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x="18288000" cy="10287000"/>
  <p:notesSz cx="6858000" cy="9144000"/>
  <p:embeddedFontLst>
    <p:embeddedFont>
      <p:font typeface="芫荽" charset="1" panose="00000000000000000000"/>
      <p:regular r:id="rId58"/>
    </p:embeddedFont>
    <p:embeddedFont>
      <p:font typeface="Quicksand" charset="1" panose="0000000000000000000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20.png" Type="http://schemas.openxmlformats.org/officeDocument/2006/relationships/image"/><Relationship Id="rId18" Target="../media/image21.png" Type="http://schemas.openxmlformats.org/officeDocument/2006/relationships/image"/><Relationship Id="rId19" Target="../media/image2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25.png" Type="http://schemas.openxmlformats.org/officeDocument/2006/relationships/image"/><Relationship Id="rId16" Target="../media/image26.png" Type="http://schemas.openxmlformats.org/officeDocument/2006/relationships/image"/><Relationship Id="rId17" Target="../media/image27.png" Type="http://schemas.openxmlformats.org/officeDocument/2006/relationships/image"/><Relationship Id="rId18" Target="../media/image28.svg" Type="http://schemas.openxmlformats.org/officeDocument/2006/relationships/image"/><Relationship Id="rId19" Target="../media/image29.png" Type="http://schemas.openxmlformats.org/officeDocument/2006/relationships/image"/><Relationship Id="rId2" Target="../media/image1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4.png" Type="http://schemas.openxmlformats.org/officeDocument/2006/relationships/image"/><Relationship Id="rId13" Target="../media/image15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16" Target="../media/image33.png" Type="http://schemas.openxmlformats.org/officeDocument/2006/relationships/image"/><Relationship Id="rId17" Target="../media/image34.svg" Type="http://schemas.openxmlformats.org/officeDocument/2006/relationships/image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2.png" Type="http://schemas.openxmlformats.org/officeDocument/2006/relationships/image"/><Relationship Id="rId7" Target="../media/image5.png" Type="http://schemas.openxmlformats.org/officeDocument/2006/relationships/image"/><Relationship Id="rId8" Target="../media/image6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16" Target="../media/image35.png" Type="http://schemas.openxmlformats.org/officeDocument/2006/relationships/image"/><Relationship Id="rId17" Target="../media/image36.svg" Type="http://schemas.openxmlformats.org/officeDocument/2006/relationships/image"/><Relationship Id="rId18" Target="../media/image37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38.png" Type="http://schemas.openxmlformats.org/officeDocument/2006/relationships/image"/><Relationship Id="rId14" Target="../media/image39.png" Type="http://schemas.openxmlformats.org/officeDocument/2006/relationships/image"/><Relationship Id="rId15" Target="../media/image40.svg" Type="http://schemas.openxmlformats.org/officeDocument/2006/relationships/image"/><Relationship Id="rId16" Target="../media/image41.png" Type="http://schemas.openxmlformats.org/officeDocument/2006/relationships/image"/><Relationship Id="rId17" Target="../media/image4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13" Target="../media/image45.png" Type="http://schemas.openxmlformats.org/officeDocument/2006/relationships/image"/><Relationship Id="rId14" Target="../media/image46.png" Type="http://schemas.openxmlformats.org/officeDocument/2006/relationships/image"/><Relationship Id="rId15" Target="../media/image47.svg" Type="http://schemas.openxmlformats.org/officeDocument/2006/relationships/image"/><Relationship Id="rId16" Target="../media/image48.png" Type="http://schemas.openxmlformats.org/officeDocument/2006/relationships/image"/><Relationship Id="rId17" Target="../media/image49.svg" Type="http://schemas.openxmlformats.org/officeDocument/2006/relationships/image"/><Relationship Id="rId18" Target="../media/image50.png" Type="http://schemas.openxmlformats.org/officeDocument/2006/relationships/image"/><Relationship Id="rId19" Target="../media/image5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52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53.png" Type="http://schemas.openxmlformats.org/officeDocument/2006/relationships/image"/><Relationship Id="rId14" Target="../media/image54.svg" Type="http://schemas.openxmlformats.org/officeDocument/2006/relationships/image"/><Relationship Id="rId15" Target="../media/image55.png" Type="http://schemas.openxmlformats.org/officeDocument/2006/relationships/image"/><Relationship Id="rId16" Target="../media/image56.png" Type="http://schemas.openxmlformats.org/officeDocument/2006/relationships/image"/><Relationship Id="rId17" Target="../media/image57.svg" Type="http://schemas.openxmlformats.org/officeDocument/2006/relationships/image"/><Relationship Id="rId18" Target="../media/image58.png" Type="http://schemas.openxmlformats.org/officeDocument/2006/relationships/image"/><Relationship Id="rId19" Target="../media/image59.svg" Type="http://schemas.openxmlformats.org/officeDocument/2006/relationships/image"/><Relationship Id="rId2" Target="../media/image1.png" Type="http://schemas.openxmlformats.org/officeDocument/2006/relationships/image"/><Relationship Id="rId20" Target="../media/image60.png" Type="http://schemas.openxmlformats.org/officeDocument/2006/relationships/image"/><Relationship Id="rId21" Target="../media/image61.sv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62.jpeg" Type="http://schemas.openxmlformats.org/officeDocument/2006/relationships/image"/><Relationship Id="rId12" Target="../media/image63.png" Type="http://schemas.openxmlformats.org/officeDocument/2006/relationships/image"/><Relationship Id="rId13" Target="../media/image64.svg" Type="http://schemas.openxmlformats.org/officeDocument/2006/relationships/image"/><Relationship Id="rId14" Target="../media/image6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6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67.png" Type="http://schemas.openxmlformats.org/officeDocument/2006/relationships/image"/><Relationship Id="rId12" Target="../media/image68.svg" Type="http://schemas.openxmlformats.org/officeDocument/2006/relationships/image"/><Relationship Id="rId13" Target="../media/image69.png" Type="http://schemas.openxmlformats.org/officeDocument/2006/relationships/image"/><Relationship Id="rId14" Target="../media/image70.png" Type="http://schemas.openxmlformats.org/officeDocument/2006/relationships/image"/><Relationship Id="rId15" Target="../media/image7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74.png" Type="http://schemas.openxmlformats.org/officeDocument/2006/relationships/image"/><Relationship Id="rId14" Target="../media/image75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78.png" Type="http://schemas.openxmlformats.org/officeDocument/2006/relationships/image"/><Relationship Id="rId14" Target="../media/image79.svg" Type="http://schemas.openxmlformats.org/officeDocument/2006/relationships/image"/><Relationship Id="rId15" Target="../media/image80.png" Type="http://schemas.openxmlformats.org/officeDocument/2006/relationships/image"/><Relationship Id="rId16" Target="../media/image81.svg" Type="http://schemas.openxmlformats.org/officeDocument/2006/relationships/image"/><Relationship Id="rId17" Target="../media/image82.png" Type="http://schemas.openxmlformats.org/officeDocument/2006/relationships/image"/><Relationship Id="rId18" Target="../media/image83.svg" Type="http://schemas.openxmlformats.org/officeDocument/2006/relationships/image"/><Relationship Id="rId19" Target="../media/image84.png" Type="http://schemas.openxmlformats.org/officeDocument/2006/relationships/image"/><Relationship Id="rId2" Target="../media/image1.png" Type="http://schemas.openxmlformats.org/officeDocument/2006/relationships/image"/><Relationship Id="rId20" Target="../media/image85.svg" Type="http://schemas.openxmlformats.org/officeDocument/2006/relationships/image"/><Relationship Id="rId21" Target="../media/image86.png" Type="http://schemas.openxmlformats.org/officeDocument/2006/relationships/image"/><Relationship Id="rId22" Target="../media/image87.svg" Type="http://schemas.openxmlformats.org/officeDocument/2006/relationships/image"/><Relationship Id="rId23" Target="../media/image88.png" Type="http://schemas.openxmlformats.org/officeDocument/2006/relationships/image"/><Relationship Id="rId24" Target="../media/image89.svg" Type="http://schemas.openxmlformats.org/officeDocument/2006/relationships/image"/><Relationship Id="rId3" Target="../media/image76.png" Type="http://schemas.openxmlformats.org/officeDocument/2006/relationships/image"/><Relationship Id="rId4" Target="../media/image77.svg" Type="http://schemas.openxmlformats.org/officeDocument/2006/relationships/image"/><Relationship Id="rId5" Target="../media/image2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92.png" Type="http://schemas.openxmlformats.org/officeDocument/2006/relationships/image"/><Relationship Id="rId12" Target="../media/image93.jpeg" Type="http://schemas.openxmlformats.org/officeDocument/2006/relationships/image"/><Relationship Id="rId13" Target="../media/image94.png" Type="http://schemas.openxmlformats.org/officeDocument/2006/relationships/image"/><Relationship Id="rId14" Target="../media/image95.png" Type="http://schemas.openxmlformats.org/officeDocument/2006/relationships/image"/><Relationship Id="rId15" Target="../media/image96.png" Type="http://schemas.openxmlformats.org/officeDocument/2006/relationships/image"/><Relationship Id="rId16" Target="../media/image97.png" Type="http://schemas.openxmlformats.org/officeDocument/2006/relationships/image"/><Relationship Id="rId17" Target="../media/image98.svg" Type="http://schemas.openxmlformats.org/officeDocument/2006/relationships/image"/><Relationship Id="rId18" Target="https://www.mentimeter.com/app/presentation/al939qqhiovi1rtavwut3xjxbo3etsyz/edit?source=share-invite-modal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91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9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0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01.png" Type="http://schemas.openxmlformats.org/officeDocument/2006/relationships/image"/><Relationship Id="rId12" Target="../media/image10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03.png" Type="http://schemas.openxmlformats.org/officeDocument/2006/relationships/image"/><Relationship Id="rId12" Target="../media/image104.svg" Type="http://schemas.openxmlformats.org/officeDocument/2006/relationships/image"/><Relationship Id="rId13" Target="../media/image105.png" Type="http://schemas.openxmlformats.org/officeDocument/2006/relationships/image"/><Relationship Id="rId14" Target="../media/image106.svg" Type="http://schemas.openxmlformats.org/officeDocument/2006/relationships/image"/><Relationship Id="rId15" Target="../media/image107.png" Type="http://schemas.openxmlformats.org/officeDocument/2006/relationships/image"/><Relationship Id="rId16" Target="../media/image108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17.png" Type="http://schemas.openxmlformats.org/officeDocument/2006/relationships/image"/><Relationship Id="rId18" Target="../media/image18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0.svg" Type="http://schemas.openxmlformats.org/officeDocument/2006/relationships/image"/><Relationship Id="rId11" Target="../media/image11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9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0.png" Type="http://schemas.openxmlformats.org/officeDocument/2006/relationships/image"/><Relationship Id="rId12" Target="../media/image112.png" Type="http://schemas.openxmlformats.org/officeDocument/2006/relationships/image"/><Relationship Id="rId13" Target="../media/image113.png" Type="http://schemas.openxmlformats.org/officeDocument/2006/relationships/image"/><Relationship Id="rId14" Target="../media/image11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15.png" Type="http://schemas.openxmlformats.org/officeDocument/2006/relationships/image"/><Relationship Id="rId12" Target="../media/image116.svg" Type="http://schemas.openxmlformats.org/officeDocument/2006/relationships/image"/><Relationship Id="rId13" Target="../media/image117.png" Type="http://schemas.openxmlformats.org/officeDocument/2006/relationships/image"/><Relationship Id="rId14" Target="../media/image118.png" Type="http://schemas.openxmlformats.org/officeDocument/2006/relationships/image"/><Relationship Id="rId15" Target="../media/image119.png" Type="http://schemas.openxmlformats.org/officeDocument/2006/relationships/image"/><Relationship Id="rId16" Target="../media/image120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1.jpeg" Type="http://schemas.openxmlformats.org/officeDocument/2006/relationships/image"/><Relationship Id="rId12" Target="../media/image9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123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22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4.png" Type="http://schemas.openxmlformats.org/officeDocument/2006/relationships/image"/><Relationship Id="rId12" Target="../media/image125.svg" Type="http://schemas.openxmlformats.org/officeDocument/2006/relationships/image"/><Relationship Id="rId13" Target="../media/image126.png" Type="http://schemas.openxmlformats.org/officeDocument/2006/relationships/image"/><Relationship Id="rId14" Target="../media/image127.svg" Type="http://schemas.openxmlformats.org/officeDocument/2006/relationships/image"/><Relationship Id="rId15" Target="../media/image128.png" Type="http://schemas.openxmlformats.org/officeDocument/2006/relationships/image"/><Relationship Id="rId16" Target="../media/image129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17.png" Type="http://schemas.openxmlformats.org/officeDocument/2006/relationships/image"/><Relationship Id="rId18" Target="../media/image18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9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19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19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https://tinyurl.com/2cstklwh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https://youtu.be/xbyV-m1Pv_I?si=eLEGtH4EYZiyNoBY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97090" y="1135075"/>
            <a:ext cx="13791917" cy="8293757"/>
            <a:chOff x="0" y="0"/>
            <a:chExt cx="3632439" cy="2184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32439" cy="2184364"/>
            </a:xfrm>
            <a:custGeom>
              <a:avLst/>
              <a:gdLst/>
              <a:ahLst/>
              <a:cxnLst/>
              <a:rect r="r" b="b" t="t" l="l"/>
              <a:pathLst>
                <a:path h="2184364" w="3632439">
                  <a:moveTo>
                    <a:pt x="0" y="0"/>
                  </a:moveTo>
                  <a:lnTo>
                    <a:pt x="3632439" y="0"/>
                  </a:lnTo>
                  <a:lnTo>
                    <a:pt x="3632439" y="2184364"/>
                  </a:lnTo>
                  <a:lnTo>
                    <a:pt x="0" y="21843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632439" cy="22319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98354" y="688193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89006" y="4108069"/>
            <a:ext cx="3080002" cy="6269725"/>
          </a:xfrm>
          <a:custGeom>
            <a:avLst/>
            <a:gdLst/>
            <a:ahLst/>
            <a:cxnLst/>
            <a:rect r="r" b="b" t="t" l="l"/>
            <a:pathLst>
              <a:path h="6269725" w="3080002">
                <a:moveTo>
                  <a:pt x="0" y="0"/>
                </a:moveTo>
                <a:lnTo>
                  <a:pt x="3080002" y="0"/>
                </a:lnTo>
                <a:lnTo>
                  <a:pt x="3080002" y="6269725"/>
                </a:lnTo>
                <a:lnTo>
                  <a:pt x="0" y="6269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68475" y="6012434"/>
            <a:ext cx="5475903" cy="4531310"/>
          </a:xfrm>
          <a:custGeom>
            <a:avLst/>
            <a:gdLst/>
            <a:ahLst/>
            <a:cxnLst/>
            <a:rect r="r" b="b" t="t" l="l"/>
            <a:pathLst>
              <a:path h="4531310" w="5475903">
                <a:moveTo>
                  <a:pt x="0" y="0"/>
                </a:moveTo>
                <a:lnTo>
                  <a:pt x="5475903" y="0"/>
                </a:lnTo>
                <a:lnTo>
                  <a:pt x="5475903" y="4531310"/>
                </a:lnTo>
                <a:lnTo>
                  <a:pt x="0" y="453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048533" y="3149960"/>
            <a:ext cx="6967057" cy="7620218"/>
          </a:xfrm>
          <a:custGeom>
            <a:avLst/>
            <a:gdLst/>
            <a:ahLst/>
            <a:cxnLst/>
            <a:rect r="r" b="b" t="t" l="l"/>
            <a:pathLst>
              <a:path h="7620218" w="6967057">
                <a:moveTo>
                  <a:pt x="0" y="0"/>
                </a:moveTo>
                <a:lnTo>
                  <a:pt x="6967056" y="0"/>
                </a:lnTo>
                <a:lnTo>
                  <a:pt x="6967056" y="7620218"/>
                </a:lnTo>
                <a:lnTo>
                  <a:pt x="0" y="7620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7000"/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18003" y="7504372"/>
            <a:ext cx="4428604" cy="3769849"/>
          </a:xfrm>
          <a:custGeom>
            <a:avLst/>
            <a:gdLst/>
            <a:ahLst/>
            <a:cxnLst/>
            <a:rect r="r" b="b" t="t" l="l"/>
            <a:pathLst>
              <a:path h="3769849" w="4428604">
                <a:moveTo>
                  <a:pt x="0" y="0"/>
                </a:moveTo>
                <a:lnTo>
                  <a:pt x="4428604" y="0"/>
                </a:lnTo>
                <a:lnTo>
                  <a:pt x="4428604" y="3769849"/>
                </a:lnTo>
                <a:lnTo>
                  <a:pt x="0" y="3769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4000"/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41194">
            <a:off x="15081345" y="719805"/>
            <a:ext cx="1675090" cy="1754020"/>
          </a:xfrm>
          <a:custGeom>
            <a:avLst/>
            <a:gdLst/>
            <a:ahLst/>
            <a:cxnLst/>
            <a:rect r="r" b="b" t="t" l="l"/>
            <a:pathLst>
              <a:path h="1754020" w="1675090">
                <a:moveTo>
                  <a:pt x="0" y="0"/>
                </a:moveTo>
                <a:lnTo>
                  <a:pt x="1675090" y="0"/>
                </a:lnTo>
                <a:lnTo>
                  <a:pt x="1675090" y="1754020"/>
                </a:lnTo>
                <a:lnTo>
                  <a:pt x="0" y="17540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618672" y="8680430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4"/>
                </a:lnTo>
                <a:lnTo>
                  <a:pt x="0" y="12840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207001" y="1890066"/>
            <a:ext cx="1396098" cy="1461883"/>
          </a:xfrm>
          <a:custGeom>
            <a:avLst/>
            <a:gdLst/>
            <a:ahLst/>
            <a:cxnLst/>
            <a:rect r="r" b="b" t="t" l="l"/>
            <a:pathLst>
              <a:path h="1461883" w="1396098">
                <a:moveTo>
                  <a:pt x="1396098" y="0"/>
                </a:moveTo>
                <a:lnTo>
                  <a:pt x="0" y="0"/>
                </a:lnTo>
                <a:lnTo>
                  <a:pt x="0" y="1461883"/>
                </a:lnTo>
                <a:lnTo>
                  <a:pt x="1396098" y="1461883"/>
                </a:lnTo>
                <a:lnTo>
                  <a:pt x="139609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453504" y="1724697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1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521675" y="2437328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12954" y="1892617"/>
            <a:ext cx="17116053" cy="8503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11"/>
              </a:lnSpc>
            </a:pPr>
            <a:r>
              <a:rPr lang="en-US" sz="12079" spc="-495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Sea Animal Friends Cleaning the Sea </a:t>
            </a:r>
          </a:p>
          <a:p>
            <a:pPr algn="ctr">
              <a:lnSpc>
                <a:spcPts val="16911"/>
              </a:lnSpc>
            </a:pPr>
            <a:r>
              <a:rPr lang="en-US" sz="12079" spc="-495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</a:p>
          <a:p>
            <a:pPr algn="ctr">
              <a:lnSpc>
                <a:spcPts val="16911"/>
              </a:lnSpc>
            </a:pP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3369477" y="3181289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0"/>
                </a:lnTo>
                <a:lnTo>
                  <a:pt x="0" y="7492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4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322865" y="8849675"/>
            <a:ext cx="1776628" cy="817249"/>
          </a:xfrm>
          <a:custGeom>
            <a:avLst/>
            <a:gdLst/>
            <a:ahLst/>
            <a:cxnLst/>
            <a:rect r="r" b="b" t="t" l="l"/>
            <a:pathLst>
              <a:path h="817249" w="1776628">
                <a:moveTo>
                  <a:pt x="0" y="0"/>
                </a:moveTo>
                <a:lnTo>
                  <a:pt x="1776628" y="0"/>
                </a:lnTo>
                <a:lnTo>
                  <a:pt x="1776628" y="817250"/>
                </a:lnTo>
                <a:lnTo>
                  <a:pt x="0" y="81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303693" y="4698857"/>
            <a:ext cx="1344564" cy="1114766"/>
          </a:xfrm>
          <a:custGeom>
            <a:avLst/>
            <a:gdLst/>
            <a:ahLst/>
            <a:cxnLst/>
            <a:rect r="r" b="b" t="t" l="l"/>
            <a:pathLst>
              <a:path h="1114766" w="1344564">
                <a:moveTo>
                  <a:pt x="0" y="0"/>
                </a:moveTo>
                <a:lnTo>
                  <a:pt x="1344564" y="0"/>
                </a:lnTo>
                <a:lnTo>
                  <a:pt x="1344564" y="1114766"/>
                </a:lnTo>
                <a:lnTo>
                  <a:pt x="0" y="11147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4584300" y="1105670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6246607" y="945111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028700" y="1237540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930674" y="6729534"/>
            <a:ext cx="14337638" cy="1368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spc="3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海洋朋友清理污染一起來 </a:t>
            </a:r>
          </a:p>
        </p:txBody>
      </p:sp>
      <p:sp>
        <p:nvSpPr>
          <p:cNvPr name="Freeform 31" id="31"/>
          <p:cNvSpPr/>
          <p:nvPr/>
        </p:nvSpPr>
        <p:spPr>
          <a:xfrm flipH="true" flipV="false" rot="0">
            <a:off x="16443029" y="3149960"/>
            <a:ext cx="1105031" cy="1157101"/>
          </a:xfrm>
          <a:custGeom>
            <a:avLst/>
            <a:gdLst/>
            <a:ahLst/>
            <a:cxnLst/>
            <a:rect r="r" b="b" t="t" l="l"/>
            <a:pathLst>
              <a:path h="1157101" w="1105031">
                <a:moveTo>
                  <a:pt x="1105031" y="0"/>
                </a:moveTo>
                <a:lnTo>
                  <a:pt x="0" y="0"/>
                </a:lnTo>
                <a:lnTo>
                  <a:pt x="0" y="1157101"/>
                </a:lnTo>
                <a:lnTo>
                  <a:pt x="1105031" y="1157101"/>
                </a:lnTo>
                <a:lnTo>
                  <a:pt x="1105031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2439505" y="899480"/>
            <a:ext cx="1237206" cy="697334"/>
          </a:xfrm>
          <a:custGeom>
            <a:avLst/>
            <a:gdLst/>
            <a:ahLst/>
            <a:cxnLst/>
            <a:rect r="r" b="b" t="t" l="l"/>
            <a:pathLst>
              <a:path h="697334" w="1237206">
                <a:moveTo>
                  <a:pt x="1237206" y="0"/>
                </a:moveTo>
                <a:lnTo>
                  <a:pt x="0" y="0"/>
                </a:lnTo>
                <a:lnTo>
                  <a:pt x="0" y="697335"/>
                </a:lnTo>
                <a:lnTo>
                  <a:pt x="1237206" y="697335"/>
                </a:lnTo>
                <a:lnTo>
                  <a:pt x="123720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16443029" y="1400839"/>
            <a:ext cx="1092974" cy="906175"/>
          </a:xfrm>
          <a:custGeom>
            <a:avLst/>
            <a:gdLst/>
            <a:ahLst/>
            <a:cxnLst/>
            <a:rect r="r" b="b" t="t" l="l"/>
            <a:pathLst>
              <a:path h="906175" w="1092974">
                <a:moveTo>
                  <a:pt x="1092974" y="0"/>
                </a:moveTo>
                <a:lnTo>
                  <a:pt x="0" y="0"/>
                </a:lnTo>
                <a:lnTo>
                  <a:pt x="0" y="906175"/>
                </a:lnTo>
                <a:lnTo>
                  <a:pt x="1092974" y="906175"/>
                </a:lnTo>
                <a:lnTo>
                  <a:pt x="109297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5108640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Song lyrics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2385198" y="3268407"/>
            <a:ext cx="13428591" cy="466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 am swimming, I am swimming.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In the sea. In the sea.</a:t>
            </a:r>
          </a:p>
          <a:p>
            <a:pPr algn="ctr">
              <a:lnSpc>
                <a:spcPts val="6999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我在游泳，我在游泳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在海裡，在海裡</a:t>
            </a:r>
          </a:p>
          <a:p>
            <a:pPr algn="ctr">
              <a:lnSpc>
                <a:spcPts val="167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5108640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Song lyrics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2360415" y="2895528"/>
            <a:ext cx="13428591" cy="707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Look at all the plastic, look at all the plastic.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Surrounding me. Surrounding me.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看看這些塑膠，看看這些塑膠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圍繞著我，圍繞著我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66579" y="1069891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5062756" y="902698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Song lyrics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2614730" y="2711751"/>
            <a:ext cx="13428591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 am picking up, I am picking up.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With my tusk, with my tusk.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我正在撿，我正在撿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用我的象牙，用我的象牙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66579" y="1069891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5062756" y="902698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Song lyrics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15183813" y="4899139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2809135" y="2792168"/>
            <a:ext cx="13428591" cy="5292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All of this rubbish, all of this rubbish.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From dawn till dusk. From dawn till dusk.</a:t>
            </a:r>
          </a:p>
          <a:p>
            <a:pPr algn="ctr">
              <a:lnSpc>
                <a:spcPts val="6999"/>
              </a:lnSpc>
            </a:pP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這些垃圾，這些垃圾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從早到晚，從早到晚</a:t>
            </a:r>
          </a:p>
          <a:p>
            <a:pPr algn="ctr">
              <a:lnSpc>
                <a:spcPts val="699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69891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4877730" y="857250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Song lyrics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872131" y="2561123"/>
            <a:ext cx="16387169" cy="707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My home is covered,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my home is covered.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In this mess. In this mess.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我的家被覆蓋了，我的家被覆蓋了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在這片混亂中，在這片混亂中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69891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4877730" y="857250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Song lyrics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062344" y="2541813"/>
            <a:ext cx="16387169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We need help to clean it.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We need help to clean it.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To make it less, to make it less.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我們需要幫忙清理，我們需要幫忙清理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讓它變少，讓它變少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69891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877730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Song lyrics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2066333" y="2564672"/>
            <a:ext cx="14275326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If you're near a beach,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if you're near a beach.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Stream or lake, stream or lake.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如果妳在海灘附近，如果妳在海灘附近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溪流或湖泊，溪流或湖泊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69891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877730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Song lyrics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773224" y="1791193"/>
            <a:ext cx="14275326" cy="6188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You could help to clean,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you could help to clean.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For all our sake, for all our sake.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你可以幫忙清理，你可以幫忙清理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為了我們大家好，為了我們大家好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4877730" y="8232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Song lyrics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2006337" y="2541813"/>
            <a:ext cx="14275326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Come on.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來吧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You wanna help?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你想幫忙嗎？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Let’s go.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我們走吧！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877730" y="8232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Word Types 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3809649" y="2679700"/>
            <a:ext cx="11038752" cy="482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Verb→                              動詞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Noun→                             名詞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P</a:t>
            </a:r>
            <a:r>
              <a:rPr lang="en-US" sz="54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hrasal Verb→             動詞片語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adjective→                     形容詞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prepositional phrase→介係詞短語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873280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5062756" y="952984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Warm–up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3498972" y="3311374"/>
            <a:ext cx="4513006" cy="4084270"/>
          </a:xfrm>
          <a:custGeom>
            <a:avLst/>
            <a:gdLst/>
            <a:ahLst/>
            <a:cxnLst/>
            <a:rect r="r" b="b" t="t" l="l"/>
            <a:pathLst>
              <a:path h="4084270" w="4513006">
                <a:moveTo>
                  <a:pt x="0" y="0"/>
                </a:moveTo>
                <a:lnTo>
                  <a:pt x="4513006" y="0"/>
                </a:lnTo>
                <a:lnTo>
                  <a:pt x="4513006" y="4084271"/>
                </a:lnTo>
                <a:lnTo>
                  <a:pt x="0" y="40842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8510886" y="4193025"/>
            <a:ext cx="2380506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Tra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0911840" y="5840730"/>
            <a:ext cx="675322" cy="202883"/>
            <a:chOff x="0" y="0"/>
            <a:chExt cx="900430" cy="27051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4450" y="49530"/>
              <a:ext cx="806450" cy="175260"/>
            </a:xfrm>
            <a:custGeom>
              <a:avLst/>
              <a:gdLst/>
              <a:ahLst/>
              <a:cxnLst/>
              <a:rect r="r" b="b" t="t" l="l"/>
              <a:pathLst>
                <a:path h="175260" w="806450">
                  <a:moveTo>
                    <a:pt x="64770" y="41910"/>
                  </a:moveTo>
                  <a:cubicBezTo>
                    <a:pt x="660400" y="13970"/>
                    <a:pt x="681990" y="0"/>
                    <a:pt x="709930" y="1270"/>
                  </a:cubicBezTo>
                  <a:cubicBezTo>
                    <a:pt x="735330" y="3810"/>
                    <a:pt x="760730" y="13970"/>
                    <a:pt x="775970" y="25400"/>
                  </a:cubicBezTo>
                  <a:cubicBezTo>
                    <a:pt x="788670" y="34290"/>
                    <a:pt x="800100" y="46990"/>
                    <a:pt x="802640" y="60960"/>
                  </a:cubicBezTo>
                  <a:cubicBezTo>
                    <a:pt x="806450" y="76200"/>
                    <a:pt x="801370" y="104140"/>
                    <a:pt x="791210" y="118110"/>
                  </a:cubicBezTo>
                  <a:cubicBezTo>
                    <a:pt x="781050" y="130810"/>
                    <a:pt x="759460" y="140970"/>
                    <a:pt x="742950" y="140970"/>
                  </a:cubicBezTo>
                  <a:cubicBezTo>
                    <a:pt x="726440" y="139700"/>
                    <a:pt x="701040" y="125730"/>
                    <a:pt x="690880" y="113030"/>
                  </a:cubicBezTo>
                  <a:cubicBezTo>
                    <a:pt x="683260" y="102870"/>
                    <a:pt x="679450" y="87630"/>
                    <a:pt x="680720" y="74930"/>
                  </a:cubicBezTo>
                  <a:cubicBezTo>
                    <a:pt x="680720" y="62230"/>
                    <a:pt x="685800" y="46990"/>
                    <a:pt x="694690" y="38100"/>
                  </a:cubicBezTo>
                  <a:cubicBezTo>
                    <a:pt x="706120" y="26670"/>
                    <a:pt x="732790" y="13970"/>
                    <a:pt x="749300" y="15240"/>
                  </a:cubicBezTo>
                  <a:cubicBezTo>
                    <a:pt x="767080" y="17780"/>
                    <a:pt x="789940" y="33020"/>
                    <a:pt x="798830" y="48260"/>
                  </a:cubicBezTo>
                  <a:cubicBezTo>
                    <a:pt x="806450" y="63500"/>
                    <a:pt x="806450" y="91440"/>
                    <a:pt x="798830" y="106680"/>
                  </a:cubicBezTo>
                  <a:cubicBezTo>
                    <a:pt x="789940" y="121920"/>
                    <a:pt x="767080" y="138430"/>
                    <a:pt x="750570" y="139700"/>
                  </a:cubicBezTo>
                  <a:cubicBezTo>
                    <a:pt x="732790" y="142240"/>
                    <a:pt x="706120" y="132080"/>
                    <a:pt x="695960" y="118110"/>
                  </a:cubicBezTo>
                  <a:cubicBezTo>
                    <a:pt x="684530" y="105410"/>
                    <a:pt x="676910" y="77470"/>
                    <a:pt x="683260" y="60960"/>
                  </a:cubicBezTo>
                  <a:cubicBezTo>
                    <a:pt x="688340" y="43180"/>
                    <a:pt x="715010" y="20320"/>
                    <a:pt x="732790" y="16510"/>
                  </a:cubicBezTo>
                  <a:cubicBezTo>
                    <a:pt x="750570" y="12700"/>
                    <a:pt x="775970" y="22860"/>
                    <a:pt x="788670" y="34290"/>
                  </a:cubicBezTo>
                  <a:cubicBezTo>
                    <a:pt x="800100" y="46990"/>
                    <a:pt x="806450" y="74930"/>
                    <a:pt x="803910" y="90170"/>
                  </a:cubicBezTo>
                  <a:cubicBezTo>
                    <a:pt x="802640" y="105410"/>
                    <a:pt x="789940" y="119380"/>
                    <a:pt x="781050" y="128270"/>
                  </a:cubicBezTo>
                  <a:cubicBezTo>
                    <a:pt x="772160" y="134620"/>
                    <a:pt x="762000" y="140970"/>
                    <a:pt x="753110" y="139700"/>
                  </a:cubicBezTo>
                  <a:cubicBezTo>
                    <a:pt x="745490" y="139700"/>
                    <a:pt x="744220" y="128270"/>
                    <a:pt x="730250" y="124460"/>
                  </a:cubicBezTo>
                  <a:cubicBezTo>
                    <a:pt x="665480" y="107950"/>
                    <a:pt x="233680" y="168910"/>
                    <a:pt x="128270" y="170180"/>
                  </a:cubicBezTo>
                  <a:cubicBezTo>
                    <a:pt x="90170" y="170180"/>
                    <a:pt x="71120" y="175260"/>
                    <a:pt x="50800" y="166370"/>
                  </a:cubicBezTo>
                  <a:cubicBezTo>
                    <a:pt x="31750" y="158750"/>
                    <a:pt x="12700" y="143510"/>
                    <a:pt x="6350" y="127000"/>
                  </a:cubicBezTo>
                  <a:cubicBezTo>
                    <a:pt x="0" y="111760"/>
                    <a:pt x="3810" y="83820"/>
                    <a:pt x="13970" y="69850"/>
                  </a:cubicBezTo>
                  <a:cubicBezTo>
                    <a:pt x="22860" y="54610"/>
                    <a:pt x="64770" y="41910"/>
                    <a:pt x="64770" y="419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1783378" y="5845492"/>
            <a:ext cx="864870" cy="259080"/>
            <a:chOff x="0" y="0"/>
            <a:chExt cx="1153160" cy="3454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46990" y="43180"/>
              <a:ext cx="1056640" cy="252730"/>
            </a:xfrm>
            <a:custGeom>
              <a:avLst/>
              <a:gdLst/>
              <a:ahLst/>
              <a:cxnLst/>
              <a:rect r="r" b="b" t="t" l="l"/>
              <a:pathLst>
                <a:path h="252730" w="1056640">
                  <a:moveTo>
                    <a:pt x="30480" y="132080"/>
                  </a:moveTo>
                  <a:cubicBezTo>
                    <a:pt x="109220" y="83820"/>
                    <a:pt x="147320" y="72390"/>
                    <a:pt x="210820" y="62230"/>
                  </a:cubicBezTo>
                  <a:cubicBezTo>
                    <a:pt x="360680" y="35560"/>
                    <a:pt x="896620" y="0"/>
                    <a:pt x="984250" y="7620"/>
                  </a:cubicBezTo>
                  <a:cubicBezTo>
                    <a:pt x="1002030" y="8890"/>
                    <a:pt x="1007110" y="10160"/>
                    <a:pt x="1017270" y="15240"/>
                  </a:cubicBezTo>
                  <a:cubicBezTo>
                    <a:pt x="1028700" y="22860"/>
                    <a:pt x="1043940" y="38100"/>
                    <a:pt x="1050290" y="53340"/>
                  </a:cubicBezTo>
                  <a:cubicBezTo>
                    <a:pt x="1055370" y="67310"/>
                    <a:pt x="1055370" y="87630"/>
                    <a:pt x="1050290" y="102870"/>
                  </a:cubicBezTo>
                  <a:cubicBezTo>
                    <a:pt x="1045210" y="116840"/>
                    <a:pt x="1033780" y="129540"/>
                    <a:pt x="1017270" y="139700"/>
                  </a:cubicBezTo>
                  <a:cubicBezTo>
                    <a:pt x="990600" y="157480"/>
                    <a:pt x="929640" y="170180"/>
                    <a:pt x="895350" y="175260"/>
                  </a:cubicBezTo>
                  <a:cubicBezTo>
                    <a:pt x="868680" y="180340"/>
                    <a:pt x="847090" y="181610"/>
                    <a:pt x="826770" y="179070"/>
                  </a:cubicBezTo>
                  <a:cubicBezTo>
                    <a:pt x="810260" y="177800"/>
                    <a:pt x="793750" y="173990"/>
                    <a:pt x="781050" y="165100"/>
                  </a:cubicBezTo>
                  <a:cubicBezTo>
                    <a:pt x="769620" y="156210"/>
                    <a:pt x="758190" y="140970"/>
                    <a:pt x="754380" y="127000"/>
                  </a:cubicBezTo>
                  <a:cubicBezTo>
                    <a:pt x="750570" y="111760"/>
                    <a:pt x="750570" y="92710"/>
                    <a:pt x="755650" y="78740"/>
                  </a:cubicBezTo>
                  <a:cubicBezTo>
                    <a:pt x="760730" y="64770"/>
                    <a:pt x="772160" y="49530"/>
                    <a:pt x="786130" y="41910"/>
                  </a:cubicBezTo>
                  <a:cubicBezTo>
                    <a:pt x="802640" y="33020"/>
                    <a:pt x="836930" y="30480"/>
                    <a:pt x="854710" y="36830"/>
                  </a:cubicBezTo>
                  <a:cubicBezTo>
                    <a:pt x="869950" y="41910"/>
                    <a:pt x="882650" y="55880"/>
                    <a:pt x="890270" y="68580"/>
                  </a:cubicBezTo>
                  <a:cubicBezTo>
                    <a:pt x="897890" y="82550"/>
                    <a:pt x="902970" y="100330"/>
                    <a:pt x="899160" y="115570"/>
                  </a:cubicBezTo>
                  <a:cubicBezTo>
                    <a:pt x="894080" y="134620"/>
                    <a:pt x="875030" y="162560"/>
                    <a:pt x="858520" y="171450"/>
                  </a:cubicBezTo>
                  <a:cubicBezTo>
                    <a:pt x="844550" y="180340"/>
                    <a:pt x="825500" y="180340"/>
                    <a:pt x="810260" y="177800"/>
                  </a:cubicBezTo>
                  <a:cubicBezTo>
                    <a:pt x="796290" y="175260"/>
                    <a:pt x="779780" y="165100"/>
                    <a:pt x="769620" y="154940"/>
                  </a:cubicBezTo>
                  <a:cubicBezTo>
                    <a:pt x="759460" y="143510"/>
                    <a:pt x="751840" y="125730"/>
                    <a:pt x="751840" y="110490"/>
                  </a:cubicBezTo>
                  <a:cubicBezTo>
                    <a:pt x="750570" y="95250"/>
                    <a:pt x="754380" y="77470"/>
                    <a:pt x="763270" y="64770"/>
                  </a:cubicBezTo>
                  <a:cubicBezTo>
                    <a:pt x="770890" y="52070"/>
                    <a:pt x="783590" y="40640"/>
                    <a:pt x="800100" y="35560"/>
                  </a:cubicBezTo>
                  <a:cubicBezTo>
                    <a:pt x="826770" y="26670"/>
                    <a:pt x="878840" y="41910"/>
                    <a:pt x="911860" y="36830"/>
                  </a:cubicBezTo>
                  <a:cubicBezTo>
                    <a:pt x="938530" y="31750"/>
                    <a:pt x="962660" y="7620"/>
                    <a:pt x="984250" y="7620"/>
                  </a:cubicBezTo>
                  <a:cubicBezTo>
                    <a:pt x="1000760" y="7620"/>
                    <a:pt x="1018540" y="15240"/>
                    <a:pt x="1031240" y="25400"/>
                  </a:cubicBezTo>
                  <a:cubicBezTo>
                    <a:pt x="1042670" y="35560"/>
                    <a:pt x="1052830" y="53340"/>
                    <a:pt x="1054100" y="69850"/>
                  </a:cubicBezTo>
                  <a:cubicBezTo>
                    <a:pt x="1056640" y="85090"/>
                    <a:pt x="1050290" y="105410"/>
                    <a:pt x="1042670" y="118110"/>
                  </a:cubicBezTo>
                  <a:cubicBezTo>
                    <a:pt x="1036320" y="128270"/>
                    <a:pt x="1032510" y="134620"/>
                    <a:pt x="1017270" y="139700"/>
                  </a:cubicBezTo>
                  <a:cubicBezTo>
                    <a:pt x="971550" y="158750"/>
                    <a:pt x="806450" y="140970"/>
                    <a:pt x="688340" y="148590"/>
                  </a:cubicBezTo>
                  <a:cubicBezTo>
                    <a:pt x="551180" y="156210"/>
                    <a:pt x="336550" y="176530"/>
                    <a:pt x="242570" y="191770"/>
                  </a:cubicBezTo>
                  <a:cubicBezTo>
                    <a:pt x="199390" y="198120"/>
                    <a:pt x="177800" y="200660"/>
                    <a:pt x="148590" y="212090"/>
                  </a:cubicBezTo>
                  <a:cubicBezTo>
                    <a:pt x="121920" y="220980"/>
                    <a:pt x="95250" y="248920"/>
                    <a:pt x="73660" y="251460"/>
                  </a:cubicBezTo>
                  <a:cubicBezTo>
                    <a:pt x="57150" y="252730"/>
                    <a:pt x="39370" y="246380"/>
                    <a:pt x="27940" y="240030"/>
                  </a:cubicBezTo>
                  <a:cubicBezTo>
                    <a:pt x="19050" y="233680"/>
                    <a:pt x="12700" y="226060"/>
                    <a:pt x="7620" y="215900"/>
                  </a:cubicBezTo>
                  <a:cubicBezTo>
                    <a:pt x="2540" y="203200"/>
                    <a:pt x="0" y="184150"/>
                    <a:pt x="3810" y="170180"/>
                  </a:cubicBezTo>
                  <a:cubicBezTo>
                    <a:pt x="6350" y="156210"/>
                    <a:pt x="30480" y="132080"/>
                    <a:pt x="30480" y="13208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540398" y="2538227"/>
            <a:ext cx="7907895" cy="6059425"/>
          </a:xfrm>
          <a:custGeom>
            <a:avLst/>
            <a:gdLst/>
            <a:ahLst/>
            <a:cxnLst/>
            <a:rect r="r" b="b" t="t" l="l"/>
            <a:pathLst>
              <a:path h="6059425" w="7907895">
                <a:moveTo>
                  <a:pt x="0" y="0"/>
                </a:moveTo>
                <a:lnTo>
                  <a:pt x="7907896" y="0"/>
                </a:lnTo>
                <a:lnTo>
                  <a:pt x="7907896" y="6059425"/>
                </a:lnTo>
                <a:lnTo>
                  <a:pt x="0" y="60594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3000"/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3804153" y="2944875"/>
            <a:ext cx="12834045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swim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/ swimming  </a:t>
            </a:r>
            <a:r>
              <a:rPr lang="en-US" sz="5000">
                <a:solidFill>
                  <a:srgbClr val="603813"/>
                </a:solidFill>
                <a:latin typeface="芫荽"/>
                <a:ea typeface="芫荽"/>
                <a:cs typeface="芫荽"/>
                <a:sym typeface="芫荽"/>
              </a:rPr>
              <a:t> (Verb) 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                    </a:t>
            </a:r>
          </a:p>
          <a:p>
            <a:pPr algn="just">
              <a:lnSpc>
                <a:spcPts val="7000"/>
              </a:lnSpc>
            </a:pP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I like to go </a:t>
            </a:r>
            <a:r>
              <a:rPr lang="en-US" sz="5000">
                <a:solidFill>
                  <a:srgbClr val="E7191F"/>
                </a:solidFill>
                <a:latin typeface="芫荽"/>
                <a:ea typeface="芫荽"/>
                <a:cs typeface="芫荽"/>
                <a:sym typeface="芫荽"/>
              </a:rPr>
              <a:t>swimming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in the summer.</a:t>
            </a:r>
          </a:p>
          <a:p>
            <a:pPr algn="just">
              <a:lnSpc>
                <a:spcPts val="7000"/>
              </a:lnSpc>
            </a:pP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我喜歡在夏天去游泳</a:t>
            </a:r>
          </a:p>
          <a:p>
            <a:pPr algn="just">
              <a:lnSpc>
                <a:spcPts val="7000"/>
              </a:lnSpc>
            </a:pP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028700" y="546449"/>
            <a:ext cx="3172790" cy="3126989"/>
          </a:xfrm>
          <a:custGeom>
            <a:avLst/>
            <a:gdLst/>
            <a:ahLst/>
            <a:cxnLst/>
            <a:rect r="r" b="b" t="t" l="l"/>
            <a:pathLst>
              <a:path h="3126989" w="3172790">
                <a:moveTo>
                  <a:pt x="0" y="0"/>
                </a:moveTo>
                <a:lnTo>
                  <a:pt x="3172790" y="0"/>
                </a:lnTo>
                <a:lnTo>
                  <a:pt x="3172790" y="3126989"/>
                </a:lnTo>
                <a:lnTo>
                  <a:pt x="0" y="31269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4877730" y="8232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50614" y="6039020"/>
            <a:ext cx="2687147" cy="4114800"/>
          </a:xfrm>
          <a:custGeom>
            <a:avLst/>
            <a:gdLst/>
            <a:ahLst/>
            <a:cxnLst/>
            <a:rect r="r" b="b" t="t" l="l"/>
            <a:pathLst>
              <a:path h="4114800" w="2687147">
                <a:moveTo>
                  <a:pt x="0" y="0"/>
                </a:moveTo>
                <a:lnTo>
                  <a:pt x="2687147" y="0"/>
                </a:lnTo>
                <a:lnTo>
                  <a:pt x="26871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661976" y="3073400"/>
            <a:ext cx="11699944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surround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/ surrounding   </a:t>
            </a:r>
            <a:r>
              <a:rPr lang="en-US" sz="5000">
                <a:solidFill>
                  <a:srgbClr val="603813"/>
                </a:solidFill>
                <a:latin typeface="芫荽"/>
                <a:ea typeface="芫荽"/>
                <a:cs typeface="芫荽"/>
                <a:sym typeface="芫荽"/>
              </a:rPr>
              <a:t>(Verb)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Th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e trees are </a:t>
            </a:r>
            <a:r>
              <a:rPr lang="en-US" sz="5000">
                <a:solidFill>
                  <a:srgbClr val="E7191F"/>
                </a:solidFill>
                <a:latin typeface="芫荽"/>
                <a:ea typeface="芫荽"/>
                <a:cs typeface="芫荽"/>
                <a:sym typeface="芫荽"/>
              </a:rPr>
              <a:t>surrounding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the house.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樹木圍繞著房子</a:t>
            </a: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1487699" y="5653149"/>
            <a:ext cx="5825981" cy="4886542"/>
          </a:xfrm>
          <a:custGeom>
            <a:avLst/>
            <a:gdLst/>
            <a:ahLst/>
            <a:cxnLst/>
            <a:rect r="r" b="b" t="t" l="l"/>
            <a:pathLst>
              <a:path h="4886542" w="5825981">
                <a:moveTo>
                  <a:pt x="0" y="0"/>
                </a:moveTo>
                <a:lnTo>
                  <a:pt x="5825981" y="0"/>
                </a:lnTo>
                <a:lnTo>
                  <a:pt x="5825981" y="4886542"/>
                </a:lnTo>
                <a:lnTo>
                  <a:pt x="0" y="48865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522552" y="8707165"/>
            <a:ext cx="2717317" cy="3159671"/>
          </a:xfrm>
          <a:custGeom>
            <a:avLst/>
            <a:gdLst/>
            <a:ahLst/>
            <a:cxnLst/>
            <a:rect r="r" b="b" t="t" l="l"/>
            <a:pathLst>
              <a:path h="3159671" w="2717317">
                <a:moveTo>
                  <a:pt x="0" y="0"/>
                </a:moveTo>
                <a:lnTo>
                  <a:pt x="2717317" y="0"/>
                </a:lnTo>
                <a:lnTo>
                  <a:pt x="2717317" y="3159670"/>
                </a:lnTo>
                <a:lnTo>
                  <a:pt x="0" y="31596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5230083" y="6424891"/>
            <a:ext cx="4485132" cy="4114800"/>
          </a:xfrm>
          <a:custGeom>
            <a:avLst/>
            <a:gdLst/>
            <a:ahLst/>
            <a:cxnLst/>
            <a:rect r="r" b="b" t="t" l="l"/>
            <a:pathLst>
              <a:path h="4114800" w="4485132">
                <a:moveTo>
                  <a:pt x="0" y="0"/>
                </a:moveTo>
                <a:lnTo>
                  <a:pt x="4485132" y="0"/>
                </a:lnTo>
                <a:lnTo>
                  <a:pt x="44851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1268075" y="6771181"/>
            <a:ext cx="5863590" cy="8229600"/>
          </a:xfrm>
          <a:custGeom>
            <a:avLst/>
            <a:gdLst/>
            <a:ahLst/>
            <a:cxnLst/>
            <a:rect r="r" b="b" t="t" l="l"/>
            <a:pathLst>
              <a:path h="8229600" w="5863590">
                <a:moveTo>
                  <a:pt x="0" y="0"/>
                </a:moveTo>
                <a:lnTo>
                  <a:pt x="5863590" y="0"/>
                </a:lnTo>
                <a:lnTo>
                  <a:pt x="58635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4877730" y="8232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13832205" y="5802630"/>
            <a:ext cx="452438" cy="840105"/>
            <a:chOff x="0" y="0"/>
            <a:chExt cx="603250" cy="112014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48260" y="49530"/>
              <a:ext cx="505460" cy="1023620"/>
            </a:xfrm>
            <a:custGeom>
              <a:avLst/>
              <a:gdLst/>
              <a:ahLst/>
              <a:cxnLst/>
              <a:rect r="r" b="b" t="t" l="l"/>
              <a:pathLst>
                <a:path h="1023620" w="505460">
                  <a:moveTo>
                    <a:pt x="425450" y="124460"/>
                  </a:moveTo>
                  <a:cubicBezTo>
                    <a:pt x="448310" y="16510"/>
                    <a:pt x="458470" y="2540"/>
                    <a:pt x="467360" y="1270"/>
                  </a:cubicBezTo>
                  <a:cubicBezTo>
                    <a:pt x="477520" y="1270"/>
                    <a:pt x="492760" y="12700"/>
                    <a:pt x="497840" y="25400"/>
                  </a:cubicBezTo>
                  <a:cubicBezTo>
                    <a:pt x="505460" y="41910"/>
                    <a:pt x="497840" y="68580"/>
                    <a:pt x="485140" y="105410"/>
                  </a:cubicBezTo>
                  <a:cubicBezTo>
                    <a:pt x="454660" y="196850"/>
                    <a:pt x="316230" y="447040"/>
                    <a:pt x="247650" y="553720"/>
                  </a:cubicBezTo>
                  <a:cubicBezTo>
                    <a:pt x="204470" y="619760"/>
                    <a:pt x="160020" y="687070"/>
                    <a:pt x="130810" y="702310"/>
                  </a:cubicBezTo>
                  <a:cubicBezTo>
                    <a:pt x="119380" y="708660"/>
                    <a:pt x="109220" y="708660"/>
                    <a:pt x="101600" y="704850"/>
                  </a:cubicBezTo>
                  <a:cubicBezTo>
                    <a:pt x="95250" y="701040"/>
                    <a:pt x="88900" y="693420"/>
                    <a:pt x="88900" y="679450"/>
                  </a:cubicBezTo>
                  <a:cubicBezTo>
                    <a:pt x="90170" y="627380"/>
                    <a:pt x="229870" y="411480"/>
                    <a:pt x="292100" y="309880"/>
                  </a:cubicBezTo>
                  <a:cubicBezTo>
                    <a:pt x="337820" y="233680"/>
                    <a:pt x="384810" y="158750"/>
                    <a:pt x="420370" y="119380"/>
                  </a:cubicBezTo>
                  <a:cubicBezTo>
                    <a:pt x="439420" y="97790"/>
                    <a:pt x="455930" y="78740"/>
                    <a:pt x="471170" y="74930"/>
                  </a:cubicBezTo>
                  <a:cubicBezTo>
                    <a:pt x="478790" y="72390"/>
                    <a:pt x="488950" y="74930"/>
                    <a:pt x="494030" y="80010"/>
                  </a:cubicBezTo>
                  <a:cubicBezTo>
                    <a:pt x="499110" y="83820"/>
                    <a:pt x="502920" y="90170"/>
                    <a:pt x="502920" y="101600"/>
                  </a:cubicBezTo>
                  <a:cubicBezTo>
                    <a:pt x="504190" y="130810"/>
                    <a:pt x="477520" y="196850"/>
                    <a:pt x="447040" y="265430"/>
                  </a:cubicBezTo>
                  <a:cubicBezTo>
                    <a:pt x="391160" y="392430"/>
                    <a:pt x="213360" y="736600"/>
                    <a:pt x="158750" y="783590"/>
                  </a:cubicBezTo>
                  <a:cubicBezTo>
                    <a:pt x="146050" y="795020"/>
                    <a:pt x="134620" y="798830"/>
                    <a:pt x="127000" y="795020"/>
                  </a:cubicBezTo>
                  <a:cubicBezTo>
                    <a:pt x="119380" y="792480"/>
                    <a:pt x="111760" y="781050"/>
                    <a:pt x="111760" y="765810"/>
                  </a:cubicBezTo>
                  <a:cubicBezTo>
                    <a:pt x="111760" y="702310"/>
                    <a:pt x="304800" y="384810"/>
                    <a:pt x="369570" y="290830"/>
                  </a:cubicBezTo>
                  <a:cubicBezTo>
                    <a:pt x="398780" y="246380"/>
                    <a:pt x="424180" y="212090"/>
                    <a:pt x="445770" y="200660"/>
                  </a:cubicBezTo>
                  <a:cubicBezTo>
                    <a:pt x="455930" y="195580"/>
                    <a:pt x="467360" y="194310"/>
                    <a:pt x="474980" y="198120"/>
                  </a:cubicBezTo>
                  <a:cubicBezTo>
                    <a:pt x="481330" y="201930"/>
                    <a:pt x="486410" y="209550"/>
                    <a:pt x="487680" y="223520"/>
                  </a:cubicBezTo>
                  <a:cubicBezTo>
                    <a:pt x="490220" y="274320"/>
                    <a:pt x="402590" y="492760"/>
                    <a:pt x="355600" y="591820"/>
                  </a:cubicBezTo>
                  <a:cubicBezTo>
                    <a:pt x="322580" y="664210"/>
                    <a:pt x="293370" y="708660"/>
                    <a:pt x="250190" y="770890"/>
                  </a:cubicBezTo>
                  <a:cubicBezTo>
                    <a:pt x="198120" y="848360"/>
                    <a:pt x="97790" y="996950"/>
                    <a:pt x="55880" y="1017270"/>
                  </a:cubicBezTo>
                  <a:cubicBezTo>
                    <a:pt x="41910" y="1023620"/>
                    <a:pt x="30480" y="1022350"/>
                    <a:pt x="22860" y="1016000"/>
                  </a:cubicBezTo>
                  <a:cubicBezTo>
                    <a:pt x="10160" y="1007110"/>
                    <a:pt x="3810" y="979170"/>
                    <a:pt x="2540" y="955040"/>
                  </a:cubicBezTo>
                  <a:cubicBezTo>
                    <a:pt x="0" y="924560"/>
                    <a:pt x="10160" y="866140"/>
                    <a:pt x="21590" y="848360"/>
                  </a:cubicBezTo>
                  <a:cubicBezTo>
                    <a:pt x="27940" y="839470"/>
                    <a:pt x="35560" y="835660"/>
                    <a:pt x="41910" y="835660"/>
                  </a:cubicBezTo>
                  <a:cubicBezTo>
                    <a:pt x="49530" y="834390"/>
                    <a:pt x="59690" y="839470"/>
                    <a:pt x="63500" y="844550"/>
                  </a:cubicBezTo>
                  <a:cubicBezTo>
                    <a:pt x="68580" y="850900"/>
                    <a:pt x="71120" y="862330"/>
                    <a:pt x="68580" y="868680"/>
                  </a:cubicBezTo>
                  <a:cubicBezTo>
                    <a:pt x="64770" y="876300"/>
                    <a:pt x="50800" y="885190"/>
                    <a:pt x="43180" y="886460"/>
                  </a:cubicBezTo>
                  <a:cubicBezTo>
                    <a:pt x="35560" y="886460"/>
                    <a:pt x="26670" y="880110"/>
                    <a:pt x="22860" y="873760"/>
                  </a:cubicBezTo>
                  <a:cubicBezTo>
                    <a:pt x="19050" y="868680"/>
                    <a:pt x="17780" y="857250"/>
                    <a:pt x="20320" y="850900"/>
                  </a:cubicBezTo>
                  <a:cubicBezTo>
                    <a:pt x="24130" y="844550"/>
                    <a:pt x="33020" y="836930"/>
                    <a:pt x="39370" y="835660"/>
                  </a:cubicBezTo>
                  <a:cubicBezTo>
                    <a:pt x="45720" y="834390"/>
                    <a:pt x="57150" y="835660"/>
                    <a:pt x="62230" y="843280"/>
                  </a:cubicBezTo>
                  <a:cubicBezTo>
                    <a:pt x="71120" y="857250"/>
                    <a:pt x="50800" y="914400"/>
                    <a:pt x="50800" y="944880"/>
                  </a:cubicBezTo>
                  <a:cubicBezTo>
                    <a:pt x="50800" y="969010"/>
                    <a:pt x="68580" y="1000760"/>
                    <a:pt x="59690" y="1012190"/>
                  </a:cubicBezTo>
                  <a:cubicBezTo>
                    <a:pt x="54610" y="1021080"/>
                    <a:pt x="34290" y="1023620"/>
                    <a:pt x="26670" y="1019810"/>
                  </a:cubicBezTo>
                  <a:cubicBezTo>
                    <a:pt x="20320" y="1016000"/>
                    <a:pt x="13970" y="1003300"/>
                    <a:pt x="16510" y="988060"/>
                  </a:cubicBezTo>
                  <a:cubicBezTo>
                    <a:pt x="22860" y="943610"/>
                    <a:pt x="154940" y="820420"/>
                    <a:pt x="207010" y="745490"/>
                  </a:cubicBezTo>
                  <a:cubicBezTo>
                    <a:pt x="248920" y="684530"/>
                    <a:pt x="275590" y="643890"/>
                    <a:pt x="308610" y="574040"/>
                  </a:cubicBezTo>
                  <a:cubicBezTo>
                    <a:pt x="354330" y="476250"/>
                    <a:pt x="402590" y="240030"/>
                    <a:pt x="441960" y="205740"/>
                  </a:cubicBezTo>
                  <a:cubicBezTo>
                    <a:pt x="453390" y="195580"/>
                    <a:pt x="467360" y="194310"/>
                    <a:pt x="474980" y="198120"/>
                  </a:cubicBezTo>
                  <a:cubicBezTo>
                    <a:pt x="481330" y="201930"/>
                    <a:pt x="487680" y="217170"/>
                    <a:pt x="486410" y="229870"/>
                  </a:cubicBezTo>
                  <a:cubicBezTo>
                    <a:pt x="481330" y="251460"/>
                    <a:pt x="443230" y="271780"/>
                    <a:pt x="415290" y="313690"/>
                  </a:cubicBezTo>
                  <a:cubicBezTo>
                    <a:pt x="351790" y="403860"/>
                    <a:pt x="204470" y="737870"/>
                    <a:pt x="158750" y="783590"/>
                  </a:cubicBezTo>
                  <a:cubicBezTo>
                    <a:pt x="148590" y="793750"/>
                    <a:pt x="140970" y="797560"/>
                    <a:pt x="133350" y="796290"/>
                  </a:cubicBezTo>
                  <a:cubicBezTo>
                    <a:pt x="125730" y="796290"/>
                    <a:pt x="116840" y="789940"/>
                    <a:pt x="114300" y="783590"/>
                  </a:cubicBezTo>
                  <a:cubicBezTo>
                    <a:pt x="110490" y="777240"/>
                    <a:pt x="110490" y="772160"/>
                    <a:pt x="114300" y="759460"/>
                  </a:cubicBezTo>
                  <a:cubicBezTo>
                    <a:pt x="129540" y="698500"/>
                    <a:pt x="345440" y="369570"/>
                    <a:pt x="401320" y="245110"/>
                  </a:cubicBezTo>
                  <a:cubicBezTo>
                    <a:pt x="430530" y="179070"/>
                    <a:pt x="435610" y="107950"/>
                    <a:pt x="455930" y="86360"/>
                  </a:cubicBezTo>
                  <a:cubicBezTo>
                    <a:pt x="464820" y="76200"/>
                    <a:pt x="474980" y="72390"/>
                    <a:pt x="482600" y="74930"/>
                  </a:cubicBezTo>
                  <a:cubicBezTo>
                    <a:pt x="490220" y="76200"/>
                    <a:pt x="501650" y="83820"/>
                    <a:pt x="502920" y="95250"/>
                  </a:cubicBezTo>
                  <a:cubicBezTo>
                    <a:pt x="505460" y="130810"/>
                    <a:pt x="391160" y="245110"/>
                    <a:pt x="335280" y="335280"/>
                  </a:cubicBezTo>
                  <a:cubicBezTo>
                    <a:pt x="269240" y="441960"/>
                    <a:pt x="180340" y="664210"/>
                    <a:pt x="134620" y="698500"/>
                  </a:cubicBezTo>
                  <a:cubicBezTo>
                    <a:pt x="121920" y="707390"/>
                    <a:pt x="109220" y="709930"/>
                    <a:pt x="101600" y="704850"/>
                  </a:cubicBezTo>
                  <a:cubicBezTo>
                    <a:pt x="95250" y="701040"/>
                    <a:pt x="88900" y="687070"/>
                    <a:pt x="91440" y="673100"/>
                  </a:cubicBezTo>
                  <a:cubicBezTo>
                    <a:pt x="96520" y="641350"/>
                    <a:pt x="168910" y="580390"/>
                    <a:pt x="203200" y="529590"/>
                  </a:cubicBezTo>
                  <a:cubicBezTo>
                    <a:pt x="238760" y="474980"/>
                    <a:pt x="266700" y="417830"/>
                    <a:pt x="300990" y="354330"/>
                  </a:cubicBezTo>
                  <a:cubicBezTo>
                    <a:pt x="342900" y="276860"/>
                    <a:pt x="412750" y="160020"/>
                    <a:pt x="435610" y="96520"/>
                  </a:cubicBezTo>
                  <a:cubicBezTo>
                    <a:pt x="447040" y="60960"/>
                    <a:pt x="440690" y="25400"/>
                    <a:pt x="452120" y="11430"/>
                  </a:cubicBezTo>
                  <a:cubicBezTo>
                    <a:pt x="459740" y="3810"/>
                    <a:pt x="472440" y="0"/>
                    <a:pt x="480060" y="2540"/>
                  </a:cubicBezTo>
                  <a:cubicBezTo>
                    <a:pt x="487680" y="5080"/>
                    <a:pt x="495300" y="13970"/>
                    <a:pt x="497840" y="25400"/>
                  </a:cubicBezTo>
                  <a:cubicBezTo>
                    <a:pt x="504190" y="48260"/>
                    <a:pt x="487680" y="128270"/>
                    <a:pt x="471170" y="144780"/>
                  </a:cubicBezTo>
                  <a:cubicBezTo>
                    <a:pt x="462280" y="152400"/>
                    <a:pt x="445770" y="154940"/>
                    <a:pt x="438150" y="151130"/>
                  </a:cubicBezTo>
                  <a:cubicBezTo>
                    <a:pt x="430530" y="147320"/>
                    <a:pt x="425450" y="124460"/>
                    <a:pt x="425450" y="12446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14216062" y="5903595"/>
            <a:ext cx="508635" cy="738188"/>
            <a:chOff x="0" y="0"/>
            <a:chExt cx="678180" cy="98425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4450" y="45720"/>
              <a:ext cx="585470" cy="891540"/>
            </a:xfrm>
            <a:custGeom>
              <a:avLst/>
              <a:gdLst/>
              <a:ahLst/>
              <a:cxnLst/>
              <a:rect r="r" b="b" t="t" l="l"/>
              <a:pathLst>
                <a:path h="891540" w="585470">
                  <a:moveTo>
                    <a:pt x="41910" y="7620"/>
                  </a:moveTo>
                  <a:cubicBezTo>
                    <a:pt x="459740" y="431800"/>
                    <a:pt x="499110" y="474980"/>
                    <a:pt x="505460" y="499110"/>
                  </a:cubicBezTo>
                  <a:cubicBezTo>
                    <a:pt x="508000" y="509270"/>
                    <a:pt x="505460" y="516890"/>
                    <a:pt x="501650" y="523240"/>
                  </a:cubicBezTo>
                  <a:cubicBezTo>
                    <a:pt x="497840" y="528320"/>
                    <a:pt x="488950" y="533400"/>
                    <a:pt x="480060" y="533400"/>
                  </a:cubicBezTo>
                  <a:cubicBezTo>
                    <a:pt x="467360" y="530860"/>
                    <a:pt x="455930" y="515620"/>
                    <a:pt x="434340" y="497840"/>
                  </a:cubicBezTo>
                  <a:cubicBezTo>
                    <a:pt x="378460" y="449580"/>
                    <a:pt x="219710" y="292100"/>
                    <a:pt x="147320" y="212090"/>
                  </a:cubicBezTo>
                  <a:cubicBezTo>
                    <a:pt x="99060" y="158750"/>
                    <a:pt x="39370" y="104140"/>
                    <a:pt x="33020" y="73660"/>
                  </a:cubicBezTo>
                  <a:cubicBezTo>
                    <a:pt x="30480" y="59690"/>
                    <a:pt x="35560" y="45720"/>
                    <a:pt x="43180" y="40640"/>
                  </a:cubicBezTo>
                  <a:cubicBezTo>
                    <a:pt x="49530" y="36830"/>
                    <a:pt x="62230" y="36830"/>
                    <a:pt x="76200" y="45720"/>
                  </a:cubicBezTo>
                  <a:cubicBezTo>
                    <a:pt x="142240" y="90170"/>
                    <a:pt x="431800" y="567690"/>
                    <a:pt x="468630" y="671830"/>
                  </a:cubicBezTo>
                  <a:cubicBezTo>
                    <a:pt x="478790" y="702310"/>
                    <a:pt x="483870" y="725170"/>
                    <a:pt x="474980" y="737870"/>
                  </a:cubicBezTo>
                  <a:cubicBezTo>
                    <a:pt x="468630" y="746760"/>
                    <a:pt x="452120" y="749300"/>
                    <a:pt x="438150" y="746760"/>
                  </a:cubicBezTo>
                  <a:cubicBezTo>
                    <a:pt x="414020" y="741680"/>
                    <a:pt x="377190" y="707390"/>
                    <a:pt x="347980" y="679450"/>
                  </a:cubicBezTo>
                  <a:cubicBezTo>
                    <a:pt x="316230" y="646430"/>
                    <a:pt x="292100" y="610870"/>
                    <a:pt x="257810" y="560070"/>
                  </a:cubicBezTo>
                  <a:cubicBezTo>
                    <a:pt x="201930" y="474980"/>
                    <a:pt x="96520" y="242570"/>
                    <a:pt x="55880" y="207010"/>
                  </a:cubicBezTo>
                  <a:cubicBezTo>
                    <a:pt x="45720" y="198120"/>
                    <a:pt x="33020" y="201930"/>
                    <a:pt x="30480" y="195580"/>
                  </a:cubicBezTo>
                  <a:cubicBezTo>
                    <a:pt x="26670" y="189230"/>
                    <a:pt x="31750" y="172720"/>
                    <a:pt x="38100" y="167640"/>
                  </a:cubicBezTo>
                  <a:cubicBezTo>
                    <a:pt x="44450" y="162560"/>
                    <a:pt x="62230" y="161290"/>
                    <a:pt x="71120" y="168910"/>
                  </a:cubicBezTo>
                  <a:cubicBezTo>
                    <a:pt x="87630" y="179070"/>
                    <a:pt x="87630" y="218440"/>
                    <a:pt x="107950" y="256540"/>
                  </a:cubicBezTo>
                  <a:cubicBezTo>
                    <a:pt x="147320" y="334010"/>
                    <a:pt x="238760" y="496570"/>
                    <a:pt x="320040" y="598170"/>
                  </a:cubicBezTo>
                  <a:cubicBezTo>
                    <a:pt x="397510" y="694690"/>
                    <a:pt x="570230" y="811530"/>
                    <a:pt x="581660" y="855980"/>
                  </a:cubicBezTo>
                  <a:cubicBezTo>
                    <a:pt x="585470" y="868680"/>
                    <a:pt x="580390" y="878840"/>
                    <a:pt x="574040" y="883920"/>
                  </a:cubicBezTo>
                  <a:cubicBezTo>
                    <a:pt x="566420" y="887730"/>
                    <a:pt x="552450" y="889000"/>
                    <a:pt x="539750" y="882650"/>
                  </a:cubicBezTo>
                  <a:cubicBezTo>
                    <a:pt x="505460" y="862330"/>
                    <a:pt x="449580" y="728980"/>
                    <a:pt x="402590" y="668020"/>
                  </a:cubicBezTo>
                  <a:cubicBezTo>
                    <a:pt x="361950" y="615950"/>
                    <a:pt x="320040" y="588010"/>
                    <a:pt x="276860" y="533400"/>
                  </a:cubicBezTo>
                  <a:cubicBezTo>
                    <a:pt x="222250" y="462280"/>
                    <a:pt x="133350" y="330200"/>
                    <a:pt x="107950" y="270510"/>
                  </a:cubicBezTo>
                  <a:cubicBezTo>
                    <a:pt x="96520" y="243840"/>
                    <a:pt x="87630" y="219710"/>
                    <a:pt x="92710" y="207010"/>
                  </a:cubicBezTo>
                  <a:cubicBezTo>
                    <a:pt x="95250" y="199390"/>
                    <a:pt x="105410" y="194310"/>
                    <a:pt x="111760" y="193040"/>
                  </a:cubicBezTo>
                  <a:cubicBezTo>
                    <a:pt x="118110" y="191770"/>
                    <a:pt x="125730" y="193040"/>
                    <a:pt x="134620" y="200660"/>
                  </a:cubicBezTo>
                  <a:cubicBezTo>
                    <a:pt x="158750" y="218440"/>
                    <a:pt x="201930" y="285750"/>
                    <a:pt x="241300" y="345440"/>
                  </a:cubicBezTo>
                  <a:cubicBezTo>
                    <a:pt x="302260" y="435610"/>
                    <a:pt x="441960" y="636270"/>
                    <a:pt x="453390" y="690880"/>
                  </a:cubicBezTo>
                  <a:cubicBezTo>
                    <a:pt x="455930" y="704850"/>
                    <a:pt x="454660" y="716280"/>
                    <a:pt x="448310" y="721360"/>
                  </a:cubicBezTo>
                  <a:cubicBezTo>
                    <a:pt x="441960" y="726440"/>
                    <a:pt x="416560" y="726440"/>
                    <a:pt x="411480" y="720090"/>
                  </a:cubicBezTo>
                  <a:cubicBezTo>
                    <a:pt x="406400" y="713740"/>
                    <a:pt x="407670" y="688340"/>
                    <a:pt x="415290" y="683260"/>
                  </a:cubicBezTo>
                  <a:cubicBezTo>
                    <a:pt x="421640" y="678180"/>
                    <a:pt x="445770" y="681990"/>
                    <a:pt x="450850" y="688340"/>
                  </a:cubicBezTo>
                  <a:cubicBezTo>
                    <a:pt x="455930" y="694690"/>
                    <a:pt x="455930" y="713740"/>
                    <a:pt x="450850" y="718820"/>
                  </a:cubicBezTo>
                  <a:cubicBezTo>
                    <a:pt x="444500" y="725170"/>
                    <a:pt x="426720" y="728980"/>
                    <a:pt x="414020" y="721360"/>
                  </a:cubicBezTo>
                  <a:cubicBezTo>
                    <a:pt x="377190" y="703580"/>
                    <a:pt x="311150" y="570230"/>
                    <a:pt x="271780" y="506730"/>
                  </a:cubicBezTo>
                  <a:cubicBezTo>
                    <a:pt x="242570" y="458470"/>
                    <a:pt x="227330" y="417830"/>
                    <a:pt x="199390" y="373380"/>
                  </a:cubicBezTo>
                  <a:cubicBezTo>
                    <a:pt x="168910" y="326390"/>
                    <a:pt x="100330" y="262890"/>
                    <a:pt x="93980" y="229870"/>
                  </a:cubicBezTo>
                  <a:cubicBezTo>
                    <a:pt x="90170" y="215900"/>
                    <a:pt x="93980" y="201930"/>
                    <a:pt x="100330" y="196850"/>
                  </a:cubicBezTo>
                  <a:cubicBezTo>
                    <a:pt x="107950" y="191770"/>
                    <a:pt x="120650" y="191770"/>
                    <a:pt x="134620" y="200660"/>
                  </a:cubicBezTo>
                  <a:cubicBezTo>
                    <a:pt x="176530" y="226060"/>
                    <a:pt x="255270" y="420370"/>
                    <a:pt x="314960" y="499110"/>
                  </a:cubicBezTo>
                  <a:cubicBezTo>
                    <a:pt x="358140" y="557530"/>
                    <a:pt x="403860" y="586740"/>
                    <a:pt x="445770" y="641350"/>
                  </a:cubicBezTo>
                  <a:cubicBezTo>
                    <a:pt x="492760" y="703580"/>
                    <a:pt x="577850" y="815340"/>
                    <a:pt x="581660" y="855980"/>
                  </a:cubicBezTo>
                  <a:cubicBezTo>
                    <a:pt x="582930" y="869950"/>
                    <a:pt x="576580" y="882650"/>
                    <a:pt x="568960" y="886460"/>
                  </a:cubicBezTo>
                  <a:cubicBezTo>
                    <a:pt x="560070" y="891540"/>
                    <a:pt x="546100" y="887730"/>
                    <a:pt x="529590" y="878840"/>
                  </a:cubicBezTo>
                  <a:cubicBezTo>
                    <a:pt x="478790" y="850900"/>
                    <a:pt x="353060" y="722630"/>
                    <a:pt x="276860" y="626110"/>
                  </a:cubicBezTo>
                  <a:cubicBezTo>
                    <a:pt x="195580" y="523240"/>
                    <a:pt x="97790" y="354330"/>
                    <a:pt x="59690" y="274320"/>
                  </a:cubicBezTo>
                  <a:cubicBezTo>
                    <a:pt x="41910" y="234950"/>
                    <a:pt x="26670" y="201930"/>
                    <a:pt x="29210" y="182880"/>
                  </a:cubicBezTo>
                  <a:cubicBezTo>
                    <a:pt x="30480" y="173990"/>
                    <a:pt x="36830" y="167640"/>
                    <a:pt x="43180" y="163830"/>
                  </a:cubicBezTo>
                  <a:cubicBezTo>
                    <a:pt x="49530" y="161290"/>
                    <a:pt x="57150" y="158750"/>
                    <a:pt x="66040" y="165100"/>
                  </a:cubicBezTo>
                  <a:cubicBezTo>
                    <a:pt x="107950" y="187960"/>
                    <a:pt x="238760" y="443230"/>
                    <a:pt x="298450" y="529590"/>
                  </a:cubicBezTo>
                  <a:cubicBezTo>
                    <a:pt x="332740" y="577850"/>
                    <a:pt x="351790" y="609600"/>
                    <a:pt x="382270" y="641350"/>
                  </a:cubicBezTo>
                  <a:cubicBezTo>
                    <a:pt x="411480" y="670560"/>
                    <a:pt x="468630" y="692150"/>
                    <a:pt x="474980" y="713740"/>
                  </a:cubicBezTo>
                  <a:cubicBezTo>
                    <a:pt x="478790" y="726440"/>
                    <a:pt x="469900" y="745490"/>
                    <a:pt x="461010" y="749300"/>
                  </a:cubicBezTo>
                  <a:cubicBezTo>
                    <a:pt x="454660" y="753110"/>
                    <a:pt x="436880" y="745490"/>
                    <a:pt x="430530" y="737870"/>
                  </a:cubicBezTo>
                  <a:cubicBezTo>
                    <a:pt x="422910" y="728980"/>
                    <a:pt x="427990" y="711200"/>
                    <a:pt x="422910" y="694690"/>
                  </a:cubicBezTo>
                  <a:cubicBezTo>
                    <a:pt x="414020" y="668020"/>
                    <a:pt x="397510" y="641350"/>
                    <a:pt x="370840" y="596900"/>
                  </a:cubicBezTo>
                  <a:cubicBezTo>
                    <a:pt x="309880" y="491490"/>
                    <a:pt x="43180" y="143510"/>
                    <a:pt x="33020" y="73660"/>
                  </a:cubicBezTo>
                  <a:cubicBezTo>
                    <a:pt x="30480" y="57150"/>
                    <a:pt x="35560" y="45720"/>
                    <a:pt x="43180" y="40640"/>
                  </a:cubicBezTo>
                  <a:cubicBezTo>
                    <a:pt x="49530" y="36830"/>
                    <a:pt x="63500" y="39370"/>
                    <a:pt x="76200" y="45720"/>
                  </a:cubicBezTo>
                  <a:cubicBezTo>
                    <a:pt x="104140" y="62230"/>
                    <a:pt x="137160" y="124460"/>
                    <a:pt x="184150" y="176530"/>
                  </a:cubicBezTo>
                  <a:cubicBezTo>
                    <a:pt x="260350" y="260350"/>
                    <a:pt x="495300" y="445770"/>
                    <a:pt x="505460" y="499110"/>
                  </a:cubicBezTo>
                  <a:cubicBezTo>
                    <a:pt x="508000" y="514350"/>
                    <a:pt x="499110" y="525780"/>
                    <a:pt x="491490" y="530860"/>
                  </a:cubicBezTo>
                  <a:cubicBezTo>
                    <a:pt x="485140" y="534670"/>
                    <a:pt x="473710" y="532130"/>
                    <a:pt x="463550" y="525780"/>
                  </a:cubicBezTo>
                  <a:cubicBezTo>
                    <a:pt x="440690" y="511810"/>
                    <a:pt x="421640" y="464820"/>
                    <a:pt x="383540" y="420370"/>
                  </a:cubicBezTo>
                  <a:cubicBezTo>
                    <a:pt x="306070" y="331470"/>
                    <a:pt x="30480" y="106680"/>
                    <a:pt x="6350" y="43180"/>
                  </a:cubicBezTo>
                  <a:cubicBezTo>
                    <a:pt x="0" y="26670"/>
                    <a:pt x="1270" y="11430"/>
                    <a:pt x="8890" y="5080"/>
                  </a:cubicBezTo>
                  <a:cubicBezTo>
                    <a:pt x="13970" y="0"/>
                    <a:pt x="41910" y="7620"/>
                    <a:pt x="41910" y="762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3885545" y="6125528"/>
            <a:ext cx="398145" cy="773430"/>
            <a:chOff x="0" y="0"/>
            <a:chExt cx="530860" cy="10312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44450" y="46990"/>
              <a:ext cx="434340" cy="935990"/>
            </a:xfrm>
            <a:custGeom>
              <a:avLst/>
              <a:gdLst/>
              <a:ahLst/>
              <a:cxnLst/>
              <a:rect r="r" b="b" t="t" l="l"/>
              <a:pathLst>
                <a:path h="935990" w="434340">
                  <a:moveTo>
                    <a:pt x="434340" y="35560"/>
                  </a:moveTo>
                  <a:cubicBezTo>
                    <a:pt x="193040" y="558800"/>
                    <a:pt x="158750" y="627380"/>
                    <a:pt x="129540" y="645160"/>
                  </a:cubicBezTo>
                  <a:cubicBezTo>
                    <a:pt x="118110" y="652780"/>
                    <a:pt x="105410" y="651510"/>
                    <a:pt x="96520" y="648970"/>
                  </a:cubicBezTo>
                  <a:cubicBezTo>
                    <a:pt x="87630" y="645160"/>
                    <a:pt x="78740" y="638810"/>
                    <a:pt x="74930" y="628650"/>
                  </a:cubicBezTo>
                  <a:cubicBezTo>
                    <a:pt x="69850" y="608330"/>
                    <a:pt x="82550" y="562610"/>
                    <a:pt x="97790" y="523240"/>
                  </a:cubicBezTo>
                  <a:cubicBezTo>
                    <a:pt x="120650" y="466090"/>
                    <a:pt x="179070" y="373380"/>
                    <a:pt x="212090" y="323850"/>
                  </a:cubicBezTo>
                  <a:cubicBezTo>
                    <a:pt x="233680" y="292100"/>
                    <a:pt x="248920" y="266700"/>
                    <a:pt x="270510" y="250190"/>
                  </a:cubicBezTo>
                  <a:cubicBezTo>
                    <a:pt x="288290" y="237490"/>
                    <a:pt x="314960" y="224790"/>
                    <a:pt x="328930" y="228600"/>
                  </a:cubicBezTo>
                  <a:cubicBezTo>
                    <a:pt x="340360" y="229870"/>
                    <a:pt x="349250" y="240030"/>
                    <a:pt x="353060" y="251460"/>
                  </a:cubicBezTo>
                  <a:cubicBezTo>
                    <a:pt x="359410" y="274320"/>
                    <a:pt x="339090" y="313690"/>
                    <a:pt x="321310" y="363220"/>
                  </a:cubicBezTo>
                  <a:cubicBezTo>
                    <a:pt x="281940" y="472440"/>
                    <a:pt x="146050" y="782320"/>
                    <a:pt x="95250" y="868680"/>
                  </a:cubicBezTo>
                  <a:cubicBezTo>
                    <a:pt x="76200" y="900430"/>
                    <a:pt x="63500" y="920750"/>
                    <a:pt x="48260" y="929640"/>
                  </a:cubicBezTo>
                  <a:cubicBezTo>
                    <a:pt x="40640" y="934720"/>
                    <a:pt x="31750" y="935990"/>
                    <a:pt x="25400" y="933450"/>
                  </a:cubicBezTo>
                  <a:cubicBezTo>
                    <a:pt x="17780" y="930910"/>
                    <a:pt x="12700" y="925830"/>
                    <a:pt x="8890" y="916940"/>
                  </a:cubicBezTo>
                  <a:cubicBezTo>
                    <a:pt x="1270" y="899160"/>
                    <a:pt x="0" y="848360"/>
                    <a:pt x="6350" y="831850"/>
                  </a:cubicBezTo>
                  <a:cubicBezTo>
                    <a:pt x="10160" y="822960"/>
                    <a:pt x="16510" y="816610"/>
                    <a:pt x="24130" y="815340"/>
                  </a:cubicBezTo>
                  <a:cubicBezTo>
                    <a:pt x="31750" y="812800"/>
                    <a:pt x="48260" y="819150"/>
                    <a:pt x="52070" y="825500"/>
                  </a:cubicBezTo>
                  <a:cubicBezTo>
                    <a:pt x="57150" y="831850"/>
                    <a:pt x="57150" y="843280"/>
                    <a:pt x="54610" y="849630"/>
                  </a:cubicBezTo>
                  <a:cubicBezTo>
                    <a:pt x="50800" y="855980"/>
                    <a:pt x="41910" y="864870"/>
                    <a:pt x="35560" y="864870"/>
                  </a:cubicBezTo>
                  <a:cubicBezTo>
                    <a:pt x="26670" y="864870"/>
                    <a:pt x="7620" y="850900"/>
                    <a:pt x="6350" y="842010"/>
                  </a:cubicBezTo>
                  <a:cubicBezTo>
                    <a:pt x="3810" y="834390"/>
                    <a:pt x="13970" y="819150"/>
                    <a:pt x="21590" y="815340"/>
                  </a:cubicBezTo>
                  <a:cubicBezTo>
                    <a:pt x="29210" y="812800"/>
                    <a:pt x="44450" y="815340"/>
                    <a:pt x="50800" y="824230"/>
                  </a:cubicBezTo>
                  <a:cubicBezTo>
                    <a:pt x="62230" y="838200"/>
                    <a:pt x="66040" y="902970"/>
                    <a:pt x="55880" y="920750"/>
                  </a:cubicBezTo>
                  <a:cubicBezTo>
                    <a:pt x="49530" y="929640"/>
                    <a:pt x="33020" y="935990"/>
                    <a:pt x="25400" y="933450"/>
                  </a:cubicBezTo>
                  <a:cubicBezTo>
                    <a:pt x="16510" y="929640"/>
                    <a:pt x="8890" y="910590"/>
                    <a:pt x="10160" y="897890"/>
                  </a:cubicBezTo>
                  <a:cubicBezTo>
                    <a:pt x="12700" y="882650"/>
                    <a:pt x="35560" y="869950"/>
                    <a:pt x="49530" y="845820"/>
                  </a:cubicBezTo>
                  <a:cubicBezTo>
                    <a:pt x="76200" y="802640"/>
                    <a:pt x="107950" y="728980"/>
                    <a:pt x="142240" y="651510"/>
                  </a:cubicBezTo>
                  <a:cubicBezTo>
                    <a:pt x="190500" y="539750"/>
                    <a:pt x="267970" y="274320"/>
                    <a:pt x="307340" y="237490"/>
                  </a:cubicBezTo>
                  <a:cubicBezTo>
                    <a:pt x="317500" y="228600"/>
                    <a:pt x="327660" y="227330"/>
                    <a:pt x="335280" y="228600"/>
                  </a:cubicBezTo>
                  <a:cubicBezTo>
                    <a:pt x="342900" y="231140"/>
                    <a:pt x="351790" y="243840"/>
                    <a:pt x="353060" y="251460"/>
                  </a:cubicBezTo>
                  <a:cubicBezTo>
                    <a:pt x="354330" y="257810"/>
                    <a:pt x="351790" y="264160"/>
                    <a:pt x="347980" y="269240"/>
                  </a:cubicBezTo>
                  <a:cubicBezTo>
                    <a:pt x="340360" y="276860"/>
                    <a:pt x="321310" y="273050"/>
                    <a:pt x="307340" y="284480"/>
                  </a:cubicBezTo>
                  <a:cubicBezTo>
                    <a:pt x="276860" y="308610"/>
                    <a:pt x="229870" y="393700"/>
                    <a:pt x="201930" y="439420"/>
                  </a:cubicBezTo>
                  <a:cubicBezTo>
                    <a:pt x="179070" y="474980"/>
                    <a:pt x="161290" y="501650"/>
                    <a:pt x="147320" y="535940"/>
                  </a:cubicBezTo>
                  <a:cubicBezTo>
                    <a:pt x="134620" y="567690"/>
                    <a:pt x="137160" y="621030"/>
                    <a:pt x="121920" y="636270"/>
                  </a:cubicBezTo>
                  <a:cubicBezTo>
                    <a:pt x="114300" y="645160"/>
                    <a:pt x="97790" y="650240"/>
                    <a:pt x="90170" y="646430"/>
                  </a:cubicBezTo>
                  <a:cubicBezTo>
                    <a:pt x="82550" y="643890"/>
                    <a:pt x="72390" y="623570"/>
                    <a:pt x="76200" y="615950"/>
                  </a:cubicBezTo>
                  <a:cubicBezTo>
                    <a:pt x="80010" y="608330"/>
                    <a:pt x="100330" y="614680"/>
                    <a:pt x="111760" y="605790"/>
                  </a:cubicBezTo>
                  <a:cubicBezTo>
                    <a:pt x="135890" y="585470"/>
                    <a:pt x="154940" y="529590"/>
                    <a:pt x="182880" y="471170"/>
                  </a:cubicBezTo>
                  <a:cubicBezTo>
                    <a:pt x="236220" y="363220"/>
                    <a:pt x="341630" y="49530"/>
                    <a:pt x="389890" y="11430"/>
                  </a:cubicBezTo>
                  <a:cubicBezTo>
                    <a:pt x="402590" y="1270"/>
                    <a:pt x="416560" y="0"/>
                    <a:pt x="422910" y="3810"/>
                  </a:cubicBezTo>
                  <a:cubicBezTo>
                    <a:pt x="430530" y="8890"/>
                    <a:pt x="434340" y="35560"/>
                    <a:pt x="434340" y="3556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13905548" y="6408420"/>
            <a:ext cx="357188" cy="579120"/>
            <a:chOff x="0" y="0"/>
            <a:chExt cx="476250" cy="7721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48260" y="48260"/>
              <a:ext cx="381000" cy="676910"/>
            </a:xfrm>
            <a:custGeom>
              <a:avLst/>
              <a:gdLst/>
              <a:ahLst/>
              <a:cxnLst/>
              <a:rect r="r" b="b" t="t" l="l"/>
              <a:pathLst>
                <a:path h="676910" w="381000">
                  <a:moveTo>
                    <a:pt x="375920" y="38100"/>
                  </a:moveTo>
                  <a:cubicBezTo>
                    <a:pt x="163830" y="502920"/>
                    <a:pt x="110490" y="641350"/>
                    <a:pt x="74930" y="666750"/>
                  </a:cubicBezTo>
                  <a:cubicBezTo>
                    <a:pt x="63500" y="674370"/>
                    <a:pt x="48260" y="675640"/>
                    <a:pt x="41910" y="670560"/>
                  </a:cubicBezTo>
                  <a:cubicBezTo>
                    <a:pt x="35560" y="665480"/>
                    <a:pt x="30480" y="651510"/>
                    <a:pt x="33020" y="637540"/>
                  </a:cubicBezTo>
                  <a:cubicBezTo>
                    <a:pt x="40640" y="605790"/>
                    <a:pt x="113030" y="552450"/>
                    <a:pt x="149860" y="497840"/>
                  </a:cubicBezTo>
                  <a:cubicBezTo>
                    <a:pt x="194310" y="430530"/>
                    <a:pt x="246380" y="330200"/>
                    <a:pt x="275590" y="259080"/>
                  </a:cubicBezTo>
                  <a:cubicBezTo>
                    <a:pt x="297180" y="204470"/>
                    <a:pt x="312420" y="148590"/>
                    <a:pt x="320040" y="107950"/>
                  </a:cubicBezTo>
                  <a:cubicBezTo>
                    <a:pt x="326390" y="80010"/>
                    <a:pt x="317500" y="48260"/>
                    <a:pt x="327660" y="35560"/>
                  </a:cubicBezTo>
                  <a:cubicBezTo>
                    <a:pt x="335280" y="26670"/>
                    <a:pt x="351790" y="22860"/>
                    <a:pt x="359410" y="25400"/>
                  </a:cubicBezTo>
                  <a:cubicBezTo>
                    <a:pt x="367030" y="27940"/>
                    <a:pt x="377190" y="43180"/>
                    <a:pt x="374650" y="50800"/>
                  </a:cubicBezTo>
                  <a:cubicBezTo>
                    <a:pt x="372110" y="59690"/>
                    <a:pt x="346710" y="55880"/>
                    <a:pt x="331470" y="72390"/>
                  </a:cubicBezTo>
                  <a:cubicBezTo>
                    <a:pt x="281940" y="121920"/>
                    <a:pt x="185420" y="394970"/>
                    <a:pt x="138430" y="472440"/>
                  </a:cubicBezTo>
                  <a:cubicBezTo>
                    <a:pt x="118110" y="506730"/>
                    <a:pt x="104140" y="532130"/>
                    <a:pt x="86360" y="543560"/>
                  </a:cubicBezTo>
                  <a:cubicBezTo>
                    <a:pt x="74930" y="549910"/>
                    <a:pt x="60960" y="553720"/>
                    <a:pt x="53340" y="549910"/>
                  </a:cubicBezTo>
                  <a:cubicBezTo>
                    <a:pt x="45720" y="546100"/>
                    <a:pt x="40640" y="535940"/>
                    <a:pt x="40640" y="523240"/>
                  </a:cubicBezTo>
                  <a:cubicBezTo>
                    <a:pt x="39370" y="494030"/>
                    <a:pt x="74930" y="429260"/>
                    <a:pt x="101600" y="368300"/>
                  </a:cubicBezTo>
                  <a:cubicBezTo>
                    <a:pt x="142240" y="278130"/>
                    <a:pt x="222250" y="68580"/>
                    <a:pt x="262890" y="38100"/>
                  </a:cubicBezTo>
                  <a:cubicBezTo>
                    <a:pt x="274320" y="27940"/>
                    <a:pt x="288290" y="27940"/>
                    <a:pt x="295910" y="31750"/>
                  </a:cubicBezTo>
                  <a:cubicBezTo>
                    <a:pt x="302260" y="34290"/>
                    <a:pt x="307340" y="43180"/>
                    <a:pt x="307340" y="57150"/>
                  </a:cubicBezTo>
                  <a:cubicBezTo>
                    <a:pt x="309880" y="119380"/>
                    <a:pt x="157480" y="458470"/>
                    <a:pt x="106680" y="562610"/>
                  </a:cubicBezTo>
                  <a:cubicBezTo>
                    <a:pt x="82550" y="613410"/>
                    <a:pt x="64770" y="656590"/>
                    <a:pt x="44450" y="669290"/>
                  </a:cubicBezTo>
                  <a:cubicBezTo>
                    <a:pt x="34290" y="675640"/>
                    <a:pt x="20320" y="676910"/>
                    <a:pt x="13970" y="671830"/>
                  </a:cubicBezTo>
                  <a:cubicBezTo>
                    <a:pt x="6350" y="668020"/>
                    <a:pt x="0" y="650240"/>
                    <a:pt x="3810" y="642620"/>
                  </a:cubicBezTo>
                  <a:cubicBezTo>
                    <a:pt x="6350" y="635000"/>
                    <a:pt x="27940" y="624840"/>
                    <a:pt x="36830" y="627380"/>
                  </a:cubicBezTo>
                  <a:cubicBezTo>
                    <a:pt x="43180" y="628650"/>
                    <a:pt x="50800" y="637540"/>
                    <a:pt x="52070" y="645160"/>
                  </a:cubicBezTo>
                  <a:cubicBezTo>
                    <a:pt x="53340" y="651510"/>
                    <a:pt x="52070" y="662940"/>
                    <a:pt x="46990" y="668020"/>
                  </a:cubicBezTo>
                  <a:cubicBezTo>
                    <a:pt x="40640" y="673100"/>
                    <a:pt x="24130" y="676910"/>
                    <a:pt x="16510" y="673100"/>
                  </a:cubicBezTo>
                  <a:cubicBezTo>
                    <a:pt x="8890" y="669290"/>
                    <a:pt x="2540" y="657860"/>
                    <a:pt x="2540" y="645160"/>
                  </a:cubicBezTo>
                  <a:cubicBezTo>
                    <a:pt x="3810" y="622300"/>
                    <a:pt x="36830" y="591820"/>
                    <a:pt x="59690" y="543560"/>
                  </a:cubicBezTo>
                  <a:cubicBezTo>
                    <a:pt x="107950" y="440690"/>
                    <a:pt x="209550" y="90170"/>
                    <a:pt x="259080" y="43180"/>
                  </a:cubicBezTo>
                  <a:cubicBezTo>
                    <a:pt x="273050" y="30480"/>
                    <a:pt x="287020" y="26670"/>
                    <a:pt x="295910" y="31750"/>
                  </a:cubicBezTo>
                  <a:cubicBezTo>
                    <a:pt x="302260" y="34290"/>
                    <a:pt x="307340" y="46990"/>
                    <a:pt x="306070" y="63500"/>
                  </a:cubicBezTo>
                  <a:cubicBezTo>
                    <a:pt x="302260" y="129540"/>
                    <a:pt x="127000" y="501650"/>
                    <a:pt x="86360" y="543560"/>
                  </a:cubicBezTo>
                  <a:cubicBezTo>
                    <a:pt x="77470" y="551180"/>
                    <a:pt x="71120" y="553720"/>
                    <a:pt x="64770" y="553720"/>
                  </a:cubicBezTo>
                  <a:cubicBezTo>
                    <a:pt x="57150" y="552450"/>
                    <a:pt x="48260" y="547370"/>
                    <a:pt x="44450" y="541020"/>
                  </a:cubicBezTo>
                  <a:cubicBezTo>
                    <a:pt x="40640" y="535940"/>
                    <a:pt x="39370" y="527050"/>
                    <a:pt x="41910" y="518160"/>
                  </a:cubicBezTo>
                  <a:cubicBezTo>
                    <a:pt x="46990" y="500380"/>
                    <a:pt x="73660" y="482600"/>
                    <a:pt x="91440" y="452120"/>
                  </a:cubicBezTo>
                  <a:cubicBezTo>
                    <a:pt x="125730" y="396240"/>
                    <a:pt x="163830" y="270510"/>
                    <a:pt x="208280" y="196850"/>
                  </a:cubicBezTo>
                  <a:cubicBezTo>
                    <a:pt x="245110" y="133350"/>
                    <a:pt x="304800" y="50800"/>
                    <a:pt x="331470" y="30480"/>
                  </a:cubicBezTo>
                  <a:cubicBezTo>
                    <a:pt x="340360" y="24130"/>
                    <a:pt x="346710" y="22860"/>
                    <a:pt x="354330" y="24130"/>
                  </a:cubicBezTo>
                  <a:cubicBezTo>
                    <a:pt x="361950" y="25400"/>
                    <a:pt x="370840" y="34290"/>
                    <a:pt x="374650" y="44450"/>
                  </a:cubicBezTo>
                  <a:cubicBezTo>
                    <a:pt x="381000" y="60960"/>
                    <a:pt x="374650" y="91440"/>
                    <a:pt x="369570" y="121920"/>
                  </a:cubicBezTo>
                  <a:cubicBezTo>
                    <a:pt x="360680" y="166370"/>
                    <a:pt x="345440" y="223520"/>
                    <a:pt x="320040" y="281940"/>
                  </a:cubicBezTo>
                  <a:cubicBezTo>
                    <a:pt x="284480" y="364490"/>
                    <a:pt x="210820" y="494030"/>
                    <a:pt x="162560" y="563880"/>
                  </a:cubicBezTo>
                  <a:cubicBezTo>
                    <a:pt x="129540" y="609600"/>
                    <a:pt x="95250" y="659130"/>
                    <a:pt x="71120" y="670560"/>
                  </a:cubicBezTo>
                  <a:cubicBezTo>
                    <a:pt x="59690" y="675640"/>
                    <a:pt x="48260" y="675640"/>
                    <a:pt x="41910" y="670560"/>
                  </a:cubicBezTo>
                  <a:cubicBezTo>
                    <a:pt x="35560" y="665480"/>
                    <a:pt x="31750" y="655320"/>
                    <a:pt x="33020" y="637540"/>
                  </a:cubicBezTo>
                  <a:cubicBezTo>
                    <a:pt x="41910" y="560070"/>
                    <a:pt x="274320" y="71120"/>
                    <a:pt x="330200" y="16510"/>
                  </a:cubicBezTo>
                  <a:cubicBezTo>
                    <a:pt x="341630" y="5080"/>
                    <a:pt x="353060" y="0"/>
                    <a:pt x="360680" y="2540"/>
                  </a:cubicBezTo>
                  <a:cubicBezTo>
                    <a:pt x="368300" y="6350"/>
                    <a:pt x="375920" y="38100"/>
                    <a:pt x="375920" y="3810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14177962" y="6211253"/>
            <a:ext cx="426720" cy="617220"/>
            <a:chOff x="0" y="0"/>
            <a:chExt cx="568960" cy="82296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45720" y="49530"/>
              <a:ext cx="473710" cy="723900"/>
            </a:xfrm>
            <a:custGeom>
              <a:avLst/>
              <a:gdLst/>
              <a:ahLst/>
              <a:cxnLst/>
              <a:rect r="r" b="b" t="t" l="l"/>
              <a:pathLst>
                <a:path h="723900" w="473710">
                  <a:moveTo>
                    <a:pt x="49530" y="242570"/>
                  </a:moveTo>
                  <a:cubicBezTo>
                    <a:pt x="36830" y="170180"/>
                    <a:pt x="45720" y="163830"/>
                    <a:pt x="53340" y="162560"/>
                  </a:cubicBezTo>
                  <a:cubicBezTo>
                    <a:pt x="59690" y="161290"/>
                    <a:pt x="64770" y="162560"/>
                    <a:pt x="74930" y="168910"/>
                  </a:cubicBezTo>
                  <a:cubicBezTo>
                    <a:pt x="128270" y="204470"/>
                    <a:pt x="414020" y="566420"/>
                    <a:pt x="455930" y="647700"/>
                  </a:cubicBezTo>
                  <a:cubicBezTo>
                    <a:pt x="468630" y="671830"/>
                    <a:pt x="473710" y="685800"/>
                    <a:pt x="471170" y="698500"/>
                  </a:cubicBezTo>
                  <a:cubicBezTo>
                    <a:pt x="468630" y="708660"/>
                    <a:pt x="461010" y="720090"/>
                    <a:pt x="452120" y="721360"/>
                  </a:cubicBezTo>
                  <a:cubicBezTo>
                    <a:pt x="435610" y="723900"/>
                    <a:pt x="402590" y="698500"/>
                    <a:pt x="370840" y="669290"/>
                  </a:cubicBezTo>
                  <a:cubicBezTo>
                    <a:pt x="300990" y="603250"/>
                    <a:pt x="156210" y="394970"/>
                    <a:pt x="91440" y="297180"/>
                  </a:cubicBezTo>
                  <a:cubicBezTo>
                    <a:pt x="52070" y="237490"/>
                    <a:pt x="3810" y="179070"/>
                    <a:pt x="5080" y="148590"/>
                  </a:cubicBezTo>
                  <a:cubicBezTo>
                    <a:pt x="5080" y="133350"/>
                    <a:pt x="16510" y="118110"/>
                    <a:pt x="25400" y="115570"/>
                  </a:cubicBezTo>
                  <a:cubicBezTo>
                    <a:pt x="33020" y="114300"/>
                    <a:pt x="43180" y="119380"/>
                    <a:pt x="52070" y="128270"/>
                  </a:cubicBezTo>
                  <a:cubicBezTo>
                    <a:pt x="72390" y="153670"/>
                    <a:pt x="78740" y="254000"/>
                    <a:pt x="99060" y="309880"/>
                  </a:cubicBezTo>
                  <a:cubicBezTo>
                    <a:pt x="115570" y="359410"/>
                    <a:pt x="137160" y="403860"/>
                    <a:pt x="160020" y="447040"/>
                  </a:cubicBezTo>
                  <a:cubicBezTo>
                    <a:pt x="181610" y="488950"/>
                    <a:pt x="204470" y="528320"/>
                    <a:pt x="231140" y="565150"/>
                  </a:cubicBezTo>
                  <a:cubicBezTo>
                    <a:pt x="257810" y="603250"/>
                    <a:pt x="316230" y="645160"/>
                    <a:pt x="321310" y="670560"/>
                  </a:cubicBezTo>
                  <a:cubicBezTo>
                    <a:pt x="323850" y="683260"/>
                    <a:pt x="317500" y="698500"/>
                    <a:pt x="311150" y="702310"/>
                  </a:cubicBezTo>
                  <a:cubicBezTo>
                    <a:pt x="303530" y="707390"/>
                    <a:pt x="284480" y="703580"/>
                    <a:pt x="278130" y="695960"/>
                  </a:cubicBezTo>
                  <a:cubicBezTo>
                    <a:pt x="266700" y="684530"/>
                    <a:pt x="276860" y="661670"/>
                    <a:pt x="267970" y="629920"/>
                  </a:cubicBezTo>
                  <a:cubicBezTo>
                    <a:pt x="243840" y="538480"/>
                    <a:pt x="99060" y="220980"/>
                    <a:pt x="64770" y="119380"/>
                  </a:cubicBezTo>
                  <a:cubicBezTo>
                    <a:pt x="50800" y="77470"/>
                    <a:pt x="35560" y="49530"/>
                    <a:pt x="39370" y="29210"/>
                  </a:cubicBezTo>
                  <a:cubicBezTo>
                    <a:pt x="41910" y="16510"/>
                    <a:pt x="50800" y="3810"/>
                    <a:pt x="58420" y="1270"/>
                  </a:cubicBezTo>
                  <a:cubicBezTo>
                    <a:pt x="67310" y="0"/>
                    <a:pt x="86360" y="10160"/>
                    <a:pt x="88900" y="17780"/>
                  </a:cubicBezTo>
                  <a:cubicBezTo>
                    <a:pt x="91440" y="25400"/>
                    <a:pt x="77470" y="30480"/>
                    <a:pt x="74930" y="46990"/>
                  </a:cubicBezTo>
                  <a:cubicBezTo>
                    <a:pt x="64770" y="120650"/>
                    <a:pt x="185420" y="598170"/>
                    <a:pt x="180340" y="664210"/>
                  </a:cubicBezTo>
                  <a:cubicBezTo>
                    <a:pt x="179070" y="676910"/>
                    <a:pt x="177800" y="681990"/>
                    <a:pt x="172720" y="687070"/>
                  </a:cubicBezTo>
                  <a:cubicBezTo>
                    <a:pt x="167640" y="692150"/>
                    <a:pt x="156210" y="694690"/>
                    <a:pt x="149860" y="693420"/>
                  </a:cubicBezTo>
                  <a:cubicBezTo>
                    <a:pt x="142240" y="692150"/>
                    <a:pt x="133350" y="684530"/>
                    <a:pt x="130810" y="678180"/>
                  </a:cubicBezTo>
                  <a:cubicBezTo>
                    <a:pt x="128270" y="669290"/>
                    <a:pt x="133350" y="652780"/>
                    <a:pt x="139700" y="647700"/>
                  </a:cubicBezTo>
                  <a:cubicBezTo>
                    <a:pt x="144780" y="643890"/>
                    <a:pt x="156210" y="641350"/>
                    <a:pt x="162560" y="643890"/>
                  </a:cubicBezTo>
                  <a:cubicBezTo>
                    <a:pt x="170180" y="647700"/>
                    <a:pt x="180340" y="661670"/>
                    <a:pt x="180340" y="669290"/>
                  </a:cubicBezTo>
                  <a:cubicBezTo>
                    <a:pt x="179070" y="678180"/>
                    <a:pt x="167640" y="690880"/>
                    <a:pt x="160020" y="693420"/>
                  </a:cubicBezTo>
                  <a:cubicBezTo>
                    <a:pt x="153670" y="694690"/>
                    <a:pt x="144780" y="694690"/>
                    <a:pt x="137160" y="687070"/>
                  </a:cubicBezTo>
                  <a:cubicBezTo>
                    <a:pt x="101600" y="646430"/>
                    <a:pt x="50800" y="252730"/>
                    <a:pt x="40640" y="138430"/>
                  </a:cubicBezTo>
                  <a:cubicBezTo>
                    <a:pt x="35560" y="85090"/>
                    <a:pt x="29210" y="44450"/>
                    <a:pt x="39370" y="22860"/>
                  </a:cubicBezTo>
                  <a:cubicBezTo>
                    <a:pt x="44450" y="10160"/>
                    <a:pt x="57150" y="1270"/>
                    <a:pt x="64770" y="1270"/>
                  </a:cubicBezTo>
                  <a:cubicBezTo>
                    <a:pt x="72390" y="0"/>
                    <a:pt x="80010" y="6350"/>
                    <a:pt x="88900" y="17780"/>
                  </a:cubicBezTo>
                  <a:cubicBezTo>
                    <a:pt x="113030" y="50800"/>
                    <a:pt x="137160" y="175260"/>
                    <a:pt x="170180" y="264160"/>
                  </a:cubicBezTo>
                  <a:cubicBezTo>
                    <a:pt x="210820" y="373380"/>
                    <a:pt x="303530" y="549910"/>
                    <a:pt x="318770" y="624840"/>
                  </a:cubicBezTo>
                  <a:cubicBezTo>
                    <a:pt x="325120" y="656590"/>
                    <a:pt x="328930" y="683260"/>
                    <a:pt x="318770" y="694690"/>
                  </a:cubicBezTo>
                  <a:cubicBezTo>
                    <a:pt x="312420" y="703580"/>
                    <a:pt x="295910" y="706120"/>
                    <a:pt x="281940" y="701040"/>
                  </a:cubicBezTo>
                  <a:cubicBezTo>
                    <a:pt x="255270" y="690880"/>
                    <a:pt x="215900" y="629920"/>
                    <a:pt x="187960" y="591820"/>
                  </a:cubicBezTo>
                  <a:cubicBezTo>
                    <a:pt x="158750" y="552450"/>
                    <a:pt x="137160" y="516890"/>
                    <a:pt x="113030" y="467360"/>
                  </a:cubicBezTo>
                  <a:cubicBezTo>
                    <a:pt x="80010" y="398780"/>
                    <a:pt x="29210" y="275590"/>
                    <a:pt x="13970" y="214630"/>
                  </a:cubicBezTo>
                  <a:cubicBezTo>
                    <a:pt x="6350" y="181610"/>
                    <a:pt x="0" y="152400"/>
                    <a:pt x="5080" y="135890"/>
                  </a:cubicBezTo>
                  <a:cubicBezTo>
                    <a:pt x="7620" y="127000"/>
                    <a:pt x="12700" y="120650"/>
                    <a:pt x="19050" y="118110"/>
                  </a:cubicBezTo>
                  <a:cubicBezTo>
                    <a:pt x="26670" y="115570"/>
                    <a:pt x="33020" y="114300"/>
                    <a:pt x="43180" y="119380"/>
                  </a:cubicBezTo>
                  <a:cubicBezTo>
                    <a:pt x="82550" y="143510"/>
                    <a:pt x="191770" y="350520"/>
                    <a:pt x="257810" y="441960"/>
                  </a:cubicBezTo>
                  <a:cubicBezTo>
                    <a:pt x="309880" y="514350"/>
                    <a:pt x="363220" y="585470"/>
                    <a:pt x="403860" y="629920"/>
                  </a:cubicBezTo>
                  <a:cubicBezTo>
                    <a:pt x="429260" y="657860"/>
                    <a:pt x="468630" y="675640"/>
                    <a:pt x="471170" y="693420"/>
                  </a:cubicBezTo>
                  <a:cubicBezTo>
                    <a:pt x="472440" y="703580"/>
                    <a:pt x="461010" y="718820"/>
                    <a:pt x="452120" y="721360"/>
                  </a:cubicBezTo>
                  <a:cubicBezTo>
                    <a:pt x="444500" y="723900"/>
                    <a:pt x="434340" y="720090"/>
                    <a:pt x="425450" y="712470"/>
                  </a:cubicBezTo>
                  <a:cubicBezTo>
                    <a:pt x="403860" y="695960"/>
                    <a:pt x="387350" y="642620"/>
                    <a:pt x="355600" y="598170"/>
                  </a:cubicBezTo>
                  <a:cubicBezTo>
                    <a:pt x="306070" y="528320"/>
                    <a:pt x="193040" y="410210"/>
                    <a:pt x="144780" y="346710"/>
                  </a:cubicBezTo>
                  <a:cubicBezTo>
                    <a:pt x="118110" y="308610"/>
                    <a:pt x="99060" y="281940"/>
                    <a:pt x="85090" y="254000"/>
                  </a:cubicBezTo>
                  <a:cubicBezTo>
                    <a:pt x="74930" y="233680"/>
                    <a:pt x="76200" y="205740"/>
                    <a:pt x="66040" y="196850"/>
                  </a:cubicBezTo>
                  <a:cubicBezTo>
                    <a:pt x="57150" y="190500"/>
                    <a:pt x="38100" y="200660"/>
                    <a:pt x="34290" y="195580"/>
                  </a:cubicBezTo>
                  <a:cubicBezTo>
                    <a:pt x="30480" y="190500"/>
                    <a:pt x="35560" y="172720"/>
                    <a:pt x="41910" y="167640"/>
                  </a:cubicBezTo>
                  <a:cubicBezTo>
                    <a:pt x="48260" y="163830"/>
                    <a:pt x="67310" y="162560"/>
                    <a:pt x="74930" y="168910"/>
                  </a:cubicBezTo>
                  <a:cubicBezTo>
                    <a:pt x="88900" y="180340"/>
                    <a:pt x="102870" y="229870"/>
                    <a:pt x="96520" y="245110"/>
                  </a:cubicBezTo>
                  <a:cubicBezTo>
                    <a:pt x="93980" y="254000"/>
                    <a:pt x="80010" y="260350"/>
                    <a:pt x="72390" y="260350"/>
                  </a:cubicBezTo>
                  <a:cubicBezTo>
                    <a:pt x="64770" y="259080"/>
                    <a:pt x="49530" y="242570"/>
                    <a:pt x="49530" y="24257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3" id="43"/>
          <p:cNvGrpSpPr/>
          <p:nvPr/>
        </p:nvGrpSpPr>
        <p:grpSpPr>
          <a:xfrm rot="0">
            <a:off x="13823632" y="5983605"/>
            <a:ext cx="440055" cy="681038"/>
            <a:chOff x="0" y="0"/>
            <a:chExt cx="586740" cy="90805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49530" y="46990"/>
              <a:ext cx="485140" cy="812800"/>
            </a:xfrm>
            <a:custGeom>
              <a:avLst/>
              <a:gdLst/>
              <a:ahLst/>
              <a:cxnLst/>
              <a:rect r="r" b="b" t="t" l="l"/>
              <a:pathLst>
                <a:path h="812800" w="485140">
                  <a:moveTo>
                    <a:pt x="485140" y="30480"/>
                  </a:moveTo>
                  <a:cubicBezTo>
                    <a:pt x="387350" y="339090"/>
                    <a:pt x="358140" y="393700"/>
                    <a:pt x="313690" y="464820"/>
                  </a:cubicBezTo>
                  <a:cubicBezTo>
                    <a:pt x="255270" y="560070"/>
                    <a:pt x="143510" y="732790"/>
                    <a:pt x="86360" y="781050"/>
                  </a:cubicBezTo>
                  <a:cubicBezTo>
                    <a:pt x="60960" y="800100"/>
                    <a:pt x="36830" y="812800"/>
                    <a:pt x="21590" y="808990"/>
                  </a:cubicBezTo>
                  <a:cubicBezTo>
                    <a:pt x="12700" y="807720"/>
                    <a:pt x="2540" y="795020"/>
                    <a:pt x="1270" y="786130"/>
                  </a:cubicBezTo>
                  <a:cubicBezTo>
                    <a:pt x="1270" y="778510"/>
                    <a:pt x="11430" y="763270"/>
                    <a:pt x="19050" y="760730"/>
                  </a:cubicBezTo>
                  <a:cubicBezTo>
                    <a:pt x="26670" y="758190"/>
                    <a:pt x="48260" y="769620"/>
                    <a:pt x="52070" y="777240"/>
                  </a:cubicBezTo>
                  <a:cubicBezTo>
                    <a:pt x="54610" y="783590"/>
                    <a:pt x="50800" y="795020"/>
                    <a:pt x="46990" y="800100"/>
                  </a:cubicBezTo>
                  <a:cubicBezTo>
                    <a:pt x="41910" y="806450"/>
                    <a:pt x="31750" y="811530"/>
                    <a:pt x="25400" y="810260"/>
                  </a:cubicBezTo>
                  <a:cubicBezTo>
                    <a:pt x="16510" y="807720"/>
                    <a:pt x="0" y="789940"/>
                    <a:pt x="2540" y="781050"/>
                  </a:cubicBezTo>
                  <a:cubicBezTo>
                    <a:pt x="3810" y="769620"/>
                    <a:pt x="27940" y="768350"/>
                    <a:pt x="45720" y="750570"/>
                  </a:cubicBezTo>
                  <a:cubicBezTo>
                    <a:pt x="95250" y="703580"/>
                    <a:pt x="212090" y="533400"/>
                    <a:pt x="269240" y="440690"/>
                  </a:cubicBezTo>
                  <a:cubicBezTo>
                    <a:pt x="311150" y="372110"/>
                    <a:pt x="340360" y="321310"/>
                    <a:pt x="368300" y="252730"/>
                  </a:cubicBezTo>
                  <a:cubicBezTo>
                    <a:pt x="398780" y="179070"/>
                    <a:pt x="412750" y="35560"/>
                    <a:pt x="440690" y="10160"/>
                  </a:cubicBezTo>
                  <a:cubicBezTo>
                    <a:pt x="452120" y="0"/>
                    <a:pt x="467360" y="0"/>
                    <a:pt x="473710" y="3810"/>
                  </a:cubicBezTo>
                  <a:cubicBezTo>
                    <a:pt x="481330" y="7620"/>
                    <a:pt x="485140" y="30480"/>
                    <a:pt x="485140" y="3048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5" id="45"/>
          <p:cNvGrpSpPr/>
          <p:nvPr/>
        </p:nvGrpSpPr>
        <p:grpSpPr>
          <a:xfrm rot="0">
            <a:off x="13844588" y="5920740"/>
            <a:ext cx="338138" cy="682943"/>
            <a:chOff x="0" y="0"/>
            <a:chExt cx="450850" cy="91059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49530" y="48260"/>
              <a:ext cx="349250" cy="812800"/>
            </a:xfrm>
            <a:custGeom>
              <a:avLst/>
              <a:gdLst/>
              <a:ahLst/>
              <a:cxnLst/>
              <a:rect r="r" b="b" t="t" l="l"/>
              <a:pathLst>
                <a:path h="812800" w="349250">
                  <a:moveTo>
                    <a:pt x="349250" y="31750"/>
                  </a:moveTo>
                  <a:cubicBezTo>
                    <a:pt x="219710" y="424180"/>
                    <a:pt x="144780" y="614680"/>
                    <a:pt x="101600" y="702310"/>
                  </a:cubicBezTo>
                  <a:cubicBezTo>
                    <a:pt x="78740" y="749300"/>
                    <a:pt x="60960" y="791210"/>
                    <a:pt x="43180" y="805180"/>
                  </a:cubicBezTo>
                  <a:cubicBezTo>
                    <a:pt x="35560" y="810260"/>
                    <a:pt x="26670" y="812800"/>
                    <a:pt x="20320" y="810260"/>
                  </a:cubicBezTo>
                  <a:cubicBezTo>
                    <a:pt x="12700" y="807720"/>
                    <a:pt x="1270" y="795020"/>
                    <a:pt x="1270" y="786130"/>
                  </a:cubicBezTo>
                  <a:cubicBezTo>
                    <a:pt x="0" y="779780"/>
                    <a:pt x="5080" y="769620"/>
                    <a:pt x="11430" y="765810"/>
                  </a:cubicBezTo>
                  <a:cubicBezTo>
                    <a:pt x="17780" y="760730"/>
                    <a:pt x="35560" y="762000"/>
                    <a:pt x="41910" y="765810"/>
                  </a:cubicBezTo>
                  <a:cubicBezTo>
                    <a:pt x="48260" y="769620"/>
                    <a:pt x="52070" y="781050"/>
                    <a:pt x="52070" y="787400"/>
                  </a:cubicBezTo>
                  <a:cubicBezTo>
                    <a:pt x="50800" y="795020"/>
                    <a:pt x="45720" y="805180"/>
                    <a:pt x="39370" y="807720"/>
                  </a:cubicBezTo>
                  <a:cubicBezTo>
                    <a:pt x="31750" y="811530"/>
                    <a:pt x="15240" y="808990"/>
                    <a:pt x="8890" y="803910"/>
                  </a:cubicBezTo>
                  <a:cubicBezTo>
                    <a:pt x="2540" y="798830"/>
                    <a:pt x="0" y="792480"/>
                    <a:pt x="1270" y="781050"/>
                  </a:cubicBezTo>
                  <a:cubicBezTo>
                    <a:pt x="3810" y="741680"/>
                    <a:pt x="82550" y="618490"/>
                    <a:pt x="124460" y="520700"/>
                  </a:cubicBezTo>
                  <a:cubicBezTo>
                    <a:pt x="176530" y="397510"/>
                    <a:pt x="259080" y="186690"/>
                    <a:pt x="284480" y="100330"/>
                  </a:cubicBezTo>
                  <a:cubicBezTo>
                    <a:pt x="294640" y="62230"/>
                    <a:pt x="289560" y="31750"/>
                    <a:pt x="300990" y="16510"/>
                  </a:cubicBezTo>
                  <a:cubicBezTo>
                    <a:pt x="308610" y="6350"/>
                    <a:pt x="323850" y="0"/>
                    <a:pt x="332740" y="2540"/>
                  </a:cubicBezTo>
                  <a:cubicBezTo>
                    <a:pt x="340360" y="5080"/>
                    <a:pt x="349250" y="31750"/>
                    <a:pt x="349250" y="3175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7" id="47"/>
          <p:cNvGrpSpPr/>
          <p:nvPr/>
        </p:nvGrpSpPr>
        <p:grpSpPr>
          <a:xfrm rot="0">
            <a:off x="14169390" y="5899785"/>
            <a:ext cx="155258" cy="501015"/>
            <a:chOff x="0" y="0"/>
            <a:chExt cx="207010" cy="66802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33020" y="49530"/>
              <a:ext cx="137160" cy="567690"/>
            </a:xfrm>
            <a:custGeom>
              <a:avLst/>
              <a:gdLst/>
              <a:ahLst/>
              <a:cxnLst/>
              <a:rect r="r" b="b" t="t" l="l"/>
              <a:pathLst>
                <a:path h="567690" w="137160">
                  <a:moveTo>
                    <a:pt x="68580" y="26670"/>
                  </a:moveTo>
                  <a:cubicBezTo>
                    <a:pt x="77470" y="363220"/>
                    <a:pt x="137160" y="505460"/>
                    <a:pt x="123190" y="544830"/>
                  </a:cubicBezTo>
                  <a:cubicBezTo>
                    <a:pt x="116840" y="558800"/>
                    <a:pt x="101600" y="567690"/>
                    <a:pt x="92710" y="566420"/>
                  </a:cubicBezTo>
                  <a:cubicBezTo>
                    <a:pt x="85090" y="565150"/>
                    <a:pt x="72390" y="551180"/>
                    <a:pt x="72390" y="543560"/>
                  </a:cubicBezTo>
                  <a:cubicBezTo>
                    <a:pt x="72390" y="534670"/>
                    <a:pt x="87630" y="516890"/>
                    <a:pt x="96520" y="515620"/>
                  </a:cubicBezTo>
                  <a:cubicBezTo>
                    <a:pt x="105410" y="515620"/>
                    <a:pt x="121920" y="533400"/>
                    <a:pt x="123190" y="542290"/>
                  </a:cubicBezTo>
                  <a:cubicBezTo>
                    <a:pt x="123190" y="549910"/>
                    <a:pt x="111760" y="563880"/>
                    <a:pt x="104140" y="566420"/>
                  </a:cubicBezTo>
                  <a:cubicBezTo>
                    <a:pt x="96520" y="567690"/>
                    <a:pt x="83820" y="565150"/>
                    <a:pt x="76200" y="553720"/>
                  </a:cubicBezTo>
                  <a:cubicBezTo>
                    <a:pt x="49530" y="521970"/>
                    <a:pt x="26670" y="367030"/>
                    <a:pt x="17780" y="275590"/>
                  </a:cubicBezTo>
                  <a:cubicBezTo>
                    <a:pt x="8890" y="189230"/>
                    <a:pt x="0" y="55880"/>
                    <a:pt x="19050" y="20320"/>
                  </a:cubicBezTo>
                  <a:cubicBezTo>
                    <a:pt x="25400" y="7620"/>
                    <a:pt x="38100" y="0"/>
                    <a:pt x="46990" y="1270"/>
                  </a:cubicBezTo>
                  <a:cubicBezTo>
                    <a:pt x="54610" y="2540"/>
                    <a:pt x="68580" y="26670"/>
                    <a:pt x="68580" y="2667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9" id="49"/>
          <p:cNvGrpSpPr/>
          <p:nvPr/>
        </p:nvGrpSpPr>
        <p:grpSpPr>
          <a:xfrm rot="0">
            <a:off x="14251305" y="5960745"/>
            <a:ext cx="458153" cy="498157"/>
            <a:chOff x="0" y="0"/>
            <a:chExt cx="610870" cy="66421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46990" y="49530"/>
              <a:ext cx="515620" cy="567690"/>
            </a:xfrm>
            <a:custGeom>
              <a:avLst/>
              <a:gdLst/>
              <a:ahLst/>
              <a:cxnLst/>
              <a:rect r="r" b="b" t="t" l="l"/>
              <a:pathLst>
                <a:path h="567690" w="515620">
                  <a:moveTo>
                    <a:pt x="50800" y="15240"/>
                  </a:moveTo>
                  <a:cubicBezTo>
                    <a:pt x="114300" y="125730"/>
                    <a:pt x="187960" y="208280"/>
                    <a:pt x="247650" y="270510"/>
                  </a:cubicBezTo>
                  <a:cubicBezTo>
                    <a:pt x="311150" y="334010"/>
                    <a:pt x="405130" y="405130"/>
                    <a:pt x="450850" y="453390"/>
                  </a:cubicBezTo>
                  <a:cubicBezTo>
                    <a:pt x="477520" y="481330"/>
                    <a:pt x="501650" y="505460"/>
                    <a:pt x="509270" y="525780"/>
                  </a:cubicBezTo>
                  <a:cubicBezTo>
                    <a:pt x="513080" y="537210"/>
                    <a:pt x="515620" y="549910"/>
                    <a:pt x="510540" y="556260"/>
                  </a:cubicBezTo>
                  <a:cubicBezTo>
                    <a:pt x="504190" y="562610"/>
                    <a:pt x="480060" y="566420"/>
                    <a:pt x="473710" y="561340"/>
                  </a:cubicBezTo>
                  <a:cubicBezTo>
                    <a:pt x="467360" y="556260"/>
                    <a:pt x="466090" y="532130"/>
                    <a:pt x="471170" y="524510"/>
                  </a:cubicBezTo>
                  <a:cubicBezTo>
                    <a:pt x="474980" y="518160"/>
                    <a:pt x="486410" y="515620"/>
                    <a:pt x="492760" y="516890"/>
                  </a:cubicBezTo>
                  <a:cubicBezTo>
                    <a:pt x="500380" y="516890"/>
                    <a:pt x="509270" y="523240"/>
                    <a:pt x="511810" y="530860"/>
                  </a:cubicBezTo>
                  <a:cubicBezTo>
                    <a:pt x="515620" y="538480"/>
                    <a:pt x="511810" y="554990"/>
                    <a:pt x="506730" y="560070"/>
                  </a:cubicBezTo>
                  <a:cubicBezTo>
                    <a:pt x="500380" y="566420"/>
                    <a:pt x="486410" y="567690"/>
                    <a:pt x="474980" y="562610"/>
                  </a:cubicBezTo>
                  <a:cubicBezTo>
                    <a:pt x="457200" y="554990"/>
                    <a:pt x="445770" y="520700"/>
                    <a:pt x="420370" y="492760"/>
                  </a:cubicBezTo>
                  <a:cubicBezTo>
                    <a:pt x="373380" y="444500"/>
                    <a:pt x="274320" y="369570"/>
                    <a:pt x="209550" y="303530"/>
                  </a:cubicBezTo>
                  <a:cubicBezTo>
                    <a:pt x="147320" y="238760"/>
                    <a:pt x="69850" y="154940"/>
                    <a:pt x="36830" y="100330"/>
                  </a:cubicBezTo>
                  <a:cubicBezTo>
                    <a:pt x="17780" y="69850"/>
                    <a:pt x="0" y="36830"/>
                    <a:pt x="3810" y="20320"/>
                  </a:cubicBezTo>
                  <a:cubicBezTo>
                    <a:pt x="6350" y="10160"/>
                    <a:pt x="17780" y="2540"/>
                    <a:pt x="26670" y="1270"/>
                  </a:cubicBezTo>
                  <a:cubicBezTo>
                    <a:pt x="34290" y="0"/>
                    <a:pt x="50800" y="15240"/>
                    <a:pt x="50800" y="1524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1" id="51"/>
          <p:cNvGrpSpPr/>
          <p:nvPr/>
        </p:nvGrpSpPr>
        <p:grpSpPr>
          <a:xfrm rot="0">
            <a:off x="14454188" y="6266497"/>
            <a:ext cx="216217" cy="419100"/>
            <a:chOff x="0" y="0"/>
            <a:chExt cx="288290" cy="558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41910" y="48260"/>
              <a:ext cx="195580" cy="459740"/>
            </a:xfrm>
            <a:custGeom>
              <a:avLst/>
              <a:gdLst/>
              <a:ahLst/>
              <a:cxnLst/>
              <a:rect r="r" b="b" t="t" l="l"/>
              <a:pathLst>
                <a:path h="459740" w="195580">
                  <a:moveTo>
                    <a:pt x="58420" y="17780"/>
                  </a:moveTo>
                  <a:cubicBezTo>
                    <a:pt x="194310" y="438150"/>
                    <a:pt x="194310" y="443230"/>
                    <a:pt x="189230" y="449580"/>
                  </a:cubicBezTo>
                  <a:cubicBezTo>
                    <a:pt x="185420" y="454660"/>
                    <a:pt x="175260" y="459740"/>
                    <a:pt x="167640" y="458470"/>
                  </a:cubicBezTo>
                  <a:cubicBezTo>
                    <a:pt x="161290" y="458470"/>
                    <a:pt x="151130" y="452120"/>
                    <a:pt x="147320" y="445770"/>
                  </a:cubicBezTo>
                  <a:cubicBezTo>
                    <a:pt x="144780" y="439420"/>
                    <a:pt x="143510" y="427990"/>
                    <a:pt x="147320" y="421640"/>
                  </a:cubicBezTo>
                  <a:cubicBezTo>
                    <a:pt x="149860" y="415290"/>
                    <a:pt x="160020" y="408940"/>
                    <a:pt x="166370" y="407670"/>
                  </a:cubicBezTo>
                  <a:cubicBezTo>
                    <a:pt x="173990" y="407670"/>
                    <a:pt x="184150" y="411480"/>
                    <a:pt x="189230" y="416560"/>
                  </a:cubicBezTo>
                  <a:cubicBezTo>
                    <a:pt x="193040" y="421640"/>
                    <a:pt x="195580" y="433070"/>
                    <a:pt x="194310" y="439420"/>
                  </a:cubicBezTo>
                  <a:cubicBezTo>
                    <a:pt x="193040" y="445770"/>
                    <a:pt x="185420" y="455930"/>
                    <a:pt x="179070" y="457200"/>
                  </a:cubicBezTo>
                  <a:cubicBezTo>
                    <a:pt x="170180" y="458470"/>
                    <a:pt x="157480" y="453390"/>
                    <a:pt x="146050" y="440690"/>
                  </a:cubicBezTo>
                  <a:cubicBezTo>
                    <a:pt x="106680" y="394970"/>
                    <a:pt x="0" y="85090"/>
                    <a:pt x="8890" y="29210"/>
                  </a:cubicBezTo>
                  <a:cubicBezTo>
                    <a:pt x="11430" y="13970"/>
                    <a:pt x="20320" y="3810"/>
                    <a:pt x="29210" y="2540"/>
                  </a:cubicBezTo>
                  <a:cubicBezTo>
                    <a:pt x="36830" y="0"/>
                    <a:pt x="58420" y="17780"/>
                    <a:pt x="58420" y="1778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3" id="53"/>
          <p:cNvGrpSpPr/>
          <p:nvPr/>
        </p:nvGrpSpPr>
        <p:grpSpPr>
          <a:xfrm rot="0">
            <a:off x="14048423" y="6306503"/>
            <a:ext cx="314325" cy="581978"/>
            <a:chOff x="0" y="0"/>
            <a:chExt cx="419100" cy="77597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48260" y="48260"/>
              <a:ext cx="322580" cy="678180"/>
            </a:xfrm>
            <a:custGeom>
              <a:avLst/>
              <a:gdLst/>
              <a:ahLst/>
              <a:cxnLst/>
              <a:rect r="r" b="b" t="t" l="l"/>
              <a:pathLst>
                <a:path h="678180" w="322580">
                  <a:moveTo>
                    <a:pt x="318770" y="41910"/>
                  </a:moveTo>
                  <a:cubicBezTo>
                    <a:pt x="257810" y="152400"/>
                    <a:pt x="208280" y="364490"/>
                    <a:pt x="171450" y="462280"/>
                  </a:cubicBezTo>
                  <a:cubicBezTo>
                    <a:pt x="147320" y="528320"/>
                    <a:pt x="130810" y="588010"/>
                    <a:pt x="101600" y="624840"/>
                  </a:cubicBezTo>
                  <a:cubicBezTo>
                    <a:pt x="80010" y="650240"/>
                    <a:pt x="44450" y="675640"/>
                    <a:pt x="26670" y="676910"/>
                  </a:cubicBezTo>
                  <a:cubicBezTo>
                    <a:pt x="17780" y="676910"/>
                    <a:pt x="10160" y="670560"/>
                    <a:pt x="6350" y="665480"/>
                  </a:cubicBezTo>
                  <a:cubicBezTo>
                    <a:pt x="2540" y="659130"/>
                    <a:pt x="0" y="647700"/>
                    <a:pt x="3810" y="641350"/>
                  </a:cubicBezTo>
                  <a:cubicBezTo>
                    <a:pt x="7620" y="633730"/>
                    <a:pt x="29210" y="624840"/>
                    <a:pt x="36830" y="627380"/>
                  </a:cubicBezTo>
                  <a:cubicBezTo>
                    <a:pt x="44450" y="631190"/>
                    <a:pt x="53340" y="655320"/>
                    <a:pt x="49530" y="662940"/>
                  </a:cubicBezTo>
                  <a:cubicBezTo>
                    <a:pt x="45720" y="670560"/>
                    <a:pt x="29210" y="678180"/>
                    <a:pt x="21590" y="675640"/>
                  </a:cubicBezTo>
                  <a:cubicBezTo>
                    <a:pt x="12700" y="673100"/>
                    <a:pt x="0" y="654050"/>
                    <a:pt x="2540" y="643890"/>
                  </a:cubicBezTo>
                  <a:cubicBezTo>
                    <a:pt x="5080" y="629920"/>
                    <a:pt x="39370" y="624840"/>
                    <a:pt x="54610" y="603250"/>
                  </a:cubicBezTo>
                  <a:cubicBezTo>
                    <a:pt x="81280" y="570230"/>
                    <a:pt x="99060" y="510540"/>
                    <a:pt x="123190" y="445770"/>
                  </a:cubicBezTo>
                  <a:cubicBezTo>
                    <a:pt x="161290" y="346710"/>
                    <a:pt x="208280" y="130810"/>
                    <a:pt x="245110" y="60960"/>
                  </a:cubicBezTo>
                  <a:cubicBezTo>
                    <a:pt x="261620" y="30480"/>
                    <a:pt x="276860" y="7620"/>
                    <a:pt x="290830" y="2540"/>
                  </a:cubicBezTo>
                  <a:cubicBezTo>
                    <a:pt x="300990" y="0"/>
                    <a:pt x="313690" y="6350"/>
                    <a:pt x="318770" y="12700"/>
                  </a:cubicBezTo>
                  <a:cubicBezTo>
                    <a:pt x="322580" y="19050"/>
                    <a:pt x="318770" y="41910"/>
                    <a:pt x="318770" y="4191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5" id="55"/>
          <p:cNvGrpSpPr/>
          <p:nvPr/>
        </p:nvGrpSpPr>
        <p:grpSpPr>
          <a:xfrm rot="0">
            <a:off x="14149388" y="6550343"/>
            <a:ext cx="135255" cy="440055"/>
            <a:chOff x="0" y="0"/>
            <a:chExt cx="180340" cy="58674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44450" y="50800"/>
              <a:ext cx="83820" cy="485140"/>
            </a:xfrm>
            <a:custGeom>
              <a:avLst/>
              <a:gdLst/>
              <a:ahLst/>
              <a:cxnLst/>
              <a:rect r="r" b="b" t="t" l="l"/>
              <a:pathLst>
                <a:path h="485140" w="83820">
                  <a:moveTo>
                    <a:pt x="83820" y="25400"/>
                  </a:moveTo>
                  <a:cubicBezTo>
                    <a:pt x="77470" y="398780"/>
                    <a:pt x="69850" y="453390"/>
                    <a:pt x="53340" y="472440"/>
                  </a:cubicBezTo>
                  <a:cubicBezTo>
                    <a:pt x="44450" y="481330"/>
                    <a:pt x="31750" y="485140"/>
                    <a:pt x="24130" y="482600"/>
                  </a:cubicBezTo>
                  <a:cubicBezTo>
                    <a:pt x="16510" y="481330"/>
                    <a:pt x="5080" y="466090"/>
                    <a:pt x="6350" y="458470"/>
                  </a:cubicBezTo>
                  <a:cubicBezTo>
                    <a:pt x="7620" y="449580"/>
                    <a:pt x="25400" y="433070"/>
                    <a:pt x="33020" y="433070"/>
                  </a:cubicBezTo>
                  <a:cubicBezTo>
                    <a:pt x="41910" y="434340"/>
                    <a:pt x="58420" y="453390"/>
                    <a:pt x="57150" y="462280"/>
                  </a:cubicBezTo>
                  <a:cubicBezTo>
                    <a:pt x="55880" y="471170"/>
                    <a:pt x="35560" y="485140"/>
                    <a:pt x="26670" y="483870"/>
                  </a:cubicBezTo>
                  <a:cubicBezTo>
                    <a:pt x="19050" y="482600"/>
                    <a:pt x="8890" y="472440"/>
                    <a:pt x="6350" y="461010"/>
                  </a:cubicBezTo>
                  <a:cubicBezTo>
                    <a:pt x="0" y="438150"/>
                    <a:pt x="27940" y="394970"/>
                    <a:pt x="33020" y="346710"/>
                  </a:cubicBezTo>
                  <a:cubicBezTo>
                    <a:pt x="43180" y="267970"/>
                    <a:pt x="12700" y="71120"/>
                    <a:pt x="33020" y="25400"/>
                  </a:cubicBezTo>
                  <a:cubicBezTo>
                    <a:pt x="40640" y="8890"/>
                    <a:pt x="53340" y="0"/>
                    <a:pt x="62230" y="0"/>
                  </a:cubicBezTo>
                  <a:cubicBezTo>
                    <a:pt x="69850" y="0"/>
                    <a:pt x="83820" y="25400"/>
                    <a:pt x="83820" y="2540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7" id="57"/>
          <p:cNvGrpSpPr/>
          <p:nvPr/>
        </p:nvGrpSpPr>
        <p:grpSpPr>
          <a:xfrm rot="0">
            <a:off x="14293215" y="6514147"/>
            <a:ext cx="499110" cy="317182"/>
            <a:chOff x="0" y="0"/>
            <a:chExt cx="665480" cy="42291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46990" y="45720"/>
              <a:ext cx="568960" cy="330200"/>
            </a:xfrm>
            <a:custGeom>
              <a:avLst/>
              <a:gdLst/>
              <a:ahLst/>
              <a:cxnLst/>
              <a:rect r="r" b="b" t="t" l="l"/>
              <a:pathLst>
                <a:path h="330200" w="568960">
                  <a:moveTo>
                    <a:pt x="43180" y="5080"/>
                  </a:moveTo>
                  <a:cubicBezTo>
                    <a:pt x="191770" y="114300"/>
                    <a:pt x="384810" y="217170"/>
                    <a:pt x="454660" y="250190"/>
                  </a:cubicBezTo>
                  <a:cubicBezTo>
                    <a:pt x="485140" y="265430"/>
                    <a:pt x="504190" y="280670"/>
                    <a:pt x="521970" y="278130"/>
                  </a:cubicBezTo>
                  <a:cubicBezTo>
                    <a:pt x="535940" y="275590"/>
                    <a:pt x="549910" y="245110"/>
                    <a:pt x="556260" y="247650"/>
                  </a:cubicBezTo>
                  <a:cubicBezTo>
                    <a:pt x="562610" y="248920"/>
                    <a:pt x="568960" y="273050"/>
                    <a:pt x="563880" y="280670"/>
                  </a:cubicBezTo>
                  <a:cubicBezTo>
                    <a:pt x="560070" y="288290"/>
                    <a:pt x="538480" y="295910"/>
                    <a:pt x="533400" y="292100"/>
                  </a:cubicBezTo>
                  <a:cubicBezTo>
                    <a:pt x="525780" y="287020"/>
                    <a:pt x="523240" y="254000"/>
                    <a:pt x="528320" y="246380"/>
                  </a:cubicBezTo>
                  <a:cubicBezTo>
                    <a:pt x="532130" y="241300"/>
                    <a:pt x="546100" y="242570"/>
                    <a:pt x="552450" y="245110"/>
                  </a:cubicBezTo>
                  <a:cubicBezTo>
                    <a:pt x="558800" y="247650"/>
                    <a:pt x="565150" y="256540"/>
                    <a:pt x="566420" y="264160"/>
                  </a:cubicBezTo>
                  <a:cubicBezTo>
                    <a:pt x="567690" y="270510"/>
                    <a:pt x="565150" y="281940"/>
                    <a:pt x="560070" y="287020"/>
                  </a:cubicBezTo>
                  <a:cubicBezTo>
                    <a:pt x="554990" y="290830"/>
                    <a:pt x="543560" y="294640"/>
                    <a:pt x="537210" y="293370"/>
                  </a:cubicBezTo>
                  <a:cubicBezTo>
                    <a:pt x="529590" y="292100"/>
                    <a:pt x="520700" y="284480"/>
                    <a:pt x="518160" y="278130"/>
                  </a:cubicBezTo>
                  <a:cubicBezTo>
                    <a:pt x="515620" y="271780"/>
                    <a:pt x="515620" y="259080"/>
                    <a:pt x="520700" y="254000"/>
                  </a:cubicBezTo>
                  <a:cubicBezTo>
                    <a:pt x="527050" y="247650"/>
                    <a:pt x="549910" y="242570"/>
                    <a:pt x="557530" y="247650"/>
                  </a:cubicBezTo>
                  <a:cubicBezTo>
                    <a:pt x="563880" y="252730"/>
                    <a:pt x="568960" y="273050"/>
                    <a:pt x="563880" y="280670"/>
                  </a:cubicBezTo>
                  <a:cubicBezTo>
                    <a:pt x="560070" y="288290"/>
                    <a:pt x="542290" y="284480"/>
                    <a:pt x="533400" y="292100"/>
                  </a:cubicBezTo>
                  <a:cubicBezTo>
                    <a:pt x="523240" y="299720"/>
                    <a:pt x="520700" y="321310"/>
                    <a:pt x="509270" y="325120"/>
                  </a:cubicBezTo>
                  <a:cubicBezTo>
                    <a:pt x="491490" y="330200"/>
                    <a:pt x="466090" y="312420"/>
                    <a:pt x="431800" y="295910"/>
                  </a:cubicBezTo>
                  <a:cubicBezTo>
                    <a:pt x="358140" y="261620"/>
                    <a:pt x="163830" y="157480"/>
                    <a:pt x="88900" y="106680"/>
                  </a:cubicBezTo>
                  <a:cubicBezTo>
                    <a:pt x="49530" y="78740"/>
                    <a:pt x="11430" y="54610"/>
                    <a:pt x="3810" y="34290"/>
                  </a:cubicBezTo>
                  <a:cubicBezTo>
                    <a:pt x="0" y="24130"/>
                    <a:pt x="3810" y="11430"/>
                    <a:pt x="8890" y="6350"/>
                  </a:cubicBezTo>
                  <a:cubicBezTo>
                    <a:pt x="15240" y="0"/>
                    <a:pt x="43180" y="5080"/>
                    <a:pt x="43180" y="508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9" id="59"/>
          <p:cNvGrpSpPr/>
          <p:nvPr/>
        </p:nvGrpSpPr>
        <p:grpSpPr>
          <a:xfrm rot="0">
            <a:off x="14234160" y="6448425"/>
            <a:ext cx="223838" cy="784860"/>
            <a:chOff x="0" y="0"/>
            <a:chExt cx="298450" cy="104648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44450" y="50800"/>
              <a:ext cx="193040" cy="947420"/>
            </a:xfrm>
            <a:custGeom>
              <a:avLst/>
              <a:gdLst/>
              <a:ahLst/>
              <a:cxnLst/>
              <a:rect r="r" b="b" t="t" l="l"/>
              <a:pathLst>
                <a:path h="947420" w="193040">
                  <a:moveTo>
                    <a:pt x="187960" y="25400"/>
                  </a:moveTo>
                  <a:cubicBezTo>
                    <a:pt x="193040" y="485140"/>
                    <a:pt x="172720" y="508000"/>
                    <a:pt x="158750" y="511810"/>
                  </a:cubicBezTo>
                  <a:cubicBezTo>
                    <a:pt x="151130" y="514350"/>
                    <a:pt x="143510" y="511810"/>
                    <a:pt x="135890" y="505460"/>
                  </a:cubicBezTo>
                  <a:cubicBezTo>
                    <a:pt x="124460" y="496570"/>
                    <a:pt x="115570" y="474980"/>
                    <a:pt x="105410" y="452120"/>
                  </a:cubicBezTo>
                  <a:cubicBezTo>
                    <a:pt x="90170" y="417830"/>
                    <a:pt x="74930" y="370840"/>
                    <a:pt x="60960" y="318770"/>
                  </a:cubicBezTo>
                  <a:cubicBezTo>
                    <a:pt x="43180" y="248920"/>
                    <a:pt x="0" y="106680"/>
                    <a:pt x="12700" y="68580"/>
                  </a:cubicBezTo>
                  <a:cubicBezTo>
                    <a:pt x="16510" y="54610"/>
                    <a:pt x="27940" y="45720"/>
                    <a:pt x="35560" y="45720"/>
                  </a:cubicBezTo>
                  <a:cubicBezTo>
                    <a:pt x="44450" y="44450"/>
                    <a:pt x="57150" y="54610"/>
                    <a:pt x="62230" y="66040"/>
                  </a:cubicBezTo>
                  <a:cubicBezTo>
                    <a:pt x="69850" y="81280"/>
                    <a:pt x="57150" y="104140"/>
                    <a:pt x="57150" y="139700"/>
                  </a:cubicBezTo>
                  <a:cubicBezTo>
                    <a:pt x="57150" y="232410"/>
                    <a:pt x="88900" y="492760"/>
                    <a:pt x="97790" y="636270"/>
                  </a:cubicBezTo>
                  <a:cubicBezTo>
                    <a:pt x="104140" y="742950"/>
                    <a:pt x="115570" y="878840"/>
                    <a:pt x="106680" y="919480"/>
                  </a:cubicBezTo>
                  <a:cubicBezTo>
                    <a:pt x="104140" y="930910"/>
                    <a:pt x="101600" y="937260"/>
                    <a:pt x="96520" y="941070"/>
                  </a:cubicBezTo>
                  <a:cubicBezTo>
                    <a:pt x="88900" y="944880"/>
                    <a:pt x="72390" y="944880"/>
                    <a:pt x="66040" y="939800"/>
                  </a:cubicBezTo>
                  <a:cubicBezTo>
                    <a:pt x="59690" y="935990"/>
                    <a:pt x="55880" y="925830"/>
                    <a:pt x="55880" y="918210"/>
                  </a:cubicBezTo>
                  <a:cubicBezTo>
                    <a:pt x="55880" y="911860"/>
                    <a:pt x="62230" y="901700"/>
                    <a:pt x="68580" y="897890"/>
                  </a:cubicBezTo>
                  <a:cubicBezTo>
                    <a:pt x="74930" y="894080"/>
                    <a:pt x="86360" y="894080"/>
                    <a:pt x="92710" y="896620"/>
                  </a:cubicBezTo>
                  <a:cubicBezTo>
                    <a:pt x="99060" y="900430"/>
                    <a:pt x="105410" y="909320"/>
                    <a:pt x="106680" y="916940"/>
                  </a:cubicBezTo>
                  <a:cubicBezTo>
                    <a:pt x="106680" y="923290"/>
                    <a:pt x="102870" y="934720"/>
                    <a:pt x="97790" y="938530"/>
                  </a:cubicBezTo>
                  <a:cubicBezTo>
                    <a:pt x="92710" y="943610"/>
                    <a:pt x="82550" y="947420"/>
                    <a:pt x="74930" y="944880"/>
                  </a:cubicBezTo>
                  <a:cubicBezTo>
                    <a:pt x="67310" y="942340"/>
                    <a:pt x="60960" y="935990"/>
                    <a:pt x="55880" y="920750"/>
                  </a:cubicBezTo>
                  <a:cubicBezTo>
                    <a:pt x="33020" y="861060"/>
                    <a:pt x="45720" y="547370"/>
                    <a:pt x="34290" y="403860"/>
                  </a:cubicBezTo>
                  <a:cubicBezTo>
                    <a:pt x="26670" y="299720"/>
                    <a:pt x="5080" y="198120"/>
                    <a:pt x="6350" y="135890"/>
                  </a:cubicBezTo>
                  <a:cubicBezTo>
                    <a:pt x="6350" y="101600"/>
                    <a:pt x="5080" y="71120"/>
                    <a:pt x="15240" y="57150"/>
                  </a:cubicBezTo>
                  <a:cubicBezTo>
                    <a:pt x="21590" y="49530"/>
                    <a:pt x="34290" y="44450"/>
                    <a:pt x="41910" y="45720"/>
                  </a:cubicBezTo>
                  <a:cubicBezTo>
                    <a:pt x="49530" y="45720"/>
                    <a:pt x="54610" y="50800"/>
                    <a:pt x="60960" y="59690"/>
                  </a:cubicBezTo>
                  <a:cubicBezTo>
                    <a:pt x="80010" y="91440"/>
                    <a:pt x="87630" y="228600"/>
                    <a:pt x="109220" y="303530"/>
                  </a:cubicBezTo>
                  <a:cubicBezTo>
                    <a:pt x="128270" y="369570"/>
                    <a:pt x="181610" y="453390"/>
                    <a:pt x="179070" y="485140"/>
                  </a:cubicBezTo>
                  <a:cubicBezTo>
                    <a:pt x="177800" y="497840"/>
                    <a:pt x="171450" y="506730"/>
                    <a:pt x="163830" y="510540"/>
                  </a:cubicBezTo>
                  <a:cubicBezTo>
                    <a:pt x="158750" y="514350"/>
                    <a:pt x="147320" y="513080"/>
                    <a:pt x="140970" y="509270"/>
                  </a:cubicBezTo>
                  <a:cubicBezTo>
                    <a:pt x="134620" y="505460"/>
                    <a:pt x="128270" y="497840"/>
                    <a:pt x="128270" y="488950"/>
                  </a:cubicBezTo>
                  <a:cubicBezTo>
                    <a:pt x="128270" y="478790"/>
                    <a:pt x="147320" y="472440"/>
                    <a:pt x="153670" y="450850"/>
                  </a:cubicBezTo>
                  <a:cubicBezTo>
                    <a:pt x="171450" y="386080"/>
                    <a:pt x="114300" y="80010"/>
                    <a:pt x="137160" y="25400"/>
                  </a:cubicBezTo>
                  <a:cubicBezTo>
                    <a:pt x="143510" y="8890"/>
                    <a:pt x="157480" y="0"/>
                    <a:pt x="165100" y="0"/>
                  </a:cubicBezTo>
                  <a:cubicBezTo>
                    <a:pt x="173990" y="1270"/>
                    <a:pt x="187960" y="25400"/>
                    <a:pt x="187960" y="2540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1" id="61"/>
          <p:cNvGrpSpPr/>
          <p:nvPr/>
        </p:nvGrpSpPr>
        <p:grpSpPr>
          <a:xfrm rot="0">
            <a:off x="14047470" y="6512243"/>
            <a:ext cx="255270" cy="478155"/>
            <a:chOff x="0" y="0"/>
            <a:chExt cx="340360" cy="63754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45720" y="46990"/>
              <a:ext cx="243840" cy="539750"/>
            </a:xfrm>
            <a:custGeom>
              <a:avLst/>
              <a:gdLst/>
              <a:ahLst/>
              <a:cxnLst/>
              <a:rect r="r" b="b" t="t" l="l"/>
              <a:pathLst>
                <a:path h="539750" w="243840">
                  <a:moveTo>
                    <a:pt x="243840" y="35560"/>
                  </a:moveTo>
                  <a:cubicBezTo>
                    <a:pt x="43180" y="534670"/>
                    <a:pt x="30480" y="539750"/>
                    <a:pt x="21590" y="537210"/>
                  </a:cubicBezTo>
                  <a:cubicBezTo>
                    <a:pt x="13970" y="534670"/>
                    <a:pt x="5080" y="519430"/>
                    <a:pt x="5080" y="511810"/>
                  </a:cubicBezTo>
                  <a:cubicBezTo>
                    <a:pt x="5080" y="504190"/>
                    <a:pt x="11430" y="494030"/>
                    <a:pt x="17780" y="491490"/>
                  </a:cubicBezTo>
                  <a:cubicBezTo>
                    <a:pt x="25400" y="487680"/>
                    <a:pt x="41910" y="490220"/>
                    <a:pt x="48260" y="495300"/>
                  </a:cubicBezTo>
                  <a:cubicBezTo>
                    <a:pt x="54610" y="500380"/>
                    <a:pt x="58420" y="511810"/>
                    <a:pt x="55880" y="518160"/>
                  </a:cubicBezTo>
                  <a:cubicBezTo>
                    <a:pt x="52070" y="527050"/>
                    <a:pt x="33020" y="539750"/>
                    <a:pt x="24130" y="538480"/>
                  </a:cubicBezTo>
                  <a:cubicBezTo>
                    <a:pt x="16510" y="537210"/>
                    <a:pt x="7620" y="525780"/>
                    <a:pt x="5080" y="514350"/>
                  </a:cubicBezTo>
                  <a:cubicBezTo>
                    <a:pt x="0" y="490220"/>
                    <a:pt x="22860" y="444500"/>
                    <a:pt x="41910" y="393700"/>
                  </a:cubicBezTo>
                  <a:cubicBezTo>
                    <a:pt x="73660" y="302260"/>
                    <a:pt x="154940" y="55880"/>
                    <a:pt x="196850" y="16510"/>
                  </a:cubicBezTo>
                  <a:cubicBezTo>
                    <a:pt x="209550" y="3810"/>
                    <a:pt x="224790" y="0"/>
                    <a:pt x="232410" y="3810"/>
                  </a:cubicBezTo>
                  <a:cubicBezTo>
                    <a:pt x="240030" y="7620"/>
                    <a:pt x="243840" y="35560"/>
                    <a:pt x="243840" y="35560"/>
                  </a:cubicBezTo>
                </a:path>
              </a:pathLst>
            </a:custGeom>
            <a:solidFill>
              <a:srgbClr val="48464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3" id="63"/>
          <p:cNvGrpSpPr/>
          <p:nvPr/>
        </p:nvGrpSpPr>
        <p:grpSpPr>
          <a:xfrm rot="0">
            <a:off x="13988415" y="6532245"/>
            <a:ext cx="315278" cy="477203"/>
            <a:chOff x="0" y="0"/>
            <a:chExt cx="420370" cy="636270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46990" y="46990"/>
              <a:ext cx="321310" cy="541020"/>
            </a:xfrm>
            <a:custGeom>
              <a:avLst/>
              <a:gdLst/>
              <a:ahLst/>
              <a:cxnLst/>
              <a:rect r="r" b="b" t="t" l="l"/>
              <a:pathLst>
                <a:path h="541020" w="321310">
                  <a:moveTo>
                    <a:pt x="321310" y="36830"/>
                  </a:moveTo>
                  <a:cubicBezTo>
                    <a:pt x="72390" y="506730"/>
                    <a:pt x="49530" y="535940"/>
                    <a:pt x="31750" y="538480"/>
                  </a:cubicBezTo>
                  <a:cubicBezTo>
                    <a:pt x="21590" y="541020"/>
                    <a:pt x="7620" y="532130"/>
                    <a:pt x="3810" y="525780"/>
                  </a:cubicBezTo>
                  <a:cubicBezTo>
                    <a:pt x="0" y="518160"/>
                    <a:pt x="3810" y="500380"/>
                    <a:pt x="10160" y="495300"/>
                  </a:cubicBezTo>
                  <a:cubicBezTo>
                    <a:pt x="16510" y="490220"/>
                    <a:pt x="39370" y="491490"/>
                    <a:pt x="46990" y="497840"/>
                  </a:cubicBezTo>
                  <a:cubicBezTo>
                    <a:pt x="52070" y="502920"/>
                    <a:pt x="53340" y="514350"/>
                    <a:pt x="50800" y="520700"/>
                  </a:cubicBezTo>
                  <a:cubicBezTo>
                    <a:pt x="49530" y="528320"/>
                    <a:pt x="40640" y="535940"/>
                    <a:pt x="34290" y="538480"/>
                  </a:cubicBezTo>
                  <a:cubicBezTo>
                    <a:pt x="27940" y="539750"/>
                    <a:pt x="16510" y="538480"/>
                    <a:pt x="11430" y="533400"/>
                  </a:cubicBezTo>
                  <a:cubicBezTo>
                    <a:pt x="5080" y="528320"/>
                    <a:pt x="1270" y="516890"/>
                    <a:pt x="3810" y="504190"/>
                  </a:cubicBezTo>
                  <a:cubicBezTo>
                    <a:pt x="8890" y="469900"/>
                    <a:pt x="78740" y="402590"/>
                    <a:pt x="118110" y="336550"/>
                  </a:cubicBezTo>
                  <a:cubicBezTo>
                    <a:pt x="170180" y="247650"/>
                    <a:pt x="237490" y="40640"/>
                    <a:pt x="278130" y="10160"/>
                  </a:cubicBezTo>
                  <a:cubicBezTo>
                    <a:pt x="289560" y="1270"/>
                    <a:pt x="303530" y="0"/>
                    <a:pt x="311150" y="3810"/>
                  </a:cubicBezTo>
                  <a:cubicBezTo>
                    <a:pt x="318770" y="8890"/>
                    <a:pt x="321310" y="36830"/>
                    <a:pt x="321310" y="36830"/>
                  </a:cubicBezTo>
                </a:path>
              </a:pathLst>
            </a:custGeom>
            <a:solidFill>
              <a:srgbClr val="48464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5" id="65"/>
          <p:cNvGrpSpPr/>
          <p:nvPr/>
        </p:nvGrpSpPr>
        <p:grpSpPr>
          <a:xfrm rot="0">
            <a:off x="14089380" y="6673215"/>
            <a:ext cx="194310" cy="377190"/>
            <a:chOff x="0" y="0"/>
            <a:chExt cx="259080" cy="50292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45720" y="48260"/>
              <a:ext cx="162560" cy="406400"/>
            </a:xfrm>
            <a:custGeom>
              <a:avLst/>
              <a:gdLst/>
              <a:ahLst/>
              <a:cxnLst/>
              <a:rect r="r" b="b" t="t" l="l"/>
              <a:pathLst>
                <a:path h="406400" w="162560">
                  <a:moveTo>
                    <a:pt x="162560" y="33020"/>
                  </a:moveTo>
                  <a:cubicBezTo>
                    <a:pt x="41910" y="400050"/>
                    <a:pt x="27940" y="405130"/>
                    <a:pt x="20320" y="402590"/>
                  </a:cubicBezTo>
                  <a:cubicBezTo>
                    <a:pt x="11430" y="400050"/>
                    <a:pt x="2540" y="375920"/>
                    <a:pt x="6350" y="368300"/>
                  </a:cubicBezTo>
                  <a:cubicBezTo>
                    <a:pt x="8890" y="360680"/>
                    <a:pt x="33020" y="353060"/>
                    <a:pt x="40640" y="356870"/>
                  </a:cubicBezTo>
                  <a:cubicBezTo>
                    <a:pt x="48260" y="360680"/>
                    <a:pt x="54610" y="383540"/>
                    <a:pt x="50800" y="392430"/>
                  </a:cubicBezTo>
                  <a:cubicBezTo>
                    <a:pt x="46990" y="398780"/>
                    <a:pt x="30480" y="406400"/>
                    <a:pt x="22860" y="403860"/>
                  </a:cubicBezTo>
                  <a:cubicBezTo>
                    <a:pt x="13970" y="400050"/>
                    <a:pt x="6350" y="388620"/>
                    <a:pt x="5080" y="370840"/>
                  </a:cubicBezTo>
                  <a:cubicBezTo>
                    <a:pt x="0" y="316230"/>
                    <a:pt x="80010" y="52070"/>
                    <a:pt x="115570" y="15240"/>
                  </a:cubicBezTo>
                  <a:cubicBezTo>
                    <a:pt x="125730" y="3810"/>
                    <a:pt x="138430" y="0"/>
                    <a:pt x="146050" y="2540"/>
                  </a:cubicBezTo>
                  <a:cubicBezTo>
                    <a:pt x="154940" y="6350"/>
                    <a:pt x="162560" y="33020"/>
                    <a:pt x="162560" y="33020"/>
                  </a:cubicBezTo>
                </a:path>
              </a:pathLst>
            </a:custGeom>
            <a:solidFill>
              <a:srgbClr val="48464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7" id="67"/>
          <p:cNvGrpSpPr/>
          <p:nvPr/>
        </p:nvGrpSpPr>
        <p:grpSpPr>
          <a:xfrm rot="0">
            <a:off x="14129385" y="6757035"/>
            <a:ext cx="173355" cy="210503"/>
            <a:chOff x="0" y="0"/>
            <a:chExt cx="231140" cy="28067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48260" y="44450"/>
              <a:ext cx="133350" cy="189230"/>
            </a:xfrm>
            <a:custGeom>
              <a:avLst/>
              <a:gdLst/>
              <a:ahLst/>
              <a:cxnLst/>
              <a:rect r="r" b="b" t="t" l="l"/>
              <a:pathLst>
                <a:path h="189230" w="133350">
                  <a:moveTo>
                    <a:pt x="130810" y="38100"/>
                  </a:moveTo>
                  <a:cubicBezTo>
                    <a:pt x="31750" y="189230"/>
                    <a:pt x="17780" y="187960"/>
                    <a:pt x="11430" y="182880"/>
                  </a:cubicBezTo>
                  <a:cubicBezTo>
                    <a:pt x="5080" y="177800"/>
                    <a:pt x="0" y="160020"/>
                    <a:pt x="3810" y="152400"/>
                  </a:cubicBezTo>
                  <a:cubicBezTo>
                    <a:pt x="7620" y="144780"/>
                    <a:pt x="30480" y="135890"/>
                    <a:pt x="38100" y="139700"/>
                  </a:cubicBezTo>
                  <a:cubicBezTo>
                    <a:pt x="45720" y="143510"/>
                    <a:pt x="53340" y="167640"/>
                    <a:pt x="49530" y="173990"/>
                  </a:cubicBezTo>
                  <a:cubicBezTo>
                    <a:pt x="45720" y="181610"/>
                    <a:pt x="21590" y="187960"/>
                    <a:pt x="13970" y="184150"/>
                  </a:cubicBezTo>
                  <a:cubicBezTo>
                    <a:pt x="6350" y="180340"/>
                    <a:pt x="1270" y="168910"/>
                    <a:pt x="2540" y="156210"/>
                  </a:cubicBezTo>
                  <a:cubicBezTo>
                    <a:pt x="5080" y="124460"/>
                    <a:pt x="67310" y="20320"/>
                    <a:pt x="93980" y="6350"/>
                  </a:cubicBezTo>
                  <a:cubicBezTo>
                    <a:pt x="105410" y="0"/>
                    <a:pt x="120650" y="3810"/>
                    <a:pt x="127000" y="10160"/>
                  </a:cubicBezTo>
                  <a:cubicBezTo>
                    <a:pt x="133350" y="15240"/>
                    <a:pt x="130810" y="38100"/>
                    <a:pt x="130810" y="38100"/>
                  </a:cubicBezTo>
                </a:path>
              </a:pathLst>
            </a:custGeom>
            <a:solidFill>
              <a:srgbClr val="48464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9" id="69"/>
          <p:cNvGrpSpPr/>
          <p:nvPr/>
        </p:nvGrpSpPr>
        <p:grpSpPr>
          <a:xfrm rot="0">
            <a:off x="14192250" y="6675120"/>
            <a:ext cx="233362" cy="292418"/>
            <a:chOff x="0" y="0"/>
            <a:chExt cx="311150" cy="38989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49530" y="46990"/>
              <a:ext cx="212090" cy="295910"/>
            </a:xfrm>
            <a:custGeom>
              <a:avLst/>
              <a:gdLst/>
              <a:ahLst/>
              <a:cxnLst/>
              <a:rect r="r" b="b" t="t" l="l"/>
              <a:pathLst>
                <a:path h="295910" w="212090">
                  <a:moveTo>
                    <a:pt x="45720" y="13970"/>
                  </a:moveTo>
                  <a:cubicBezTo>
                    <a:pt x="135890" y="180340"/>
                    <a:pt x="204470" y="232410"/>
                    <a:pt x="209550" y="260350"/>
                  </a:cubicBezTo>
                  <a:cubicBezTo>
                    <a:pt x="212090" y="271780"/>
                    <a:pt x="208280" y="285750"/>
                    <a:pt x="201930" y="289560"/>
                  </a:cubicBezTo>
                  <a:cubicBezTo>
                    <a:pt x="194310" y="294640"/>
                    <a:pt x="170180" y="290830"/>
                    <a:pt x="165100" y="283210"/>
                  </a:cubicBezTo>
                  <a:cubicBezTo>
                    <a:pt x="160020" y="276860"/>
                    <a:pt x="166370" y="251460"/>
                    <a:pt x="172720" y="247650"/>
                  </a:cubicBezTo>
                  <a:cubicBezTo>
                    <a:pt x="180340" y="242570"/>
                    <a:pt x="204470" y="250190"/>
                    <a:pt x="208280" y="257810"/>
                  </a:cubicBezTo>
                  <a:cubicBezTo>
                    <a:pt x="212090" y="265430"/>
                    <a:pt x="204470" y="288290"/>
                    <a:pt x="196850" y="292100"/>
                  </a:cubicBezTo>
                  <a:cubicBezTo>
                    <a:pt x="189230" y="295910"/>
                    <a:pt x="177800" y="292100"/>
                    <a:pt x="166370" y="285750"/>
                  </a:cubicBezTo>
                  <a:cubicBezTo>
                    <a:pt x="139700" y="269240"/>
                    <a:pt x="91440" y="204470"/>
                    <a:pt x="63500" y="161290"/>
                  </a:cubicBezTo>
                  <a:cubicBezTo>
                    <a:pt x="36830" y="121920"/>
                    <a:pt x="3810" y="64770"/>
                    <a:pt x="1270" y="36830"/>
                  </a:cubicBezTo>
                  <a:cubicBezTo>
                    <a:pt x="0" y="22860"/>
                    <a:pt x="2540" y="7620"/>
                    <a:pt x="8890" y="3810"/>
                  </a:cubicBezTo>
                  <a:cubicBezTo>
                    <a:pt x="16510" y="0"/>
                    <a:pt x="45720" y="13970"/>
                    <a:pt x="45720" y="13970"/>
                  </a:cubicBezTo>
                </a:path>
              </a:pathLst>
            </a:custGeom>
            <a:solidFill>
              <a:srgbClr val="48464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1" id="71"/>
          <p:cNvGrpSpPr/>
          <p:nvPr/>
        </p:nvGrpSpPr>
        <p:grpSpPr>
          <a:xfrm rot="0">
            <a:off x="14271307" y="6694170"/>
            <a:ext cx="296228" cy="214312"/>
            <a:chOff x="0" y="0"/>
            <a:chExt cx="394970" cy="285750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49530" y="46990"/>
              <a:ext cx="297180" cy="189230"/>
            </a:xfrm>
            <a:custGeom>
              <a:avLst/>
              <a:gdLst/>
              <a:ahLst/>
              <a:cxnLst/>
              <a:rect r="r" b="b" t="t" l="l"/>
              <a:pathLst>
                <a:path h="189230" w="297180">
                  <a:moveTo>
                    <a:pt x="44450" y="8890"/>
                  </a:moveTo>
                  <a:cubicBezTo>
                    <a:pt x="132080" y="83820"/>
                    <a:pt x="269240" y="116840"/>
                    <a:pt x="289560" y="144780"/>
                  </a:cubicBezTo>
                  <a:cubicBezTo>
                    <a:pt x="297180" y="156210"/>
                    <a:pt x="295910" y="168910"/>
                    <a:pt x="292100" y="175260"/>
                  </a:cubicBezTo>
                  <a:cubicBezTo>
                    <a:pt x="288290" y="182880"/>
                    <a:pt x="270510" y="189230"/>
                    <a:pt x="264160" y="186690"/>
                  </a:cubicBezTo>
                  <a:cubicBezTo>
                    <a:pt x="255270" y="184150"/>
                    <a:pt x="243840" y="162560"/>
                    <a:pt x="246380" y="153670"/>
                  </a:cubicBezTo>
                  <a:cubicBezTo>
                    <a:pt x="248920" y="146050"/>
                    <a:pt x="271780" y="135890"/>
                    <a:pt x="280670" y="138430"/>
                  </a:cubicBezTo>
                  <a:cubicBezTo>
                    <a:pt x="288290" y="142240"/>
                    <a:pt x="297180" y="165100"/>
                    <a:pt x="293370" y="172720"/>
                  </a:cubicBezTo>
                  <a:cubicBezTo>
                    <a:pt x="290830" y="180340"/>
                    <a:pt x="279400" y="186690"/>
                    <a:pt x="266700" y="187960"/>
                  </a:cubicBezTo>
                  <a:cubicBezTo>
                    <a:pt x="229870" y="187960"/>
                    <a:pt x="101600" y="125730"/>
                    <a:pt x="55880" y="92710"/>
                  </a:cubicBezTo>
                  <a:cubicBezTo>
                    <a:pt x="29210" y="72390"/>
                    <a:pt x="2540" y="45720"/>
                    <a:pt x="1270" y="27940"/>
                  </a:cubicBezTo>
                  <a:cubicBezTo>
                    <a:pt x="0" y="19050"/>
                    <a:pt x="8890" y="7620"/>
                    <a:pt x="16510" y="3810"/>
                  </a:cubicBezTo>
                  <a:cubicBezTo>
                    <a:pt x="22860" y="0"/>
                    <a:pt x="44450" y="8890"/>
                    <a:pt x="44450" y="8890"/>
                  </a:cubicBezTo>
                </a:path>
              </a:pathLst>
            </a:custGeom>
            <a:solidFill>
              <a:srgbClr val="48464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3" id="73"/>
          <p:cNvGrpSpPr/>
          <p:nvPr/>
        </p:nvGrpSpPr>
        <p:grpSpPr>
          <a:xfrm rot="0">
            <a:off x="13986510" y="6350318"/>
            <a:ext cx="221933" cy="517207"/>
            <a:chOff x="0" y="0"/>
            <a:chExt cx="295910" cy="68961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44450" y="45720"/>
              <a:ext cx="207010" cy="595630"/>
            </a:xfrm>
            <a:custGeom>
              <a:avLst/>
              <a:gdLst/>
              <a:ahLst/>
              <a:cxnLst/>
              <a:rect r="r" b="b" t="t" l="l"/>
              <a:pathLst>
                <a:path h="595630" w="207010">
                  <a:moveTo>
                    <a:pt x="71120" y="59690"/>
                  </a:moveTo>
                  <a:cubicBezTo>
                    <a:pt x="151130" y="5080"/>
                    <a:pt x="171450" y="0"/>
                    <a:pt x="182880" y="5080"/>
                  </a:cubicBezTo>
                  <a:cubicBezTo>
                    <a:pt x="191770" y="8890"/>
                    <a:pt x="198120" y="15240"/>
                    <a:pt x="200660" y="27940"/>
                  </a:cubicBezTo>
                  <a:cubicBezTo>
                    <a:pt x="207010" y="68580"/>
                    <a:pt x="133350" y="210820"/>
                    <a:pt x="107950" y="303530"/>
                  </a:cubicBezTo>
                  <a:cubicBezTo>
                    <a:pt x="83820" y="394970"/>
                    <a:pt x="80010" y="547370"/>
                    <a:pt x="54610" y="580390"/>
                  </a:cubicBezTo>
                  <a:cubicBezTo>
                    <a:pt x="45720" y="590550"/>
                    <a:pt x="34290" y="595630"/>
                    <a:pt x="26670" y="593090"/>
                  </a:cubicBezTo>
                  <a:cubicBezTo>
                    <a:pt x="17780" y="590550"/>
                    <a:pt x="6350" y="570230"/>
                    <a:pt x="7620" y="561340"/>
                  </a:cubicBezTo>
                  <a:cubicBezTo>
                    <a:pt x="7620" y="553720"/>
                    <a:pt x="17780" y="546100"/>
                    <a:pt x="24130" y="543560"/>
                  </a:cubicBezTo>
                  <a:cubicBezTo>
                    <a:pt x="30480" y="542290"/>
                    <a:pt x="41910" y="543560"/>
                    <a:pt x="46990" y="547370"/>
                  </a:cubicBezTo>
                  <a:cubicBezTo>
                    <a:pt x="53340" y="552450"/>
                    <a:pt x="57150" y="562610"/>
                    <a:pt x="57150" y="568960"/>
                  </a:cubicBezTo>
                  <a:cubicBezTo>
                    <a:pt x="57150" y="576580"/>
                    <a:pt x="50800" y="586740"/>
                    <a:pt x="44450" y="589280"/>
                  </a:cubicBezTo>
                  <a:cubicBezTo>
                    <a:pt x="39370" y="593090"/>
                    <a:pt x="26670" y="594360"/>
                    <a:pt x="21590" y="590550"/>
                  </a:cubicBezTo>
                  <a:cubicBezTo>
                    <a:pt x="13970" y="586740"/>
                    <a:pt x="8890" y="577850"/>
                    <a:pt x="6350" y="563880"/>
                  </a:cubicBezTo>
                  <a:cubicBezTo>
                    <a:pt x="0" y="520700"/>
                    <a:pt x="35560" y="379730"/>
                    <a:pt x="59690" y="288290"/>
                  </a:cubicBezTo>
                  <a:cubicBezTo>
                    <a:pt x="85090" y="194310"/>
                    <a:pt x="128270" y="31750"/>
                    <a:pt x="160020" y="8890"/>
                  </a:cubicBezTo>
                  <a:cubicBezTo>
                    <a:pt x="168910" y="1270"/>
                    <a:pt x="181610" y="3810"/>
                    <a:pt x="187960" y="7620"/>
                  </a:cubicBezTo>
                  <a:cubicBezTo>
                    <a:pt x="194310" y="11430"/>
                    <a:pt x="200660" y="21590"/>
                    <a:pt x="200660" y="27940"/>
                  </a:cubicBezTo>
                  <a:cubicBezTo>
                    <a:pt x="200660" y="35560"/>
                    <a:pt x="196850" y="41910"/>
                    <a:pt x="190500" y="49530"/>
                  </a:cubicBezTo>
                  <a:cubicBezTo>
                    <a:pt x="175260" y="66040"/>
                    <a:pt x="113030" y="105410"/>
                    <a:pt x="90170" y="105410"/>
                  </a:cubicBezTo>
                  <a:cubicBezTo>
                    <a:pt x="77470" y="105410"/>
                    <a:pt x="64770" y="95250"/>
                    <a:pt x="62230" y="87630"/>
                  </a:cubicBezTo>
                  <a:cubicBezTo>
                    <a:pt x="58420" y="80010"/>
                    <a:pt x="71120" y="59690"/>
                    <a:pt x="71120" y="59690"/>
                  </a:cubicBezTo>
                </a:path>
              </a:pathLst>
            </a:custGeom>
            <a:solidFill>
              <a:srgbClr val="FBEA8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5" id="75"/>
          <p:cNvGrpSpPr/>
          <p:nvPr/>
        </p:nvGrpSpPr>
        <p:grpSpPr>
          <a:xfrm rot="0">
            <a:off x="13885545" y="6306503"/>
            <a:ext cx="316230" cy="601980"/>
            <a:chOff x="0" y="0"/>
            <a:chExt cx="421640" cy="80264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48260" y="48260"/>
              <a:ext cx="322580" cy="704850"/>
            </a:xfrm>
            <a:custGeom>
              <a:avLst/>
              <a:gdLst/>
              <a:ahLst/>
              <a:cxnLst/>
              <a:rect r="r" b="b" t="t" l="l"/>
              <a:pathLst>
                <a:path h="704850" w="322580">
                  <a:moveTo>
                    <a:pt x="322580" y="35560"/>
                  </a:moveTo>
                  <a:cubicBezTo>
                    <a:pt x="87630" y="646430"/>
                    <a:pt x="63500" y="687070"/>
                    <a:pt x="41910" y="698500"/>
                  </a:cubicBezTo>
                  <a:cubicBezTo>
                    <a:pt x="31750" y="703580"/>
                    <a:pt x="17780" y="703580"/>
                    <a:pt x="11430" y="698500"/>
                  </a:cubicBezTo>
                  <a:cubicBezTo>
                    <a:pt x="5080" y="693420"/>
                    <a:pt x="0" y="675640"/>
                    <a:pt x="3810" y="668020"/>
                  </a:cubicBezTo>
                  <a:cubicBezTo>
                    <a:pt x="7620" y="660400"/>
                    <a:pt x="30480" y="651510"/>
                    <a:pt x="38100" y="655320"/>
                  </a:cubicBezTo>
                  <a:cubicBezTo>
                    <a:pt x="45720" y="659130"/>
                    <a:pt x="53340" y="681990"/>
                    <a:pt x="49530" y="690880"/>
                  </a:cubicBezTo>
                  <a:cubicBezTo>
                    <a:pt x="45720" y="697230"/>
                    <a:pt x="29210" y="704850"/>
                    <a:pt x="21590" y="702310"/>
                  </a:cubicBezTo>
                  <a:cubicBezTo>
                    <a:pt x="12700" y="699770"/>
                    <a:pt x="2540" y="684530"/>
                    <a:pt x="2540" y="670560"/>
                  </a:cubicBezTo>
                  <a:cubicBezTo>
                    <a:pt x="3810" y="647700"/>
                    <a:pt x="43180" y="623570"/>
                    <a:pt x="67310" y="576580"/>
                  </a:cubicBezTo>
                  <a:cubicBezTo>
                    <a:pt x="123190" y="471170"/>
                    <a:pt x="227330" y="73660"/>
                    <a:pt x="274320" y="19050"/>
                  </a:cubicBezTo>
                  <a:cubicBezTo>
                    <a:pt x="285750" y="6350"/>
                    <a:pt x="295910" y="0"/>
                    <a:pt x="303530" y="2540"/>
                  </a:cubicBezTo>
                  <a:cubicBezTo>
                    <a:pt x="312420" y="5080"/>
                    <a:pt x="322580" y="35560"/>
                    <a:pt x="322580" y="35560"/>
                  </a:cubicBezTo>
                </a:path>
              </a:pathLst>
            </a:custGeom>
            <a:solidFill>
              <a:srgbClr val="FBEA8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7" id="77"/>
          <p:cNvGrpSpPr/>
          <p:nvPr/>
        </p:nvGrpSpPr>
        <p:grpSpPr>
          <a:xfrm rot="0">
            <a:off x="14190345" y="6225540"/>
            <a:ext cx="337185" cy="539115"/>
            <a:chOff x="0" y="0"/>
            <a:chExt cx="449580" cy="71882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45720" y="48260"/>
              <a:ext cx="355600" cy="622300"/>
            </a:xfrm>
            <a:custGeom>
              <a:avLst/>
              <a:gdLst/>
              <a:ahLst/>
              <a:cxnLst/>
              <a:rect r="r" b="b" t="t" l="l"/>
              <a:pathLst>
                <a:path h="622300" w="355600">
                  <a:moveTo>
                    <a:pt x="54610" y="19050"/>
                  </a:moveTo>
                  <a:cubicBezTo>
                    <a:pt x="180340" y="318770"/>
                    <a:pt x="344170" y="525780"/>
                    <a:pt x="350520" y="584200"/>
                  </a:cubicBezTo>
                  <a:cubicBezTo>
                    <a:pt x="351790" y="601980"/>
                    <a:pt x="346710" y="615950"/>
                    <a:pt x="339090" y="619760"/>
                  </a:cubicBezTo>
                  <a:cubicBezTo>
                    <a:pt x="331470" y="622300"/>
                    <a:pt x="307340" y="613410"/>
                    <a:pt x="304800" y="605790"/>
                  </a:cubicBezTo>
                  <a:cubicBezTo>
                    <a:pt x="300990" y="598170"/>
                    <a:pt x="311150" y="575310"/>
                    <a:pt x="320040" y="572770"/>
                  </a:cubicBezTo>
                  <a:cubicBezTo>
                    <a:pt x="327660" y="568960"/>
                    <a:pt x="349250" y="581660"/>
                    <a:pt x="353060" y="589280"/>
                  </a:cubicBezTo>
                  <a:cubicBezTo>
                    <a:pt x="355600" y="596900"/>
                    <a:pt x="347980" y="614680"/>
                    <a:pt x="341630" y="618490"/>
                  </a:cubicBezTo>
                  <a:cubicBezTo>
                    <a:pt x="334010" y="622300"/>
                    <a:pt x="320040" y="618490"/>
                    <a:pt x="306070" y="608330"/>
                  </a:cubicBezTo>
                  <a:cubicBezTo>
                    <a:pt x="257810" y="571500"/>
                    <a:pt x="134620" y="341630"/>
                    <a:pt x="82550" y="232410"/>
                  </a:cubicBezTo>
                  <a:cubicBezTo>
                    <a:pt x="45720" y="156210"/>
                    <a:pt x="0" y="64770"/>
                    <a:pt x="5080" y="29210"/>
                  </a:cubicBezTo>
                  <a:cubicBezTo>
                    <a:pt x="6350" y="15240"/>
                    <a:pt x="16510" y="3810"/>
                    <a:pt x="25400" y="2540"/>
                  </a:cubicBezTo>
                  <a:cubicBezTo>
                    <a:pt x="33020" y="0"/>
                    <a:pt x="54610" y="19050"/>
                    <a:pt x="54610" y="19050"/>
                  </a:cubicBezTo>
                </a:path>
              </a:pathLst>
            </a:custGeom>
            <a:solidFill>
              <a:srgbClr val="FBEA8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9" id="79"/>
          <p:cNvGrpSpPr/>
          <p:nvPr/>
        </p:nvGrpSpPr>
        <p:grpSpPr>
          <a:xfrm rot="0">
            <a:off x="14271307" y="6306503"/>
            <a:ext cx="297180" cy="478155"/>
            <a:chOff x="0" y="0"/>
            <a:chExt cx="396240" cy="637540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45720" y="49530"/>
              <a:ext cx="300990" cy="541020"/>
            </a:xfrm>
            <a:custGeom>
              <a:avLst/>
              <a:gdLst/>
              <a:ahLst/>
              <a:cxnLst/>
              <a:rect r="r" b="b" t="t" l="l"/>
              <a:pathLst>
                <a:path h="541020" w="300990">
                  <a:moveTo>
                    <a:pt x="54610" y="17780"/>
                  </a:moveTo>
                  <a:cubicBezTo>
                    <a:pt x="158750" y="279400"/>
                    <a:pt x="290830" y="448310"/>
                    <a:pt x="295910" y="501650"/>
                  </a:cubicBezTo>
                  <a:cubicBezTo>
                    <a:pt x="298450" y="518160"/>
                    <a:pt x="293370" y="533400"/>
                    <a:pt x="285750" y="537210"/>
                  </a:cubicBezTo>
                  <a:cubicBezTo>
                    <a:pt x="278130" y="541020"/>
                    <a:pt x="254000" y="532130"/>
                    <a:pt x="251460" y="524510"/>
                  </a:cubicBezTo>
                  <a:cubicBezTo>
                    <a:pt x="247650" y="516890"/>
                    <a:pt x="257810" y="492760"/>
                    <a:pt x="265430" y="490220"/>
                  </a:cubicBezTo>
                  <a:cubicBezTo>
                    <a:pt x="273050" y="487680"/>
                    <a:pt x="295910" y="499110"/>
                    <a:pt x="298450" y="506730"/>
                  </a:cubicBezTo>
                  <a:cubicBezTo>
                    <a:pt x="300990" y="514350"/>
                    <a:pt x="294640" y="532130"/>
                    <a:pt x="288290" y="535940"/>
                  </a:cubicBezTo>
                  <a:cubicBezTo>
                    <a:pt x="280670" y="539750"/>
                    <a:pt x="265430" y="537210"/>
                    <a:pt x="252730" y="527050"/>
                  </a:cubicBezTo>
                  <a:cubicBezTo>
                    <a:pt x="208280" y="494030"/>
                    <a:pt x="111760" y="299720"/>
                    <a:pt x="68580" y="207010"/>
                  </a:cubicBezTo>
                  <a:cubicBezTo>
                    <a:pt x="38100" y="139700"/>
                    <a:pt x="0" y="62230"/>
                    <a:pt x="5080" y="29210"/>
                  </a:cubicBezTo>
                  <a:cubicBezTo>
                    <a:pt x="7620" y="15240"/>
                    <a:pt x="16510" y="3810"/>
                    <a:pt x="24130" y="1270"/>
                  </a:cubicBezTo>
                  <a:cubicBezTo>
                    <a:pt x="33020" y="0"/>
                    <a:pt x="54610" y="17780"/>
                    <a:pt x="54610" y="17780"/>
                  </a:cubicBezTo>
                </a:path>
              </a:pathLst>
            </a:custGeom>
            <a:solidFill>
              <a:srgbClr val="FBEA8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1" id="81"/>
          <p:cNvGrpSpPr/>
          <p:nvPr/>
        </p:nvGrpSpPr>
        <p:grpSpPr>
          <a:xfrm rot="0">
            <a:off x="14253210" y="6249353"/>
            <a:ext cx="376238" cy="436245"/>
            <a:chOff x="0" y="0"/>
            <a:chExt cx="501650" cy="581660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48260" y="45720"/>
              <a:ext cx="403860" cy="483870"/>
            </a:xfrm>
            <a:custGeom>
              <a:avLst/>
              <a:gdLst/>
              <a:ahLst/>
              <a:cxnLst/>
              <a:rect r="r" b="b" t="t" l="l"/>
              <a:pathLst>
                <a:path h="483870" w="403860">
                  <a:moveTo>
                    <a:pt x="46990" y="12700"/>
                  </a:moveTo>
                  <a:cubicBezTo>
                    <a:pt x="292100" y="375920"/>
                    <a:pt x="320040" y="402590"/>
                    <a:pt x="346710" y="420370"/>
                  </a:cubicBezTo>
                  <a:cubicBezTo>
                    <a:pt x="365760" y="433070"/>
                    <a:pt x="392430" y="435610"/>
                    <a:pt x="398780" y="445770"/>
                  </a:cubicBezTo>
                  <a:cubicBezTo>
                    <a:pt x="403860" y="452120"/>
                    <a:pt x="403860" y="463550"/>
                    <a:pt x="400050" y="469900"/>
                  </a:cubicBezTo>
                  <a:cubicBezTo>
                    <a:pt x="396240" y="476250"/>
                    <a:pt x="381000" y="483870"/>
                    <a:pt x="373380" y="483870"/>
                  </a:cubicBezTo>
                  <a:cubicBezTo>
                    <a:pt x="365760" y="482600"/>
                    <a:pt x="356870" y="476250"/>
                    <a:pt x="354330" y="468630"/>
                  </a:cubicBezTo>
                  <a:cubicBezTo>
                    <a:pt x="351790" y="461010"/>
                    <a:pt x="355600" y="444500"/>
                    <a:pt x="360680" y="439420"/>
                  </a:cubicBezTo>
                  <a:cubicBezTo>
                    <a:pt x="365760" y="434340"/>
                    <a:pt x="377190" y="431800"/>
                    <a:pt x="384810" y="434340"/>
                  </a:cubicBezTo>
                  <a:cubicBezTo>
                    <a:pt x="392430" y="436880"/>
                    <a:pt x="402590" y="450850"/>
                    <a:pt x="402590" y="458470"/>
                  </a:cubicBezTo>
                  <a:cubicBezTo>
                    <a:pt x="402590" y="466090"/>
                    <a:pt x="397510" y="476250"/>
                    <a:pt x="391160" y="480060"/>
                  </a:cubicBezTo>
                  <a:cubicBezTo>
                    <a:pt x="384810" y="483870"/>
                    <a:pt x="377190" y="483870"/>
                    <a:pt x="367030" y="482600"/>
                  </a:cubicBezTo>
                  <a:cubicBezTo>
                    <a:pt x="353060" y="480060"/>
                    <a:pt x="332740" y="471170"/>
                    <a:pt x="312420" y="458470"/>
                  </a:cubicBezTo>
                  <a:cubicBezTo>
                    <a:pt x="284480" y="438150"/>
                    <a:pt x="252730" y="408940"/>
                    <a:pt x="217170" y="365760"/>
                  </a:cubicBezTo>
                  <a:cubicBezTo>
                    <a:pt x="157480" y="292100"/>
                    <a:pt x="12700" y="91440"/>
                    <a:pt x="2540" y="38100"/>
                  </a:cubicBezTo>
                  <a:cubicBezTo>
                    <a:pt x="0" y="21590"/>
                    <a:pt x="2540" y="8890"/>
                    <a:pt x="10160" y="5080"/>
                  </a:cubicBezTo>
                  <a:cubicBezTo>
                    <a:pt x="16510" y="0"/>
                    <a:pt x="46990" y="12700"/>
                    <a:pt x="46990" y="12700"/>
                  </a:cubicBezTo>
                </a:path>
              </a:pathLst>
            </a:custGeom>
            <a:solidFill>
              <a:srgbClr val="FBEA8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3" id="83"/>
          <p:cNvGrpSpPr/>
          <p:nvPr/>
        </p:nvGrpSpPr>
        <p:grpSpPr>
          <a:xfrm rot="0">
            <a:off x="13966507" y="5923597"/>
            <a:ext cx="295275" cy="538162"/>
            <a:chOff x="0" y="0"/>
            <a:chExt cx="393700" cy="717550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48260" y="45720"/>
              <a:ext cx="293370" cy="622300"/>
            </a:xfrm>
            <a:custGeom>
              <a:avLst/>
              <a:gdLst/>
              <a:ahLst/>
              <a:cxnLst/>
              <a:rect r="r" b="b" t="t" l="l"/>
              <a:pathLst>
                <a:path h="622300" w="293370">
                  <a:moveTo>
                    <a:pt x="293370" y="38100"/>
                  </a:moveTo>
                  <a:cubicBezTo>
                    <a:pt x="148590" y="307340"/>
                    <a:pt x="125730" y="434340"/>
                    <a:pt x="99060" y="504190"/>
                  </a:cubicBezTo>
                  <a:cubicBezTo>
                    <a:pt x="82550" y="547370"/>
                    <a:pt x="67310" y="588010"/>
                    <a:pt x="50800" y="605790"/>
                  </a:cubicBezTo>
                  <a:cubicBezTo>
                    <a:pt x="41910" y="614680"/>
                    <a:pt x="30480" y="622300"/>
                    <a:pt x="22860" y="619760"/>
                  </a:cubicBezTo>
                  <a:cubicBezTo>
                    <a:pt x="15240" y="617220"/>
                    <a:pt x="1270" y="596900"/>
                    <a:pt x="2540" y="589280"/>
                  </a:cubicBezTo>
                  <a:cubicBezTo>
                    <a:pt x="5080" y="580390"/>
                    <a:pt x="26670" y="567690"/>
                    <a:pt x="34290" y="570230"/>
                  </a:cubicBezTo>
                  <a:cubicBezTo>
                    <a:pt x="43180" y="572770"/>
                    <a:pt x="53340" y="594360"/>
                    <a:pt x="52070" y="603250"/>
                  </a:cubicBezTo>
                  <a:cubicBezTo>
                    <a:pt x="49530" y="610870"/>
                    <a:pt x="34290" y="621030"/>
                    <a:pt x="25400" y="619760"/>
                  </a:cubicBezTo>
                  <a:cubicBezTo>
                    <a:pt x="17780" y="618490"/>
                    <a:pt x="3810" y="604520"/>
                    <a:pt x="2540" y="591820"/>
                  </a:cubicBezTo>
                  <a:cubicBezTo>
                    <a:pt x="0" y="568960"/>
                    <a:pt x="33020" y="533400"/>
                    <a:pt x="49530" y="490220"/>
                  </a:cubicBezTo>
                  <a:cubicBezTo>
                    <a:pt x="77470" y="419100"/>
                    <a:pt x="102870" y="284480"/>
                    <a:pt x="140970" y="199390"/>
                  </a:cubicBezTo>
                  <a:cubicBezTo>
                    <a:pt x="172720" y="127000"/>
                    <a:pt x="222250" y="27940"/>
                    <a:pt x="252730" y="7620"/>
                  </a:cubicBezTo>
                  <a:cubicBezTo>
                    <a:pt x="265430" y="0"/>
                    <a:pt x="280670" y="0"/>
                    <a:pt x="287020" y="5080"/>
                  </a:cubicBezTo>
                  <a:cubicBezTo>
                    <a:pt x="293370" y="10160"/>
                    <a:pt x="293370" y="38100"/>
                    <a:pt x="293370" y="38100"/>
                  </a:cubicBezTo>
                </a:path>
              </a:pathLst>
            </a:custGeom>
            <a:solidFill>
              <a:srgbClr val="FBEA8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5" id="85"/>
          <p:cNvGrpSpPr/>
          <p:nvPr/>
        </p:nvGrpSpPr>
        <p:grpSpPr>
          <a:xfrm rot="0">
            <a:off x="13824585" y="5904547"/>
            <a:ext cx="375285" cy="514350"/>
            <a:chOff x="0" y="0"/>
            <a:chExt cx="500380" cy="685800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49530" y="45720"/>
              <a:ext cx="402590" cy="591820"/>
            </a:xfrm>
            <a:custGeom>
              <a:avLst/>
              <a:gdLst/>
              <a:ahLst/>
              <a:cxnLst/>
              <a:rect r="r" b="b" t="t" l="l"/>
              <a:pathLst>
                <a:path h="591820" w="402590">
                  <a:moveTo>
                    <a:pt x="398780" y="39370"/>
                  </a:moveTo>
                  <a:cubicBezTo>
                    <a:pt x="193040" y="323850"/>
                    <a:pt x="95250" y="544830"/>
                    <a:pt x="48260" y="579120"/>
                  </a:cubicBezTo>
                  <a:cubicBezTo>
                    <a:pt x="34290" y="589280"/>
                    <a:pt x="19050" y="591820"/>
                    <a:pt x="11430" y="586740"/>
                  </a:cubicBezTo>
                  <a:cubicBezTo>
                    <a:pt x="5080" y="582930"/>
                    <a:pt x="0" y="566420"/>
                    <a:pt x="1270" y="558800"/>
                  </a:cubicBezTo>
                  <a:cubicBezTo>
                    <a:pt x="3810" y="551180"/>
                    <a:pt x="11430" y="543560"/>
                    <a:pt x="19050" y="542290"/>
                  </a:cubicBezTo>
                  <a:cubicBezTo>
                    <a:pt x="25400" y="539750"/>
                    <a:pt x="36830" y="541020"/>
                    <a:pt x="41910" y="546100"/>
                  </a:cubicBezTo>
                  <a:cubicBezTo>
                    <a:pt x="48260" y="552450"/>
                    <a:pt x="53340" y="568960"/>
                    <a:pt x="49530" y="576580"/>
                  </a:cubicBezTo>
                  <a:cubicBezTo>
                    <a:pt x="44450" y="584200"/>
                    <a:pt x="22860" y="591820"/>
                    <a:pt x="13970" y="589280"/>
                  </a:cubicBezTo>
                  <a:cubicBezTo>
                    <a:pt x="6350" y="585470"/>
                    <a:pt x="0" y="574040"/>
                    <a:pt x="1270" y="561340"/>
                  </a:cubicBezTo>
                  <a:cubicBezTo>
                    <a:pt x="2540" y="525780"/>
                    <a:pt x="73660" y="433070"/>
                    <a:pt x="110490" y="370840"/>
                  </a:cubicBezTo>
                  <a:cubicBezTo>
                    <a:pt x="146050" y="311150"/>
                    <a:pt x="177800" y="254000"/>
                    <a:pt x="217170" y="195580"/>
                  </a:cubicBezTo>
                  <a:cubicBezTo>
                    <a:pt x="260350" y="133350"/>
                    <a:pt x="322580" y="27940"/>
                    <a:pt x="358140" y="8890"/>
                  </a:cubicBezTo>
                  <a:cubicBezTo>
                    <a:pt x="372110" y="1270"/>
                    <a:pt x="388620" y="0"/>
                    <a:pt x="396240" y="5080"/>
                  </a:cubicBezTo>
                  <a:cubicBezTo>
                    <a:pt x="402590" y="11430"/>
                    <a:pt x="398780" y="39370"/>
                    <a:pt x="398780" y="39370"/>
                  </a:cubicBezTo>
                </a:path>
              </a:pathLst>
            </a:custGeom>
            <a:solidFill>
              <a:srgbClr val="FBEA8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7" id="87"/>
          <p:cNvGrpSpPr/>
          <p:nvPr/>
        </p:nvGrpSpPr>
        <p:grpSpPr>
          <a:xfrm rot="0">
            <a:off x="14192250" y="5963603"/>
            <a:ext cx="252412" cy="251460"/>
            <a:chOff x="0" y="0"/>
            <a:chExt cx="336550" cy="335280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46990" y="49530"/>
              <a:ext cx="242570" cy="238760"/>
            </a:xfrm>
            <a:custGeom>
              <a:avLst/>
              <a:gdLst/>
              <a:ahLst/>
              <a:cxnLst/>
              <a:rect r="r" b="b" t="t" l="l"/>
              <a:pathLst>
                <a:path h="238760" w="242570">
                  <a:moveTo>
                    <a:pt x="40640" y="1270"/>
                  </a:moveTo>
                  <a:cubicBezTo>
                    <a:pt x="107950" y="53340"/>
                    <a:pt x="121920" y="88900"/>
                    <a:pt x="144780" y="115570"/>
                  </a:cubicBezTo>
                  <a:cubicBezTo>
                    <a:pt x="170180" y="144780"/>
                    <a:pt x="229870" y="176530"/>
                    <a:pt x="237490" y="199390"/>
                  </a:cubicBezTo>
                  <a:cubicBezTo>
                    <a:pt x="242570" y="210820"/>
                    <a:pt x="240030" y="224790"/>
                    <a:pt x="233680" y="229870"/>
                  </a:cubicBezTo>
                  <a:cubicBezTo>
                    <a:pt x="227330" y="236220"/>
                    <a:pt x="209550" y="238760"/>
                    <a:pt x="203200" y="234950"/>
                  </a:cubicBezTo>
                  <a:cubicBezTo>
                    <a:pt x="195580" y="229870"/>
                    <a:pt x="190500" y="205740"/>
                    <a:pt x="194310" y="198120"/>
                  </a:cubicBezTo>
                  <a:cubicBezTo>
                    <a:pt x="199390" y="191770"/>
                    <a:pt x="223520" y="186690"/>
                    <a:pt x="231140" y="191770"/>
                  </a:cubicBezTo>
                  <a:cubicBezTo>
                    <a:pt x="237490" y="196850"/>
                    <a:pt x="241300" y="222250"/>
                    <a:pt x="234950" y="228600"/>
                  </a:cubicBezTo>
                  <a:cubicBezTo>
                    <a:pt x="229870" y="234950"/>
                    <a:pt x="212090" y="236220"/>
                    <a:pt x="199390" y="231140"/>
                  </a:cubicBezTo>
                  <a:cubicBezTo>
                    <a:pt x="172720" y="222250"/>
                    <a:pt x="127000" y="172720"/>
                    <a:pt x="102870" y="143510"/>
                  </a:cubicBezTo>
                  <a:cubicBezTo>
                    <a:pt x="83820" y="120650"/>
                    <a:pt x="76200" y="92710"/>
                    <a:pt x="58420" y="74930"/>
                  </a:cubicBezTo>
                  <a:cubicBezTo>
                    <a:pt x="41910" y="57150"/>
                    <a:pt x="10160" y="48260"/>
                    <a:pt x="3810" y="34290"/>
                  </a:cubicBezTo>
                  <a:cubicBezTo>
                    <a:pt x="0" y="25400"/>
                    <a:pt x="1270" y="11430"/>
                    <a:pt x="6350" y="6350"/>
                  </a:cubicBezTo>
                  <a:cubicBezTo>
                    <a:pt x="12700" y="0"/>
                    <a:pt x="40640" y="1270"/>
                    <a:pt x="40640" y="1270"/>
                  </a:cubicBezTo>
                </a:path>
              </a:pathLst>
            </a:custGeom>
            <a:solidFill>
              <a:srgbClr val="FBEA8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9" id="89"/>
          <p:cNvGrpSpPr/>
          <p:nvPr/>
        </p:nvGrpSpPr>
        <p:grpSpPr>
          <a:xfrm rot="0">
            <a:off x="14090332" y="6692265"/>
            <a:ext cx="234315" cy="175260"/>
            <a:chOff x="0" y="0"/>
            <a:chExt cx="312420" cy="233680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46990" y="49530"/>
              <a:ext cx="215900" cy="133350"/>
            </a:xfrm>
            <a:custGeom>
              <a:avLst/>
              <a:gdLst/>
              <a:ahLst/>
              <a:cxnLst/>
              <a:rect r="r" b="b" t="t" l="l"/>
              <a:pathLst>
                <a:path h="133350" w="215900">
                  <a:moveTo>
                    <a:pt x="13970" y="86360"/>
                  </a:moveTo>
                  <a:cubicBezTo>
                    <a:pt x="200660" y="2540"/>
                    <a:pt x="210820" y="11430"/>
                    <a:pt x="213360" y="19050"/>
                  </a:cubicBezTo>
                  <a:cubicBezTo>
                    <a:pt x="215900" y="26670"/>
                    <a:pt x="210820" y="44450"/>
                    <a:pt x="203200" y="48260"/>
                  </a:cubicBezTo>
                  <a:cubicBezTo>
                    <a:pt x="195580" y="52070"/>
                    <a:pt x="171450" y="46990"/>
                    <a:pt x="167640" y="40640"/>
                  </a:cubicBezTo>
                  <a:cubicBezTo>
                    <a:pt x="162560" y="33020"/>
                    <a:pt x="170180" y="8890"/>
                    <a:pt x="176530" y="5080"/>
                  </a:cubicBezTo>
                  <a:cubicBezTo>
                    <a:pt x="184150" y="0"/>
                    <a:pt x="208280" y="8890"/>
                    <a:pt x="212090" y="16510"/>
                  </a:cubicBezTo>
                  <a:cubicBezTo>
                    <a:pt x="215900" y="22860"/>
                    <a:pt x="213360" y="35560"/>
                    <a:pt x="205740" y="45720"/>
                  </a:cubicBezTo>
                  <a:cubicBezTo>
                    <a:pt x="185420" y="72390"/>
                    <a:pt x="68580" y="132080"/>
                    <a:pt x="34290" y="132080"/>
                  </a:cubicBezTo>
                  <a:cubicBezTo>
                    <a:pt x="19050" y="133350"/>
                    <a:pt x="6350" y="125730"/>
                    <a:pt x="3810" y="118110"/>
                  </a:cubicBezTo>
                  <a:cubicBezTo>
                    <a:pt x="0" y="110490"/>
                    <a:pt x="13970" y="86360"/>
                    <a:pt x="13970" y="8636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1" id="91"/>
          <p:cNvGrpSpPr/>
          <p:nvPr/>
        </p:nvGrpSpPr>
        <p:grpSpPr>
          <a:xfrm rot="0">
            <a:off x="14177962" y="6672262"/>
            <a:ext cx="166688" cy="642938"/>
            <a:chOff x="0" y="0"/>
            <a:chExt cx="222250" cy="857250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49530" y="50800"/>
              <a:ext cx="129540" cy="756920"/>
            </a:xfrm>
            <a:custGeom>
              <a:avLst/>
              <a:gdLst/>
              <a:ahLst/>
              <a:cxnLst/>
              <a:rect r="r" b="b" t="t" l="l"/>
              <a:pathLst>
                <a:path h="756920" w="129540">
                  <a:moveTo>
                    <a:pt x="67310" y="27940"/>
                  </a:moveTo>
                  <a:cubicBezTo>
                    <a:pt x="50800" y="224790"/>
                    <a:pt x="57150" y="285750"/>
                    <a:pt x="60960" y="349250"/>
                  </a:cubicBezTo>
                  <a:cubicBezTo>
                    <a:pt x="66040" y="417830"/>
                    <a:pt x="69850" y="499110"/>
                    <a:pt x="81280" y="566420"/>
                  </a:cubicBezTo>
                  <a:cubicBezTo>
                    <a:pt x="90170" y="626110"/>
                    <a:pt x="129540" y="702310"/>
                    <a:pt x="121920" y="731520"/>
                  </a:cubicBezTo>
                  <a:cubicBezTo>
                    <a:pt x="119380" y="744220"/>
                    <a:pt x="109220" y="753110"/>
                    <a:pt x="101600" y="754380"/>
                  </a:cubicBezTo>
                  <a:cubicBezTo>
                    <a:pt x="95250" y="756920"/>
                    <a:pt x="83820" y="753110"/>
                    <a:pt x="78740" y="748030"/>
                  </a:cubicBezTo>
                  <a:cubicBezTo>
                    <a:pt x="73660" y="742950"/>
                    <a:pt x="69850" y="732790"/>
                    <a:pt x="72390" y="725170"/>
                  </a:cubicBezTo>
                  <a:cubicBezTo>
                    <a:pt x="73660" y="717550"/>
                    <a:pt x="86360" y="706120"/>
                    <a:pt x="93980" y="704850"/>
                  </a:cubicBezTo>
                  <a:cubicBezTo>
                    <a:pt x="101600" y="703580"/>
                    <a:pt x="113030" y="708660"/>
                    <a:pt x="116840" y="713740"/>
                  </a:cubicBezTo>
                  <a:cubicBezTo>
                    <a:pt x="120650" y="720090"/>
                    <a:pt x="121920" y="737870"/>
                    <a:pt x="118110" y="744220"/>
                  </a:cubicBezTo>
                  <a:cubicBezTo>
                    <a:pt x="114300" y="750570"/>
                    <a:pt x="102870" y="755650"/>
                    <a:pt x="96520" y="755650"/>
                  </a:cubicBezTo>
                  <a:cubicBezTo>
                    <a:pt x="87630" y="754380"/>
                    <a:pt x="80010" y="748030"/>
                    <a:pt x="72390" y="736600"/>
                  </a:cubicBezTo>
                  <a:cubicBezTo>
                    <a:pt x="54610" y="709930"/>
                    <a:pt x="40640" y="629920"/>
                    <a:pt x="30480" y="570230"/>
                  </a:cubicBezTo>
                  <a:cubicBezTo>
                    <a:pt x="19050" y="502920"/>
                    <a:pt x="15240" y="421640"/>
                    <a:pt x="10160" y="350520"/>
                  </a:cubicBezTo>
                  <a:cubicBezTo>
                    <a:pt x="6350" y="285750"/>
                    <a:pt x="0" y="220980"/>
                    <a:pt x="1270" y="162560"/>
                  </a:cubicBezTo>
                  <a:cubicBezTo>
                    <a:pt x="3810" y="113030"/>
                    <a:pt x="3810" y="48260"/>
                    <a:pt x="17780" y="22860"/>
                  </a:cubicBezTo>
                  <a:cubicBezTo>
                    <a:pt x="24130" y="10160"/>
                    <a:pt x="34290" y="0"/>
                    <a:pt x="41910" y="0"/>
                  </a:cubicBezTo>
                  <a:cubicBezTo>
                    <a:pt x="50800" y="0"/>
                    <a:pt x="67310" y="27940"/>
                    <a:pt x="67310" y="2794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3" id="93"/>
          <p:cNvGrpSpPr/>
          <p:nvPr/>
        </p:nvGrpSpPr>
        <p:grpSpPr>
          <a:xfrm rot="0">
            <a:off x="14132243" y="6816090"/>
            <a:ext cx="151448" cy="438150"/>
            <a:chOff x="0" y="0"/>
            <a:chExt cx="201930" cy="584200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50800" y="46990"/>
              <a:ext cx="114300" cy="486410"/>
            </a:xfrm>
            <a:custGeom>
              <a:avLst/>
              <a:gdLst/>
              <a:ahLst/>
              <a:cxnLst/>
              <a:rect r="r" b="b" t="t" l="l"/>
              <a:pathLst>
                <a:path h="486410" w="114300">
                  <a:moveTo>
                    <a:pt x="72390" y="35560"/>
                  </a:moveTo>
                  <a:cubicBezTo>
                    <a:pt x="52070" y="252730"/>
                    <a:pt x="114300" y="425450"/>
                    <a:pt x="100330" y="464820"/>
                  </a:cubicBezTo>
                  <a:cubicBezTo>
                    <a:pt x="95250" y="477520"/>
                    <a:pt x="85090" y="486410"/>
                    <a:pt x="77470" y="486410"/>
                  </a:cubicBezTo>
                  <a:cubicBezTo>
                    <a:pt x="68580" y="486410"/>
                    <a:pt x="52070" y="469900"/>
                    <a:pt x="49530" y="462280"/>
                  </a:cubicBezTo>
                  <a:cubicBezTo>
                    <a:pt x="48260" y="454660"/>
                    <a:pt x="54610" y="444500"/>
                    <a:pt x="59690" y="440690"/>
                  </a:cubicBezTo>
                  <a:cubicBezTo>
                    <a:pt x="66040" y="435610"/>
                    <a:pt x="77470" y="433070"/>
                    <a:pt x="83820" y="436880"/>
                  </a:cubicBezTo>
                  <a:cubicBezTo>
                    <a:pt x="91440" y="440690"/>
                    <a:pt x="100330" y="462280"/>
                    <a:pt x="99060" y="469900"/>
                  </a:cubicBezTo>
                  <a:cubicBezTo>
                    <a:pt x="96520" y="477520"/>
                    <a:pt x="87630" y="485140"/>
                    <a:pt x="80010" y="485140"/>
                  </a:cubicBezTo>
                  <a:cubicBezTo>
                    <a:pt x="72390" y="486410"/>
                    <a:pt x="60960" y="483870"/>
                    <a:pt x="52070" y="472440"/>
                  </a:cubicBezTo>
                  <a:cubicBezTo>
                    <a:pt x="26670" y="438150"/>
                    <a:pt x="1270" y="254000"/>
                    <a:pt x="0" y="170180"/>
                  </a:cubicBezTo>
                  <a:cubicBezTo>
                    <a:pt x="0" y="109220"/>
                    <a:pt x="7620" y="34290"/>
                    <a:pt x="26670" y="13970"/>
                  </a:cubicBezTo>
                  <a:cubicBezTo>
                    <a:pt x="35560" y="3810"/>
                    <a:pt x="50800" y="0"/>
                    <a:pt x="58420" y="3810"/>
                  </a:cubicBezTo>
                  <a:cubicBezTo>
                    <a:pt x="66040" y="7620"/>
                    <a:pt x="72390" y="35560"/>
                    <a:pt x="72390" y="3556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5" id="95"/>
          <p:cNvGrpSpPr/>
          <p:nvPr/>
        </p:nvGrpSpPr>
        <p:grpSpPr>
          <a:xfrm rot="0">
            <a:off x="14271307" y="6694170"/>
            <a:ext cx="196215" cy="398145"/>
            <a:chOff x="0" y="0"/>
            <a:chExt cx="261620" cy="530860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46990" y="46990"/>
              <a:ext cx="171450" cy="433070"/>
            </a:xfrm>
            <a:custGeom>
              <a:avLst/>
              <a:gdLst/>
              <a:ahLst/>
              <a:cxnLst/>
              <a:rect r="r" b="b" t="t" l="l"/>
              <a:pathLst>
                <a:path h="433070" w="171450">
                  <a:moveTo>
                    <a:pt x="54610" y="26670"/>
                  </a:moveTo>
                  <a:cubicBezTo>
                    <a:pt x="59690" y="101600"/>
                    <a:pt x="85090" y="134620"/>
                    <a:pt x="99060" y="177800"/>
                  </a:cubicBezTo>
                  <a:cubicBezTo>
                    <a:pt x="120650" y="238760"/>
                    <a:pt x="171450" y="370840"/>
                    <a:pt x="162560" y="407670"/>
                  </a:cubicBezTo>
                  <a:cubicBezTo>
                    <a:pt x="160020" y="420370"/>
                    <a:pt x="151130" y="429260"/>
                    <a:pt x="143510" y="431800"/>
                  </a:cubicBezTo>
                  <a:cubicBezTo>
                    <a:pt x="134620" y="433070"/>
                    <a:pt x="118110" y="425450"/>
                    <a:pt x="115570" y="417830"/>
                  </a:cubicBezTo>
                  <a:cubicBezTo>
                    <a:pt x="111760" y="410210"/>
                    <a:pt x="119380" y="387350"/>
                    <a:pt x="127000" y="383540"/>
                  </a:cubicBezTo>
                  <a:cubicBezTo>
                    <a:pt x="134620" y="379730"/>
                    <a:pt x="157480" y="388620"/>
                    <a:pt x="161290" y="397510"/>
                  </a:cubicBezTo>
                  <a:cubicBezTo>
                    <a:pt x="163830" y="405130"/>
                    <a:pt x="153670" y="426720"/>
                    <a:pt x="146050" y="430530"/>
                  </a:cubicBezTo>
                  <a:cubicBezTo>
                    <a:pt x="138430" y="433070"/>
                    <a:pt x="127000" y="430530"/>
                    <a:pt x="116840" y="420370"/>
                  </a:cubicBezTo>
                  <a:cubicBezTo>
                    <a:pt x="82550" y="386080"/>
                    <a:pt x="11430" y="144780"/>
                    <a:pt x="3810" y="74930"/>
                  </a:cubicBezTo>
                  <a:cubicBezTo>
                    <a:pt x="0" y="44450"/>
                    <a:pt x="1270" y="20320"/>
                    <a:pt x="10160" y="10160"/>
                  </a:cubicBezTo>
                  <a:cubicBezTo>
                    <a:pt x="16510" y="2540"/>
                    <a:pt x="30480" y="0"/>
                    <a:pt x="38100" y="3810"/>
                  </a:cubicBezTo>
                  <a:cubicBezTo>
                    <a:pt x="45720" y="6350"/>
                    <a:pt x="54610" y="26670"/>
                    <a:pt x="54610" y="2667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7" id="97"/>
          <p:cNvGrpSpPr/>
          <p:nvPr/>
        </p:nvGrpSpPr>
        <p:grpSpPr>
          <a:xfrm rot="0">
            <a:off x="14352270" y="6753225"/>
            <a:ext cx="114300" cy="358140"/>
            <a:chOff x="0" y="0"/>
            <a:chExt cx="152400" cy="477520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30480" y="50800"/>
              <a:ext cx="72390" cy="377190"/>
            </a:xfrm>
            <a:custGeom>
              <a:avLst/>
              <a:gdLst/>
              <a:ahLst/>
              <a:cxnLst/>
              <a:rect r="r" b="b" t="t" l="l"/>
              <a:pathLst>
                <a:path h="377190" w="72390">
                  <a:moveTo>
                    <a:pt x="71120" y="25400"/>
                  </a:moveTo>
                  <a:cubicBezTo>
                    <a:pt x="64770" y="367030"/>
                    <a:pt x="53340" y="377190"/>
                    <a:pt x="44450" y="375920"/>
                  </a:cubicBezTo>
                  <a:cubicBezTo>
                    <a:pt x="36830" y="375920"/>
                    <a:pt x="21590" y="356870"/>
                    <a:pt x="20320" y="347980"/>
                  </a:cubicBezTo>
                  <a:cubicBezTo>
                    <a:pt x="20320" y="341630"/>
                    <a:pt x="27940" y="331470"/>
                    <a:pt x="34290" y="328930"/>
                  </a:cubicBezTo>
                  <a:cubicBezTo>
                    <a:pt x="41910" y="325120"/>
                    <a:pt x="58420" y="327660"/>
                    <a:pt x="64770" y="334010"/>
                  </a:cubicBezTo>
                  <a:cubicBezTo>
                    <a:pt x="69850" y="337820"/>
                    <a:pt x="72390" y="349250"/>
                    <a:pt x="71120" y="356870"/>
                  </a:cubicBezTo>
                  <a:cubicBezTo>
                    <a:pt x="68580" y="364490"/>
                    <a:pt x="55880" y="377190"/>
                    <a:pt x="46990" y="375920"/>
                  </a:cubicBezTo>
                  <a:cubicBezTo>
                    <a:pt x="38100" y="375920"/>
                    <a:pt x="27940" y="367030"/>
                    <a:pt x="20320" y="350520"/>
                  </a:cubicBezTo>
                  <a:cubicBezTo>
                    <a:pt x="1270" y="304800"/>
                    <a:pt x="0" y="71120"/>
                    <a:pt x="20320" y="25400"/>
                  </a:cubicBezTo>
                  <a:cubicBezTo>
                    <a:pt x="27940" y="10160"/>
                    <a:pt x="40640" y="0"/>
                    <a:pt x="49530" y="0"/>
                  </a:cubicBezTo>
                  <a:cubicBezTo>
                    <a:pt x="57150" y="1270"/>
                    <a:pt x="71120" y="25400"/>
                    <a:pt x="71120" y="2540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9" id="99"/>
          <p:cNvGrpSpPr/>
          <p:nvPr/>
        </p:nvGrpSpPr>
        <p:grpSpPr>
          <a:xfrm rot="0">
            <a:off x="14638020" y="5905500"/>
            <a:ext cx="293370" cy="560070"/>
            <a:chOff x="0" y="0"/>
            <a:chExt cx="391160" cy="746760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39370" y="49530"/>
              <a:ext cx="304800" cy="648970"/>
            </a:xfrm>
            <a:custGeom>
              <a:avLst/>
              <a:gdLst/>
              <a:ahLst/>
              <a:cxnLst/>
              <a:rect r="r" b="b" t="t" l="l"/>
              <a:pathLst>
                <a:path h="648970" w="304800">
                  <a:moveTo>
                    <a:pt x="227330" y="93980"/>
                  </a:moveTo>
                  <a:cubicBezTo>
                    <a:pt x="269240" y="0"/>
                    <a:pt x="283210" y="1270"/>
                    <a:pt x="289560" y="6350"/>
                  </a:cubicBezTo>
                  <a:cubicBezTo>
                    <a:pt x="295910" y="10160"/>
                    <a:pt x="299720" y="17780"/>
                    <a:pt x="299720" y="33020"/>
                  </a:cubicBezTo>
                  <a:cubicBezTo>
                    <a:pt x="299720" y="99060"/>
                    <a:pt x="138430" y="471170"/>
                    <a:pt x="93980" y="567690"/>
                  </a:cubicBezTo>
                  <a:cubicBezTo>
                    <a:pt x="76200" y="604520"/>
                    <a:pt x="67310" y="632460"/>
                    <a:pt x="50800" y="641350"/>
                  </a:cubicBezTo>
                  <a:cubicBezTo>
                    <a:pt x="40640" y="647700"/>
                    <a:pt x="25400" y="647700"/>
                    <a:pt x="17780" y="640080"/>
                  </a:cubicBezTo>
                  <a:cubicBezTo>
                    <a:pt x="1270" y="624840"/>
                    <a:pt x="0" y="521970"/>
                    <a:pt x="11430" y="499110"/>
                  </a:cubicBezTo>
                  <a:cubicBezTo>
                    <a:pt x="17780" y="487680"/>
                    <a:pt x="29210" y="480060"/>
                    <a:pt x="36830" y="481330"/>
                  </a:cubicBezTo>
                  <a:cubicBezTo>
                    <a:pt x="45720" y="482600"/>
                    <a:pt x="62230" y="501650"/>
                    <a:pt x="60960" y="509270"/>
                  </a:cubicBezTo>
                  <a:cubicBezTo>
                    <a:pt x="59690" y="518160"/>
                    <a:pt x="39370" y="533400"/>
                    <a:pt x="31750" y="532130"/>
                  </a:cubicBezTo>
                  <a:cubicBezTo>
                    <a:pt x="22860" y="530860"/>
                    <a:pt x="10160" y="509270"/>
                    <a:pt x="11430" y="501650"/>
                  </a:cubicBezTo>
                  <a:cubicBezTo>
                    <a:pt x="11430" y="492760"/>
                    <a:pt x="26670" y="481330"/>
                    <a:pt x="34290" y="481330"/>
                  </a:cubicBezTo>
                  <a:cubicBezTo>
                    <a:pt x="43180" y="481330"/>
                    <a:pt x="54610" y="487680"/>
                    <a:pt x="59690" y="499110"/>
                  </a:cubicBezTo>
                  <a:cubicBezTo>
                    <a:pt x="71120" y="520700"/>
                    <a:pt x="71120" y="609600"/>
                    <a:pt x="58420" y="631190"/>
                  </a:cubicBezTo>
                  <a:cubicBezTo>
                    <a:pt x="50800" y="642620"/>
                    <a:pt x="35560" y="648970"/>
                    <a:pt x="27940" y="646430"/>
                  </a:cubicBezTo>
                  <a:cubicBezTo>
                    <a:pt x="20320" y="643890"/>
                    <a:pt x="11430" y="631190"/>
                    <a:pt x="11430" y="612140"/>
                  </a:cubicBezTo>
                  <a:cubicBezTo>
                    <a:pt x="7620" y="535940"/>
                    <a:pt x="204470" y="67310"/>
                    <a:pt x="252730" y="15240"/>
                  </a:cubicBezTo>
                  <a:cubicBezTo>
                    <a:pt x="262890" y="3810"/>
                    <a:pt x="270510" y="1270"/>
                    <a:pt x="278130" y="1270"/>
                  </a:cubicBezTo>
                  <a:cubicBezTo>
                    <a:pt x="285750" y="2540"/>
                    <a:pt x="295910" y="11430"/>
                    <a:pt x="299720" y="20320"/>
                  </a:cubicBezTo>
                  <a:cubicBezTo>
                    <a:pt x="304800" y="38100"/>
                    <a:pt x="289560" y="88900"/>
                    <a:pt x="276860" y="106680"/>
                  </a:cubicBezTo>
                  <a:cubicBezTo>
                    <a:pt x="269240" y="116840"/>
                    <a:pt x="257810" y="127000"/>
                    <a:pt x="248920" y="125730"/>
                  </a:cubicBezTo>
                  <a:cubicBezTo>
                    <a:pt x="241300" y="123190"/>
                    <a:pt x="227330" y="93980"/>
                    <a:pt x="227330" y="9398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1" id="101"/>
          <p:cNvGrpSpPr/>
          <p:nvPr/>
        </p:nvGrpSpPr>
        <p:grpSpPr>
          <a:xfrm rot="0">
            <a:off x="14667548" y="5900738"/>
            <a:ext cx="287655" cy="540068"/>
            <a:chOff x="0" y="0"/>
            <a:chExt cx="383540" cy="720090"/>
          </a:xfrm>
        </p:grpSpPr>
        <p:sp>
          <p:nvSpPr>
            <p:cNvPr name="Freeform 102" id="102"/>
            <p:cNvSpPr/>
            <p:nvPr/>
          </p:nvSpPr>
          <p:spPr>
            <a:xfrm flipH="false" flipV="false" rot="0">
              <a:off x="48260" y="48260"/>
              <a:ext cx="283210" cy="623570"/>
            </a:xfrm>
            <a:custGeom>
              <a:avLst/>
              <a:gdLst/>
              <a:ahLst/>
              <a:cxnLst/>
              <a:rect r="r" b="b" t="t" l="l"/>
              <a:pathLst>
                <a:path h="623570" w="283210">
                  <a:moveTo>
                    <a:pt x="283210" y="31750"/>
                  </a:moveTo>
                  <a:cubicBezTo>
                    <a:pt x="189230" y="345440"/>
                    <a:pt x="91440" y="568960"/>
                    <a:pt x="49530" y="607060"/>
                  </a:cubicBezTo>
                  <a:cubicBezTo>
                    <a:pt x="38100" y="618490"/>
                    <a:pt x="26670" y="623570"/>
                    <a:pt x="19050" y="621030"/>
                  </a:cubicBezTo>
                  <a:cubicBezTo>
                    <a:pt x="10160" y="617220"/>
                    <a:pt x="2540" y="604520"/>
                    <a:pt x="2540" y="590550"/>
                  </a:cubicBezTo>
                  <a:cubicBezTo>
                    <a:pt x="0" y="565150"/>
                    <a:pt x="30480" y="486410"/>
                    <a:pt x="49530" y="469900"/>
                  </a:cubicBezTo>
                  <a:cubicBezTo>
                    <a:pt x="59690" y="462280"/>
                    <a:pt x="73660" y="461010"/>
                    <a:pt x="80010" y="464820"/>
                  </a:cubicBezTo>
                  <a:cubicBezTo>
                    <a:pt x="87630" y="468630"/>
                    <a:pt x="93980" y="491490"/>
                    <a:pt x="91440" y="500380"/>
                  </a:cubicBezTo>
                  <a:cubicBezTo>
                    <a:pt x="87630" y="506730"/>
                    <a:pt x="71120" y="513080"/>
                    <a:pt x="62230" y="511810"/>
                  </a:cubicBezTo>
                  <a:cubicBezTo>
                    <a:pt x="55880" y="510540"/>
                    <a:pt x="46990" y="502920"/>
                    <a:pt x="44450" y="496570"/>
                  </a:cubicBezTo>
                  <a:cubicBezTo>
                    <a:pt x="43180" y="487680"/>
                    <a:pt x="48260" y="472440"/>
                    <a:pt x="53340" y="466090"/>
                  </a:cubicBezTo>
                  <a:cubicBezTo>
                    <a:pt x="59690" y="462280"/>
                    <a:pt x="71120" y="461010"/>
                    <a:pt x="77470" y="463550"/>
                  </a:cubicBezTo>
                  <a:cubicBezTo>
                    <a:pt x="85090" y="467360"/>
                    <a:pt x="92710" y="477520"/>
                    <a:pt x="93980" y="488950"/>
                  </a:cubicBezTo>
                  <a:cubicBezTo>
                    <a:pt x="96520" y="514350"/>
                    <a:pt x="67310" y="589280"/>
                    <a:pt x="49530" y="607060"/>
                  </a:cubicBezTo>
                  <a:cubicBezTo>
                    <a:pt x="40640" y="617220"/>
                    <a:pt x="26670" y="623570"/>
                    <a:pt x="19050" y="621030"/>
                  </a:cubicBezTo>
                  <a:cubicBezTo>
                    <a:pt x="10160" y="617220"/>
                    <a:pt x="2540" y="607060"/>
                    <a:pt x="2540" y="590550"/>
                  </a:cubicBezTo>
                  <a:cubicBezTo>
                    <a:pt x="0" y="537210"/>
                    <a:pt x="140970" y="330200"/>
                    <a:pt x="180340" y="223520"/>
                  </a:cubicBezTo>
                  <a:cubicBezTo>
                    <a:pt x="209550" y="146050"/>
                    <a:pt x="212090" y="43180"/>
                    <a:pt x="234950" y="15240"/>
                  </a:cubicBezTo>
                  <a:cubicBezTo>
                    <a:pt x="245110" y="5080"/>
                    <a:pt x="259080" y="0"/>
                    <a:pt x="266700" y="2540"/>
                  </a:cubicBezTo>
                  <a:cubicBezTo>
                    <a:pt x="274320" y="5080"/>
                    <a:pt x="283210" y="31750"/>
                    <a:pt x="283210" y="3175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3" id="103"/>
          <p:cNvGrpSpPr/>
          <p:nvPr/>
        </p:nvGrpSpPr>
        <p:grpSpPr>
          <a:xfrm rot="0">
            <a:off x="14698980" y="5891212"/>
            <a:ext cx="329565" cy="611505"/>
            <a:chOff x="0" y="0"/>
            <a:chExt cx="439420" cy="815340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48260" y="48260"/>
              <a:ext cx="345440" cy="716280"/>
            </a:xfrm>
            <a:custGeom>
              <a:avLst/>
              <a:gdLst/>
              <a:ahLst/>
              <a:cxnLst/>
              <a:rect r="r" b="b" t="t" l="l"/>
              <a:pathLst>
                <a:path h="716280" w="345440">
                  <a:moveTo>
                    <a:pt x="250190" y="78740"/>
                  </a:moveTo>
                  <a:cubicBezTo>
                    <a:pt x="306070" y="2540"/>
                    <a:pt x="313690" y="0"/>
                    <a:pt x="321310" y="2540"/>
                  </a:cubicBezTo>
                  <a:cubicBezTo>
                    <a:pt x="328930" y="3810"/>
                    <a:pt x="336550" y="12700"/>
                    <a:pt x="340360" y="22860"/>
                  </a:cubicBezTo>
                  <a:cubicBezTo>
                    <a:pt x="345440" y="40640"/>
                    <a:pt x="339090" y="72390"/>
                    <a:pt x="330200" y="100330"/>
                  </a:cubicBezTo>
                  <a:cubicBezTo>
                    <a:pt x="317500" y="140970"/>
                    <a:pt x="283210" y="179070"/>
                    <a:pt x="255270" y="240030"/>
                  </a:cubicBezTo>
                  <a:cubicBezTo>
                    <a:pt x="205740" y="342900"/>
                    <a:pt x="130810" y="610870"/>
                    <a:pt x="80010" y="675640"/>
                  </a:cubicBezTo>
                  <a:cubicBezTo>
                    <a:pt x="60960" y="701040"/>
                    <a:pt x="40640" y="713740"/>
                    <a:pt x="26670" y="715010"/>
                  </a:cubicBezTo>
                  <a:cubicBezTo>
                    <a:pt x="19050" y="716280"/>
                    <a:pt x="10160" y="709930"/>
                    <a:pt x="6350" y="703580"/>
                  </a:cubicBezTo>
                  <a:cubicBezTo>
                    <a:pt x="2540" y="698500"/>
                    <a:pt x="3810" y="680720"/>
                    <a:pt x="2540" y="680720"/>
                  </a:cubicBezTo>
                  <a:cubicBezTo>
                    <a:pt x="2540" y="680720"/>
                    <a:pt x="3810" y="701040"/>
                    <a:pt x="3810" y="701040"/>
                  </a:cubicBezTo>
                  <a:cubicBezTo>
                    <a:pt x="5080" y="701040"/>
                    <a:pt x="1270" y="683260"/>
                    <a:pt x="5080" y="676910"/>
                  </a:cubicBezTo>
                  <a:cubicBezTo>
                    <a:pt x="7620" y="671830"/>
                    <a:pt x="17780" y="665480"/>
                    <a:pt x="24130" y="664210"/>
                  </a:cubicBezTo>
                  <a:cubicBezTo>
                    <a:pt x="31750" y="664210"/>
                    <a:pt x="41910" y="668020"/>
                    <a:pt x="46990" y="673100"/>
                  </a:cubicBezTo>
                  <a:cubicBezTo>
                    <a:pt x="50800" y="680720"/>
                    <a:pt x="52070" y="697230"/>
                    <a:pt x="48260" y="704850"/>
                  </a:cubicBezTo>
                  <a:cubicBezTo>
                    <a:pt x="44450" y="709930"/>
                    <a:pt x="33020" y="715010"/>
                    <a:pt x="26670" y="715010"/>
                  </a:cubicBezTo>
                  <a:cubicBezTo>
                    <a:pt x="19050" y="715010"/>
                    <a:pt x="8890" y="709930"/>
                    <a:pt x="5080" y="703580"/>
                  </a:cubicBezTo>
                  <a:cubicBezTo>
                    <a:pt x="1270" y="697230"/>
                    <a:pt x="0" y="685800"/>
                    <a:pt x="3810" y="679450"/>
                  </a:cubicBezTo>
                  <a:cubicBezTo>
                    <a:pt x="7620" y="673100"/>
                    <a:pt x="30480" y="662940"/>
                    <a:pt x="38100" y="666750"/>
                  </a:cubicBezTo>
                  <a:cubicBezTo>
                    <a:pt x="45720" y="670560"/>
                    <a:pt x="53340" y="690880"/>
                    <a:pt x="50800" y="698500"/>
                  </a:cubicBezTo>
                  <a:cubicBezTo>
                    <a:pt x="46990" y="706120"/>
                    <a:pt x="22860" y="716280"/>
                    <a:pt x="15240" y="712470"/>
                  </a:cubicBezTo>
                  <a:cubicBezTo>
                    <a:pt x="7620" y="708660"/>
                    <a:pt x="0" y="689610"/>
                    <a:pt x="2540" y="680720"/>
                  </a:cubicBezTo>
                  <a:cubicBezTo>
                    <a:pt x="6350" y="671830"/>
                    <a:pt x="21590" y="673100"/>
                    <a:pt x="33020" y="657860"/>
                  </a:cubicBezTo>
                  <a:cubicBezTo>
                    <a:pt x="72390" y="604520"/>
                    <a:pt x="161290" y="316230"/>
                    <a:pt x="210820" y="214630"/>
                  </a:cubicBezTo>
                  <a:cubicBezTo>
                    <a:pt x="236220" y="160020"/>
                    <a:pt x="266700" y="129540"/>
                    <a:pt x="280670" y="91440"/>
                  </a:cubicBezTo>
                  <a:cubicBezTo>
                    <a:pt x="290830" y="63500"/>
                    <a:pt x="281940" y="25400"/>
                    <a:pt x="294640" y="12700"/>
                  </a:cubicBezTo>
                  <a:cubicBezTo>
                    <a:pt x="302260" y="3810"/>
                    <a:pt x="318770" y="0"/>
                    <a:pt x="326390" y="3810"/>
                  </a:cubicBezTo>
                  <a:cubicBezTo>
                    <a:pt x="334010" y="7620"/>
                    <a:pt x="340360" y="22860"/>
                    <a:pt x="339090" y="35560"/>
                  </a:cubicBezTo>
                  <a:cubicBezTo>
                    <a:pt x="336550" y="55880"/>
                    <a:pt x="302260" y="107950"/>
                    <a:pt x="283210" y="115570"/>
                  </a:cubicBezTo>
                  <a:cubicBezTo>
                    <a:pt x="271780" y="119380"/>
                    <a:pt x="255270" y="114300"/>
                    <a:pt x="250190" y="107950"/>
                  </a:cubicBezTo>
                  <a:cubicBezTo>
                    <a:pt x="245110" y="101600"/>
                    <a:pt x="250190" y="78740"/>
                    <a:pt x="250190" y="7874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5" id="105"/>
          <p:cNvGrpSpPr/>
          <p:nvPr/>
        </p:nvGrpSpPr>
        <p:grpSpPr>
          <a:xfrm rot="0">
            <a:off x="14759940" y="5885497"/>
            <a:ext cx="288608" cy="576262"/>
            <a:chOff x="0" y="0"/>
            <a:chExt cx="384810" cy="768350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48260" y="48260"/>
              <a:ext cx="287020" cy="669290"/>
            </a:xfrm>
            <a:custGeom>
              <a:avLst/>
              <a:gdLst/>
              <a:ahLst/>
              <a:cxnLst/>
              <a:rect r="r" b="b" t="t" l="l"/>
              <a:pathLst>
                <a:path h="669290" w="287020">
                  <a:moveTo>
                    <a:pt x="219710" y="66040"/>
                  </a:moveTo>
                  <a:cubicBezTo>
                    <a:pt x="255270" y="0"/>
                    <a:pt x="269240" y="2540"/>
                    <a:pt x="275590" y="7620"/>
                  </a:cubicBezTo>
                  <a:cubicBezTo>
                    <a:pt x="280670" y="11430"/>
                    <a:pt x="284480" y="17780"/>
                    <a:pt x="284480" y="29210"/>
                  </a:cubicBezTo>
                  <a:cubicBezTo>
                    <a:pt x="287020" y="76200"/>
                    <a:pt x="223520" y="283210"/>
                    <a:pt x="180340" y="393700"/>
                  </a:cubicBezTo>
                  <a:cubicBezTo>
                    <a:pt x="142240" y="491490"/>
                    <a:pt x="76200" y="632460"/>
                    <a:pt x="45720" y="659130"/>
                  </a:cubicBezTo>
                  <a:cubicBezTo>
                    <a:pt x="38100" y="666750"/>
                    <a:pt x="31750" y="669290"/>
                    <a:pt x="24130" y="668020"/>
                  </a:cubicBezTo>
                  <a:cubicBezTo>
                    <a:pt x="16510" y="666750"/>
                    <a:pt x="3810" y="657860"/>
                    <a:pt x="2540" y="650240"/>
                  </a:cubicBezTo>
                  <a:cubicBezTo>
                    <a:pt x="0" y="641350"/>
                    <a:pt x="6350" y="627380"/>
                    <a:pt x="12700" y="622300"/>
                  </a:cubicBezTo>
                  <a:cubicBezTo>
                    <a:pt x="17780" y="618490"/>
                    <a:pt x="29210" y="617220"/>
                    <a:pt x="35560" y="619760"/>
                  </a:cubicBezTo>
                  <a:cubicBezTo>
                    <a:pt x="41910" y="622300"/>
                    <a:pt x="50800" y="629920"/>
                    <a:pt x="52070" y="637540"/>
                  </a:cubicBezTo>
                  <a:cubicBezTo>
                    <a:pt x="53340" y="645160"/>
                    <a:pt x="45720" y="660400"/>
                    <a:pt x="39370" y="665480"/>
                  </a:cubicBezTo>
                  <a:cubicBezTo>
                    <a:pt x="33020" y="669290"/>
                    <a:pt x="21590" y="669290"/>
                    <a:pt x="15240" y="665480"/>
                  </a:cubicBezTo>
                  <a:cubicBezTo>
                    <a:pt x="8890" y="661670"/>
                    <a:pt x="0" y="646430"/>
                    <a:pt x="2540" y="638810"/>
                  </a:cubicBezTo>
                  <a:cubicBezTo>
                    <a:pt x="3810" y="629920"/>
                    <a:pt x="25400" y="615950"/>
                    <a:pt x="33020" y="618490"/>
                  </a:cubicBezTo>
                  <a:cubicBezTo>
                    <a:pt x="40640" y="621030"/>
                    <a:pt x="53340" y="646430"/>
                    <a:pt x="49530" y="654050"/>
                  </a:cubicBezTo>
                  <a:cubicBezTo>
                    <a:pt x="46990" y="661670"/>
                    <a:pt x="26670" y="669290"/>
                    <a:pt x="17780" y="666750"/>
                  </a:cubicBezTo>
                  <a:cubicBezTo>
                    <a:pt x="10160" y="664210"/>
                    <a:pt x="2540" y="652780"/>
                    <a:pt x="2540" y="637540"/>
                  </a:cubicBezTo>
                  <a:cubicBezTo>
                    <a:pt x="1270" y="594360"/>
                    <a:pt x="93980" y="471170"/>
                    <a:pt x="132080" y="377190"/>
                  </a:cubicBezTo>
                  <a:cubicBezTo>
                    <a:pt x="175260" y="274320"/>
                    <a:pt x="238760" y="96520"/>
                    <a:pt x="243840" y="44450"/>
                  </a:cubicBezTo>
                  <a:cubicBezTo>
                    <a:pt x="243840" y="29210"/>
                    <a:pt x="233680" y="20320"/>
                    <a:pt x="237490" y="13970"/>
                  </a:cubicBezTo>
                  <a:cubicBezTo>
                    <a:pt x="241300" y="6350"/>
                    <a:pt x="256540" y="1270"/>
                    <a:pt x="264160" y="2540"/>
                  </a:cubicBezTo>
                  <a:cubicBezTo>
                    <a:pt x="271780" y="3810"/>
                    <a:pt x="279400" y="8890"/>
                    <a:pt x="283210" y="16510"/>
                  </a:cubicBezTo>
                  <a:cubicBezTo>
                    <a:pt x="287020" y="30480"/>
                    <a:pt x="278130" y="68580"/>
                    <a:pt x="267970" y="81280"/>
                  </a:cubicBezTo>
                  <a:cubicBezTo>
                    <a:pt x="259080" y="91440"/>
                    <a:pt x="241300" y="100330"/>
                    <a:pt x="232410" y="96520"/>
                  </a:cubicBezTo>
                  <a:cubicBezTo>
                    <a:pt x="224790" y="93980"/>
                    <a:pt x="219710" y="66040"/>
                    <a:pt x="219710" y="6604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7" id="107"/>
          <p:cNvGrpSpPr/>
          <p:nvPr/>
        </p:nvGrpSpPr>
        <p:grpSpPr>
          <a:xfrm rot="0">
            <a:off x="14779943" y="5859780"/>
            <a:ext cx="337185" cy="579120"/>
            <a:chOff x="0" y="0"/>
            <a:chExt cx="449580" cy="772160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48260" y="48260"/>
              <a:ext cx="350520" cy="676910"/>
            </a:xfrm>
            <a:custGeom>
              <a:avLst/>
              <a:gdLst/>
              <a:ahLst/>
              <a:cxnLst/>
              <a:rect r="r" b="b" t="t" l="l"/>
              <a:pathLst>
                <a:path h="676910" w="350520">
                  <a:moveTo>
                    <a:pt x="350520" y="33020"/>
                  </a:moveTo>
                  <a:cubicBezTo>
                    <a:pt x="161290" y="473710"/>
                    <a:pt x="90170" y="628650"/>
                    <a:pt x="49530" y="661670"/>
                  </a:cubicBezTo>
                  <a:cubicBezTo>
                    <a:pt x="36830" y="671830"/>
                    <a:pt x="22860" y="675640"/>
                    <a:pt x="15240" y="671830"/>
                  </a:cubicBezTo>
                  <a:cubicBezTo>
                    <a:pt x="7620" y="669290"/>
                    <a:pt x="0" y="651510"/>
                    <a:pt x="2540" y="643890"/>
                  </a:cubicBezTo>
                  <a:cubicBezTo>
                    <a:pt x="5080" y="636270"/>
                    <a:pt x="26670" y="623570"/>
                    <a:pt x="34290" y="626110"/>
                  </a:cubicBezTo>
                  <a:cubicBezTo>
                    <a:pt x="43180" y="628650"/>
                    <a:pt x="54610" y="651510"/>
                    <a:pt x="50800" y="659130"/>
                  </a:cubicBezTo>
                  <a:cubicBezTo>
                    <a:pt x="48260" y="666750"/>
                    <a:pt x="25400" y="676910"/>
                    <a:pt x="17780" y="673100"/>
                  </a:cubicBezTo>
                  <a:cubicBezTo>
                    <a:pt x="10160" y="670560"/>
                    <a:pt x="3810" y="655320"/>
                    <a:pt x="5080" y="638810"/>
                  </a:cubicBezTo>
                  <a:cubicBezTo>
                    <a:pt x="8890" y="589280"/>
                    <a:pt x="115570" y="453390"/>
                    <a:pt x="163830" y="353060"/>
                  </a:cubicBezTo>
                  <a:cubicBezTo>
                    <a:pt x="214630" y="246380"/>
                    <a:pt x="265430" y="50800"/>
                    <a:pt x="303530" y="15240"/>
                  </a:cubicBezTo>
                  <a:cubicBezTo>
                    <a:pt x="314960" y="3810"/>
                    <a:pt x="326390" y="0"/>
                    <a:pt x="334010" y="2540"/>
                  </a:cubicBezTo>
                  <a:cubicBezTo>
                    <a:pt x="342900" y="6350"/>
                    <a:pt x="350520" y="33020"/>
                    <a:pt x="350520" y="3302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9" id="109"/>
          <p:cNvGrpSpPr/>
          <p:nvPr/>
        </p:nvGrpSpPr>
        <p:grpSpPr>
          <a:xfrm rot="0">
            <a:off x="14698980" y="5841682"/>
            <a:ext cx="353378" cy="558165"/>
            <a:chOff x="0" y="0"/>
            <a:chExt cx="471170" cy="744220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45720" y="46990"/>
              <a:ext cx="379730" cy="647700"/>
            </a:xfrm>
            <a:custGeom>
              <a:avLst/>
              <a:gdLst/>
              <a:ahLst/>
              <a:cxnLst/>
              <a:rect r="r" b="b" t="t" l="l"/>
              <a:pathLst>
                <a:path h="647700" w="379730">
                  <a:moveTo>
                    <a:pt x="372110" y="43180"/>
                  </a:moveTo>
                  <a:cubicBezTo>
                    <a:pt x="203200" y="262890"/>
                    <a:pt x="177800" y="322580"/>
                    <a:pt x="148590" y="388620"/>
                  </a:cubicBezTo>
                  <a:cubicBezTo>
                    <a:pt x="114300" y="463550"/>
                    <a:pt x="82550" y="612140"/>
                    <a:pt x="49530" y="637540"/>
                  </a:cubicBezTo>
                  <a:cubicBezTo>
                    <a:pt x="36830" y="646430"/>
                    <a:pt x="19050" y="645160"/>
                    <a:pt x="12700" y="640080"/>
                  </a:cubicBezTo>
                  <a:cubicBezTo>
                    <a:pt x="6350" y="636270"/>
                    <a:pt x="3810" y="618490"/>
                    <a:pt x="6350" y="610870"/>
                  </a:cubicBezTo>
                  <a:cubicBezTo>
                    <a:pt x="8890" y="603250"/>
                    <a:pt x="19050" y="596900"/>
                    <a:pt x="25400" y="596900"/>
                  </a:cubicBezTo>
                  <a:cubicBezTo>
                    <a:pt x="33020" y="595630"/>
                    <a:pt x="44450" y="598170"/>
                    <a:pt x="48260" y="604520"/>
                  </a:cubicBezTo>
                  <a:cubicBezTo>
                    <a:pt x="53340" y="612140"/>
                    <a:pt x="50800" y="635000"/>
                    <a:pt x="45720" y="641350"/>
                  </a:cubicBezTo>
                  <a:cubicBezTo>
                    <a:pt x="40640" y="646430"/>
                    <a:pt x="29210" y="647700"/>
                    <a:pt x="21590" y="646430"/>
                  </a:cubicBezTo>
                  <a:cubicBezTo>
                    <a:pt x="15240" y="643890"/>
                    <a:pt x="7620" y="637540"/>
                    <a:pt x="5080" y="628650"/>
                  </a:cubicBezTo>
                  <a:cubicBezTo>
                    <a:pt x="0" y="612140"/>
                    <a:pt x="16510" y="577850"/>
                    <a:pt x="31750" y="538480"/>
                  </a:cubicBezTo>
                  <a:cubicBezTo>
                    <a:pt x="60960" y="457200"/>
                    <a:pt x="149860" y="261620"/>
                    <a:pt x="198120" y="177800"/>
                  </a:cubicBezTo>
                  <a:cubicBezTo>
                    <a:pt x="226060" y="129540"/>
                    <a:pt x="248920" y="100330"/>
                    <a:pt x="274320" y="69850"/>
                  </a:cubicBezTo>
                  <a:cubicBezTo>
                    <a:pt x="295910" y="43180"/>
                    <a:pt x="321310" y="8890"/>
                    <a:pt x="341630" y="3810"/>
                  </a:cubicBezTo>
                  <a:cubicBezTo>
                    <a:pt x="353060" y="0"/>
                    <a:pt x="369570" y="2540"/>
                    <a:pt x="374650" y="8890"/>
                  </a:cubicBezTo>
                  <a:cubicBezTo>
                    <a:pt x="379730" y="16510"/>
                    <a:pt x="372110" y="43180"/>
                    <a:pt x="372110" y="4318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1" id="111"/>
          <p:cNvGrpSpPr/>
          <p:nvPr/>
        </p:nvGrpSpPr>
        <p:grpSpPr>
          <a:xfrm rot="0">
            <a:off x="14840902" y="5842635"/>
            <a:ext cx="173355" cy="232410"/>
            <a:chOff x="0" y="0"/>
            <a:chExt cx="231140" cy="309880"/>
          </a:xfrm>
        </p:grpSpPr>
        <p:sp>
          <p:nvSpPr>
            <p:cNvPr name="Freeform 112" id="112"/>
            <p:cNvSpPr/>
            <p:nvPr/>
          </p:nvSpPr>
          <p:spPr>
            <a:xfrm flipH="false" flipV="false" rot="0">
              <a:off x="46990" y="44450"/>
              <a:ext cx="134620" cy="215900"/>
            </a:xfrm>
            <a:custGeom>
              <a:avLst/>
              <a:gdLst/>
              <a:ahLst/>
              <a:cxnLst/>
              <a:rect r="r" b="b" t="t" l="l"/>
              <a:pathLst>
                <a:path h="215900" w="134620">
                  <a:moveTo>
                    <a:pt x="132080" y="38100"/>
                  </a:moveTo>
                  <a:cubicBezTo>
                    <a:pt x="35560" y="213360"/>
                    <a:pt x="19050" y="213360"/>
                    <a:pt x="11430" y="208280"/>
                  </a:cubicBezTo>
                  <a:cubicBezTo>
                    <a:pt x="5080" y="203200"/>
                    <a:pt x="1270" y="184150"/>
                    <a:pt x="6350" y="177800"/>
                  </a:cubicBezTo>
                  <a:cubicBezTo>
                    <a:pt x="10160" y="170180"/>
                    <a:pt x="33020" y="163830"/>
                    <a:pt x="40640" y="166370"/>
                  </a:cubicBezTo>
                  <a:cubicBezTo>
                    <a:pt x="48260" y="168910"/>
                    <a:pt x="53340" y="180340"/>
                    <a:pt x="53340" y="186690"/>
                  </a:cubicBezTo>
                  <a:cubicBezTo>
                    <a:pt x="54610" y="194310"/>
                    <a:pt x="49530" y="204470"/>
                    <a:pt x="44450" y="208280"/>
                  </a:cubicBezTo>
                  <a:cubicBezTo>
                    <a:pt x="39370" y="213360"/>
                    <a:pt x="27940" y="215900"/>
                    <a:pt x="21590" y="213360"/>
                  </a:cubicBezTo>
                  <a:cubicBezTo>
                    <a:pt x="13970" y="210820"/>
                    <a:pt x="6350" y="205740"/>
                    <a:pt x="3810" y="196850"/>
                  </a:cubicBezTo>
                  <a:cubicBezTo>
                    <a:pt x="0" y="180340"/>
                    <a:pt x="16510" y="144780"/>
                    <a:pt x="29210" y="116840"/>
                  </a:cubicBezTo>
                  <a:cubicBezTo>
                    <a:pt x="44450" y="81280"/>
                    <a:pt x="73660" y="16510"/>
                    <a:pt x="95250" y="6350"/>
                  </a:cubicBezTo>
                  <a:cubicBezTo>
                    <a:pt x="106680" y="0"/>
                    <a:pt x="121920" y="3810"/>
                    <a:pt x="128270" y="8890"/>
                  </a:cubicBezTo>
                  <a:cubicBezTo>
                    <a:pt x="134620" y="15240"/>
                    <a:pt x="132080" y="38100"/>
                    <a:pt x="132080" y="38100"/>
                  </a:cubicBezTo>
                </a:path>
              </a:pathLst>
            </a:custGeom>
            <a:solidFill>
              <a:srgbClr val="3D542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3" id="113"/>
          <p:cNvGrpSpPr/>
          <p:nvPr/>
        </p:nvGrpSpPr>
        <p:grpSpPr>
          <a:xfrm rot="0">
            <a:off x="14965680" y="5942647"/>
            <a:ext cx="335280" cy="436245"/>
            <a:chOff x="0" y="0"/>
            <a:chExt cx="447040" cy="581660"/>
          </a:xfrm>
        </p:grpSpPr>
        <p:sp>
          <p:nvSpPr>
            <p:cNvPr name="Freeform 114" id="114"/>
            <p:cNvSpPr/>
            <p:nvPr/>
          </p:nvSpPr>
          <p:spPr>
            <a:xfrm flipH="false" flipV="false" rot="0">
              <a:off x="46990" y="45720"/>
              <a:ext cx="349250" cy="486410"/>
            </a:xfrm>
            <a:custGeom>
              <a:avLst/>
              <a:gdLst/>
              <a:ahLst/>
              <a:cxnLst/>
              <a:rect r="r" b="b" t="t" l="l"/>
              <a:pathLst>
                <a:path h="486410" w="349250">
                  <a:moveTo>
                    <a:pt x="45720" y="12700"/>
                  </a:moveTo>
                  <a:cubicBezTo>
                    <a:pt x="299720" y="359410"/>
                    <a:pt x="347980" y="425450"/>
                    <a:pt x="347980" y="455930"/>
                  </a:cubicBezTo>
                  <a:cubicBezTo>
                    <a:pt x="347980" y="468630"/>
                    <a:pt x="341630" y="481330"/>
                    <a:pt x="334010" y="483870"/>
                  </a:cubicBezTo>
                  <a:cubicBezTo>
                    <a:pt x="326390" y="486410"/>
                    <a:pt x="303530" y="478790"/>
                    <a:pt x="299720" y="471170"/>
                  </a:cubicBezTo>
                  <a:cubicBezTo>
                    <a:pt x="295910" y="463550"/>
                    <a:pt x="300990" y="447040"/>
                    <a:pt x="307340" y="440690"/>
                  </a:cubicBezTo>
                  <a:cubicBezTo>
                    <a:pt x="312420" y="436880"/>
                    <a:pt x="323850" y="434340"/>
                    <a:pt x="330200" y="436880"/>
                  </a:cubicBezTo>
                  <a:cubicBezTo>
                    <a:pt x="337820" y="439420"/>
                    <a:pt x="345440" y="447040"/>
                    <a:pt x="347980" y="453390"/>
                  </a:cubicBezTo>
                  <a:cubicBezTo>
                    <a:pt x="349250" y="461010"/>
                    <a:pt x="344170" y="478790"/>
                    <a:pt x="336550" y="482600"/>
                  </a:cubicBezTo>
                  <a:cubicBezTo>
                    <a:pt x="328930" y="486410"/>
                    <a:pt x="314960" y="483870"/>
                    <a:pt x="300990" y="473710"/>
                  </a:cubicBezTo>
                  <a:cubicBezTo>
                    <a:pt x="257810" y="441960"/>
                    <a:pt x="168910" y="251460"/>
                    <a:pt x="113030" y="173990"/>
                  </a:cubicBezTo>
                  <a:cubicBezTo>
                    <a:pt x="73660" y="119380"/>
                    <a:pt x="10160" y="73660"/>
                    <a:pt x="3810" y="41910"/>
                  </a:cubicBezTo>
                  <a:cubicBezTo>
                    <a:pt x="0" y="26670"/>
                    <a:pt x="6350" y="8890"/>
                    <a:pt x="13970" y="5080"/>
                  </a:cubicBezTo>
                  <a:cubicBezTo>
                    <a:pt x="20320" y="0"/>
                    <a:pt x="45720" y="12700"/>
                    <a:pt x="45720" y="1270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5" id="115"/>
          <p:cNvGrpSpPr/>
          <p:nvPr/>
        </p:nvGrpSpPr>
        <p:grpSpPr>
          <a:xfrm rot="0">
            <a:off x="14921865" y="5879782"/>
            <a:ext cx="273368" cy="533400"/>
            <a:chOff x="0" y="0"/>
            <a:chExt cx="364490" cy="711200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43180" y="48260"/>
              <a:ext cx="271780" cy="613410"/>
            </a:xfrm>
            <a:custGeom>
              <a:avLst/>
              <a:gdLst/>
              <a:ahLst/>
              <a:cxnLst/>
              <a:rect r="r" b="b" t="t" l="l"/>
              <a:pathLst>
                <a:path h="613410" w="271780">
                  <a:moveTo>
                    <a:pt x="57150" y="17780"/>
                  </a:moveTo>
                  <a:cubicBezTo>
                    <a:pt x="236220" y="516890"/>
                    <a:pt x="271780" y="556260"/>
                    <a:pt x="270510" y="581660"/>
                  </a:cubicBezTo>
                  <a:cubicBezTo>
                    <a:pt x="270510" y="595630"/>
                    <a:pt x="261620" y="608330"/>
                    <a:pt x="254000" y="610870"/>
                  </a:cubicBezTo>
                  <a:cubicBezTo>
                    <a:pt x="246380" y="613410"/>
                    <a:pt x="231140" y="607060"/>
                    <a:pt x="222250" y="598170"/>
                  </a:cubicBezTo>
                  <a:cubicBezTo>
                    <a:pt x="210820" y="586740"/>
                    <a:pt x="195580" y="552450"/>
                    <a:pt x="198120" y="538480"/>
                  </a:cubicBezTo>
                  <a:cubicBezTo>
                    <a:pt x="199390" y="529590"/>
                    <a:pt x="205740" y="521970"/>
                    <a:pt x="212090" y="519430"/>
                  </a:cubicBezTo>
                  <a:cubicBezTo>
                    <a:pt x="218440" y="515620"/>
                    <a:pt x="229870" y="516890"/>
                    <a:pt x="236220" y="520700"/>
                  </a:cubicBezTo>
                  <a:cubicBezTo>
                    <a:pt x="242570" y="524510"/>
                    <a:pt x="247650" y="534670"/>
                    <a:pt x="247650" y="541020"/>
                  </a:cubicBezTo>
                  <a:cubicBezTo>
                    <a:pt x="248920" y="548640"/>
                    <a:pt x="243840" y="558800"/>
                    <a:pt x="237490" y="562610"/>
                  </a:cubicBezTo>
                  <a:cubicBezTo>
                    <a:pt x="232410" y="566420"/>
                    <a:pt x="220980" y="568960"/>
                    <a:pt x="214630" y="566420"/>
                  </a:cubicBezTo>
                  <a:cubicBezTo>
                    <a:pt x="207010" y="563880"/>
                    <a:pt x="199390" y="554990"/>
                    <a:pt x="198120" y="548640"/>
                  </a:cubicBezTo>
                  <a:cubicBezTo>
                    <a:pt x="196850" y="542290"/>
                    <a:pt x="198120" y="530860"/>
                    <a:pt x="203200" y="525780"/>
                  </a:cubicBezTo>
                  <a:cubicBezTo>
                    <a:pt x="209550" y="519430"/>
                    <a:pt x="224790" y="515620"/>
                    <a:pt x="233680" y="519430"/>
                  </a:cubicBezTo>
                  <a:cubicBezTo>
                    <a:pt x="247650" y="525780"/>
                    <a:pt x="269240" y="565150"/>
                    <a:pt x="270510" y="581660"/>
                  </a:cubicBezTo>
                  <a:cubicBezTo>
                    <a:pt x="271780" y="593090"/>
                    <a:pt x="266700" y="604520"/>
                    <a:pt x="259080" y="608330"/>
                  </a:cubicBezTo>
                  <a:cubicBezTo>
                    <a:pt x="251460" y="613410"/>
                    <a:pt x="236220" y="610870"/>
                    <a:pt x="226060" y="603250"/>
                  </a:cubicBezTo>
                  <a:cubicBezTo>
                    <a:pt x="204470" y="588010"/>
                    <a:pt x="189230" y="534670"/>
                    <a:pt x="166370" y="480060"/>
                  </a:cubicBezTo>
                  <a:cubicBezTo>
                    <a:pt x="124460" y="377190"/>
                    <a:pt x="0" y="88900"/>
                    <a:pt x="7620" y="30480"/>
                  </a:cubicBezTo>
                  <a:cubicBezTo>
                    <a:pt x="10160" y="15240"/>
                    <a:pt x="19050" y="5080"/>
                    <a:pt x="26670" y="2540"/>
                  </a:cubicBezTo>
                  <a:cubicBezTo>
                    <a:pt x="34290" y="0"/>
                    <a:pt x="57150" y="17780"/>
                    <a:pt x="57150" y="1778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7" id="117"/>
          <p:cNvGrpSpPr/>
          <p:nvPr/>
        </p:nvGrpSpPr>
        <p:grpSpPr>
          <a:xfrm rot="0">
            <a:off x="14922818" y="5942647"/>
            <a:ext cx="235267" cy="437197"/>
            <a:chOff x="0" y="0"/>
            <a:chExt cx="313690" cy="582930"/>
          </a:xfrm>
        </p:grpSpPr>
        <p:sp>
          <p:nvSpPr>
            <p:cNvPr name="Freeform 118" id="118"/>
            <p:cNvSpPr/>
            <p:nvPr/>
          </p:nvSpPr>
          <p:spPr>
            <a:xfrm flipH="false" flipV="false" rot="0">
              <a:off x="50800" y="46990"/>
              <a:ext cx="212090" cy="486410"/>
            </a:xfrm>
            <a:custGeom>
              <a:avLst/>
              <a:gdLst/>
              <a:ahLst/>
              <a:cxnLst/>
              <a:rect r="r" b="b" t="t" l="l"/>
              <a:pathLst>
                <a:path h="486410" w="212090">
                  <a:moveTo>
                    <a:pt x="48260" y="16510"/>
                  </a:moveTo>
                  <a:cubicBezTo>
                    <a:pt x="209550" y="468630"/>
                    <a:pt x="201930" y="481330"/>
                    <a:pt x="194310" y="483870"/>
                  </a:cubicBezTo>
                  <a:cubicBezTo>
                    <a:pt x="185420" y="486410"/>
                    <a:pt x="165100" y="473710"/>
                    <a:pt x="162560" y="466090"/>
                  </a:cubicBezTo>
                  <a:cubicBezTo>
                    <a:pt x="160020" y="458470"/>
                    <a:pt x="167640" y="441960"/>
                    <a:pt x="173990" y="438150"/>
                  </a:cubicBezTo>
                  <a:cubicBezTo>
                    <a:pt x="180340" y="433070"/>
                    <a:pt x="191770" y="434340"/>
                    <a:pt x="198120" y="436880"/>
                  </a:cubicBezTo>
                  <a:cubicBezTo>
                    <a:pt x="204470" y="440690"/>
                    <a:pt x="212090" y="449580"/>
                    <a:pt x="212090" y="455930"/>
                  </a:cubicBezTo>
                  <a:cubicBezTo>
                    <a:pt x="212090" y="464820"/>
                    <a:pt x="204470" y="480060"/>
                    <a:pt x="196850" y="482600"/>
                  </a:cubicBezTo>
                  <a:cubicBezTo>
                    <a:pt x="187960" y="486410"/>
                    <a:pt x="175260" y="481330"/>
                    <a:pt x="162560" y="468630"/>
                  </a:cubicBezTo>
                  <a:cubicBezTo>
                    <a:pt x="119380" y="422910"/>
                    <a:pt x="0" y="96520"/>
                    <a:pt x="0" y="35560"/>
                  </a:cubicBezTo>
                  <a:cubicBezTo>
                    <a:pt x="0" y="19050"/>
                    <a:pt x="5080" y="6350"/>
                    <a:pt x="12700" y="3810"/>
                  </a:cubicBezTo>
                  <a:cubicBezTo>
                    <a:pt x="20320" y="0"/>
                    <a:pt x="48260" y="16510"/>
                    <a:pt x="48260" y="1651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9" id="119"/>
          <p:cNvGrpSpPr/>
          <p:nvPr/>
        </p:nvGrpSpPr>
        <p:grpSpPr>
          <a:xfrm rot="0">
            <a:off x="14678025" y="5980747"/>
            <a:ext cx="318135" cy="561975"/>
            <a:chOff x="0" y="0"/>
            <a:chExt cx="424180" cy="749300"/>
          </a:xfrm>
        </p:grpSpPr>
        <p:sp>
          <p:nvSpPr>
            <p:cNvPr name="Freeform 120" id="120"/>
            <p:cNvSpPr/>
            <p:nvPr/>
          </p:nvSpPr>
          <p:spPr>
            <a:xfrm flipH="false" flipV="false" rot="0">
              <a:off x="36830" y="44450"/>
              <a:ext cx="335280" cy="654050"/>
            </a:xfrm>
            <a:custGeom>
              <a:avLst/>
              <a:gdLst/>
              <a:ahLst/>
              <a:cxnLst/>
              <a:rect r="r" b="b" t="t" l="l"/>
              <a:pathLst>
                <a:path h="654050" w="335280">
                  <a:moveTo>
                    <a:pt x="309880" y="57150"/>
                  </a:moveTo>
                  <a:cubicBezTo>
                    <a:pt x="232410" y="60960"/>
                    <a:pt x="219710" y="63500"/>
                    <a:pt x="205740" y="81280"/>
                  </a:cubicBezTo>
                  <a:cubicBezTo>
                    <a:pt x="170180" y="125730"/>
                    <a:pt x="137160" y="302260"/>
                    <a:pt x="113030" y="400050"/>
                  </a:cubicBezTo>
                  <a:cubicBezTo>
                    <a:pt x="91440" y="483870"/>
                    <a:pt x="85090" y="600710"/>
                    <a:pt x="63500" y="635000"/>
                  </a:cubicBezTo>
                  <a:cubicBezTo>
                    <a:pt x="55880" y="646430"/>
                    <a:pt x="48260" y="654050"/>
                    <a:pt x="39370" y="654050"/>
                  </a:cubicBezTo>
                  <a:cubicBezTo>
                    <a:pt x="30480" y="652780"/>
                    <a:pt x="13970" y="636270"/>
                    <a:pt x="13970" y="627380"/>
                  </a:cubicBezTo>
                  <a:cubicBezTo>
                    <a:pt x="13970" y="619760"/>
                    <a:pt x="33020" y="601980"/>
                    <a:pt x="40640" y="603250"/>
                  </a:cubicBezTo>
                  <a:cubicBezTo>
                    <a:pt x="49530" y="603250"/>
                    <a:pt x="64770" y="623570"/>
                    <a:pt x="64770" y="631190"/>
                  </a:cubicBezTo>
                  <a:cubicBezTo>
                    <a:pt x="63500" y="640080"/>
                    <a:pt x="50800" y="652780"/>
                    <a:pt x="41910" y="654050"/>
                  </a:cubicBezTo>
                  <a:cubicBezTo>
                    <a:pt x="34290" y="654050"/>
                    <a:pt x="19050" y="645160"/>
                    <a:pt x="13970" y="629920"/>
                  </a:cubicBezTo>
                  <a:cubicBezTo>
                    <a:pt x="0" y="593090"/>
                    <a:pt x="40640" y="473710"/>
                    <a:pt x="64770" y="386080"/>
                  </a:cubicBezTo>
                  <a:cubicBezTo>
                    <a:pt x="91440" y="280670"/>
                    <a:pt x="128270" y="100330"/>
                    <a:pt x="173990" y="44450"/>
                  </a:cubicBezTo>
                  <a:cubicBezTo>
                    <a:pt x="196850" y="19050"/>
                    <a:pt x="222250" y="12700"/>
                    <a:pt x="246380" y="6350"/>
                  </a:cubicBezTo>
                  <a:cubicBezTo>
                    <a:pt x="267970" y="1270"/>
                    <a:pt x="294640" y="0"/>
                    <a:pt x="309880" y="6350"/>
                  </a:cubicBezTo>
                  <a:cubicBezTo>
                    <a:pt x="322580" y="11430"/>
                    <a:pt x="335280" y="26670"/>
                    <a:pt x="335280" y="35560"/>
                  </a:cubicBezTo>
                  <a:cubicBezTo>
                    <a:pt x="335280" y="43180"/>
                    <a:pt x="309880" y="57150"/>
                    <a:pt x="309880" y="5715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1" id="121"/>
          <p:cNvGrpSpPr/>
          <p:nvPr/>
        </p:nvGrpSpPr>
        <p:grpSpPr>
          <a:xfrm rot="0">
            <a:off x="14678977" y="5946458"/>
            <a:ext cx="256222" cy="453390"/>
            <a:chOff x="0" y="0"/>
            <a:chExt cx="341630" cy="604520"/>
          </a:xfrm>
        </p:grpSpPr>
        <p:sp>
          <p:nvSpPr>
            <p:cNvPr name="Freeform 122" id="122"/>
            <p:cNvSpPr/>
            <p:nvPr/>
          </p:nvSpPr>
          <p:spPr>
            <a:xfrm flipH="false" flipV="false" rot="0">
              <a:off x="44450" y="48260"/>
              <a:ext cx="246380" cy="506730"/>
            </a:xfrm>
            <a:custGeom>
              <a:avLst/>
              <a:gdLst/>
              <a:ahLst/>
              <a:cxnLst/>
              <a:rect r="r" b="b" t="t" l="l"/>
              <a:pathLst>
                <a:path h="506730" w="246380">
                  <a:moveTo>
                    <a:pt x="199390" y="87630"/>
                  </a:moveTo>
                  <a:cubicBezTo>
                    <a:pt x="166370" y="10160"/>
                    <a:pt x="176530" y="3810"/>
                    <a:pt x="182880" y="2540"/>
                  </a:cubicBezTo>
                  <a:cubicBezTo>
                    <a:pt x="190500" y="1270"/>
                    <a:pt x="207010" y="6350"/>
                    <a:pt x="209550" y="12700"/>
                  </a:cubicBezTo>
                  <a:cubicBezTo>
                    <a:pt x="213360" y="24130"/>
                    <a:pt x="190500" y="41910"/>
                    <a:pt x="177800" y="71120"/>
                  </a:cubicBezTo>
                  <a:cubicBezTo>
                    <a:pt x="147320" y="146050"/>
                    <a:pt x="81280" y="441960"/>
                    <a:pt x="54610" y="487680"/>
                  </a:cubicBezTo>
                  <a:cubicBezTo>
                    <a:pt x="48260" y="499110"/>
                    <a:pt x="44450" y="502920"/>
                    <a:pt x="38100" y="504190"/>
                  </a:cubicBezTo>
                  <a:cubicBezTo>
                    <a:pt x="29210" y="506730"/>
                    <a:pt x="13970" y="500380"/>
                    <a:pt x="8890" y="494030"/>
                  </a:cubicBezTo>
                  <a:cubicBezTo>
                    <a:pt x="5080" y="488950"/>
                    <a:pt x="3810" y="476250"/>
                    <a:pt x="6350" y="469900"/>
                  </a:cubicBezTo>
                  <a:cubicBezTo>
                    <a:pt x="10160" y="463550"/>
                    <a:pt x="19050" y="457200"/>
                    <a:pt x="25400" y="455930"/>
                  </a:cubicBezTo>
                  <a:cubicBezTo>
                    <a:pt x="33020" y="454660"/>
                    <a:pt x="43180" y="457200"/>
                    <a:pt x="48260" y="462280"/>
                  </a:cubicBezTo>
                  <a:cubicBezTo>
                    <a:pt x="53340" y="467360"/>
                    <a:pt x="57150" y="478790"/>
                    <a:pt x="54610" y="485140"/>
                  </a:cubicBezTo>
                  <a:cubicBezTo>
                    <a:pt x="52070" y="494030"/>
                    <a:pt x="31750" y="506730"/>
                    <a:pt x="24130" y="505460"/>
                  </a:cubicBezTo>
                  <a:cubicBezTo>
                    <a:pt x="15240" y="502920"/>
                    <a:pt x="7620" y="490220"/>
                    <a:pt x="6350" y="472440"/>
                  </a:cubicBezTo>
                  <a:cubicBezTo>
                    <a:pt x="0" y="411480"/>
                    <a:pt x="104140" y="60960"/>
                    <a:pt x="142240" y="36830"/>
                  </a:cubicBezTo>
                  <a:cubicBezTo>
                    <a:pt x="151130" y="31750"/>
                    <a:pt x="161290" y="45720"/>
                    <a:pt x="167640" y="40640"/>
                  </a:cubicBezTo>
                  <a:cubicBezTo>
                    <a:pt x="175260" y="36830"/>
                    <a:pt x="170180" y="8890"/>
                    <a:pt x="177800" y="5080"/>
                  </a:cubicBezTo>
                  <a:cubicBezTo>
                    <a:pt x="184150" y="0"/>
                    <a:pt x="196850" y="2540"/>
                    <a:pt x="205740" y="8890"/>
                  </a:cubicBezTo>
                  <a:cubicBezTo>
                    <a:pt x="220980" y="17780"/>
                    <a:pt x="246380" y="60960"/>
                    <a:pt x="245110" y="77470"/>
                  </a:cubicBezTo>
                  <a:cubicBezTo>
                    <a:pt x="243840" y="87630"/>
                    <a:pt x="233680" y="96520"/>
                    <a:pt x="226060" y="99060"/>
                  </a:cubicBezTo>
                  <a:cubicBezTo>
                    <a:pt x="218440" y="100330"/>
                    <a:pt x="199390" y="87630"/>
                    <a:pt x="199390" y="8763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3" id="123"/>
          <p:cNvGrpSpPr/>
          <p:nvPr/>
        </p:nvGrpSpPr>
        <p:grpSpPr>
          <a:xfrm rot="0">
            <a:off x="14710410" y="5960745"/>
            <a:ext cx="243840" cy="480060"/>
            <a:chOff x="0" y="0"/>
            <a:chExt cx="325120" cy="640080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48260" y="49530"/>
              <a:ext cx="224790" cy="541020"/>
            </a:xfrm>
            <a:custGeom>
              <a:avLst/>
              <a:gdLst/>
              <a:ahLst/>
              <a:cxnLst/>
              <a:rect r="r" b="b" t="t" l="l"/>
              <a:pathLst>
                <a:path h="541020" w="224790">
                  <a:moveTo>
                    <a:pt x="224790" y="35560"/>
                  </a:moveTo>
                  <a:cubicBezTo>
                    <a:pt x="50800" y="518160"/>
                    <a:pt x="63500" y="519430"/>
                    <a:pt x="62230" y="523240"/>
                  </a:cubicBezTo>
                  <a:cubicBezTo>
                    <a:pt x="60960" y="529590"/>
                    <a:pt x="34290" y="541020"/>
                    <a:pt x="26670" y="537210"/>
                  </a:cubicBezTo>
                  <a:cubicBezTo>
                    <a:pt x="19050" y="533400"/>
                    <a:pt x="11430" y="513080"/>
                    <a:pt x="15240" y="505460"/>
                  </a:cubicBezTo>
                  <a:cubicBezTo>
                    <a:pt x="19050" y="497840"/>
                    <a:pt x="43180" y="487680"/>
                    <a:pt x="50800" y="491490"/>
                  </a:cubicBezTo>
                  <a:cubicBezTo>
                    <a:pt x="58420" y="495300"/>
                    <a:pt x="63500" y="519430"/>
                    <a:pt x="60960" y="527050"/>
                  </a:cubicBezTo>
                  <a:cubicBezTo>
                    <a:pt x="57150" y="534670"/>
                    <a:pt x="46990" y="539750"/>
                    <a:pt x="39370" y="539750"/>
                  </a:cubicBezTo>
                  <a:cubicBezTo>
                    <a:pt x="31750" y="539750"/>
                    <a:pt x="17780" y="529590"/>
                    <a:pt x="13970" y="521970"/>
                  </a:cubicBezTo>
                  <a:cubicBezTo>
                    <a:pt x="11430" y="515620"/>
                    <a:pt x="13970" y="504190"/>
                    <a:pt x="19050" y="499110"/>
                  </a:cubicBezTo>
                  <a:cubicBezTo>
                    <a:pt x="24130" y="492760"/>
                    <a:pt x="40640" y="487680"/>
                    <a:pt x="48260" y="491490"/>
                  </a:cubicBezTo>
                  <a:cubicBezTo>
                    <a:pt x="55880" y="494030"/>
                    <a:pt x="64770" y="509270"/>
                    <a:pt x="63500" y="516890"/>
                  </a:cubicBezTo>
                  <a:cubicBezTo>
                    <a:pt x="63500" y="525780"/>
                    <a:pt x="52070" y="537210"/>
                    <a:pt x="44450" y="538480"/>
                  </a:cubicBezTo>
                  <a:cubicBezTo>
                    <a:pt x="38100" y="541020"/>
                    <a:pt x="27940" y="538480"/>
                    <a:pt x="21590" y="533400"/>
                  </a:cubicBezTo>
                  <a:cubicBezTo>
                    <a:pt x="13970" y="527050"/>
                    <a:pt x="3810" y="513080"/>
                    <a:pt x="2540" y="499110"/>
                  </a:cubicBezTo>
                  <a:cubicBezTo>
                    <a:pt x="0" y="483870"/>
                    <a:pt x="11430" y="472440"/>
                    <a:pt x="21590" y="445770"/>
                  </a:cubicBezTo>
                  <a:cubicBezTo>
                    <a:pt x="48260" y="370840"/>
                    <a:pt x="138430" y="63500"/>
                    <a:pt x="177800" y="17780"/>
                  </a:cubicBezTo>
                  <a:cubicBezTo>
                    <a:pt x="187960" y="5080"/>
                    <a:pt x="199390" y="0"/>
                    <a:pt x="207010" y="1270"/>
                  </a:cubicBezTo>
                  <a:cubicBezTo>
                    <a:pt x="215900" y="3810"/>
                    <a:pt x="224790" y="35560"/>
                    <a:pt x="224790" y="3556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5" id="125"/>
          <p:cNvGrpSpPr/>
          <p:nvPr/>
        </p:nvGrpSpPr>
        <p:grpSpPr>
          <a:xfrm rot="0">
            <a:off x="14759940" y="6021705"/>
            <a:ext cx="215265" cy="480060"/>
            <a:chOff x="0" y="0"/>
            <a:chExt cx="287020" cy="640080"/>
          </a:xfrm>
        </p:grpSpPr>
        <p:sp>
          <p:nvSpPr>
            <p:cNvPr name="Freeform 126" id="126"/>
            <p:cNvSpPr/>
            <p:nvPr/>
          </p:nvSpPr>
          <p:spPr>
            <a:xfrm flipH="false" flipV="false" rot="0">
              <a:off x="41910" y="49530"/>
              <a:ext cx="193040" cy="541020"/>
            </a:xfrm>
            <a:custGeom>
              <a:avLst/>
              <a:gdLst/>
              <a:ahLst/>
              <a:cxnLst/>
              <a:rect r="r" b="b" t="t" l="l"/>
              <a:pathLst>
                <a:path h="541020" w="193040">
                  <a:moveTo>
                    <a:pt x="193040" y="35560"/>
                  </a:moveTo>
                  <a:cubicBezTo>
                    <a:pt x="104140" y="294640"/>
                    <a:pt x="87630" y="480060"/>
                    <a:pt x="58420" y="520700"/>
                  </a:cubicBezTo>
                  <a:cubicBezTo>
                    <a:pt x="48260" y="533400"/>
                    <a:pt x="34290" y="539750"/>
                    <a:pt x="26670" y="538480"/>
                  </a:cubicBezTo>
                  <a:cubicBezTo>
                    <a:pt x="19050" y="538480"/>
                    <a:pt x="10160" y="529590"/>
                    <a:pt x="8890" y="521970"/>
                  </a:cubicBezTo>
                  <a:cubicBezTo>
                    <a:pt x="7620" y="514350"/>
                    <a:pt x="12700" y="497840"/>
                    <a:pt x="19050" y="492760"/>
                  </a:cubicBezTo>
                  <a:cubicBezTo>
                    <a:pt x="25400" y="488950"/>
                    <a:pt x="43180" y="490220"/>
                    <a:pt x="49530" y="495300"/>
                  </a:cubicBezTo>
                  <a:cubicBezTo>
                    <a:pt x="55880" y="499110"/>
                    <a:pt x="60960" y="510540"/>
                    <a:pt x="58420" y="516890"/>
                  </a:cubicBezTo>
                  <a:cubicBezTo>
                    <a:pt x="55880" y="525780"/>
                    <a:pt x="36830" y="541020"/>
                    <a:pt x="29210" y="539750"/>
                  </a:cubicBezTo>
                  <a:cubicBezTo>
                    <a:pt x="20320" y="538480"/>
                    <a:pt x="11430" y="525780"/>
                    <a:pt x="8890" y="509270"/>
                  </a:cubicBezTo>
                  <a:cubicBezTo>
                    <a:pt x="0" y="458470"/>
                    <a:pt x="55880" y="278130"/>
                    <a:pt x="82550" y="189230"/>
                  </a:cubicBezTo>
                  <a:cubicBezTo>
                    <a:pt x="102870" y="123190"/>
                    <a:pt x="123190" y="43180"/>
                    <a:pt x="144780" y="17780"/>
                  </a:cubicBezTo>
                  <a:cubicBezTo>
                    <a:pt x="154940" y="6350"/>
                    <a:pt x="166370" y="0"/>
                    <a:pt x="173990" y="1270"/>
                  </a:cubicBezTo>
                  <a:cubicBezTo>
                    <a:pt x="182880" y="3810"/>
                    <a:pt x="193040" y="35560"/>
                    <a:pt x="193040" y="3556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7" id="127"/>
          <p:cNvGrpSpPr/>
          <p:nvPr/>
        </p:nvGrpSpPr>
        <p:grpSpPr>
          <a:xfrm rot="0">
            <a:off x="14882812" y="6207442"/>
            <a:ext cx="173355" cy="210503"/>
            <a:chOff x="0" y="0"/>
            <a:chExt cx="231140" cy="280670"/>
          </a:xfrm>
        </p:grpSpPr>
        <p:sp>
          <p:nvSpPr>
            <p:cNvPr name="Freeform 128" id="128"/>
            <p:cNvSpPr/>
            <p:nvPr/>
          </p:nvSpPr>
          <p:spPr>
            <a:xfrm flipH="false" flipV="false" rot="0">
              <a:off x="49530" y="45720"/>
              <a:ext cx="133350" cy="189230"/>
            </a:xfrm>
            <a:custGeom>
              <a:avLst/>
              <a:gdLst/>
              <a:ahLst/>
              <a:cxnLst/>
              <a:rect r="r" b="b" t="t" l="l"/>
              <a:pathLst>
                <a:path h="189230" w="133350">
                  <a:moveTo>
                    <a:pt x="1270" y="151130"/>
                  </a:moveTo>
                  <a:cubicBezTo>
                    <a:pt x="101600" y="0"/>
                    <a:pt x="114300" y="1270"/>
                    <a:pt x="120650" y="6350"/>
                  </a:cubicBezTo>
                  <a:cubicBezTo>
                    <a:pt x="128270" y="11430"/>
                    <a:pt x="133350" y="29210"/>
                    <a:pt x="129540" y="35560"/>
                  </a:cubicBezTo>
                  <a:cubicBezTo>
                    <a:pt x="125730" y="44450"/>
                    <a:pt x="102870" y="53340"/>
                    <a:pt x="95250" y="49530"/>
                  </a:cubicBezTo>
                  <a:cubicBezTo>
                    <a:pt x="87630" y="45720"/>
                    <a:pt x="78740" y="21590"/>
                    <a:pt x="83820" y="15240"/>
                  </a:cubicBezTo>
                  <a:cubicBezTo>
                    <a:pt x="87630" y="7620"/>
                    <a:pt x="111760" y="1270"/>
                    <a:pt x="119380" y="5080"/>
                  </a:cubicBezTo>
                  <a:cubicBezTo>
                    <a:pt x="125730" y="8890"/>
                    <a:pt x="130810" y="20320"/>
                    <a:pt x="130810" y="33020"/>
                  </a:cubicBezTo>
                  <a:cubicBezTo>
                    <a:pt x="127000" y="64770"/>
                    <a:pt x="66040" y="168910"/>
                    <a:pt x="39370" y="182880"/>
                  </a:cubicBezTo>
                  <a:cubicBezTo>
                    <a:pt x="27940" y="189230"/>
                    <a:pt x="11430" y="185420"/>
                    <a:pt x="6350" y="179070"/>
                  </a:cubicBezTo>
                  <a:cubicBezTo>
                    <a:pt x="0" y="173990"/>
                    <a:pt x="1270" y="151130"/>
                    <a:pt x="1270" y="15113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9" id="129"/>
          <p:cNvGrpSpPr/>
          <p:nvPr/>
        </p:nvGrpSpPr>
        <p:grpSpPr>
          <a:xfrm rot="0">
            <a:off x="14799945" y="6226492"/>
            <a:ext cx="254317" cy="436245"/>
            <a:chOff x="0" y="0"/>
            <a:chExt cx="339090" cy="581660"/>
          </a:xfrm>
        </p:grpSpPr>
        <p:sp>
          <p:nvSpPr>
            <p:cNvPr name="Freeform 130" id="130"/>
            <p:cNvSpPr/>
            <p:nvPr/>
          </p:nvSpPr>
          <p:spPr>
            <a:xfrm flipH="false" flipV="false" rot="0">
              <a:off x="49530" y="46990"/>
              <a:ext cx="242570" cy="487680"/>
            </a:xfrm>
            <a:custGeom>
              <a:avLst/>
              <a:gdLst/>
              <a:ahLst/>
              <a:cxnLst/>
              <a:rect r="r" b="b" t="t" l="l"/>
              <a:pathLst>
                <a:path h="487680" w="242570">
                  <a:moveTo>
                    <a:pt x="236220" y="41910"/>
                  </a:moveTo>
                  <a:cubicBezTo>
                    <a:pt x="160020" y="161290"/>
                    <a:pt x="127000" y="304800"/>
                    <a:pt x="99060" y="372110"/>
                  </a:cubicBezTo>
                  <a:cubicBezTo>
                    <a:pt x="81280" y="414020"/>
                    <a:pt x="68580" y="455930"/>
                    <a:pt x="49530" y="472440"/>
                  </a:cubicBezTo>
                  <a:cubicBezTo>
                    <a:pt x="38100" y="481330"/>
                    <a:pt x="21590" y="486410"/>
                    <a:pt x="13970" y="482600"/>
                  </a:cubicBezTo>
                  <a:cubicBezTo>
                    <a:pt x="6350" y="478790"/>
                    <a:pt x="0" y="454660"/>
                    <a:pt x="5080" y="447040"/>
                  </a:cubicBezTo>
                  <a:cubicBezTo>
                    <a:pt x="10160" y="439420"/>
                    <a:pt x="34290" y="435610"/>
                    <a:pt x="41910" y="440690"/>
                  </a:cubicBezTo>
                  <a:cubicBezTo>
                    <a:pt x="48260" y="445770"/>
                    <a:pt x="50800" y="469900"/>
                    <a:pt x="45720" y="476250"/>
                  </a:cubicBezTo>
                  <a:cubicBezTo>
                    <a:pt x="41910" y="483870"/>
                    <a:pt x="24130" y="487680"/>
                    <a:pt x="16510" y="483870"/>
                  </a:cubicBezTo>
                  <a:cubicBezTo>
                    <a:pt x="8890" y="481330"/>
                    <a:pt x="1270" y="468630"/>
                    <a:pt x="1270" y="457200"/>
                  </a:cubicBezTo>
                  <a:cubicBezTo>
                    <a:pt x="1270" y="434340"/>
                    <a:pt x="33020" y="400050"/>
                    <a:pt x="50800" y="356870"/>
                  </a:cubicBezTo>
                  <a:cubicBezTo>
                    <a:pt x="78740" y="288290"/>
                    <a:pt x="115570" y="135890"/>
                    <a:pt x="148590" y="74930"/>
                  </a:cubicBezTo>
                  <a:cubicBezTo>
                    <a:pt x="167640" y="40640"/>
                    <a:pt x="186690" y="10160"/>
                    <a:pt x="205740" y="3810"/>
                  </a:cubicBezTo>
                  <a:cubicBezTo>
                    <a:pt x="215900" y="0"/>
                    <a:pt x="232410" y="6350"/>
                    <a:pt x="237490" y="13970"/>
                  </a:cubicBezTo>
                  <a:cubicBezTo>
                    <a:pt x="242570" y="20320"/>
                    <a:pt x="236220" y="41910"/>
                    <a:pt x="236220" y="41910"/>
                  </a:cubicBezTo>
                </a:path>
              </a:pathLst>
            </a:custGeom>
            <a:solidFill>
              <a:srgbClr val="39B54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1" id="131"/>
          <p:cNvGrpSpPr/>
          <p:nvPr/>
        </p:nvGrpSpPr>
        <p:grpSpPr>
          <a:xfrm rot="0">
            <a:off x="15045690" y="6226492"/>
            <a:ext cx="272415" cy="194310"/>
            <a:chOff x="0" y="0"/>
            <a:chExt cx="363220" cy="259080"/>
          </a:xfrm>
        </p:grpSpPr>
        <p:sp>
          <p:nvSpPr>
            <p:cNvPr name="Freeform 132" id="132"/>
            <p:cNvSpPr/>
            <p:nvPr/>
          </p:nvSpPr>
          <p:spPr>
            <a:xfrm flipH="false" flipV="false" rot="0">
              <a:off x="46990" y="49530"/>
              <a:ext cx="269240" cy="158750"/>
            </a:xfrm>
            <a:custGeom>
              <a:avLst/>
              <a:gdLst/>
              <a:ahLst/>
              <a:cxnLst/>
              <a:rect r="r" b="b" t="t" l="l"/>
              <a:pathLst>
                <a:path h="158750" w="269240">
                  <a:moveTo>
                    <a:pt x="255270" y="46990"/>
                  </a:moveTo>
                  <a:cubicBezTo>
                    <a:pt x="16510" y="157480"/>
                    <a:pt x="6350" y="151130"/>
                    <a:pt x="3810" y="143510"/>
                  </a:cubicBezTo>
                  <a:cubicBezTo>
                    <a:pt x="0" y="134620"/>
                    <a:pt x="10160" y="113030"/>
                    <a:pt x="17780" y="109220"/>
                  </a:cubicBezTo>
                  <a:cubicBezTo>
                    <a:pt x="24130" y="105410"/>
                    <a:pt x="35560" y="107950"/>
                    <a:pt x="41910" y="111760"/>
                  </a:cubicBezTo>
                  <a:cubicBezTo>
                    <a:pt x="46990" y="118110"/>
                    <a:pt x="53340" y="133350"/>
                    <a:pt x="50800" y="142240"/>
                  </a:cubicBezTo>
                  <a:cubicBezTo>
                    <a:pt x="48260" y="149860"/>
                    <a:pt x="33020" y="158750"/>
                    <a:pt x="24130" y="158750"/>
                  </a:cubicBezTo>
                  <a:cubicBezTo>
                    <a:pt x="17780" y="158750"/>
                    <a:pt x="7620" y="152400"/>
                    <a:pt x="5080" y="146050"/>
                  </a:cubicBezTo>
                  <a:cubicBezTo>
                    <a:pt x="1270" y="137160"/>
                    <a:pt x="5080" y="123190"/>
                    <a:pt x="15240" y="110490"/>
                  </a:cubicBezTo>
                  <a:cubicBezTo>
                    <a:pt x="41910" y="78740"/>
                    <a:pt x="191770" y="6350"/>
                    <a:pt x="232410" y="1270"/>
                  </a:cubicBezTo>
                  <a:cubicBezTo>
                    <a:pt x="247650" y="0"/>
                    <a:pt x="260350" y="3810"/>
                    <a:pt x="264160" y="10160"/>
                  </a:cubicBezTo>
                  <a:cubicBezTo>
                    <a:pt x="269240" y="17780"/>
                    <a:pt x="255270" y="46990"/>
                    <a:pt x="255270" y="4699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3" id="133"/>
          <p:cNvGrpSpPr/>
          <p:nvPr/>
        </p:nvGrpSpPr>
        <p:grpSpPr>
          <a:xfrm rot="0">
            <a:off x="14718982" y="6251258"/>
            <a:ext cx="353378" cy="440055"/>
            <a:chOff x="0" y="0"/>
            <a:chExt cx="471170" cy="586740"/>
          </a:xfrm>
        </p:grpSpPr>
        <p:sp>
          <p:nvSpPr>
            <p:cNvPr name="Freeform 134" id="134"/>
            <p:cNvSpPr/>
            <p:nvPr/>
          </p:nvSpPr>
          <p:spPr>
            <a:xfrm flipH="false" flipV="false" rot="0">
              <a:off x="49530" y="44450"/>
              <a:ext cx="375920" cy="492760"/>
            </a:xfrm>
            <a:custGeom>
              <a:avLst/>
              <a:gdLst/>
              <a:ahLst/>
              <a:cxnLst/>
              <a:rect r="r" b="b" t="t" l="l"/>
              <a:pathLst>
                <a:path h="492760" w="375920">
                  <a:moveTo>
                    <a:pt x="370840" y="39370"/>
                  </a:moveTo>
                  <a:cubicBezTo>
                    <a:pt x="199390" y="255270"/>
                    <a:pt x="80010" y="492760"/>
                    <a:pt x="57150" y="491490"/>
                  </a:cubicBezTo>
                  <a:cubicBezTo>
                    <a:pt x="50800" y="490220"/>
                    <a:pt x="53340" y="473710"/>
                    <a:pt x="48260" y="469900"/>
                  </a:cubicBezTo>
                  <a:cubicBezTo>
                    <a:pt x="40640" y="466090"/>
                    <a:pt x="19050" y="482600"/>
                    <a:pt x="11430" y="477520"/>
                  </a:cubicBezTo>
                  <a:cubicBezTo>
                    <a:pt x="3810" y="473710"/>
                    <a:pt x="0" y="458470"/>
                    <a:pt x="1270" y="450850"/>
                  </a:cubicBezTo>
                  <a:cubicBezTo>
                    <a:pt x="3810" y="443230"/>
                    <a:pt x="13970" y="434340"/>
                    <a:pt x="21590" y="433070"/>
                  </a:cubicBezTo>
                  <a:cubicBezTo>
                    <a:pt x="27940" y="430530"/>
                    <a:pt x="39370" y="434340"/>
                    <a:pt x="44450" y="439420"/>
                  </a:cubicBezTo>
                  <a:cubicBezTo>
                    <a:pt x="49530" y="444500"/>
                    <a:pt x="53340" y="455930"/>
                    <a:pt x="50800" y="462280"/>
                  </a:cubicBezTo>
                  <a:cubicBezTo>
                    <a:pt x="48260" y="469900"/>
                    <a:pt x="35560" y="481330"/>
                    <a:pt x="27940" y="482600"/>
                  </a:cubicBezTo>
                  <a:cubicBezTo>
                    <a:pt x="21590" y="483870"/>
                    <a:pt x="10160" y="478790"/>
                    <a:pt x="6350" y="473710"/>
                  </a:cubicBezTo>
                  <a:cubicBezTo>
                    <a:pt x="1270" y="466090"/>
                    <a:pt x="1270" y="449580"/>
                    <a:pt x="5080" y="443230"/>
                  </a:cubicBezTo>
                  <a:cubicBezTo>
                    <a:pt x="8890" y="436880"/>
                    <a:pt x="19050" y="431800"/>
                    <a:pt x="26670" y="431800"/>
                  </a:cubicBezTo>
                  <a:cubicBezTo>
                    <a:pt x="34290" y="431800"/>
                    <a:pt x="43180" y="438150"/>
                    <a:pt x="46990" y="443230"/>
                  </a:cubicBezTo>
                  <a:cubicBezTo>
                    <a:pt x="50800" y="449580"/>
                    <a:pt x="52070" y="464820"/>
                    <a:pt x="48260" y="469900"/>
                  </a:cubicBezTo>
                  <a:cubicBezTo>
                    <a:pt x="43180" y="477520"/>
                    <a:pt x="17780" y="482600"/>
                    <a:pt x="11430" y="477520"/>
                  </a:cubicBezTo>
                  <a:cubicBezTo>
                    <a:pt x="3810" y="473710"/>
                    <a:pt x="1270" y="447040"/>
                    <a:pt x="3810" y="444500"/>
                  </a:cubicBezTo>
                  <a:cubicBezTo>
                    <a:pt x="6350" y="443230"/>
                    <a:pt x="15240" y="459740"/>
                    <a:pt x="22860" y="458470"/>
                  </a:cubicBezTo>
                  <a:cubicBezTo>
                    <a:pt x="43180" y="453390"/>
                    <a:pt x="72390" y="359410"/>
                    <a:pt x="110490" y="299720"/>
                  </a:cubicBezTo>
                  <a:cubicBezTo>
                    <a:pt x="165100" y="215900"/>
                    <a:pt x="284480" y="31750"/>
                    <a:pt x="331470" y="7620"/>
                  </a:cubicBezTo>
                  <a:cubicBezTo>
                    <a:pt x="346710" y="0"/>
                    <a:pt x="363220" y="0"/>
                    <a:pt x="369570" y="6350"/>
                  </a:cubicBezTo>
                  <a:cubicBezTo>
                    <a:pt x="375920" y="11430"/>
                    <a:pt x="370840" y="39370"/>
                    <a:pt x="370840" y="3937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5" id="135"/>
          <p:cNvGrpSpPr/>
          <p:nvPr/>
        </p:nvGrpSpPr>
        <p:grpSpPr>
          <a:xfrm rot="0">
            <a:off x="14789468" y="6169342"/>
            <a:ext cx="246697" cy="403860"/>
            <a:chOff x="0" y="0"/>
            <a:chExt cx="328930" cy="538480"/>
          </a:xfrm>
        </p:grpSpPr>
        <p:sp>
          <p:nvSpPr>
            <p:cNvPr name="Freeform 136" id="136"/>
            <p:cNvSpPr/>
            <p:nvPr/>
          </p:nvSpPr>
          <p:spPr>
            <a:xfrm flipH="false" flipV="false" rot="0">
              <a:off x="48260" y="49530"/>
              <a:ext cx="234950" cy="439420"/>
            </a:xfrm>
            <a:custGeom>
              <a:avLst/>
              <a:gdLst/>
              <a:ahLst/>
              <a:cxnLst/>
              <a:rect r="r" b="b" t="t" l="l"/>
              <a:pathLst>
                <a:path h="439420" w="234950">
                  <a:moveTo>
                    <a:pt x="179070" y="73660"/>
                  </a:moveTo>
                  <a:cubicBezTo>
                    <a:pt x="186690" y="6350"/>
                    <a:pt x="199390" y="0"/>
                    <a:pt x="207010" y="1270"/>
                  </a:cubicBezTo>
                  <a:cubicBezTo>
                    <a:pt x="215900" y="3810"/>
                    <a:pt x="227330" y="16510"/>
                    <a:pt x="229870" y="26670"/>
                  </a:cubicBezTo>
                  <a:cubicBezTo>
                    <a:pt x="232410" y="40640"/>
                    <a:pt x="222250" y="53340"/>
                    <a:pt x="212090" y="77470"/>
                  </a:cubicBezTo>
                  <a:cubicBezTo>
                    <a:pt x="186690" y="142240"/>
                    <a:pt x="86360" y="383540"/>
                    <a:pt x="50800" y="422910"/>
                  </a:cubicBezTo>
                  <a:cubicBezTo>
                    <a:pt x="41910" y="433070"/>
                    <a:pt x="34290" y="438150"/>
                    <a:pt x="26670" y="436880"/>
                  </a:cubicBezTo>
                  <a:cubicBezTo>
                    <a:pt x="17780" y="436880"/>
                    <a:pt x="3810" y="424180"/>
                    <a:pt x="2540" y="414020"/>
                  </a:cubicBezTo>
                  <a:cubicBezTo>
                    <a:pt x="0" y="393700"/>
                    <a:pt x="35560" y="334010"/>
                    <a:pt x="54610" y="323850"/>
                  </a:cubicBezTo>
                  <a:cubicBezTo>
                    <a:pt x="64770" y="318770"/>
                    <a:pt x="78740" y="320040"/>
                    <a:pt x="85090" y="325120"/>
                  </a:cubicBezTo>
                  <a:cubicBezTo>
                    <a:pt x="91440" y="330200"/>
                    <a:pt x="95250" y="347980"/>
                    <a:pt x="91440" y="355600"/>
                  </a:cubicBezTo>
                  <a:cubicBezTo>
                    <a:pt x="90170" y="361950"/>
                    <a:pt x="80010" y="368300"/>
                    <a:pt x="73660" y="369570"/>
                  </a:cubicBezTo>
                  <a:cubicBezTo>
                    <a:pt x="66040" y="370840"/>
                    <a:pt x="55880" y="367030"/>
                    <a:pt x="50800" y="361950"/>
                  </a:cubicBezTo>
                  <a:cubicBezTo>
                    <a:pt x="45720" y="356870"/>
                    <a:pt x="41910" y="346710"/>
                    <a:pt x="44450" y="339090"/>
                  </a:cubicBezTo>
                  <a:cubicBezTo>
                    <a:pt x="45720" y="332740"/>
                    <a:pt x="53340" y="323850"/>
                    <a:pt x="59690" y="321310"/>
                  </a:cubicBezTo>
                  <a:cubicBezTo>
                    <a:pt x="66040" y="318770"/>
                    <a:pt x="77470" y="320040"/>
                    <a:pt x="82550" y="323850"/>
                  </a:cubicBezTo>
                  <a:cubicBezTo>
                    <a:pt x="88900" y="327660"/>
                    <a:pt x="93980" y="335280"/>
                    <a:pt x="93980" y="344170"/>
                  </a:cubicBezTo>
                  <a:cubicBezTo>
                    <a:pt x="93980" y="363220"/>
                    <a:pt x="64770" y="414020"/>
                    <a:pt x="48260" y="427990"/>
                  </a:cubicBezTo>
                  <a:cubicBezTo>
                    <a:pt x="39370" y="434340"/>
                    <a:pt x="27940" y="439420"/>
                    <a:pt x="20320" y="435610"/>
                  </a:cubicBezTo>
                  <a:cubicBezTo>
                    <a:pt x="12700" y="433070"/>
                    <a:pt x="3810" y="422910"/>
                    <a:pt x="2540" y="407670"/>
                  </a:cubicBezTo>
                  <a:cubicBezTo>
                    <a:pt x="0" y="351790"/>
                    <a:pt x="148590" y="44450"/>
                    <a:pt x="185420" y="10160"/>
                  </a:cubicBezTo>
                  <a:cubicBezTo>
                    <a:pt x="194310" y="2540"/>
                    <a:pt x="200660" y="1270"/>
                    <a:pt x="207010" y="1270"/>
                  </a:cubicBezTo>
                  <a:cubicBezTo>
                    <a:pt x="214630" y="2540"/>
                    <a:pt x="222250" y="7620"/>
                    <a:pt x="227330" y="15240"/>
                  </a:cubicBezTo>
                  <a:cubicBezTo>
                    <a:pt x="233680" y="27940"/>
                    <a:pt x="234950" y="72390"/>
                    <a:pt x="227330" y="85090"/>
                  </a:cubicBezTo>
                  <a:cubicBezTo>
                    <a:pt x="222250" y="93980"/>
                    <a:pt x="209550" y="100330"/>
                    <a:pt x="201930" y="99060"/>
                  </a:cubicBezTo>
                  <a:cubicBezTo>
                    <a:pt x="193040" y="97790"/>
                    <a:pt x="179070" y="73660"/>
                    <a:pt x="179070" y="7366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7" id="137"/>
          <p:cNvGrpSpPr/>
          <p:nvPr/>
        </p:nvGrpSpPr>
        <p:grpSpPr>
          <a:xfrm rot="0">
            <a:off x="14718982" y="6228397"/>
            <a:ext cx="295275" cy="579120"/>
            <a:chOff x="0" y="0"/>
            <a:chExt cx="393700" cy="772160"/>
          </a:xfrm>
        </p:grpSpPr>
        <p:sp>
          <p:nvSpPr>
            <p:cNvPr name="Freeform 138" id="138"/>
            <p:cNvSpPr/>
            <p:nvPr/>
          </p:nvSpPr>
          <p:spPr>
            <a:xfrm flipH="false" flipV="false" rot="0">
              <a:off x="45720" y="45720"/>
              <a:ext cx="295910" cy="676910"/>
            </a:xfrm>
            <a:custGeom>
              <a:avLst/>
              <a:gdLst/>
              <a:ahLst/>
              <a:cxnLst/>
              <a:rect r="r" b="b" t="t" l="l"/>
              <a:pathLst>
                <a:path h="676910" w="295910">
                  <a:moveTo>
                    <a:pt x="295910" y="36830"/>
                  </a:moveTo>
                  <a:cubicBezTo>
                    <a:pt x="113030" y="458470"/>
                    <a:pt x="86360" y="633730"/>
                    <a:pt x="50800" y="664210"/>
                  </a:cubicBezTo>
                  <a:cubicBezTo>
                    <a:pt x="38100" y="674370"/>
                    <a:pt x="21590" y="674370"/>
                    <a:pt x="13970" y="669290"/>
                  </a:cubicBezTo>
                  <a:cubicBezTo>
                    <a:pt x="7620" y="665480"/>
                    <a:pt x="2540" y="646430"/>
                    <a:pt x="6350" y="640080"/>
                  </a:cubicBezTo>
                  <a:cubicBezTo>
                    <a:pt x="10160" y="631190"/>
                    <a:pt x="33020" y="622300"/>
                    <a:pt x="40640" y="626110"/>
                  </a:cubicBezTo>
                  <a:cubicBezTo>
                    <a:pt x="48260" y="629920"/>
                    <a:pt x="55880" y="654050"/>
                    <a:pt x="52070" y="661670"/>
                  </a:cubicBezTo>
                  <a:cubicBezTo>
                    <a:pt x="48260" y="669290"/>
                    <a:pt x="31750" y="676910"/>
                    <a:pt x="24130" y="674370"/>
                  </a:cubicBezTo>
                  <a:cubicBezTo>
                    <a:pt x="15240" y="671830"/>
                    <a:pt x="7620" y="659130"/>
                    <a:pt x="5080" y="642620"/>
                  </a:cubicBezTo>
                  <a:cubicBezTo>
                    <a:pt x="0" y="593090"/>
                    <a:pt x="66040" y="438150"/>
                    <a:pt x="105410" y="336550"/>
                  </a:cubicBezTo>
                  <a:cubicBezTo>
                    <a:pt x="147320" y="228600"/>
                    <a:pt x="210820" y="48260"/>
                    <a:pt x="251460" y="13970"/>
                  </a:cubicBezTo>
                  <a:cubicBezTo>
                    <a:pt x="264160" y="3810"/>
                    <a:pt x="280670" y="0"/>
                    <a:pt x="288290" y="5080"/>
                  </a:cubicBezTo>
                  <a:cubicBezTo>
                    <a:pt x="294640" y="8890"/>
                    <a:pt x="295910" y="36830"/>
                    <a:pt x="295910" y="3683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9" id="139"/>
          <p:cNvGrpSpPr/>
          <p:nvPr/>
        </p:nvGrpSpPr>
        <p:grpSpPr>
          <a:xfrm rot="0">
            <a:off x="14763750" y="6268403"/>
            <a:ext cx="230505" cy="348615"/>
            <a:chOff x="0" y="0"/>
            <a:chExt cx="307340" cy="464820"/>
          </a:xfrm>
        </p:grpSpPr>
        <p:sp>
          <p:nvSpPr>
            <p:cNvPr name="Freeform 140" id="140"/>
            <p:cNvSpPr/>
            <p:nvPr/>
          </p:nvSpPr>
          <p:spPr>
            <a:xfrm flipH="false" flipV="false" rot="0">
              <a:off x="46990" y="46990"/>
              <a:ext cx="208280" cy="368300"/>
            </a:xfrm>
            <a:custGeom>
              <a:avLst/>
              <a:gdLst/>
              <a:ahLst/>
              <a:cxnLst/>
              <a:rect r="r" b="b" t="t" l="l"/>
              <a:pathLst>
                <a:path h="368300" w="208280">
                  <a:moveTo>
                    <a:pt x="208280" y="36830"/>
                  </a:moveTo>
                  <a:cubicBezTo>
                    <a:pt x="38100" y="365760"/>
                    <a:pt x="31750" y="368300"/>
                    <a:pt x="25400" y="367030"/>
                  </a:cubicBezTo>
                  <a:cubicBezTo>
                    <a:pt x="17780" y="365760"/>
                    <a:pt x="5080" y="356870"/>
                    <a:pt x="3810" y="347980"/>
                  </a:cubicBezTo>
                  <a:cubicBezTo>
                    <a:pt x="0" y="334010"/>
                    <a:pt x="16510" y="297180"/>
                    <a:pt x="27940" y="285750"/>
                  </a:cubicBezTo>
                  <a:cubicBezTo>
                    <a:pt x="35560" y="276860"/>
                    <a:pt x="46990" y="270510"/>
                    <a:pt x="54610" y="271780"/>
                  </a:cubicBezTo>
                  <a:cubicBezTo>
                    <a:pt x="62230" y="271780"/>
                    <a:pt x="71120" y="280670"/>
                    <a:pt x="73660" y="287020"/>
                  </a:cubicBezTo>
                  <a:cubicBezTo>
                    <a:pt x="76200" y="293370"/>
                    <a:pt x="76200" y="304800"/>
                    <a:pt x="71120" y="309880"/>
                  </a:cubicBezTo>
                  <a:cubicBezTo>
                    <a:pt x="66040" y="316230"/>
                    <a:pt x="50800" y="322580"/>
                    <a:pt x="43180" y="321310"/>
                  </a:cubicBezTo>
                  <a:cubicBezTo>
                    <a:pt x="35560" y="318770"/>
                    <a:pt x="27940" y="311150"/>
                    <a:pt x="25400" y="303530"/>
                  </a:cubicBezTo>
                  <a:cubicBezTo>
                    <a:pt x="24130" y="295910"/>
                    <a:pt x="29210" y="279400"/>
                    <a:pt x="36830" y="275590"/>
                  </a:cubicBezTo>
                  <a:cubicBezTo>
                    <a:pt x="43180" y="270510"/>
                    <a:pt x="60960" y="273050"/>
                    <a:pt x="67310" y="278130"/>
                  </a:cubicBezTo>
                  <a:cubicBezTo>
                    <a:pt x="72390" y="281940"/>
                    <a:pt x="76200" y="290830"/>
                    <a:pt x="74930" y="299720"/>
                  </a:cubicBezTo>
                  <a:cubicBezTo>
                    <a:pt x="74930" y="314960"/>
                    <a:pt x="59690" y="347980"/>
                    <a:pt x="46990" y="358140"/>
                  </a:cubicBezTo>
                  <a:cubicBezTo>
                    <a:pt x="38100" y="364490"/>
                    <a:pt x="20320" y="367030"/>
                    <a:pt x="13970" y="361950"/>
                  </a:cubicBezTo>
                  <a:cubicBezTo>
                    <a:pt x="6350" y="358140"/>
                    <a:pt x="3810" y="345440"/>
                    <a:pt x="5080" y="330200"/>
                  </a:cubicBezTo>
                  <a:cubicBezTo>
                    <a:pt x="10160" y="278130"/>
                    <a:pt x="121920" y="46990"/>
                    <a:pt x="162560" y="13970"/>
                  </a:cubicBezTo>
                  <a:cubicBezTo>
                    <a:pt x="176530" y="2540"/>
                    <a:pt x="191770" y="0"/>
                    <a:pt x="199390" y="3810"/>
                  </a:cubicBezTo>
                  <a:cubicBezTo>
                    <a:pt x="207010" y="8890"/>
                    <a:pt x="208280" y="36830"/>
                    <a:pt x="208280" y="3683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1" id="141"/>
          <p:cNvGrpSpPr/>
          <p:nvPr/>
        </p:nvGrpSpPr>
        <p:grpSpPr>
          <a:xfrm rot="0">
            <a:off x="14698027" y="6218872"/>
            <a:ext cx="277178" cy="323850"/>
            <a:chOff x="0" y="0"/>
            <a:chExt cx="369570" cy="431800"/>
          </a:xfrm>
        </p:grpSpPr>
        <p:sp>
          <p:nvSpPr>
            <p:cNvPr name="Freeform 142" id="142"/>
            <p:cNvSpPr/>
            <p:nvPr/>
          </p:nvSpPr>
          <p:spPr>
            <a:xfrm flipH="false" flipV="false" rot="0">
              <a:off x="49530" y="49530"/>
              <a:ext cx="276860" cy="332740"/>
            </a:xfrm>
            <a:custGeom>
              <a:avLst/>
              <a:gdLst/>
              <a:ahLst/>
              <a:cxnLst/>
              <a:rect r="r" b="b" t="t" l="l"/>
              <a:pathLst>
                <a:path h="332740" w="276860">
                  <a:moveTo>
                    <a:pt x="218440" y="88900"/>
                  </a:moveTo>
                  <a:cubicBezTo>
                    <a:pt x="226060" y="6350"/>
                    <a:pt x="238760" y="0"/>
                    <a:pt x="246380" y="1270"/>
                  </a:cubicBezTo>
                  <a:cubicBezTo>
                    <a:pt x="255270" y="2540"/>
                    <a:pt x="267970" y="12700"/>
                    <a:pt x="269240" y="26670"/>
                  </a:cubicBezTo>
                  <a:cubicBezTo>
                    <a:pt x="271780" y="64770"/>
                    <a:pt x="161290" y="214630"/>
                    <a:pt x="114300" y="266700"/>
                  </a:cubicBezTo>
                  <a:cubicBezTo>
                    <a:pt x="85090" y="298450"/>
                    <a:pt x="53340" y="327660"/>
                    <a:pt x="33020" y="330200"/>
                  </a:cubicBezTo>
                  <a:cubicBezTo>
                    <a:pt x="21590" y="331470"/>
                    <a:pt x="8890" y="325120"/>
                    <a:pt x="5080" y="317500"/>
                  </a:cubicBezTo>
                  <a:cubicBezTo>
                    <a:pt x="1270" y="311150"/>
                    <a:pt x="3810" y="293370"/>
                    <a:pt x="8890" y="287020"/>
                  </a:cubicBezTo>
                  <a:cubicBezTo>
                    <a:pt x="13970" y="281940"/>
                    <a:pt x="25400" y="279400"/>
                    <a:pt x="31750" y="280670"/>
                  </a:cubicBezTo>
                  <a:cubicBezTo>
                    <a:pt x="38100" y="281940"/>
                    <a:pt x="48260" y="289560"/>
                    <a:pt x="50800" y="295910"/>
                  </a:cubicBezTo>
                  <a:cubicBezTo>
                    <a:pt x="52070" y="304800"/>
                    <a:pt x="43180" y="325120"/>
                    <a:pt x="35560" y="330200"/>
                  </a:cubicBezTo>
                  <a:cubicBezTo>
                    <a:pt x="29210" y="332740"/>
                    <a:pt x="17780" y="330200"/>
                    <a:pt x="11430" y="326390"/>
                  </a:cubicBezTo>
                  <a:cubicBezTo>
                    <a:pt x="6350" y="322580"/>
                    <a:pt x="0" y="313690"/>
                    <a:pt x="1270" y="304800"/>
                  </a:cubicBezTo>
                  <a:cubicBezTo>
                    <a:pt x="5080" y="288290"/>
                    <a:pt x="45720" y="270510"/>
                    <a:pt x="71120" y="240030"/>
                  </a:cubicBezTo>
                  <a:cubicBezTo>
                    <a:pt x="114300" y="187960"/>
                    <a:pt x="193040" y="34290"/>
                    <a:pt x="224790" y="10160"/>
                  </a:cubicBezTo>
                  <a:cubicBezTo>
                    <a:pt x="233680" y="2540"/>
                    <a:pt x="240030" y="0"/>
                    <a:pt x="246380" y="1270"/>
                  </a:cubicBezTo>
                  <a:cubicBezTo>
                    <a:pt x="254000" y="2540"/>
                    <a:pt x="261620" y="6350"/>
                    <a:pt x="266700" y="15240"/>
                  </a:cubicBezTo>
                  <a:cubicBezTo>
                    <a:pt x="274320" y="29210"/>
                    <a:pt x="276860" y="72390"/>
                    <a:pt x="269240" y="88900"/>
                  </a:cubicBezTo>
                  <a:cubicBezTo>
                    <a:pt x="264160" y="101600"/>
                    <a:pt x="248920" y="114300"/>
                    <a:pt x="240030" y="114300"/>
                  </a:cubicBezTo>
                  <a:cubicBezTo>
                    <a:pt x="232410" y="113030"/>
                    <a:pt x="218440" y="88900"/>
                    <a:pt x="218440" y="8890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3" id="143"/>
          <p:cNvGrpSpPr/>
          <p:nvPr/>
        </p:nvGrpSpPr>
        <p:grpSpPr>
          <a:xfrm rot="0">
            <a:off x="14699932" y="6043612"/>
            <a:ext cx="292418" cy="457200"/>
            <a:chOff x="0" y="0"/>
            <a:chExt cx="389890" cy="609600"/>
          </a:xfrm>
        </p:grpSpPr>
        <p:sp>
          <p:nvSpPr>
            <p:cNvPr name="Freeform 144" id="144"/>
            <p:cNvSpPr/>
            <p:nvPr/>
          </p:nvSpPr>
          <p:spPr>
            <a:xfrm flipH="false" flipV="false" rot="0">
              <a:off x="48260" y="46990"/>
              <a:ext cx="295910" cy="514350"/>
            </a:xfrm>
            <a:custGeom>
              <a:avLst/>
              <a:gdLst/>
              <a:ahLst/>
              <a:cxnLst/>
              <a:rect r="r" b="b" t="t" l="l"/>
              <a:pathLst>
                <a:path h="514350" w="295910">
                  <a:moveTo>
                    <a:pt x="289560" y="41910"/>
                  </a:moveTo>
                  <a:cubicBezTo>
                    <a:pt x="198120" y="177800"/>
                    <a:pt x="93980" y="459740"/>
                    <a:pt x="48260" y="499110"/>
                  </a:cubicBezTo>
                  <a:cubicBezTo>
                    <a:pt x="35560" y="510540"/>
                    <a:pt x="20320" y="514350"/>
                    <a:pt x="12700" y="509270"/>
                  </a:cubicBezTo>
                  <a:cubicBezTo>
                    <a:pt x="5080" y="505460"/>
                    <a:pt x="0" y="481330"/>
                    <a:pt x="3810" y="473710"/>
                  </a:cubicBezTo>
                  <a:cubicBezTo>
                    <a:pt x="8890" y="467360"/>
                    <a:pt x="33020" y="462280"/>
                    <a:pt x="40640" y="467360"/>
                  </a:cubicBezTo>
                  <a:cubicBezTo>
                    <a:pt x="46990" y="472440"/>
                    <a:pt x="50800" y="496570"/>
                    <a:pt x="45720" y="504190"/>
                  </a:cubicBezTo>
                  <a:cubicBezTo>
                    <a:pt x="40640" y="510540"/>
                    <a:pt x="22860" y="514350"/>
                    <a:pt x="15240" y="510540"/>
                  </a:cubicBezTo>
                  <a:cubicBezTo>
                    <a:pt x="7620" y="506730"/>
                    <a:pt x="1270" y="494030"/>
                    <a:pt x="2540" y="476250"/>
                  </a:cubicBezTo>
                  <a:cubicBezTo>
                    <a:pt x="6350" y="415290"/>
                    <a:pt x="152400" y="151130"/>
                    <a:pt x="201930" y="73660"/>
                  </a:cubicBezTo>
                  <a:cubicBezTo>
                    <a:pt x="224790" y="39370"/>
                    <a:pt x="240030" y="10160"/>
                    <a:pt x="259080" y="3810"/>
                  </a:cubicBezTo>
                  <a:cubicBezTo>
                    <a:pt x="269240" y="0"/>
                    <a:pt x="285750" y="6350"/>
                    <a:pt x="290830" y="13970"/>
                  </a:cubicBezTo>
                  <a:cubicBezTo>
                    <a:pt x="295910" y="20320"/>
                    <a:pt x="289560" y="41910"/>
                    <a:pt x="289560" y="4191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5" id="145"/>
          <p:cNvGrpSpPr/>
          <p:nvPr/>
        </p:nvGrpSpPr>
        <p:grpSpPr>
          <a:xfrm rot="0">
            <a:off x="14637068" y="5890260"/>
            <a:ext cx="297180" cy="448628"/>
            <a:chOff x="0" y="0"/>
            <a:chExt cx="396240" cy="598170"/>
          </a:xfrm>
        </p:grpSpPr>
        <p:sp>
          <p:nvSpPr>
            <p:cNvPr name="Freeform 146" id="146"/>
            <p:cNvSpPr/>
            <p:nvPr/>
          </p:nvSpPr>
          <p:spPr>
            <a:xfrm flipH="false" flipV="false" rot="0">
              <a:off x="49530" y="49530"/>
              <a:ext cx="300990" cy="499110"/>
            </a:xfrm>
            <a:custGeom>
              <a:avLst/>
              <a:gdLst/>
              <a:ahLst/>
              <a:cxnLst/>
              <a:rect r="r" b="b" t="t" l="l"/>
              <a:pathLst>
                <a:path h="499110" w="300990">
                  <a:moveTo>
                    <a:pt x="245110" y="93980"/>
                  </a:moveTo>
                  <a:cubicBezTo>
                    <a:pt x="243840" y="39370"/>
                    <a:pt x="228600" y="29210"/>
                    <a:pt x="231140" y="20320"/>
                  </a:cubicBezTo>
                  <a:cubicBezTo>
                    <a:pt x="232410" y="12700"/>
                    <a:pt x="250190" y="0"/>
                    <a:pt x="257810" y="1270"/>
                  </a:cubicBezTo>
                  <a:cubicBezTo>
                    <a:pt x="266700" y="2540"/>
                    <a:pt x="278130" y="13970"/>
                    <a:pt x="280670" y="26670"/>
                  </a:cubicBezTo>
                  <a:cubicBezTo>
                    <a:pt x="287020" y="57150"/>
                    <a:pt x="247650" y="142240"/>
                    <a:pt x="226060" y="200660"/>
                  </a:cubicBezTo>
                  <a:cubicBezTo>
                    <a:pt x="201930" y="260350"/>
                    <a:pt x="172720" y="328930"/>
                    <a:pt x="139700" y="381000"/>
                  </a:cubicBezTo>
                  <a:cubicBezTo>
                    <a:pt x="110490" y="425450"/>
                    <a:pt x="63500" y="483870"/>
                    <a:pt x="39370" y="495300"/>
                  </a:cubicBezTo>
                  <a:cubicBezTo>
                    <a:pt x="30480" y="499110"/>
                    <a:pt x="21590" y="499110"/>
                    <a:pt x="16510" y="495300"/>
                  </a:cubicBezTo>
                  <a:cubicBezTo>
                    <a:pt x="8890" y="491490"/>
                    <a:pt x="1270" y="476250"/>
                    <a:pt x="1270" y="468630"/>
                  </a:cubicBezTo>
                  <a:cubicBezTo>
                    <a:pt x="2540" y="461010"/>
                    <a:pt x="10160" y="452120"/>
                    <a:pt x="16510" y="449580"/>
                  </a:cubicBezTo>
                  <a:cubicBezTo>
                    <a:pt x="22860" y="447040"/>
                    <a:pt x="34290" y="447040"/>
                    <a:pt x="40640" y="450850"/>
                  </a:cubicBezTo>
                  <a:cubicBezTo>
                    <a:pt x="45720" y="454660"/>
                    <a:pt x="52070" y="464820"/>
                    <a:pt x="52070" y="471170"/>
                  </a:cubicBezTo>
                  <a:cubicBezTo>
                    <a:pt x="52070" y="480060"/>
                    <a:pt x="41910" y="494030"/>
                    <a:pt x="34290" y="496570"/>
                  </a:cubicBezTo>
                  <a:cubicBezTo>
                    <a:pt x="27940" y="499110"/>
                    <a:pt x="16510" y="497840"/>
                    <a:pt x="11430" y="492760"/>
                  </a:cubicBezTo>
                  <a:cubicBezTo>
                    <a:pt x="5080" y="488950"/>
                    <a:pt x="0" y="481330"/>
                    <a:pt x="1270" y="471170"/>
                  </a:cubicBezTo>
                  <a:cubicBezTo>
                    <a:pt x="5080" y="447040"/>
                    <a:pt x="66040" y="401320"/>
                    <a:pt x="93980" y="358140"/>
                  </a:cubicBezTo>
                  <a:cubicBezTo>
                    <a:pt x="125730" y="307340"/>
                    <a:pt x="153670" y="242570"/>
                    <a:pt x="177800" y="184150"/>
                  </a:cubicBezTo>
                  <a:cubicBezTo>
                    <a:pt x="199390" y="128270"/>
                    <a:pt x="210820" y="38100"/>
                    <a:pt x="232410" y="15240"/>
                  </a:cubicBezTo>
                  <a:cubicBezTo>
                    <a:pt x="242570" y="5080"/>
                    <a:pt x="254000" y="0"/>
                    <a:pt x="264160" y="2540"/>
                  </a:cubicBezTo>
                  <a:cubicBezTo>
                    <a:pt x="275590" y="6350"/>
                    <a:pt x="290830" y="26670"/>
                    <a:pt x="294640" y="43180"/>
                  </a:cubicBezTo>
                  <a:cubicBezTo>
                    <a:pt x="300990" y="62230"/>
                    <a:pt x="298450" y="99060"/>
                    <a:pt x="289560" y="110490"/>
                  </a:cubicBezTo>
                  <a:cubicBezTo>
                    <a:pt x="283210" y="116840"/>
                    <a:pt x="269240" y="119380"/>
                    <a:pt x="261620" y="116840"/>
                  </a:cubicBezTo>
                  <a:cubicBezTo>
                    <a:pt x="254000" y="114300"/>
                    <a:pt x="245110" y="93980"/>
                    <a:pt x="245110" y="9398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7" id="147"/>
          <p:cNvGrpSpPr/>
          <p:nvPr/>
        </p:nvGrpSpPr>
        <p:grpSpPr>
          <a:xfrm rot="0">
            <a:off x="14638020" y="5902642"/>
            <a:ext cx="253365" cy="457200"/>
            <a:chOff x="0" y="0"/>
            <a:chExt cx="337820" cy="609600"/>
          </a:xfrm>
        </p:grpSpPr>
        <p:sp>
          <p:nvSpPr>
            <p:cNvPr name="Freeform 148" id="148"/>
            <p:cNvSpPr/>
            <p:nvPr/>
          </p:nvSpPr>
          <p:spPr>
            <a:xfrm flipH="false" flipV="false" rot="0">
              <a:off x="46990" y="45720"/>
              <a:ext cx="240030" cy="514350"/>
            </a:xfrm>
            <a:custGeom>
              <a:avLst/>
              <a:gdLst/>
              <a:ahLst/>
              <a:cxnLst/>
              <a:rect r="r" b="b" t="t" l="l"/>
              <a:pathLst>
                <a:path h="514350" w="240030">
                  <a:moveTo>
                    <a:pt x="240030" y="39370"/>
                  </a:moveTo>
                  <a:cubicBezTo>
                    <a:pt x="138430" y="231140"/>
                    <a:pt x="85090" y="468630"/>
                    <a:pt x="48260" y="502920"/>
                  </a:cubicBezTo>
                  <a:cubicBezTo>
                    <a:pt x="38100" y="511810"/>
                    <a:pt x="25400" y="514350"/>
                    <a:pt x="19050" y="510540"/>
                  </a:cubicBezTo>
                  <a:cubicBezTo>
                    <a:pt x="11430" y="506730"/>
                    <a:pt x="1270" y="483870"/>
                    <a:pt x="5080" y="476250"/>
                  </a:cubicBezTo>
                  <a:cubicBezTo>
                    <a:pt x="8890" y="468630"/>
                    <a:pt x="31750" y="461010"/>
                    <a:pt x="39370" y="464820"/>
                  </a:cubicBezTo>
                  <a:cubicBezTo>
                    <a:pt x="46990" y="468630"/>
                    <a:pt x="53340" y="492760"/>
                    <a:pt x="49530" y="500380"/>
                  </a:cubicBezTo>
                  <a:cubicBezTo>
                    <a:pt x="46990" y="506730"/>
                    <a:pt x="29210" y="514350"/>
                    <a:pt x="21590" y="511810"/>
                  </a:cubicBezTo>
                  <a:cubicBezTo>
                    <a:pt x="12700" y="509270"/>
                    <a:pt x="5080" y="496570"/>
                    <a:pt x="3810" y="478790"/>
                  </a:cubicBezTo>
                  <a:cubicBezTo>
                    <a:pt x="0" y="424180"/>
                    <a:pt x="92710" y="208280"/>
                    <a:pt x="133350" y="123190"/>
                  </a:cubicBezTo>
                  <a:cubicBezTo>
                    <a:pt x="157480" y="71120"/>
                    <a:pt x="182880" y="16510"/>
                    <a:pt x="204470" y="5080"/>
                  </a:cubicBezTo>
                  <a:cubicBezTo>
                    <a:pt x="214630" y="0"/>
                    <a:pt x="227330" y="1270"/>
                    <a:pt x="232410" y="6350"/>
                  </a:cubicBezTo>
                  <a:cubicBezTo>
                    <a:pt x="240030" y="11430"/>
                    <a:pt x="240030" y="39370"/>
                    <a:pt x="240030" y="3937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9" id="149"/>
          <p:cNvGrpSpPr/>
          <p:nvPr/>
        </p:nvGrpSpPr>
        <p:grpSpPr>
          <a:xfrm rot="0">
            <a:off x="14925675" y="6210300"/>
            <a:ext cx="288608" cy="309562"/>
            <a:chOff x="0" y="0"/>
            <a:chExt cx="384810" cy="412750"/>
          </a:xfrm>
        </p:grpSpPr>
        <p:sp>
          <p:nvSpPr>
            <p:cNvPr name="Freeform 150" id="150"/>
            <p:cNvSpPr/>
            <p:nvPr/>
          </p:nvSpPr>
          <p:spPr>
            <a:xfrm flipH="false" flipV="false" rot="0">
              <a:off x="45720" y="44450"/>
              <a:ext cx="293370" cy="320040"/>
            </a:xfrm>
            <a:custGeom>
              <a:avLst/>
              <a:gdLst/>
              <a:ahLst/>
              <a:cxnLst/>
              <a:rect r="r" b="b" t="t" l="l"/>
              <a:pathLst>
                <a:path h="320040" w="293370">
                  <a:moveTo>
                    <a:pt x="45720" y="7620"/>
                  </a:moveTo>
                  <a:cubicBezTo>
                    <a:pt x="293370" y="293370"/>
                    <a:pt x="292100" y="308610"/>
                    <a:pt x="285750" y="314960"/>
                  </a:cubicBezTo>
                  <a:cubicBezTo>
                    <a:pt x="280670" y="320040"/>
                    <a:pt x="261620" y="320040"/>
                    <a:pt x="255270" y="316230"/>
                  </a:cubicBezTo>
                  <a:cubicBezTo>
                    <a:pt x="248920" y="312420"/>
                    <a:pt x="243840" y="302260"/>
                    <a:pt x="243840" y="295910"/>
                  </a:cubicBezTo>
                  <a:cubicBezTo>
                    <a:pt x="243840" y="288290"/>
                    <a:pt x="248920" y="278130"/>
                    <a:pt x="255270" y="274320"/>
                  </a:cubicBezTo>
                  <a:cubicBezTo>
                    <a:pt x="261620" y="270510"/>
                    <a:pt x="279400" y="270510"/>
                    <a:pt x="285750" y="275590"/>
                  </a:cubicBezTo>
                  <a:cubicBezTo>
                    <a:pt x="292100" y="281940"/>
                    <a:pt x="293370" y="306070"/>
                    <a:pt x="288290" y="312420"/>
                  </a:cubicBezTo>
                  <a:cubicBezTo>
                    <a:pt x="281940" y="318770"/>
                    <a:pt x="266700" y="320040"/>
                    <a:pt x="251460" y="312420"/>
                  </a:cubicBezTo>
                  <a:cubicBezTo>
                    <a:pt x="201930" y="290830"/>
                    <a:pt x="22860" y="88900"/>
                    <a:pt x="5080" y="39370"/>
                  </a:cubicBezTo>
                  <a:cubicBezTo>
                    <a:pt x="0" y="25400"/>
                    <a:pt x="1270" y="11430"/>
                    <a:pt x="7620" y="6350"/>
                  </a:cubicBezTo>
                  <a:cubicBezTo>
                    <a:pt x="13970" y="0"/>
                    <a:pt x="45720" y="7620"/>
                    <a:pt x="45720" y="762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1" id="151"/>
          <p:cNvGrpSpPr/>
          <p:nvPr/>
        </p:nvGrpSpPr>
        <p:grpSpPr>
          <a:xfrm rot="0">
            <a:off x="15032355" y="6212205"/>
            <a:ext cx="166688" cy="310515"/>
            <a:chOff x="0" y="0"/>
            <a:chExt cx="222250" cy="414020"/>
          </a:xfrm>
        </p:grpSpPr>
        <p:sp>
          <p:nvSpPr>
            <p:cNvPr name="Freeform 152" id="152"/>
            <p:cNvSpPr/>
            <p:nvPr/>
          </p:nvSpPr>
          <p:spPr>
            <a:xfrm flipH="false" flipV="false" rot="0">
              <a:off x="45720" y="46990"/>
              <a:ext cx="134620" cy="318770"/>
            </a:xfrm>
            <a:custGeom>
              <a:avLst/>
              <a:gdLst/>
              <a:ahLst/>
              <a:cxnLst/>
              <a:rect r="r" b="b" t="t" l="l"/>
              <a:pathLst>
                <a:path h="318770" w="134620">
                  <a:moveTo>
                    <a:pt x="21590" y="81280"/>
                  </a:moveTo>
                  <a:cubicBezTo>
                    <a:pt x="6350" y="13970"/>
                    <a:pt x="12700" y="6350"/>
                    <a:pt x="19050" y="3810"/>
                  </a:cubicBezTo>
                  <a:cubicBezTo>
                    <a:pt x="25400" y="0"/>
                    <a:pt x="36830" y="1270"/>
                    <a:pt x="43180" y="5080"/>
                  </a:cubicBezTo>
                  <a:cubicBezTo>
                    <a:pt x="48260" y="7620"/>
                    <a:pt x="53340" y="12700"/>
                    <a:pt x="54610" y="19050"/>
                  </a:cubicBezTo>
                  <a:cubicBezTo>
                    <a:pt x="55880" y="26670"/>
                    <a:pt x="43180" y="39370"/>
                    <a:pt x="45720" y="50800"/>
                  </a:cubicBezTo>
                  <a:cubicBezTo>
                    <a:pt x="48260" y="68580"/>
                    <a:pt x="76200" y="82550"/>
                    <a:pt x="88900" y="110490"/>
                  </a:cubicBezTo>
                  <a:cubicBezTo>
                    <a:pt x="106680" y="153670"/>
                    <a:pt x="134620" y="265430"/>
                    <a:pt x="124460" y="294640"/>
                  </a:cubicBezTo>
                  <a:cubicBezTo>
                    <a:pt x="120650" y="307340"/>
                    <a:pt x="110490" y="314960"/>
                    <a:pt x="101600" y="314960"/>
                  </a:cubicBezTo>
                  <a:cubicBezTo>
                    <a:pt x="93980" y="316230"/>
                    <a:pt x="80010" y="306070"/>
                    <a:pt x="76200" y="298450"/>
                  </a:cubicBezTo>
                  <a:cubicBezTo>
                    <a:pt x="73660" y="292100"/>
                    <a:pt x="74930" y="280670"/>
                    <a:pt x="78740" y="275590"/>
                  </a:cubicBezTo>
                  <a:cubicBezTo>
                    <a:pt x="83820" y="269240"/>
                    <a:pt x="93980" y="262890"/>
                    <a:pt x="100330" y="264160"/>
                  </a:cubicBezTo>
                  <a:cubicBezTo>
                    <a:pt x="109220" y="266700"/>
                    <a:pt x="124460" y="283210"/>
                    <a:pt x="125730" y="292100"/>
                  </a:cubicBezTo>
                  <a:cubicBezTo>
                    <a:pt x="125730" y="298450"/>
                    <a:pt x="118110" y="308610"/>
                    <a:pt x="113030" y="312420"/>
                  </a:cubicBezTo>
                  <a:cubicBezTo>
                    <a:pt x="106680" y="316230"/>
                    <a:pt x="96520" y="318770"/>
                    <a:pt x="88900" y="312420"/>
                  </a:cubicBezTo>
                  <a:cubicBezTo>
                    <a:pt x="60960" y="292100"/>
                    <a:pt x="0" y="71120"/>
                    <a:pt x="5080" y="27940"/>
                  </a:cubicBezTo>
                  <a:cubicBezTo>
                    <a:pt x="6350" y="15240"/>
                    <a:pt x="12700" y="7620"/>
                    <a:pt x="19050" y="3810"/>
                  </a:cubicBezTo>
                  <a:cubicBezTo>
                    <a:pt x="25400" y="0"/>
                    <a:pt x="35560" y="0"/>
                    <a:pt x="43180" y="5080"/>
                  </a:cubicBezTo>
                  <a:cubicBezTo>
                    <a:pt x="54610" y="12700"/>
                    <a:pt x="71120" y="48260"/>
                    <a:pt x="69850" y="64770"/>
                  </a:cubicBezTo>
                  <a:cubicBezTo>
                    <a:pt x="68580" y="77470"/>
                    <a:pt x="59690" y="95250"/>
                    <a:pt x="50800" y="97790"/>
                  </a:cubicBezTo>
                  <a:cubicBezTo>
                    <a:pt x="43180" y="100330"/>
                    <a:pt x="21590" y="81280"/>
                    <a:pt x="21590" y="8128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3" id="153"/>
          <p:cNvGrpSpPr/>
          <p:nvPr/>
        </p:nvGrpSpPr>
        <p:grpSpPr>
          <a:xfrm rot="0">
            <a:off x="14770418" y="6247447"/>
            <a:ext cx="326708" cy="471488"/>
            <a:chOff x="0" y="0"/>
            <a:chExt cx="435610" cy="628650"/>
          </a:xfrm>
        </p:grpSpPr>
        <p:sp>
          <p:nvSpPr>
            <p:cNvPr name="Freeform 154" id="154"/>
            <p:cNvSpPr/>
            <p:nvPr/>
          </p:nvSpPr>
          <p:spPr>
            <a:xfrm flipH="false" flipV="false" rot="0">
              <a:off x="44450" y="45720"/>
              <a:ext cx="340360" cy="535940"/>
            </a:xfrm>
            <a:custGeom>
              <a:avLst/>
              <a:gdLst/>
              <a:ahLst/>
              <a:cxnLst/>
              <a:rect r="r" b="b" t="t" l="l"/>
              <a:pathLst>
                <a:path h="535940" w="340360">
                  <a:moveTo>
                    <a:pt x="326390" y="50800"/>
                  </a:moveTo>
                  <a:cubicBezTo>
                    <a:pt x="247650" y="110490"/>
                    <a:pt x="96520" y="508000"/>
                    <a:pt x="43180" y="529590"/>
                  </a:cubicBezTo>
                  <a:cubicBezTo>
                    <a:pt x="29210" y="535940"/>
                    <a:pt x="12700" y="528320"/>
                    <a:pt x="7620" y="518160"/>
                  </a:cubicBezTo>
                  <a:cubicBezTo>
                    <a:pt x="0" y="506730"/>
                    <a:pt x="11430" y="471170"/>
                    <a:pt x="19050" y="457200"/>
                  </a:cubicBezTo>
                  <a:cubicBezTo>
                    <a:pt x="24130" y="447040"/>
                    <a:pt x="33020" y="436880"/>
                    <a:pt x="40640" y="435610"/>
                  </a:cubicBezTo>
                  <a:cubicBezTo>
                    <a:pt x="49530" y="435610"/>
                    <a:pt x="63500" y="444500"/>
                    <a:pt x="67310" y="452120"/>
                  </a:cubicBezTo>
                  <a:cubicBezTo>
                    <a:pt x="71120" y="458470"/>
                    <a:pt x="68580" y="469900"/>
                    <a:pt x="64770" y="474980"/>
                  </a:cubicBezTo>
                  <a:cubicBezTo>
                    <a:pt x="60960" y="481330"/>
                    <a:pt x="50800" y="486410"/>
                    <a:pt x="44450" y="486410"/>
                  </a:cubicBezTo>
                  <a:cubicBezTo>
                    <a:pt x="36830" y="486410"/>
                    <a:pt x="26670" y="481330"/>
                    <a:pt x="22860" y="474980"/>
                  </a:cubicBezTo>
                  <a:cubicBezTo>
                    <a:pt x="19050" y="469900"/>
                    <a:pt x="17780" y="458470"/>
                    <a:pt x="20320" y="452120"/>
                  </a:cubicBezTo>
                  <a:cubicBezTo>
                    <a:pt x="22860" y="445770"/>
                    <a:pt x="31750" y="436880"/>
                    <a:pt x="38100" y="436880"/>
                  </a:cubicBezTo>
                  <a:cubicBezTo>
                    <a:pt x="45720" y="435610"/>
                    <a:pt x="62230" y="440690"/>
                    <a:pt x="66040" y="449580"/>
                  </a:cubicBezTo>
                  <a:cubicBezTo>
                    <a:pt x="73660" y="462280"/>
                    <a:pt x="63500" y="509270"/>
                    <a:pt x="52070" y="521970"/>
                  </a:cubicBezTo>
                  <a:cubicBezTo>
                    <a:pt x="44450" y="529590"/>
                    <a:pt x="27940" y="534670"/>
                    <a:pt x="20320" y="530860"/>
                  </a:cubicBezTo>
                  <a:cubicBezTo>
                    <a:pt x="12700" y="528320"/>
                    <a:pt x="6350" y="515620"/>
                    <a:pt x="6350" y="500380"/>
                  </a:cubicBezTo>
                  <a:cubicBezTo>
                    <a:pt x="7620" y="449580"/>
                    <a:pt x="127000" y="260350"/>
                    <a:pt x="176530" y="172720"/>
                  </a:cubicBezTo>
                  <a:cubicBezTo>
                    <a:pt x="210820" y="111760"/>
                    <a:pt x="238760" y="46990"/>
                    <a:pt x="270510" y="21590"/>
                  </a:cubicBezTo>
                  <a:cubicBezTo>
                    <a:pt x="289560" y="7620"/>
                    <a:pt x="316230" y="0"/>
                    <a:pt x="327660" y="5080"/>
                  </a:cubicBezTo>
                  <a:cubicBezTo>
                    <a:pt x="335280" y="8890"/>
                    <a:pt x="340360" y="22860"/>
                    <a:pt x="340360" y="30480"/>
                  </a:cubicBezTo>
                  <a:cubicBezTo>
                    <a:pt x="339090" y="38100"/>
                    <a:pt x="326390" y="50800"/>
                    <a:pt x="326390" y="5080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5" id="155"/>
          <p:cNvGrpSpPr/>
          <p:nvPr/>
        </p:nvGrpSpPr>
        <p:grpSpPr>
          <a:xfrm rot="0">
            <a:off x="14863762" y="6348412"/>
            <a:ext cx="335280" cy="316230"/>
            <a:chOff x="0" y="0"/>
            <a:chExt cx="447040" cy="421640"/>
          </a:xfrm>
        </p:grpSpPr>
        <p:sp>
          <p:nvSpPr>
            <p:cNvPr name="Freeform 156" id="156"/>
            <p:cNvSpPr/>
            <p:nvPr/>
          </p:nvSpPr>
          <p:spPr>
            <a:xfrm flipH="false" flipV="false" rot="0">
              <a:off x="46990" y="46990"/>
              <a:ext cx="349250" cy="323850"/>
            </a:xfrm>
            <a:custGeom>
              <a:avLst/>
              <a:gdLst/>
              <a:ahLst/>
              <a:cxnLst/>
              <a:rect r="r" b="b" t="t" l="l"/>
              <a:pathLst>
                <a:path h="323850" w="349250">
                  <a:moveTo>
                    <a:pt x="156210" y="39370"/>
                  </a:moveTo>
                  <a:cubicBezTo>
                    <a:pt x="74930" y="186690"/>
                    <a:pt x="63500" y="251460"/>
                    <a:pt x="46990" y="269240"/>
                  </a:cubicBezTo>
                  <a:cubicBezTo>
                    <a:pt x="39370" y="276860"/>
                    <a:pt x="31750" y="279400"/>
                    <a:pt x="25400" y="278130"/>
                  </a:cubicBezTo>
                  <a:cubicBezTo>
                    <a:pt x="19050" y="278130"/>
                    <a:pt x="8890" y="273050"/>
                    <a:pt x="5080" y="266700"/>
                  </a:cubicBezTo>
                  <a:cubicBezTo>
                    <a:pt x="1270" y="260350"/>
                    <a:pt x="1270" y="254000"/>
                    <a:pt x="3810" y="242570"/>
                  </a:cubicBezTo>
                  <a:cubicBezTo>
                    <a:pt x="12700" y="210820"/>
                    <a:pt x="83820" y="95250"/>
                    <a:pt x="116840" y="73660"/>
                  </a:cubicBezTo>
                  <a:cubicBezTo>
                    <a:pt x="133350" y="63500"/>
                    <a:pt x="143510" y="60960"/>
                    <a:pt x="161290" y="67310"/>
                  </a:cubicBezTo>
                  <a:cubicBezTo>
                    <a:pt x="205740" y="83820"/>
                    <a:pt x="325120" y="240030"/>
                    <a:pt x="341630" y="280670"/>
                  </a:cubicBezTo>
                  <a:cubicBezTo>
                    <a:pt x="347980" y="294640"/>
                    <a:pt x="349250" y="304800"/>
                    <a:pt x="345440" y="312420"/>
                  </a:cubicBezTo>
                  <a:cubicBezTo>
                    <a:pt x="341630" y="317500"/>
                    <a:pt x="331470" y="323850"/>
                    <a:pt x="323850" y="323850"/>
                  </a:cubicBezTo>
                  <a:cubicBezTo>
                    <a:pt x="317500" y="323850"/>
                    <a:pt x="307340" y="318770"/>
                    <a:pt x="302260" y="313690"/>
                  </a:cubicBezTo>
                  <a:cubicBezTo>
                    <a:pt x="298450" y="307340"/>
                    <a:pt x="297180" y="295910"/>
                    <a:pt x="299720" y="289560"/>
                  </a:cubicBezTo>
                  <a:cubicBezTo>
                    <a:pt x="302260" y="283210"/>
                    <a:pt x="309880" y="275590"/>
                    <a:pt x="317500" y="273050"/>
                  </a:cubicBezTo>
                  <a:cubicBezTo>
                    <a:pt x="323850" y="271780"/>
                    <a:pt x="335280" y="274320"/>
                    <a:pt x="340360" y="279400"/>
                  </a:cubicBezTo>
                  <a:cubicBezTo>
                    <a:pt x="345440" y="284480"/>
                    <a:pt x="349250" y="294640"/>
                    <a:pt x="347980" y="300990"/>
                  </a:cubicBezTo>
                  <a:cubicBezTo>
                    <a:pt x="347980" y="308610"/>
                    <a:pt x="341630" y="318770"/>
                    <a:pt x="335280" y="321310"/>
                  </a:cubicBezTo>
                  <a:cubicBezTo>
                    <a:pt x="327660" y="323850"/>
                    <a:pt x="316230" y="321310"/>
                    <a:pt x="304800" y="314960"/>
                  </a:cubicBezTo>
                  <a:cubicBezTo>
                    <a:pt x="279400" y="300990"/>
                    <a:pt x="233680" y="241300"/>
                    <a:pt x="207010" y="204470"/>
                  </a:cubicBezTo>
                  <a:cubicBezTo>
                    <a:pt x="185420" y="171450"/>
                    <a:pt x="175260" y="107950"/>
                    <a:pt x="153670" y="106680"/>
                  </a:cubicBezTo>
                  <a:cubicBezTo>
                    <a:pt x="125730" y="105410"/>
                    <a:pt x="71120" y="247650"/>
                    <a:pt x="46990" y="269240"/>
                  </a:cubicBezTo>
                  <a:cubicBezTo>
                    <a:pt x="38100" y="276860"/>
                    <a:pt x="31750" y="279400"/>
                    <a:pt x="25400" y="278130"/>
                  </a:cubicBezTo>
                  <a:cubicBezTo>
                    <a:pt x="19050" y="278130"/>
                    <a:pt x="8890" y="273050"/>
                    <a:pt x="5080" y="266700"/>
                  </a:cubicBezTo>
                  <a:cubicBezTo>
                    <a:pt x="0" y="256540"/>
                    <a:pt x="1270" y="240030"/>
                    <a:pt x="6350" y="219710"/>
                  </a:cubicBezTo>
                  <a:cubicBezTo>
                    <a:pt x="17780" y="173990"/>
                    <a:pt x="81280" y="40640"/>
                    <a:pt x="111760" y="13970"/>
                  </a:cubicBezTo>
                  <a:cubicBezTo>
                    <a:pt x="123190" y="5080"/>
                    <a:pt x="135890" y="0"/>
                    <a:pt x="143510" y="3810"/>
                  </a:cubicBezTo>
                  <a:cubicBezTo>
                    <a:pt x="151130" y="7620"/>
                    <a:pt x="156210" y="39370"/>
                    <a:pt x="156210" y="3937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7" id="157"/>
          <p:cNvGrpSpPr/>
          <p:nvPr/>
        </p:nvGrpSpPr>
        <p:grpSpPr>
          <a:xfrm rot="0">
            <a:off x="14983777" y="6308408"/>
            <a:ext cx="254317" cy="335280"/>
            <a:chOff x="0" y="0"/>
            <a:chExt cx="339090" cy="447040"/>
          </a:xfrm>
        </p:grpSpPr>
        <p:sp>
          <p:nvSpPr>
            <p:cNvPr name="Freeform 158" id="158"/>
            <p:cNvSpPr/>
            <p:nvPr/>
          </p:nvSpPr>
          <p:spPr>
            <a:xfrm flipH="false" flipV="false" rot="0">
              <a:off x="49530" y="46990"/>
              <a:ext cx="241300" cy="351790"/>
            </a:xfrm>
            <a:custGeom>
              <a:avLst/>
              <a:gdLst/>
              <a:ahLst/>
              <a:cxnLst/>
              <a:rect r="r" b="b" t="t" l="l"/>
              <a:pathLst>
                <a:path h="351790" w="241300">
                  <a:moveTo>
                    <a:pt x="46990" y="12700"/>
                  </a:moveTo>
                  <a:cubicBezTo>
                    <a:pt x="218440" y="266700"/>
                    <a:pt x="237490" y="292100"/>
                    <a:pt x="237490" y="313690"/>
                  </a:cubicBezTo>
                  <a:cubicBezTo>
                    <a:pt x="238760" y="327660"/>
                    <a:pt x="232410" y="344170"/>
                    <a:pt x="224790" y="347980"/>
                  </a:cubicBezTo>
                  <a:cubicBezTo>
                    <a:pt x="217170" y="351790"/>
                    <a:pt x="199390" y="346710"/>
                    <a:pt x="195580" y="340360"/>
                  </a:cubicBezTo>
                  <a:cubicBezTo>
                    <a:pt x="190500" y="332740"/>
                    <a:pt x="193040" y="308610"/>
                    <a:pt x="200660" y="303530"/>
                  </a:cubicBezTo>
                  <a:cubicBezTo>
                    <a:pt x="207010" y="298450"/>
                    <a:pt x="232410" y="303530"/>
                    <a:pt x="236220" y="311150"/>
                  </a:cubicBezTo>
                  <a:cubicBezTo>
                    <a:pt x="241300" y="318770"/>
                    <a:pt x="234950" y="341630"/>
                    <a:pt x="227330" y="346710"/>
                  </a:cubicBezTo>
                  <a:cubicBezTo>
                    <a:pt x="220980" y="350520"/>
                    <a:pt x="205740" y="349250"/>
                    <a:pt x="196850" y="341630"/>
                  </a:cubicBezTo>
                  <a:cubicBezTo>
                    <a:pt x="181610" y="331470"/>
                    <a:pt x="177800" y="297180"/>
                    <a:pt x="160020" y="265430"/>
                  </a:cubicBezTo>
                  <a:cubicBezTo>
                    <a:pt x="125730" y="208280"/>
                    <a:pt x="6350" y="77470"/>
                    <a:pt x="1270" y="34290"/>
                  </a:cubicBezTo>
                  <a:cubicBezTo>
                    <a:pt x="0" y="20320"/>
                    <a:pt x="6350" y="7620"/>
                    <a:pt x="13970" y="3810"/>
                  </a:cubicBezTo>
                  <a:cubicBezTo>
                    <a:pt x="21590" y="0"/>
                    <a:pt x="46990" y="12700"/>
                    <a:pt x="46990" y="1270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9" id="159"/>
          <p:cNvGrpSpPr/>
          <p:nvPr/>
        </p:nvGrpSpPr>
        <p:grpSpPr>
          <a:xfrm rot="0">
            <a:off x="14516100" y="6246495"/>
            <a:ext cx="335280" cy="520065"/>
            <a:chOff x="0" y="0"/>
            <a:chExt cx="447040" cy="693420"/>
          </a:xfrm>
        </p:grpSpPr>
        <p:sp>
          <p:nvSpPr>
            <p:cNvPr name="Freeform 160" id="160"/>
            <p:cNvSpPr/>
            <p:nvPr/>
          </p:nvSpPr>
          <p:spPr>
            <a:xfrm flipH="false" flipV="false" rot="0">
              <a:off x="48260" y="46990"/>
              <a:ext cx="347980" cy="596900"/>
            </a:xfrm>
            <a:custGeom>
              <a:avLst/>
              <a:gdLst/>
              <a:ahLst/>
              <a:cxnLst/>
              <a:rect r="r" b="b" t="t" l="l"/>
              <a:pathLst>
                <a:path h="596900" w="347980">
                  <a:moveTo>
                    <a:pt x="347980" y="39370"/>
                  </a:moveTo>
                  <a:cubicBezTo>
                    <a:pt x="39370" y="591820"/>
                    <a:pt x="35560" y="594360"/>
                    <a:pt x="27940" y="595630"/>
                  </a:cubicBezTo>
                  <a:cubicBezTo>
                    <a:pt x="21590" y="595630"/>
                    <a:pt x="11430" y="590550"/>
                    <a:pt x="6350" y="585470"/>
                  </a:cubicBezTo>
                  <a:cubicBezTo>
                    <a:pt x="2540" y="579120"/>
                    <a:pt x="0" y="568960"/>
                    <a:pt x="2540" y="561340"/>
                  </a:cubicBezTo>
                  <a:cubicBezTo>
                    <a:pt x="5080" y="554990"/>
                    <a:pt x="12700" y="547370"/>
                    <a:pt x="20320" y="544830"/>
                  </a:cubicBezTo>
                  <a:cubicBezTo>
                    <a:pt x="26670" y="543560"/>
                    <a:pt x="38100" y="546100"/>
                    <a:pt x="43180" y="549910"/>
                  </a:cubicBezTo>
                  <a:cubicBezTo>
                    <a:pt x="48260" y="554990"/>
                    <a:pt x="52070" y="565150"/>
                    <a:pt x="52070" y="572770"/>
                  </a:cubicBezTo>
                  <a:cubicBezTo>
                    <a:pt x="50800" y="579120"/>
                    <a:pt x="44450" y="589280"/>
                    <a:pt x="39370" y="591820"/>
                  </a:cubicBezTo>
                  <a:cubicBezTo>
                    <a:pt x="33020" y="595630"/>
                    <a:pt x="20320" y="596900"/>
                    <a:pt x="15240" y="591820"/>
                  </a:cubicBezTo>
                  <a:cubicBezTo>
                    <a:pt x="7620" y="586740"/>
                    <a:pt x="2540" y="575310"/>
                    <a:pt x="5080" y="556260"/>
                  </a:cubicBezTo>
                  <a:cubicBezTo>
                    <a:pt x="12700" y="482600"/>
                    <a:pt x="247650" y="63500"/>
                    <a:pt x="302260" y="15240"/>
                  </a:cubicBezTo>
                  <a:cubicBezTo>
                    <a:pt x="314960" y="5080"/>
                    <a:pt x="326390" y="0"/>
                    <a:pt x="334010" y="3810"/>
                  </a:cubicBezTo>
                  <a:cubicBezTo>
                    <a:pt x="341630" y="7620"/>
                    <a:pt x="347980" y="39370"/>
                    <a:pt x="347980" y="3937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1" id="161"/>
          <p:cNvGrpSpPr/>
          <p:nvPr/>
        </p:nvGrpSpPr>
        <p:grpSpPr>
          <a:xfrm rot="0">
            <a:off x="14576107" y="6187440"/>
            <a:ext cx="295275" cy="517207"/>
            <a:chOff x="0" y="0"/>
            <a:chExt cx="393700" cy="689610"/>
          </a:xfrm>
        </p:grpSpPr>
        <p:sp>
          <p:nvSpPr>
            <p:cNvPr name="Freeform 162" id="162"/>
            <p:cNvSpPr/>
            <p:nvPr/>
          </p:nvSpPr>
          <p:spPr>
            <a:xfrm flipH="false" flipV="false" rot="0">
              <a:off x="50800" y="45720"/>
              <a:ext cx="292100" cy="595630"/>
            </a:xfrm>
            <a:custGeom>
              <a:avLst/>
              <a:gdLst/>
              <a:ahLst/>
              <a:cxnLst/>
              <a:rect r="r" b="b" t="t" l="l"/>
              <a:pathLst>
                <a:path h="595630" w="292100">
                  <a:moveTo>
                    <a:pt x="292100" y="36830"/>
                  </a:moveTo>
                  <a:cubicBezTo>
                    <a:pt x="35560" y="590550"/>
                    <a:pt x="21590" y="594360"/>
                    <a:pt x="13970" y="590550"/>
                  </a:cubicBezTo>
                  <a:cubicBezTo>
                    <a:pt x="6350" y="588010"/>
                    <a:pt x="0" y="571500"/>
                    <a:pt x="0" y="563880"/>
                  </a:cubicBezTo>
                  <a:cubicBezTo>
                    <a:pt x="1270" y="556260"/>
                    <a:pt x="8890" y="547370"/>
                    <a:pt x="15240" y="544830"/>
                  </a:cubicBezTo>
                  <a:cubicBezTo>
                    <a:pt x="21590" y="542290"/>
                    <a:pt x="34290" y="542290"/>
                    <a:pt x="39370" y="547370"/>
                  </a:cubicBezTo>
                  <a:cubicBezTo>
                    <a:pt x="45720" y="552450"/>
                    <a:pt x="53340" y="568960"/>
                    <a:pt x="49530" y="576580"/>
                  </a:cubicBezTo>
                  <a:cubicBezTo>
                    <a:pt x="46990" y="584200"/>
                    <a:pt x="24130" y="595630"/>
                    <a:pt x="16510" y="591820"/>
                  </a:cubicBezTo>
                  <a:cubicBezTo>
                    <a:pt x="8890" y="589280"/>
                    <a:pt x="2540" y="576580"/>
                    <a:pt x="2540" y="557530"/>
                  </a:cubicBezTo>
                  <a:cubicBezTo>
                    <a:pt x="3810" y="485140"/>
                    <a:pt x="191770" y="63500"/>
                    <a:pt x="246380" y="15240"/>
                  </a:cubicBezTo>
                  <a:cubicBezTo>
                    <a:pt x="260350" y="3810"/>
                    <a:pt x="275590" y="0"/>
                    <a:pt x="283210" y="5080"/>
                  </a:cubicBezTo>
                  <a:cubicBezTo>
                    <a:pt x="289560" y="8890"/>
                    <a:pt x="292100" y="36830"/>
                    <a:pt x="292100" y="3683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3" id="163"/>
          <p:cNvGrpSpPr/>
          <p:nvPr/>
        </p:nvGrpSpPr>
        <p:grpSpPr>
          <a:xfrm rot="0">
            <a:off x="14495145" y="6003608"/>
            <a:ext cx="359092" cy="538162"/>
            <a:chOff x="0" y="0"/>
            <a:chExt cx="478790" cy="717550"/>
          </a:xfrm>
        </p:grpSpPr>
        <p:sp>
          <p:nvSpPr>
            <p:cNvPr name="Freeform 164" id="164"/>
            <p:cNvSpPr/>
            <p:nvPr/>
          </p:nvSpPr>
          <p:spPr>
            <a:xfrm flipH="false" flipV="false" rot="0">
              <a:off x="49530" y="49530"/>
              <a:ext cx="384810" cy="619760"/>
            </a:xfrm>
            <a:custGeom>
              <a:avLst/>
              <a:gdLst/>
              <a:ahLst/>
              <a:cxnLst/>
              <a:rect r="r" b="b" t="t" l="l"/>
              <a:pathLst>
                <a:path h="619760" w="384810">
                  <a:moveTo>
                    <a:pt x="326390" y="105410"/>
                  </a:moveTo>
                  <a:cubicBezTo>
                    <a:pt x="335280" y="6350"/>
                    <a:pt x="346710" y="0"/>
                    <a:pt x="354330" y="1270"/>
                  </a:cubicBezTo>
                  <a:cubicBezTo>
                    <a:pt x="363220" y="3810"/>
                    <a:pt x="375920" y="15240"/>
                    <a:pt x="377190" y="26670"/>
                  </a:cubicBezTo>
                  <a:cubicBezTo>
                    <a:pt x="379730" y="52070"/>
                    <a:pt x="340360" y="93980"/>
                    <a:pt x="311150" y="147320"/>
                  </a:cubicBezTo>
                  <a:cubicBezTo>
                    <a:pt x="252730" y="250190"/>
                    <a:pt x="96520" y="560070"/>
                    <a:pt x="48260" y="604520"/>
                  </a:cubicBezTo>
                  <a:cubicBezTo>
                    <a:pt x="36830" y="615950"/>
                    <a:pt x="29210" y="619760"/>
                    <a:pt x="20320" y="617220"/>
                  </a:cubicBezTo>
                  <a:cubicBezTo>
                    <a:pt x="12700" y="615950"/>
                    <a:pt x="2540" y="601980"/>
                    <a:pt x="1270" y="594360"/>
                  </a:cubicBezTo>
                  <a:cubicBezTo>
                    <a:pt x="0" y="586740"/>
                    <a:pt x="5080" y="576580"/>
                    <a:pt x="11430" y="572770"/>
                  </a:cubicBezTo>
                  <a:cubicBezTo>
                    <a:pt x="16510" y="567690"/>
                    <a:pt x="27940" y="565150"/>
                    <a:pt x="34290" y="568960"/>
                  </a:cubicBezTo>
                  <a:cubicBezTo>
                    <a:pt x="41910" y="572770"/>
                    <a:pt x="53340" y="594360"/>
                    <a:pt x="49530" y="601980"/>
                  </a:cubicBezTo>
                  <a:cubicBezTo>
                    <a:pt x="46990" y="609600"/>
                    <a:pt x="22860" y="619760"/>
                    <a:pt x="15240" y="615950"/>
                  </a:cubicBezTo>
                  <a:cubicBezTo>
                    <a:pt x="7620" y="612140"/>
                    <a:pt x="2540" y="599440"/>
                    <a:pt x="3810" y="580390"/>
                  </a:cubicBezTo>
                  <a:cubicBezTo>
                    <a:pt x="11430" y="505460"/>
                    <a:pt x="283210" y="64770"/>
                    <a:pt x="328930" y="15240"/>
                  </a:cubicBezTo>
                  <a:cubicBezTo>
                    <a:pt x="337820" y="5080"/>
                    <a:pt x="341630" y="2540"/>
                    <a:pt x="347980" y="1270"/>
                  </a:cubicBezTo>
                  <a:cubicBezTo>
                    <a:pt x="356870" y="1270"/>
                    <a:pt x="368300" y="6350"/>
                    <a:pt x="374650" y="15240"/>
                  </a:cubicBezTo>
                  <a:cubicBezTo>
                    <a:pt x="383540" y="30480"/>
                    <a:pt x="384810" y="85090"/>
                    <a:pt x="377190" y="105410"/>
                  </a:cubicBezTo>
                  <a:cubicBezTo>
                    <a:pt x="370840" y="118110"/>
                    <a:pt x="356870" y="130810"/>
                    <a:pt x="347980" y="129540"/>
                  </a:cubicBezTo>
                  <a:cubicBezTo>
                    <a:pt x="340360" y="129540"/>
                    <a:pt x="326390" y="105410"/>
                    <a:pt x="326390" y="10541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5" id="165"/>
          <p:cNvGrpSpPr/>
          <p:nvPr/>
        </p:nvGrpSpPr>
        <p:grpSpPr>
          <a:xfrm rot="0">
            <a:off x="14535150" y="5984558"/>
            <a:ext cx="274320" cy="455295"/>
            <a:chOff x="0" y="0"/>
            <a:chExt cx="365760" cy="607060"/>
          </a:xfrm>
        </p:grpSpPr>
        <p:sp>
          <p:nvSpPr>
            <p:cNvPr name="Freeform 166" id="166"/>
            <p:cNvSpPr/>
            <p:nvPr/>
          </p:nvSpPr>
          <p:spPr>
            <a:xfrm flipH="false" flipV="false" rot="0">
              <a:off x="48260" y="46990"/>
              <a:ext cx="267970" cy="511810"/>
            </a:xfrm>
            <a:custGeom>
              <a:avLst/>
              <a:gdLst/>
              <a:ahLst/>
              <a:cxnLst/>
              <a:rect r="r" b="b" t="t" l="l"/>
              <a:pathLst>
                <a:path h="511810" w="267970">
                  <a:moveTo>
                    <a:pt x="266700" y="36830"/>
                  </a:moveTo>
                  <a:cubicBezTo>
                    <a:pt x="68580" y="438150"/>
                    <a:pt x="67310" y="486410"/>
                    <a:pt x="48260" y="500380"/>
                  </a:cubicBezTo>
                  <a:cubicBezTo>
                    <a:pt x="38100" y="509270"/>
                    <a:pt x="19050" y="509270"/>
                    <a:pt x="11430" y="504190"/>
                  </a:cubicBezTo>
                  <a:cubicBezTo>
                    <a:pt x="5080" y="499110"/>
                    <a:pt x="1270" y="481330"/>
                    <a:pt x="5080" y="473710"/>
                  </a:cubicBezTo>
                  <a:cubicBezTo>
                    <a:pt x="10160" y="466090"/>
                    <a:pt x="33020" y="458470"/>
                    <a:pt x="40640" y="463550"/>
                  </a:cubicBezTo>
                  <a:cubicBezTo>
                    <a:pt x="48260" y="467360"/>
                    <a:pt x="53340" y="491490"/>
                    <a:pt x="49530" y="499110"/>
                  </a:cubicBezTo>
                  <a:cubicBezTo>
                    <a:pt x="45720" y="505460"/>
                    <a:pt x="29210" y="511810"/>
                    <a:pt x="21590" y="509270"/>
                  </a:cubicBezTo>
                  <a:cubicBezTo>
                    <a:pt x="13970" y="506730"/>
                    <a:pt x="5080" y="496570"/>
                    <a:pt x="2540" y="485140"/>
                  </a:cubicBezTo>
                  <a:cubicBezTo>
                    <a:pt x="0" y="461010"/>
                    <a:pt x="22860" y="417830"/>
                    <a:pt x="43180" y="369570"/>
                  </a:cubicBezTo>
                  <a:cubicBezTo>
                    <a:pt x="80010" y="281940"/>
                    <a:pt x="177800" y="45720"/>
                    <a:pt x="223520" y="11430"/>
                  </a:cubicBezTo>
                  <a:cubicBezTo>
                    <a:pt x="237490" y="1270"/>
                    <a:pt x="254000" y="0"/>
                    <a:pt x="260350" y="3810"/>
                  </a:cubicBezTo>
                  <a:cubicBezTo>
                    <a:pt x="267970" y="8890"/>
                    <a:pt x="266700" y="36830"/>
                    <a:pt x="266700" y="3683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7" id="167"/>
          <p:cNvGrpSpPr/>
          <p:nvPr/>
        </p:nvGrpSpPr>
        <p:grpSpPr>
          <a:xfrm rot="0">
            <a:off x="14740890" y="5920740"/>
            <a:ext cx="194310" cy="233362"/>
            <a:chOff x="0" y="0"/>
            <a:chExt cx="259080" cy="311150"/>
          </a:xfrm>
        </p:grpSpPr>
        <p:sp>
          <p:nvSpPr>
            <p:cNvPr name="Freeform 168" id="168"/>
            <p:cNvSpPr/>
            <p:nvPr/>
          </p:nvSpPr>
          <p:spPr>
            <a:xfrm flipH="false" flipV="false" rot="0">
              <a:off x="50800" y="48260"/>
              <a:ext cx="157480" cy="215900"/>
            </a:xfrm>
            <a:custGeom>
              <a:avLst/>
              <a:gdLst/>
              <a:ahLst/>
              <a:cxnLst/>
              <a:rect r="r" b="b" t="t" l="l"/>
              <a:pathLst>
                <a:path h="215900" w="157480">
                  <a:moveTo>
                    <a:pt x="0" y="177800"/>
                  </a:moveTo>
                  <a:cubicBezTo>
                    <a:pt x="124460" y="1270"/>
                    <a:pt x="135890" y="1270"/>
                    <a:pt x="143510" y="5080"/>
                  </a:cubicBezTo>
                  <a:cubicBezTo>
                    <a:pt x="149860" y="7620"/>
                    <a:pt x="156210" y="17780"/>
                    <a:pt x="156210" y="25400"/>
                  </a:cubicBezTo>
                  <a:cubicBezTo>
                    <a:pt x="157480" y="31750"/>
                    <a:pt x="152400" y="43180"/>
                    <a:pt x="147320" y="46990"/>
                  </a:cubicBezTo>
                  <a:cubicBezTo>
                    <a:pt x="139700" y="50800"/>
                    <a:pt x="123190" y="52070"/>
                    <a:pt x="115570" y="46990"/>
                  </a:cubicBezTo>
                  <a:cubicBezTo>
                    <a:pt x="110490" y="43180"/>
                    <a:pt x="105410" y="33020"/>
                    <a:pt x="105410" y="25400"/>
                  </a:cubicBezTo>
                  <a:cubicBezTo>
                    <a:pt x="106680" y="17780"/>
                    <a:pt x="116840" y="5080"/>
                    <a:pt x="125730" y="2540"/>
                  </a:cubicBezTo>
                  <a:cubicBezTo>
                    <a:pt x="132080" y="0"/>
                    <a:pt x="143510" y="2540"/>
                    <a:pt x="148590" y="7620"/>
                  </a:cubicBezTo>
                  <a:cubicBezTo>
                    <a:pt x="153670" y="13970"/>
                    <a:pt x="156210" y="25400"/>
                    <a:pt x="153670" y="38100"/>
                  </a:cubicBezTo>
                  <a:cubicBezTo>
                    <a:pt x="146050" y="73660"/>
                    <a:pt x="67310" y="194310"/>
                    <a:pt x="38100" y="209550"/>
                  </a:cubicBezTo>
                  <a:cubicBezTo>
                    <a:pt x="26670" y="215900"/>
                    <a:pt x="15240" y="215900"/>
                    <a:pt x="8890" y="210820"/>
                  </a:cubicBezTo>
                  <a:cubicBezTo>
                    <a:pt x="1270" y="205740"/>
                    <a:pt x="0" y="177800"/>
                    <a:pt x="0" y="17780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9" id="169"/>
          <p:cNvGrpSpPr/>
          <p:nvPr/>
        </p:nvGrpSpPr>
        <p:grpSpPr>
          <a:xfrm rot="0">
            <a:off x="14943773" y="5919788"/>
            <a:ext cx="234315" cy="294322"/>
            <a:chOff x="0" y="0"/>
            <a:chExt cx="312420" cy="392430"/>
          </a:xfrm>
        </p:grpSpPr>
        <p:sp>
          <p:nvSpPr>
            <p:cNvPr name="Freeform 170" id="170"/>
            <p:cNvSpPr/>
            <p:nvPr/>
          </p:nvSpPr>
          <p:spPr>
            <a:xfrm flipH="false" flipV="false" rot="0">
              <a:off x="45720" y="50800"/>
              <a:ext cx="217170" cy="295910"/>
            </a:xfrm>
            <a:custGeom>
              <a:avLst/>
              <a:gdLst/>
              <a:ahLst/>
              <a:cxnLst/>
              <a:rect r="r" b="b" t="t" l="l"/>
              <a:pathLst>
                <a:path h="295910" w="217170">
                  <a:moveTo>
                    <a:pt x="52070" y="17780"/>
                  </a:moveTo>
                  <a:cubicBezTo>
                    <a:pt x="90170" y="107950"/>
                    <a:pt x="209550" y="223520"/>
                    <a:pt x="214630" y="261620"/>
                  </a:cubicBezTo>
                  <a:cubicBezTo>
                    <a:pt x="217170" y="274320"/>
                    <a:pt x="212090" y="285750"/>
                    <a:pt x="205740" y="290830"/>
                  </a:cubicBezTo>
                  <a:cubicBezTo>
                    <a:pt x="198120" y="294640"/>
                    <a:pt x="180340" y="294640"/>
                    <a:pt x="173990" y="288290"/>
                  </a:cubicBezTo>
                  <a:cubicBezTo>
                    <a:pt x="167640" y="283210"/>
                    <a:pt x="166370" y="257810"/>
                    <a:pt x="172720" y="251460"/>
                  </a:cubicBezTo>
                  <a:cubicBezTo>
                    <a:pt x="177800" y="246380"/>
                    <a:pt x="203200" y="246380"/>
                    <a:pt x="209550" y="252730"/>
                  </a:cubicBezTo>
                  <a:cubicBezTo>
                    <a:pt x="214630" y="257810"/>
                    <a:pt x="213360" y="283210"/>
                    <a:pt x="207010" y="289560"/>
                  </a:cubicBezTo>
                  <a:cubicBezTo>
                    <a:pt x="201930" y="294640"/>
                    <a:pt x="189230" y="295910"/>
                    <a:pt x="176530" y="290830"/>
                  </a:cubicBezTo>
                  <a:cubicBezTo>
                    <a:pt x="140970" y="274320"/>
                    <a:pt x="44450" y="133350"/>
                    <a:pt x="20320" y="81280"/>
                  </a:cubicBezTo>
                  <a:cubicBezTo>
                    <a:pt x="7620" y="54610"/>
                    <a:pt x="0" y="29210"/>
                    <a:pt x="5080" y="15240"/>
                  </a:cubicBezTo>
                  <a:cubicBezTo>
                    <a:pt x="8890" y="6350"/>
                    <a:pt x="21590" y="0"/>
                    <a:pt x="29210" y="0"/>
                  </a:cubicBezTo>
                  <a:cubicBezTo>
                    <a:pt x="36830" y="0"/>
                    <a:pt x="52070" y="17780"/>
                    <a:pt x="52070" y="1778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1" id="171"/>
          <p:cNvGrpSpPr/>
          <p:nvPr/>
        </p:nvGrpSpPr>
        <p:grpSpPr>
          <a:xfrm rot="0">
            <a:off x="15025688" y="5984558"/>
            <a:ext cx="173355" cy="232410"/>
            <a:chOff x="0" y="0"/>
            <a:chExt cx="231140" cy="309880"/>
          </a:xfrm>
        </p:grpSpPr>
        <p:sp>
          <p:nvSpPr>
            <p:cNvPr name="Freeform 172" id="172"/>
            <p:cNvSpPr/>
            <p:nvPr/>
          </p:nvSpPr>
          <p:spPr>
            <a:xfrm flipH="false" flipV="false" rot="0">
              <a:off x="49530" y="45720"/>
              <a:ext cx="130810" cy="214630"/>
            </a:xfrm>
            <a:custGeom>
              <a:avLst/>
              <a:gdLst/>
              <a:ahLst/>
              <a:cxnLst/>
              <a:rect r="r" b="b" t="t" l="l"/>
              <a:pathLst>
                <a:path h="214630" w="130810">
                  <a:moveTo>
                    <a:pt x="46990" y="13970"/>
                  </a:moveTo>
                  <a:cubicBezTo>
                    <a:pt x="129540" y="200660"/>
                    <a:pt x="120650" y="210820"/>
                    <a:pt x="113030" y="212090"/>
                  </a:cubicBezTo>
                  <a:cubicBezTo>
                    <a:pt x="104140" y="214630"/>
                    <a:pt x="83820" y="201930"/>
                    <a:pt x="80010" y="194310"/>
                  </a:cubicBezTo>
                  <a:cubicBezTo>
                    <a:pt x="77470" y="187960"/>
                    <a:pt x="81280" y="176530"/>
                    <a:pt x="86360" y="171450"/>
                  </a:cubicBezTo>
                  <a:cubicBezTo>
                    <a:pt x="91440" y="166370"/>
                    <a:pt x="109220" y="162560"/>
                    <a:pt x="116840" y="165100"/>
                  </a:cubicBezTo>
                  <a:cubicBezTo>
                    <a:pt x="123190" y="167640"/>
                    <a:pt x="129540" y="177800"/>
                    <a:pt x="129540" y="185420"/>
                  </a:cubicBezTo>
                  <a:cubicBezTo>
                    <a:pt x="130810" y="193040"/>
                    <a:pt x="121920" y="208280"/>
                    <a:pt x="115570" y="212090"/>
                  </a:cubicBezTo>
                  <a:cubicBezTo>
                    <a:pt x="107950" y="214630"/>
                    <a:pt x="95250" y="212090"/>
                    <a:pt x="85090" y="204470"/>
                  </a:cubicBezTo>
                  <a:cubicBezTo>
                    <a:pt x="59690" y="184150"/>
                    <a:pt x="5080" y="71120"/>
                    <a:pt x="1270" y="36830"/>
                  </a:cubicBezTo>
                  <a:cubicBezTo>
                    <a:pt x="0" y="22860"/>
                    <a:pt x="2540" y="8890"/>
                    <a:pt x="10160" y="5080"/>
                  </a:cubicBezTo>
                  <a:cubicBezTo>
                    <a:pt x="17780" y="0"/>
                    <a:pt x="46990" y="13970"/>
                    <a:pt x="46990" y="1397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3" id="173"/>
          <p:cNvGrpSpPr/>
          <p:nvPr/>
        </p:nvGrpSpPr>
        <p:grpSpPr>
          <a:xfrm rot="0">
            <a:off x="15046643" y="6290310"/>
            <a:ext cx="315278" cy="415290"/>
            <a:chOff x="0" y="0"/>
            <a:chExt cx="420370" cy="553720"/>
          </a:xfrm>
        </p:grpSpPr>
        <p:sp>
          <p:nvSpPr>
            <p:cNvPr name="Freeform 174" id="174"/>
            <p:cNvSpPr/>
            <p:nvPr/>
          </p:nvSpPr>
          <p:spPr>
            <a:xfrm flipH="false" flipV="false" rot="0">
              <a:off x="48260" y="45720"/>
              <a:ext cx="321310" cy="458470"/>
            </a:xfrm>
            <a:custGeom>
              <a:avLst/>
              <a:gdLst/>
              <a:ahLst/>
              <a:cxnLst/>
              <a:rect r="r" b="b" t="t" l="l"/>
              <a:pathLst>
                <a:path h="458470" w="321310">
                  <a:moveTo>
                    <a:pt x="45720" y="11430"/>
                  </a:moveTo>
                  <a:cubicBezTo>
                    <a:pt x="289560" y="406400"/>
                    <a:pt x="309880" y="403860"/>
                    <a:pt x="314960" y="415290"/>
                  </a:cubicBezTo>
                  <a:cubicBezTo>
                    <a:pt x="320040" y="425450"/>
                    <a:pt x="316230" y="445770"/>
                    <a:pt x="309880" y="452120"/>
                  </a:cubicBezTo>
                  <a:cubicBezTo>
                    <a:pt x="304800" y="457200"/>
                    <a:pt x="293370" y="457200"/>
                    <a:pt x="285750" y="454660"/>
                  </a:cubicBezTo>
                  <a:cubicBezTo>
                    <a:pt x="279400" y="452120"/>
                    <a:pt x="271780" y="444500"/>
                    <a:pt x="270510" y="436880"/>
                  </a:cubicBezTo>
                  <a:cubicBezTo>
                    <a:pt x="269240" y="429260"/>
                    <a:pt x="275590" y="414020"/>
                    <a:pt x="283210" y="408940"/>
                  </a:cubicBezTo>
                  <a:cubicBezTo>
                    <a:pt x="288290" y="405130"/>
                    <a:pt x="300990" y="405130"/>
                    <a:pt x="306070" y="408940"/>
                  </a:cubicBezTo>
                  <a:cubicBezTo>
                    <a:pt x="313690" y="412750"/>
                    <a:pt x="321310" y="427990"/>
                    <a:pt x="320040" y="435610"/>
                  </a:cubicBezTo>
                  <a:cubicBezTo>
                    <a:pt x="318770" y="444500"/>
                    <a:pt x="307340" y="455930"/>
                    <a:pt x="297180" y="455930"/>
                  </a:cubicBezTo>
                  <a:cubicBezTo>
                    <a:pt x="280670" y="458470"/>
                    <a:pt x="255270" y="441960"/>
                    <a:pt x="231140" y="416560"/>
                  </a:cubicBezTo>
                  <a:cubicBezTo>
                    <a:pt x="170180" y="356870"/>
                    <a:pt x="12700" y="96520"/>
                    <a:pt x="2540" y="38100"/>
                  </a:cubicBezTo>
                  <a:cubicBezTo>
                    <a:pt x="0" y="21590"/>
                    <a:pt x="1270" y="8890"/>
                    <a:pt x="8890" y="5080"/>
                  </a:cubicBezTo>
                  <a:cubicBezTo>
                    <a:pt x="15240" y="0"/>
                    <a:pt x="45720" y="11430"/>
                    <a:pt x="45720" y="1143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5" id="175"/>
          <p:cNvGrpSpPr/>
          <p:nvPr/>
        </p:nvGrpSpPr>
        <p:grpSpPr>
          <a:xfrm rot="0">
            <a:off x="14598015" y="6390322"/>
            <a:ext cx="376238" cy="518160"/>
            <a:chOff x="0" y="0"/>
            <a:chExt cx="501650" cy="690880"/>
          </a:xfrm>
        </p:grpSpPr>
        <p:sp>
          <p:nvSpPr>
            <p:cNvPr name="Freeform 176" id="176"/>
            <p:cNvSpPr/>
            <p:nvPr/>
          </p:nvSpPr>
          <p:spPr>
            <a:xfrm flipH="false" flipV="false" rot="0">
              <a:off x="48260" y="46990"/>
              <a:ext cx="401320" cy="593090"/>
            </a:xfrm>
            <a:custGeom>
              <a:avLst/>
              <a:gdLst/>
              <a:ahLst/>
              <a:cxnLst/>
              <a:rect r="r" b="b" t="t" l="l"/>
              <a:pathLst>
                <a:path h="593090" w="401320">
                  <a:moveTo>
                    <a:pt x="401320" y="36830"/>
                  </a:moveTo>
                  <a:cubicBezTo>
                    <a:pt x="228600" y="391160"/>
                    <a:pt x="190500" y="459740"/>
                    <a:pt x="154940" y="504190"/>
                  </a:cubicBezTo>
                  <a:cubicBezTo>
                    <a:pt x="132080" y="532130"/>
                    <a:pt x="110490" y="553720"/>
                    <a:pt x="88900" y="568960"/>
                  </a:cubicBezTo>
                  <a:cubicBezTo>
                    <a:pt x="71120" y="580390"/>
                    <a:pt x="50800" y="590550"/>
                    <a:pt x="34290" y="591820"/>
                  </a:cubicBezTo>
                  <a:cubicBezTo>
                    <a:pt x="24130" y="591820"/>
                    <a:pt x="10160" y="589280"/>
                    <a:pt x="5080" y="582930"/>
                  </a:cubicBezTo>
                  <a:cubicBezTo>
                    <a:pt x="1270" y="577850"/>
                    <a:pt x="0" y="565150"/>
                    <a:pt x="2540" y="558800"/>
                  </a:cubicBezTo>
                  <a:cubicBezTo>
                    <a:pt x="3810" y="552450"/>
                    <a:pt x="12700" y="544830"/>
                    <a:pt x="19050" y="543560"/>
                  </a:cubicBezTo>
                  <a:cubicBezTo>
                    <a:pt x="27940" y="542290"/>
                    <a:pt x="43180" y="548640"/>
                    <a:pt x="48260" y="554990"/>
                  </a:cubicBezTo>
                  <a:cubicBezTo>
                    <a:pt x="52070" y="561340"/>
                    <a:pt x="52070" y="572770"/>
                    <a:pt x="48260" y="579120"/>
                  </a:cubicBezTo>
                  <a:cubicBezTo>
                    <a:pt x="44450" y="585470"/>
                    <a:pt x="29210" y="593090"/>
                    <a:pt x="21590" y="593090"/>
                  </a:cubicBezTo>
                  <a:cubicBezTo>
                    <a:pt x="13970" y="591820"/>
                    <a:pt x="5080" y="584200"/>
                    <a:pt x="2540" y="577850"/>
                  </a:cubicBezTo>
                  <a:cubicBezTo>
                    <a:pt x="0" y="571500"/>
                    <a:pt x="0" y="561340"/>
                    <a:pt x="3810" y="553720"/>
                  </a:cubicBezTo>
                  <a:cubicBezTo>
                    <a:pt x="11430" y="543560"/>
                    <a:pt x="38100" y="542290"/>
                    <a:pt x="54610" y="532130"/>
                  </a:cubicBezTo>
                  <a:cubicBezTo>
                    <a:pt x="74930" y="518160"/>
                    <a:pt x="91440" y="501650"/>
                    <a:pt x="111760" y="476250"/>
                  </a:cubicBezTo>
                  <a:cubicBezTo>
                    <a:pt x="144780" y="436880"/>
                    <a:pt x="182880" y="368300"/>
                    <a:pt x="219710" y="302260"/>
                  </a:cubicBezTo>
                  <a:cubicBezTo>
                    <a:pt x="265430" y="217170"/>
                    <a:pt x="321310" y="36830"/>
                    <a:pt x="359410" y="8890"/>
                  </a:cubicBezTo>
                  <a:cubicBezTo>
                    <a:pt x="370840" y="0"/>
                    <a:pt x="384810" y="0"/>
                    <a:pt x="392430" y="3810"/>
                  </a:cubicBezTo>
                  <a:cubicBezTo>
                    <a:pt x="398780" y="8890"/>
                    <a:pt x="401320" y="36830"/>
                    <a:pt x="401320" y="3683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7" id="177"/>
          <p:cNvGrpSpPr/>
          <p:nvPr/>
        </p:nvGrpSpPr>
        <p:grpSpPr>
          <a:xfrm rot="0">
            <a:off x="14819948" y="6530340"/>
            <a:ext cx="135255" cy="318135"/>
            <a:chOff x="0" y="0"/>
            <a:chExt cx="180340" cy="424180"/>
          </a:xfrm>
        </p:grpSpPr>
        <p:sp>
          <p:nvSpPr>
            <p:cNvPr name="Freeform 178" id="178"/>
            <p:cNvSpPr/>
            <p:nvPr/>
          </p:nvSpPr>
          <p:spPr>
            <a:xfrm flipH="false" flipV="false" rot="0">
              <a:off x="34290" y="49530"/>
              <a:ext cx="95250" cy="323850"/>
            </a:xfrm>
            <a:custGeom>
              <a:avLst/>
              <a:gdLst/>
              <a:ahLst/>
              <a:cxnLst/>
              <a:rect r="r" b="b" t="t" l="l"/>
              <a:pathLst>
                <a:path h="323850" w="95250">
                  <a:moveTo>
                    <a:pt x="67310" y="25400"/>
                  </a:moveTo>
                  <a:cubicBezTo>
                    <a:pt x="90170" y="309880"/>
                    <a:pt x="80010" y="321310"/>
                    <a:pt x="71120" y="322580"/>
                  </a:cubicBezTo>
                  <a:cubicBezTo>
                    <a:pt x="63500" y="323850"/>
                    <a:pt x="48260" y="313690"/>
                    <a:pt x="45720" y="306070"/>
                  </a:cubicBezTo>
                  <a:cubicBezTo>
                    <a:pt x="41910" y="299720"/>
                    <a:pt x="44450" y="288290"/>
                    <a:pt x="48260" y="281940"/>
                  </a:cubicBezTo>
                  <a:cubicBezTo>
                    <a:pt x="52070" y="276860"/>
                    <a:pt x="62230" y="270510"/>
                    <a:pt x="69850" y="271780"/>
                  </a:cubicBezTo>
                  <a:cubicBezTo>
                    <a:pt x="77470" y="273050"/>
                    <a:pt x="92710" y="283210"/>
                    <a:pt x="93980" y="290830"/>
                  </a:cubicBezTo>
                  <a:cubicBezTo>
                    <a:pt x="95250" y="299720"/>
                    <a:pt x="82550" y="320040"/>
                    <a:pt x="73660" y="322580"/>
                  </a:cubicBezTo>
                  <a:cubicBezTo>
                    <a:pt x="66040" y="323850"/>
                    <a:pt x="52070" y="314960"/>
                    <a:pt x="44450" y="300990"/>
                  </a:cubicBezTo>
                  <a:cubicBezTo>
                    <a:pt x="21590" y="261620"/>
                    <a:pt x="0" y="67310"/>
                    <a:pt x="16510" y="25400"/>
                  </a:cubicBezTo>
                  <a:cubicBezTo>
                    <a:pt x="22860" y="10160"/>
                    <a:pt x="36830" y="0"/>
                    <a:pt x="45720" y="1270"/>
                  </a:cubicBezTo>
                  <a:cubicBezTo>
                    <a:pt x="53340" y="1270"/>
                    <a:pt x="67310" y="25400"/>
                    <a:pt x="67310" y="2540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9" id="179"/>
          <p:cNvGrpSpPr/>
          <p:nvPr/>
        </p:nvGrpSpPr>
        <p:grpSpPr>
          <a:xfrm rot="0">
            <a:off x="14883765" y="6493192"/>
            <a:ext cx="335280" cy="351472"/>
            <a:chOff x="0" y="0"/>
            <a:chExt cx="447040" cy="468630"/>
          </a:xfrm>
        </p:grpSpPr>
        <p:sp>
          <p:nvSpPr>
            <p:cNvPr name="Freeform 180" id="180"/>
            <p:cNvSpPr/>
            <p:nvPr/>
          </p:nvSpPr>
          <p:spPr>
            <a:xfrm flipH="false" flipV="false" rot="0">
              <a:off x="46990" y="45720"/>
              <a:ext cx="350520" cy="375920"/>
            </a:xfrm>
            <a:custGeom>
              <a:avLst/>
              <a:gdLst/>
              <a:ahLst/>
              <a:cxnLst/>
              <a:rect r="r" b="b" t="t" l="l"/>
              <a:pathLst>
                <a:path h="375920" w="350520">
                  <a:moveTo>
                    <a:pt x="43180" y="7620"/>
                  </a:moveTo>
                  <a:cubicBezTo>
                    <a:pt x="313690" y="283210"/>
                    <a:pt x="345440" y="320040"/>
                    <a:pt x="347980" y="342900"/>
                  </a:cubicBezTo>
                  <a:cubicBezTo>
                    <a:pt x="349250" y="355600"/>
                    <a:pt x="344170" y="368300"/>
                    <a:pt x="336550" y="372110"/>
                  </a:cubicBezTo>
                  <a:cubicBezTo>
                    <a:pt x="330200" y="375920"/>
                    <a:pt x="312420" y="374650"/>
                    <a:pt x="306070" y="369570"/>
                  </a:cubicBezTo>
                  <a:cubicBezTo>
                    <a:pt x="300990" y="361950"/>
                    <a:pt x="299720" y="337820"/>
                    <a:pt x="306070" y="331470"/>
                  </a:cubicBezTo>
                  <a:cubicBezTo>
                    <a:pt x="312420" y="326390"/>
                    <a:pt x="336550" y="327660"/>
                    <a:pt x="342900" y="334010"/>
                  </a:cubicBezTo>
                  <a:cubicBezTo>
                    <a:pt x="349250" y="339090"/>
                    <a:pt x="350520" y="358140"/>
                    <a:pt x="345440" y="364490"/>
                  </a:cubicBezTo>
                  <a:cubicBezTo>
                    <a:pt x="339090" y="370840"/>
                    <a:pt x="321310" y="375920"/>
                    <a:pt x="308610" y="370840"/>
                  </a:cubicBezTo>
                  <a:cubicBezTo>
                    <a:pt x="288290" y="361950"/>
                    <a:pt x="275590" y="317500"/>
                    <a:pt x="246380" y="281940"/>
                  </a:cubicBezTo>
                  <a:cubicBezTo>
                    <a:pt x="193040" y="218440"/>
                    <a:pt x="17780" y="85090"/>
                    <a:pt x="3810" y="38100"/>
                  </a:cubicBezTo>
                  <a:cubicBezTo>
                    <a:pt x="0" y="24130"/>
                    <a:pt x="3810" y="10160"/>
                    <a:pt x="10160" y="5080"/>
                  </a:cubicBezTo>
                  <a:cubicBezTo>
                    <a:pt x="16510" y="0"/>
                    <a:pt x="43180" y="7620"/>
                    <a:pt x="43180" y="762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1" id="181"/>
          <p:cNvGrpSpPr/>
          <p:nvPr/>
        </p:nvGrpSpPr>
        <p:grpSpPr>
          <a:xfrm rot="0">
            <a:off x="15047595" y="6535103"/>
            <a:ext cx="171450" cy="187642"/>
            <a:chOff x="0" y="0"/>
            <a:chExt cx="228600" cy="250190"/>
          </a:xfrm>
        </p:grpSpPr>
        <p:sp>
          <p:nvSpPr>
            <p:cNvPr name="Freeform 182" id="182"/>
            <p:cNvSpPr/>
            <p:nvPr/>
          </p:nvSpPr>
          <p:spPr>
            <a:xfrm flipH="false" flipV="false" rot="0">
              <a:off x="46990" y="45720"/>
              <a:ext cx="130810" cy="157480"/>
            </a:xfrm>
            <a:custGeom>
              <a:avLst/>
              <a:gdLst/>
              <a:ahLst/>
              <a:cxnLst/>
              <a:rect r="r" b="b" t="t" l="l"/>
              <a:pathLst>
                <a:path h="157480" w="130810">
                  <a:moveTo>
                    <a:pt x="44450" y="7620"/>
                  </a:moveTo>
                  <a:cubicBezTo>
                    <a:pt x="130810" y="135890"/>
                    <a:pt x="127000" y="148590"/>
                    <a:pt x="119380" y="152400"/>
                  </a:cubicBezTo>
                  <a:cubicBezTo>
                    <a:pt x="111760" y="157480"/>
                    <a:pt x="88900" y="151130"/>
                    <a:pt x="83820" y="144780"/>
                  </a:cubicBezTo>
                  <a:cubicBezTo>
                    <a:pt x="78740" y="139700"/>
                    <a:pt x="78740" y="127000"/>
                    <a:pt x="82550" y="120650"/>
                  </a:cubicBezTo>
                  <a:cubicBezTo>
                    <a:pt x="86360" y="114300"/>
                    <a:pt x="101600" y="106680"/>
                    <a:pt x="109220" y="106680"/>
                  </a:cubicBezTo>
                  <a:cubicBezTo>
                    <a:pt x="116840" y="107950"/>
                    <a:pt x="125730" y="114300"/>
                    <a:pt x="128270" y="121920"/>
                  </a:cubicBezTo>
                  <a:cubicBezTo>
                    <a:pt x="130810" y="129540"/>
                    <a:pt x="128270" y="146050"/>
                    <a:pt x="121920" y="151130"/>
                  </a:cubicBezTo>
                  <a:cubicBezTo>
                    <a:pt x="115570" y="156210"/>
                    <a:pt x="102870" y="157480"/>
                    <a:pt x="91440" y="152400"/>
                  </a:cubicBezTo>
                  <a:cubicBezTo>
                    <a:pt x="67310" y="140970"/>
                    <a:pt x="11430" y="67310"/>
                    <a:pt x="3810" y="38100"/>
                  </a:cubicBezTo>
                  <a:cubicBezTo>
                    <a:pt x="0" y="25400"/>
                    <a:pt x="0" y="10160"/>
                    <a:pt x="6350" y="5080"/>
                  </a:cubicBezTo>
                  <a:cubicBezTo>
                    <a:pt x="12700" y="0"/>
                    <a:pt x="44450" y="7620"/>
                    <a:pt x="44450" y="7620"/>
                  </a:cubicBezTo>
                </a:path>
              </a:pathLst>
            </a:custGeom>
            <a:solidFill>
              <a:srgbClr val="65962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3" id="183"/>
          <p:cNvGrpSpPr/>
          <p:nvPr/>
        </p:nvGrpSpPr>
        <p:grpSpPr>
          <a:xfrm rot="0">
            <a:off x="14658023" y="6492240"/>
            <a:ext cx="354330" cy="476250"/>
            <a:chOff x="0" y="0"/>
            <a:chExt cx="472440" cy="635000"/>
          </a:xfrm>
        </p:grpSpPr>
        <p:sp>
          <p:nvSpPr>
            <p:cNvPr name="Freeform 184" id="184"/>
            <p:cNvSpPr/>
            <p:nvPr/>
          </p:nvSpPr>
          <p:spPr>
            <a:xfrm flipH="false" flipV="false" rot="0">
              <a:off x="48260" y="45720"/>
              <a:ext cx="373380" cy="541020"/>
            </a:xfrm>
            <a:custGeom>
              <a:avLst/>
              <a:gdLst/>
              <a:ahLst/>
              <a:cxnLst/>
              <a:rect r="r" b="b" t="t" l="l"/>
              <a:pathLst>
                <a:path h="541020" w="373380">
                  <a:moveTo>
                    <a:pt x="372110" y="41910"/>
                  </a:moveTo>
                  <a:cubicBezTo>
                    <a:pt x="100330" y="414020"/>
                    <a:pt x="73660" y="510540"/>
                    <a:pt x="45720" y="530860"/>
                  </a:cubicBezTo>
                  <a:cubicBezTo>
                    <a:pt x="35560" y="539750"/>
                    <a:pt x="22860" y="541020"/>
                    <a:pt x="16510" y="537210"/>
                  </a:cubicBezTo>
                  <a:cubicBezTo>
                    <a:pt x="8890" y="533400"/>
                    <a:pt x="0" y="516890"/>
                    <a:pt x="2540" y="509270"/>
                  </a:cubicBezTo>
                  <a:cubicBezTo>
                    <a:pt x="5080" y="501650"/>
                    <a:pt x="24130" y="488950"/>
                    <a:pt x="33020" y="490220"/>
                  </a:cubicBezTo>
                  <a:cubicBezTo>
                    <a:pt x="40640" y="490220"/>
                    <a:pt x="48260" y="499110"/>
                    <a:pt x="50800" y="505460"/>
                  </a:cubicBezTo>
                  <a:cubicBezTo>
                    <a:pt x="53340" y="511810"/>
                    <a:pt x="52070" y="523240"/>
                    <a:pt x="48260" y="529590"/>
                  </a:cubicBezTo>
                  <a:cubicBezTo>
                    <a:pt x="43180" y="535940"/>
                    <a:pt x="26670" y="541020"/>
                    <a:pt x="19050" y="538480"/>
                  </a:cubicBezTo>
                  <a:cubicBezTo>
                    <a:pt x="10160" y="535940"/>
                    <a:pt x="2540" y="524510"/>
                    <a:pt x="2540" y="511810"/>
                  </a:cubicBezTo>
                  <a:cubicBezTo>
                    <a:pt x="0" y="477520"/>
                    <a:pt x="57150" y="388620"/>
                    <a:pt x="100330" y="318770"/>
                  </a:cubicBezTo>
                  <a:cubicBezTo>
                    <a:pt x="158750" y="226060"/>
                    <a:pt x="285750" y="38100"/>
                    <a:pt x="332740" y="10160"/>
                  </a:cubicBezTo>
                  <a:cubicBezTo>
                    <a:pt x="346710" y="2540"/>
                    <a:pt x="359410" y="0"/>
                    <a:pt x="365760" y="5080"/>
                  </a:cubicBezTo>
                  <a:cubicBezTo>
                    <a:pt x="373380" y="10160"/>
                    <a:pt x="372110" y="41910"/>
                    <a:pt x="372110" y="4191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5" id="185"/>
          <p:cNvGrpSpPr/>
          <p:nvPr/>
        </p:nvGrpSpPr>
        <p:grpSpPr>
          <a:xfrm rot="0">
            <a:off x="14678025" y="6430328"/>
            <a:ext cx="276225" cy="540068"/>
            <a:chOff x="0" y="0"/>
            <a:chExt cx="368300" cy="720090"/>
          </a:xfrm>
        </p:grpSpPr>
        <p:sp>
          <p:nvSpPr>
            <p:cNvPr name="Freeform 186" id="186"/>
            <p:cNvSpPr/>
            <p:nvPr/>
          </p:nvSpPr>
          <p:spPr>
            <a:xfrm flipH="false" flipV="false" rot="0">
              <a:off x="38100" y="40640"/>
              <a:ext cx="280670" cy="628650"/>
            </a:xfrm>
            <a:custGeom>
              <a:avLst/>
              <a:gdLst/>
              <a:ahLst/>
              <a:cxnLst/>
              <a:rect r="r" b="b" t="t" l="l"/>
              <a:pathLst>
                <a:path h="628650" w="280670">
                  <a:moveTo>
                    <a:pt x="255270" y="58420"/>
                  </a:moveTo>
                  <a:cubicBezTo>
                    <a:pt x="180340" y="63500"/>
                    <a:pt x="167640" y="87630"/>
                    <a:pt x="153670" y="111760"/>
                  </a:cubicBezTo>
                  <a:cubicBezTo>
                    <a:pt x="133350" y="147320"/>
                    <a:pt x="116840" y="203200"/>
                    <a:pt x="102870" y="255270"/>
                  </a:cubicBezTo>
                  <a:cubicBezTo>
                    <a:pt x="86360" y="316230"/>
                    <a:pt x="71120" y="392430"/>
                    <a:pt x="64770" y="455930"/>
                  </a:cubicBezTo>
                  <a:cubicBezTo>
                    <a:pt x="58420" y="510540"/>
                    <a:pt x="74930" y="585470"/>
                    <a:pt x="62230" y="610870"/>
                  </a:cubicBezTo>
                  <a:cubicBezTo>
                    <a:pt x="55880" y="621030"/>
                    <a:pt x="44450" y="628650"/>
                    <a:pt x="35560" y="627380"/>
                  </a:cubicBezTo>
                  <a:cubicBezTo>
                    <a:pt x="27940" y="626110"/>
                    <a:pt x="12700" y="607060"/>
                    <a:pt x="12700" y="599440"/>
                  </a:cubicBezTo>
                  <a:cubicBezTo>
                    <a:pt x="12700" y="590550"/>
                    <a:pt x="26670" y="579120"/>
                    <a:pt x="34290" y="576580"/>
                  </a:cubicBezTo>
                  <a:cubicBezTo>
                    <a:pt x="40640" y="575310"/>
                    <a:pt x="52070" y="579120"/>
                    <a:pt x="55880" y="584200"/>
                  </a:cubicBezTo>
                  <a:cubicBezTo>
                    <a:pt x="60960" y="590550"/>
                    <a:pt x="63500" y="608330"/>
                    <a:pt x="59690" y="615950"/>
                  </a:cubicBezTo>
                  <a:cubicBezTo>
                    <a:pt x="55880" y="622300"/>
                    <a:pt x="45720" y="628650"/>
                    <a:pt x="39370" y="627380"/>
                  </a:cubicBezTo>
                  <a:cubicBezTo>
                    <a:pt x="30480" y="626110"/>
                    <a:pt x="17780" y="615950"/>
                    <a:pt x="12700" y="601980"/>
                  </a:cubicBezTo>
                  <a:cubicBezTo>
                    <a:pt x="0" y="572770"/>
                    <a:pt x="8890" y="501650"/>
                    <a:pt x="15240" y="445770"/>
                  </a:cubicBezTo>
                  <a:cubicBezTo>
                    <a:pt x="21590" y="381000"/>
                    <a:pt x="36830" y="300990"/>
                    <a:pt x="54610" y="237490"/>
                  </a:cubicBezTo>
                  <a:cubicBezTo>
                    <a:pt x="71120" y="180340"/>
                    <a:pt x="88900" y="118110"/>
                    <a:pt x="115570" y="78740"/>
                  </a:cubicBezTo>
                  <a:cubicBezTo>
                    <a:pt x="135890" y="48260"/>
                    <a:pt x="158750" y="20320"/>
                    <a:pt x="186690" y="10160"/>
                  </a:cubicBezTo>
                  <a:cubicBezTo>
                    <a:pt x="212090" y="0"/>
                    <a:pt x="259080" y="2540"/>
                    <a:pt x="271780" y="13970"/>
                  </a:cubicBezTo>
                  <a:cubicBezTo>
                    <a:pt x="279400" y="20320"/>
                    <a:pt x="280670" y="34290"/>
                    <a:pt x="278130" y="41910"/>
                  </a:cubicBezTo>
                  <a:cubicBezTo>
                    <a:pt x="275590" y="49530"/>
                    <a:pt x="255270" y="58420"/>
                    <a:pt x="255270" y="5842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7" id="187"/>
          <p:cNvGrpSpPr/>
          <p:nvPr/>
        </p:nvGrpSpPr>
        <p:grpSpPr>
          <a:xfrm rot="0">
            <a:off x="14678977" y="6328410"/>
            <a:ext cx="273368" cy="498157"/>
            <a:chOff x="0" y="0"/>
            <a:chExt cx="364490" cy="664210"/>
          </a:xfrm>
        </p:grpSpPr>
        <p:sp>
          <p:nvSpPr>
            <p:cNvPr name="Freeform 188" id="188"/>
            <p:cNvSpPr/>
            <p:nvPr/>
          </p:nvSpPr>
          <p:spPr>
            <a:xfrm flipH="false" flipV="false" rot="0">
              <a:off x="48260" y="46990"/>
              <a:ext cx="264160" cy="568960"/>
            </a:xfrm>
            <a:custGeom>
              <a:avLst/>
              <a:gdLst/>
              <a:ahLst/>
              <a:cxnLst/>
              <a:rect r="r" b="b" t="t" l="l"/>
              <a:pathLst>
                <a:path h="568960" w="264160">
                  <a:moveTo>
                    <a:pt x="264160" y="40640"/>
                  </a:moveTo>
                  <a:cubicBezTo>
                    <a:pt x="121920" y="349250"/>
                    <a:pt x="83820" y="515620"/>
                    <a:pt x="50800" y="551180"/>
                  </a:cubicBezTo>
                  <a:cubicBezTo>
                    <a:pt x="38100" y="562610"/>
                    <a:pt x="24130" y="568960"/>
                    <a:pt x="16510" y="565150"/>
                  </a:cubicBezTo>
                  <a:cubicBezTo>
                    <a:pt x="8890" y="561340"/>
                    <a:pt x="0" y="537210"/>
                    <a:pt x="3810" y="530860"/>
                  </a:cubicBezTo>
                  <a:cubicBezTo>
                    <a:pt x="7620" y="523240"/>
                    <a:pt x="31750" y="515620"/>
                    <a:pt x="39370" y="519430"/>
                  </a:cubicBezTo>
                  <a:cubicBezTo>
                    <a:pt x="46990" y="524510"/>
                    <a:pt x="52070" y="547370"/>
                    <a:pt x="48260" y="554990"/>
                  </a:cubicBezTo>
                  <a:cubicBezTo>
                    <a:pt x="44450" y="562610"/>
                    <a:pt x="26670" y="568960"/>
                    <a:pt x="19050" y="566420"/>
                  </a:cubicBezTo>
                  <a:cubicBezTo>
                    <a:pt x="10160" y="562610"/>
                    <a:pt x="3810" y="549910"/>
                    <a:pt x="2540" y="533400"/>
                  </a:cubicBezTo>
                  <a:cubicBezTo>
                    <a:pt x="0" y="483870"/>
                    <a:pt x="74930" y="330200"/>
                    <a:pt x="113030" y="238760"/>
                  </a:cubicBezTo>
                  <a:cubicBezTo>
                    <a:pt x="147320" y="157480"/>
                    <a:pt x="190500" y="38100"/>
                    <a:pt x="222250" y="12700"/>
                  </a:cubicBezTo>
                  <a:cubicBezTo>
                    <a:pt x="233680" y="2540"/>
                    <a:pt x="247650" y="0"/>
                    <a:pt x="255270" y="3810"/>
                  </a:cubicBezTo>
                  <a:cubicBezTo>
                    <a:pt x="261620" y="8890"/>
                    <a:pt x="264160" y="40640"/>
                    <a:pt x="264160" y="4064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9" id="189"/>
          <p:cNvGrpSpPr/>
          <p:nvPr/>
        </p:nvGrpSpPr>
        <p:grpSpPr>
          <a:xfrm rot="0">
            <a:off x="14637068" y="6367462"/>
            <a:ext cx="336232" cy="560070"/>
            <a:chOff x="0" y="0"/>
            <a:chExt cx="448310" cy="746760"/>
          </a:xfrm>
        </p:grpSpPr>
        <p:sp>
          <p:nvSpPr>
            <p:cNvPr name="Freeform 190" id="190"/>
            <p:cNvSpPr/>
            <p:nvPr/>
          </p:nvSpPr>
          <p:spPr>
            <a:xfrm flipH="false" flipV="false" rot="0">
              <a:off x="48260" y="49530"/>
              <a:ext cx="353060" cy="648970"/>
            </a:xfrm>
            <a:custGeom>
              <a:avLst/>
              <a:gdLst/>
              <a:ahLst/>
              <a:cxnLst/>
              <a:rect r="r" b="b" t="t" l="l"/>
              <a:pathLst>
                <a:path h="648970" w="353060">
                  <a:moveTo>
                    <a:pt x="344170" y="44450"/>
                  </a:moveTo>
                  <a:cubicBezTo>
                    <a:pt x="269240" y="130810"/>
                    <a:pt x="238760" y="203200"/>
                    <a:pt x="204470" y="275590"/>
                  </a:cubicBezTo>
                  <a:cubicBezTo>
                    <a:pt x="157480" y="375920"/>
                    <a:pt x="86360" y="609600"/>
                    <a:pt x="45720" y="640080"/>
                  </a:cubicBezTo>
                  <a:cubicBezTo>
                    <a:pt x="35560" y="648970"/>
                    <a:pt x="22860" y="648970"/>
                    <a:pt x="15240" y="645160"/>
                  </a:cubicBezTo>
                  <a:cubicBezTo>
                    <a:pt x="8890" y="641350"/>
                    <a:pt x="1270" y="624840"/>
                    <a:pt x="3810" y="617220"/>
                  </a:cubicBezTo>
                  <a:cubicBezTo>
                    <a:pt x="6350" y="608330"/>
                    <a:pt x="26670" y="595630"/>
                    <a:pt x="35560" y="598170"/>
                  </a:cubicBezTo>
                  <a:cubicBezTo>
                    <a:pt x="43180" y="600710"/>
                    <a:pt x="54610" y="623570"/>
                    <a:pt x="52070" y="631190"/>
                  </a:cubicBezTo>
                  <a:cubicBezTo>
                    <a:pt x="49530" y="638810"/>
                    <a:pt x="26670" y="648970"/>
                    <a:pt x="17780" y="646430"/>
                  </a:cubicBezTo>
                  <a:cubicBezTo>
                    <a:pt x="10160" y="643890"/>
                    <a:pt x="3810" y="633730"/>
                    <a:pt x="2540" y="619760"/>
                  </a:cubicBezTo>
                  <a:cubicBezTo>
                    <a:pt x="0" y="567690"/>
                    <a:pt x="110490" y="355600"/>
                    <a:pt x="158750" y="252730"/>
                  </a:cubicBezTo>
                  <a:cubicBezTo>
                    <a:pt x="195580" y="176530"/>
                    <a:pt x="227330" y="99060"/>
                    <a:pt x="261620" y="55880"/>
                  </a:cubicBezTo>
                  <a:cubicBezTo>
                    <a:pt x="281940" y="29210"/>
                    <a:pt x="308610" y="2540"/>
                    <a:pt x="325120" y="1270"/>
                  </a:cubicBezTo>
                  <a:cubicBezTo>
                    <a:pt x="334010" y="0"/>
                    <a:pt x="346710" y="8890"/>
                    <a:pt x="349250" y="16510"/>
                  </a:cubicBezTo>
                  <a:cubicBezTo>
                    <a:pt x="353060" y="22860"/>
                    <a:pt x="344170" y="44450"/>
                    <a:pt x="344170" y="4445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1" id="191"/>
          <p:cNvGrpSpPr/>
          <p:nvPr/>
        </p:nvGrpSpPr>
        <p:grpSpPr>
          <a:xfrm rot="0">
            <a:off x="14801850" y="6472238"/>
            <a:ext cx="354330" cy="454343"/>
            <a:chOff x="0" y="0"/>
            <a:chExt cx="472440" cy="605790"/>
          </a:xfrm>
        </p:grpSpPr>
        <p:sp>
          <p:nvSpPr>
            <p:cNvPr name="Freeform 192" id="192"/>
            <p:cNvSpPr/>
            <p:nvPr/>
          </p:nvSpPr>
          <p:spPr>
            <a:xfrm flipH="false" flipV="false" rot="0">
              <a:off x="46990" y="49530"/>
              <a:ext cx="378460" cy="509270"/>
            </a:xfrm>
            <a:custGeom>
              <a:avLst/>
              <a:gdLst/>
              <a:ahLst/>
              <a:cxnLst/>
              <a:rect r="r" b="b" t="t" l="l"/>
              <a:pathLst>
                <a:path h="509270" w="378460">
                  <a:moveTo>
                    <a:pt x="40640" y="1270"/>
                  </a:moveTo>
                  <a:cubicBezTo>
                    <a:pt x="133350" y="80010"/>
                    <a:pt x="212090" y="248920"/>
                    <a:pt x="265430" y="327660"/>
                  </a:cubicBezTo>
                  <a:cubicBezTo>
                    <a:pt x="303530" y="384810"/>
                    <a:pt x="363220" y="434340"/>
                    <a:pt x="372110" y="467360"/>
                  </a:cubicBezTo>
                  <a:cubicBezTo>
                    <a:pt x="375920" y="482600"/>
                    <a:pt x="373380" y="499110"/>
                    <a:pt x="365760" y="504190"/>
                  </a:cubicBezTo>
                  <a:cubicBezTo>
                    <a:pt x="359410" y="509270"/>
                    <a:pt x="334010" y="502920"/>
                    <a:pt x="330200" y="496570"/>
                  </a:cubicBezTo>
                  <a:cubicBezTo>
                    <a:pt x="325120" y="488950"/>
                    <a:pt x="332740" y="464820"/>
                    <a:pt x="340360" y="461010"/>
                  </a:cubicBezTo>
                  <a:cubicBezTo>
                    <a:pt x="346710" y="457200"/>
                    <a:pt x="370840" y="464820"/>
                    <a:pt x="374650" y="472440"/>
                  </a:cubicBezTo>
                  <a:cubicBezTo>
                    <a:pt x="378460" y="478790"/>
                    <a:pt x="374650" y="496570"/>
                    <a:pt x="368300" y="502920"/>
                  </a:cubicBezTo>
                  <a:cubicBezTo>
                    <a:pt x="361950" y="508000"/>
                    <a:pt x="349250" y="509270"/>
                    <a:pt x="337820" y="504190"/>
                  </a:cubicBezTo>
                  <a:cubicBezTo>
                    <a:pt x="308610" y="490220"/>
                    <a:pt x="261620" y="414020"/>
                    <a:pt x="222250" y="354330"/>
                  </a:cubicBezTo>
                  <a:cubicBezTo>
                    <a:pt x="170180" y="276860"/>
                    <a:pt x="102870" y="123190"/>
                    <a:pt x="58420" y="73660"/>
                  </a:cubicBezTo>
                  <a:cubicBezTo>
                    <a:pt x="38100" y="50800"/>
                    <a:pt x="10160" y="48260"/>
                    <a:pt x="3810" y="34290"/>
                  </a:cubicBezTo>
                  <a:cubicBezTo>
                    <a:pt x="0" y="25400"/>
                    <a:pt x="1270" y="11430"/>
                    <a:pt x="7620" y="5080"/>
                  </a:cubicBezTo>
                  <a:cubicBezTo>
                    <a:pt x="12700" y="0"/>
                    <a:pt x="40640" y="1270"/>
                    <a:pt x="40640" y="127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3" id="193"/>
          <p:cNvGrpSpPr/>
          <p:nvPr/>
        </p:nvGrpSpPr>
        <p:grpSpPr>
          <a:xfrm rot="0">
            <a:off x="14881860" y="6450330"/>
            <a:ext cx="294322" cy="476250"/>
            <a:chOff x="0" y="0"/>
            <a:chExt cx="392430" cy="635000"/>
          </a:xfrm>
        </p:grpSpPr>
        <p:sp>
          <p:nvSpPr>
            <p:cNvPr name="Freeform 194" id="194"/>
            <p:cNvSpPr/>
            <p:nvPr/>
          </p:nvSpPr>
          <p:spPr>
            <a:xfrm flipH="false" flipV="false" rot="0">
              <a:off x="49530" y="46990"/>
              <a:ext cx="295910" cy="541020"/>
            </a:xfrm>
            <a:custGeom>
              <a:avLst/>
              <a:gdLst/>
              <a:ahLst/>
              <a:cxnLst/>
              <a:rect r="r" b="b" t="t" l="l"/>
              <a:pathLst>
                <a:path h="541020" w="295910">
                  <a:moveTo>
                    <a:pt x="46990" y="12700"/>
                  </a:moveTo>
                  <a:cubicBezTo>
                    <a:pt x="157480" y="191770"/>
                    <a:pt x="285750" y="445770"/>
                    <a:pt x="292100" y="504190"/>
                  </a:cubicBezTo>
                  <a:cubicBezTo>
                    <a:pt x="294640" y="519430"/>
                    <a:pt x="292100" y="529590"/>
                    <a:pt x="285750" y="533400"/>
                  </a:cubicBezTo>
                  <a:cubicBezTo>
                    <a:pt x="279400" y="538480"/>
                    <a:pt x="255270" y="537210"/>
                    <a:pt x="250190" y="530860"/>
                  </a:cubicBezTo>
                  <a:cubicBezTo>
                    <a:pt x="243840" y="523240"/>
                    <a:pt x="247650" y="499110"/>
                    <a:pt x="255270" y="494030"/>
                  </a:cubicBezTo>
                  <a:cubicBezTo>
                    <a:pt x="261620" y="488950"/>
                    <a:pt x="287020" y="494030"/>
                    <a:pt x="290830" y="501650"/>
                  </a:cubicBezTo>
                  <a:cubicBezTo>
                    <a:pt x="295910" y="508000"/>
                    <a:pt x="289560" y="533400"/>
                    <a:pt x="281940" y="537210"/>
                  </a:cubicBezTo>
                  <a:cubicBezTo>
                    <a:pt x="274320" y="541020"/>
                    <a:pt x="260350" y="537210"/>
                    <a:pt x="246380" y="525780"/>
                  </a:cubicBezTo>
                  <a:cubicBezTo>
                    <a:pt x="201930" y="486410"/>
                    <a:pt x="114300" y="220980"/>
                    <a:pt x="67310" y="134620"/>
                  </a:cubicBezTo>
                  <a:cubicBezTo>
                    <a:pt x="41910" y="88900"/>
                    <a:pt x="3810" y="59690"/>
                    <a:pt x="1270" y="35560"/>
                  </a:cubicBezTo>
                  <a:cubicBezTo>
                    <a:pt x="0" y="22860"/>
                    <a:pt x="6350" y="7620"/>
                    <a:pt x="13970" y="3810"/>
                  </a:cubicBezTo>
                  <a:cubicBezTo>
                    <a:pt x="21590" y="0"/>
                    <a:pt x="46990" y="12700"/>
                    <a:pt x="46990" y="1270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5" id="195"/>
          <p:cNvGrpSpPr/>
          <p:nvPr/>
        </p:nvGrpSpPr>
        <p:grpSpPr>
          <a:xfrm rot="0">
            <a:off x="14883765" y="6411278"/>
            <a:ext cx="356235" cy="495300"/>
            <a:chOff x="0" y="0"/>
            <a:chExt cx="474980" cy="660400"/>
          </a:xfrm>
        </p:grpSpPr>
        <p:sp>
          <p:nvSpPr>
            <p:cNvPr name="Freeform 196" id="196"/>
            <p:cNvSpPr/>
            <p:nvPr/>
          </p:nvSpPr>
          <p:spPr>
            <a:xfrm flipH="false" flipV="false" rot="0">
              <a:off x="45720" y="49530"/>
              <a:ext cx="378460" cy="563880"/>
            </a:xfrm>
            <a:custGeom>
              <a:avLst/>
              <a:gdLst/>
              <a:ahLst/>
              <a:cxnLst/>
              <a:rect r="r" b="b" t="t" l="l"/>
              <a:pathLst>
                <a:path h="563880" w="378460">
                  <a:moveTo>
                    <a:pt x="40640" y="1270"/>
                  </a:moveTo>
                  <a:cubicBezTo>
                    <a:pt x="111760" y="54610"/>
                    <a:pt x="135890" y="90170"/>
                    <a:pt x="161290" y="129540"/>
                  </a:cubicBezTo>
                  <a:cubicBezTo>
                    <a:pt x="195580" y="182880"/>
                    <a:pt x="233680" y="260350"/>
                    <a:pt x="269240" y="326390"/>
                  </a:cubicBezTo>
                  <a:cubicBezTo>
                    <a:pt x="304800" y="394970"/>
                    <a:pt x="374650" y="499110"/>
                    <a:pt x="377190" y="533400"/>
                  </a:cubicBezTo>
                  <a:cubicBezTo>
                    <a:pt x="378460" y="543560"/>
                    <a:pt x="375920" y="551180"/>
                    <a:pt x="369570" y="554990"/>
                  </a:cubicBezTo>
                  <a:cubicBezTo>
                    <a:pt x="363220" y="560070"/>
                    <a:pt x="345440" y="563880"/>
                    <a:pt x="339090" y="558800"/>
                  </a:cubicBezTo>
                  <a:cubicBezTo>
                    <a:pt x="331470" y="553720"/>
                    <a:pt x="327660" y="530860"/>
                    <a:pt x="331470" y="523240"/>
                  </a:cubicBezTo>
                  <a:cubicBezTo>
                    <a:pt x="334010" y="516890"/>
                    <a:pt x="345440" y="511810"/>
                    <a:pt x="351790" y="511810"/>
                  </a:cubicBezTo>
                  <a:cubicBezTo>
                    <a:pt x="359410" y="511810"/>
                    <a:pt x="370840" y="516890"/>
                    <a:pt x="373380" y="523240"/>
                  </a:cubicBezTo>
                  <a:cubicBezTo>
                    <a:pt x="377190" y="530860"/>
                    <a:pt x="372110" y="554990"/>
                    <a:pt x="365760" y="558800"/>
                  </a:cubicBezTo>
                  <a:cubicBezTo>
                    <a:pt x="358140" y="563880"/>
                    <a:pt x="344170" y="560070"/>
                    <a:pt x="330200" y="548640"/>
                  </a:cubicBezTo>
                  <a:cubicBezTo>
                    <a:pt x="281940" y="511810"/>
                    <a:pt x="170180" y="241300"/>
                    <a:pt x="119380" y="160020"/>
                  </a:cubicBezTo>
                  <a:cubicBezTo>
                    <a:pt x="95250" y="119380"/>
                    <a:pt x="81280" y="95250"/>
                    <a:pt x="59690" y="73660"/>
                  </a:cubicBezTo>
                  <a:cubicBezTo>
                    <a:pt x="41910" y="57150"/>
                    <a:pt x="11430" y="48260"/>
                    <a:pt x="5080" y="34290"/>
                  </a:cubicBezTo>
                  <a:cubicBezTo>
                    <a:pt x="0" y="25400"/>
                    <a:pt x="2540" y="11430"/>
                    <a:pt x="7620" y="5080"/>
                  </a:cubicBezTo>
                  <a:cubicBezTo>
                    <a:pt x="13970" y="0"/>
                    <a:pt x="40640" y="1270"/>
                    <a:pt x="40640" y="127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7" id="197"/>
          <p:cNvGrpSpPr/>
          <p:nvPr/>
        </p:nvGrpSpPr>
        <p:grpSpPr>
          <a:xfrm rot="0">
            <a:off x="14902815" y="6451282"/>
            <a:ext cx="255270" cy="417195"/>
            <a:chOff x="0" y="0"/>
            <a:chExt cx="340360" cy="556260"/>
          </a:xfrm>
        </p:grpSpPr>
        <p:sp>
          <p:nvSpPr>
            <p:cNvPr name="Freeform 198" id="198"/>
            <p:cNvSpPr/>
            <p:nvPr/>
          </p:nvSpPr>
          <p:spPr>
            <a:xfrm flipH="false" flipV="false" rot="0">
              <a:off x="50800" y="46990"/>
              <a:ext cx="240030" cy="458470"/>
            </a:xfrm>
            <a:custGeom>
              <a:avLst/>
              <a:gdLst/>
              <a:ahLst/>
              <a:cxnLst/>
              <a:rect r="r" b="b" t="t" l="l"/>
              <a:pathLst>
                <a:path h="458470" w="240030">
                  <a:moveTo>
                    <a:pt x="46990" y="16510"/>
                  </a:moveTo>
                  <a:cubicBezTo>
                    <a:pt x="204470" y="389890"/>
                    <a:pt x="232410" y="406400"/>
                    <a:pt x="237490" y="424180"/>
                  </a:cubicBezTo>
                  <a:cubicBezTo>
                    <a:pt x="240030" y="433070"/>
                    <a:pt x="237490" y="441960"/>
                    <a:pt x="233680" y="447040"/>
                  </a:cubicBezTo>
                  <a:cubicBezTo>
                    <a:pt x="229870" y="453390"/>
                    <a:pt x="219710" y="458470"/>
                    <a:pt x="212090" y="457200"/>
                  </a:cubicBezTo>
                  <a:cubicBezTo>
                    <a:pt x="205740" y="457200"/>
                    <a:pt x="195580" y="450850"/>
                    <a:pt x="191770" y="445770"/>
                  </a:cubicBezTo>
                  <a:cubicBezTo>
                    <a:pt x="187960" y="439420"/>
                    <a:pt x="186690" y="427990"/>
                    <a:pt x="190500" y="421640"/>
                  </a:cubicBezTo>
                  <a:cubicBezTo>
                    <a:pt x="193040" y="415290"/>
                    <a:pt x="201930" y="407670"/>
                    <a:pt x="209550" y="407670"/>
                  </a:cubicBezTo>
                  <a:cubicBezTo>
                    <a:pt x="215900" y="406400"/>
                    <a:pt x="227330" y="408940"/>
                    <a:pt x="231140" y="414020"/>
                  </a:cubicBezTo>
                  <a:cubicBezTo>
                    <a:pt x="236220" y="419100"/>
                    <a:pt x="240030" y="430530"/>
                    <a:pt x="238760" y="436880"/>
                  </a:cubicBezTo>
                  <a:cubicBezTo>
                    <a:pt x="236220" y="444500"/>
                    <a:pt x="229870" y="453390"/>
                    <a:pt x="223520" y="455930"/>
                  </a:cubicBezTo>
                  <a:cubicBezTo>
                    <a:pt x="214630" y="458470"/>
                    <a:pt x="203200" y="454660"/>
                    <a:pt x="193040" y="447040"/>
                  </a:cubicBezTo>
                  <a:cubicBezTo>
                    <a:pt x="175260" y="435610"/>
                    <a:pt x="158750" y="410210"/>
                    <a:pt x="138430" y="374650"/>
                  </a:cubicBezTo>
                  <a:cubicBezTo>
                    <a:pt x="99060" y="304800"/>
                    <a:pt x="1270" y="87630"/>
                    <a:pt x="0" y="35560"/>
                  </a:cubicBezTo>
                  <a:cubicBezTo>
                    <a:pt x="0" y="19050"/>
                    <a:pt x="3810" y="6350"/>
                    <a:pt x="11430" y="3810"/>
                  </a:cubicBezTo>
                  <a:cubicBezTo>
                    <a:pt x="19050" y="0"/>
                    <a:pt x="46990" y="16510"/>
                    <a:pt x="46990" y="1651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9" id="199"/>
          <p:cNvGrpSpPr/>
          <p:nvPr/>
        </p:nvGrpSpPr>
        <p:grpSpPr>
          <a:xfrm rot="0">
            <a:off x="14698027" y="5982653"/>
            <a:ext cx="274320" cy="376238"/>
            <a:chOff x="0" y="0"/>
            <a:chExt cx="365760" cy="501650"/>
          </a:xfrm>
        </p:grpSpPr>
        <p:sp>
          <p:nvSpPr>
            <p:cNvPr name="Freeform 200" id="200"/>
            <p:cNvSpPr/>
            <p:nvPr/>
          </p:nvSpPr>
          <p:spPr>
            <a:xfrm flipH="false" flipV="false" rot="0">
              <a:off x="50800" y="49530"/>
              <a:ext cx="267970" cy="405130"/>
            </a:xfrm>
            <a:custGeom>
              <a:avLst/>
              <a:gdLst/>
              <a:ahLst/>
              <a:cxnLst/>
              <a:rect r="r" b="b" t="t" l="l"/>
              <a:pathLst>
                <a:path h="405130" w="267970">
                  <a:moveTo>
                    <a:pt x="254000" y="46990"/>
                  </a:moveTo>
                  <a:cubicBezTo>
                    <a:pt x="207010" y="76200"/>
                    <a:pt x="191770" y="105410"/>
                    <a:pt x="171450" y="139700"/>
                  </a:cubicBezTo>
                  <a:cubicBezTo>
                    <a:pt x="135890" y="199390"/>
                    <a:pt x="69850" y="379730"/>
                    <a:pt x="38100" y="398780"/>
                  </a:cubicBezTo>
                  <a:cubicBezTo>
                    <a:pt x="29210" y="405130"/>
                    <a:pt x="20320" y="402590"/>
                    <a:pt x="13970" y="400050"/>
                  </a:cubicBezTo>
                  <a:cubicBezTo>
                    <a:pt x="7620" y="396240"/>
                    <a:pt x="1270" y="387350"/>
                    <a:pt x="0" y="379730"/>
                  </a:cubicBezTo>
                  <a:cubicBezTo>
                    <a:pt x="0" y="373380"/>
                    <a:pt x="2540" y="361950"/>
                    <a:pt x="8890" y="358140"/>
                  </a:cubicBezTo>
                  <a:cubicBezTo>
                    <a:pt x="15240" y="353060"/>
                    <a:pt x="33020" y="350520"/>
                    <a:pt x="39370" y="355600"/>
                  </a:cubicBezTo>
                  <a:cubicBezTo>
                    <a:pt x="45720" y="359410"/>
                    <a:pt x="52070" y="375920"/>
                    <a:pt x="49530" y="384810"/>
                  </a:cubicBezTo>
                  <a:cubicBezTo>
                    <a:pt x="48260" y="391160"/>
                    <a:pt x="39370" y="398780"/>
                    <a:pt x="33020" y="401320"/>
                  </a:cubicBezTo>
                  <a:cubicBezTo>
                    <a:pt x="26670" y="402590"/>
                    <a:pt x="15240" y="401320"/>
                    <a:pt x="10160" y="396240"/>
                  </a:cubicBezTo>
                  <a:cubicBezTo>
                    <a:pt x="3810" y="391160"/>
                    <a:pt x="1270" y="381000"/>
                    <a:pt x="2540" y="367030"/>
                  </a:cubicBezTo>
                  <a:cubicBezTo>
                    <a:pt x="7620" y="322580"/>
                    <a:pt x="91440" y="172720"/>
                    <a:pt x="130810" y="109220"/>
                  </a:cubicBezTo>
                  <a:cubicBezTo>
                    <a:pt x="154940" y="69850"/>
                    <a:pt x="177800" y="35560"/>
                    <a:pt x="199390" y="17780"/>
                  </a:cubicBezTo>
                  <a:cubicBezTo>
                    <a:pt x="210820" y="8890"/>
                    <a:pt x="219710" y="2540"/>
                    <a:pt x="231140" y="1270"/>
                  </a:cubicBezTo>
                  <a:cubicBezTo>
                    <a:pt x="241300" y="0"/>
                    <a:pt x="259080" y="3810"/>
                    <a:pt x="264160" y="10160"/>
                  </a:cubicBezTo>
                  <a:cubicBezTo>
                    <a:pt x="267970" y="17780"/>
                    <a:pt x="254000" y="46990"/>
                    <a:pt x="254000" y="4699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1" id="201"/>
          <p:cNvGrpSpPr/>
          <p:nvPr/>
        </p:nvGrpSpPr>
        <p:grpSpPr>
          <a:xfrm rot="0">
            <a:off x="14698980" y="5853112"/>
            <a:ext cx="267653" cy="424815"/>
            <a:chOff x="0" y="0"/>
            <a:chExt cx="356870" cy="566420"/>
          </a:xfrm>
        </p:grpSpPr>
        <p:sp>
          <p:nvSpPr>
            <p:cNvPr name="Freeform 202" id="202"/>
            <p:cNvSpPr/>
            <p:nvPr/>
          </p:nvSpPr>
          <p:spPr>
            <a:xfrm flipH="false" flipV="false" rot="0">
              <a:off x="46990" y="49530"/>
              <a:ext cx="264160" cy="468630"/>
            </a:xfrm>
            <a:custGeom>
              <a:avLst/>
              <a:gdLst/>
              <a:ahLst/>
              <a:cxnLst/>
              <a:rect r="r" b="b" t="t" l="l"/>
              <a:pathLst>
                <a:path h="468630" w="264160">
                  <a:moveTo>
                    <a:pt x="193040" y="82550"/>
                  </a:moveTo>
                  <a:cubicBezTo>
                    <a:pt x="227330" y="0"/>
                    <a:pt x="241300" y="1270"/>
                    <a:pt x="247650" y="5080"/>
                  </a:cubicBezTo>
                  <a:cubicBezTo>
                    <a:pt x="254000" y="10160"/>
                    <a:pt x="260350" y="21590"/>
                    <a:pt x="257810" y="33020"/>
                  </a:cubicBezTo>
                  <a:cubicBezTo>
                    <a:pt x="254000" y="57150"/>
                    <a:pt x="195580" y="100330"/>
                    <a:pt x="170180" y="140970"/>
                  </a:cubicBezTo>
                  <a:cubicBezTo>
                    <a:pt x="143510" y="184150"/>
                    <a:pt x="123190" y="234950"/>
                    <a:pt x="104140" y="285750"/>
                  </a:cubicBezTo>
                  <a:cubicBezTo>
                    <a:pt x="82550" y="340360"/>
                    <a:pt x="72390" y="435610"/>
                    <a:pt x="48260" y="455930"/>
                  </a:cubicBezTo>
                  <a:cubicBezTo>
                    <a:pt x="38100" y="464820"/>
                    <a:pt x="19050" y="466090"/>
                    <a:pt x="11430" y="461010"/>
                  </a:cubicBezTo>
                  <a:cubicBezTo>
                    <a:pt x="5080" y="455930"/>
                    <a:pt x="1270" y="438150"/>
                    <a:pt x="5080" y="430530"/>
                  </a:cubicBezTo>
                  <a:cubicBezTo>
                    <a:pt x="8890" y="422910"/>
                    <a:pt x="31750" y="414020"/>
                    <a:pt x="39370" y="417830"/>
                  </a:cubicBezTo>
                  <a:cubicBezTo>
                    <a:pt x="46990" y="421640"/>
                    <a:pt x="53340" y="445770"/>
                    <a:pt x="49530" y="453390"/>
                  </a:cubicBezTo>
                  <a:cubicBezTo>
                    <a:pt x="46990" y="461010"/>
                    <a:pt x="29210" y="468630"/>
                    <a:pt x="21590" y="466090"/>
                  </a:cubicBezTo>
                  <a:cubicBezTo>
                    <a:pt x="13970" y="462280"/>
                    <a:pt x="5080" y="448310"/>
                    <a:pt x="3810" y="433070"/>
                  </a:cubicBezTo>
                  <a:cubicBezTo>
                    <a:pt x="0" y="400050"/>
                    <a:pt x="35560" y="318770"/>
                    <a:pt x="57150" y="264160"/>
                  </a:cubicBezTo>
                  <a:cubicBezTo>
                    <a:pt x="78740" y="210820"/>
                    <a:pt x="101600" y="152400"/>
                    <a:pt x="133350" y="106680"/>
                  </a:cubicBezTo>
                  <a:cubicBezTo>
                    <a:pt x="161290" y="66040"/>
                    <a:pt x="207010" y="2540"/>
                    <a:pt x="229870" y="1270"/>
                  </a:cubicBezTo>
                  <a:cubicBezTo>
                    <a:pt x="242570" y="0"/>
                    <a:pt x="255270" y="13970"/>
                    <a:pt x="259080" y="26670"/>
                  </a:cubicBezTo>
                  <a:cubicBezTo>
                    <a:pt x="264160" y="43180"/>
                    <a:pt x="252730" y="87630"/>
                    <a:pt x="240030" y="100330"/>
                  </a:cubicBezTo>
                  <a:cubicBezTo>
                    <a:pt x="232410" y="109220"/>
                    <a:pt x="217170" y="115570"/>
                    <a:pt x="208280" y="111760"/>
                  </a:cubicBezTo>
                  <a:cubicBezTo>
                    <a:pt x="200660" y="109220"/>
                    <a:pt x="193040" y="82550"/>
                    <a:pt x="193040" y="8255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3" id="203"/>
          <p:cNvGrpSpPr/>
          <p:nvPr/>
        </p:nvGrpSpPr>
        <p:grpSpPr>
          <a:xfrm rot="0">
            <a:off x="14718030" y="5781675"/>
            <a:ext cx="251460" cy="373380"/>
            <a:chOff x="0" y="0"/>
            <a:chExt cx="335280" cy="497840"/>
          </a:xfrm>
        </p:grpSpPr>
        <p:sp>
          <p:nvSpPr>
            <p:cNvPr name="Freeform 204" id="204"/>
            <p:cNvSpPr/>
            <p:nvPr/>
          </p:nvSpPr>
          <p:spPr>
            <a:xfrm flipH="false" flipV="false" rot="0">
              <a:off x="49530" y="45720"/>
              <a:ext cx="238760" cy="405130"/>
            </a:xfrm>
            <a:custGeom>
              <a:avLst/>
              <a:gdLst/>
              <a:ahLst/>
              <a:cxnLst/>
              <a:rect r="r" b="b" t="t" l="l"/>
              <a:pathLst>
                <a:path h="405130" w="238760">
                  <a:moveTo>
                    <a:pt x="234950" y="43180"/>
                  </a:moveTo>
                  <a:cubicBezTo>
                    <a:pt x="147320" y="139700"/>
                    <a:pt x="124460" y="189230"/>
                    <a:pt x="104140" y="234950"/>
                  </a:cubicBezTo>
                  <a:cubicBezTo>
                    <a:pt x="82550" y="284480"/>
                    <a:pt x="68580" y="373380"/>
                    <a:pt x="46990" y="393700"/>
                  </a:cubicBezTo>
                  <a:cubicBezTo>
                    <a:pt x="38100" y="401320"/>
                    <a:pt x="24130" y="405130"/>
                    <a:pt x="17780" y="401320"/>
                  </a:cubicBezTo>
                  <a:cubicBezTo>
                    <a:pt x="10160" y="397510"/>
                    <a:pt x="1270" y="374650"/>
                    <a:pt x="3810" y="367030"/>
                  </a:cubicBezTo>
                  <a:cubicBezTo>
                    <a:pt x="7620" y="359410"/>
                    <a:pt x="31750" y="351790"/>
                    <a:pt x="39370" y="355600"/>
                  </a:cubicBezTo>
                  <a:cubicBezTo>
                    <a:pt x="45720" y="356870"/>
                    <a:pt x="52070" y="368300"/>
                    <a:pt x="52070" y="374650"/>
                  </a:cubicBezTo>
                  <a:cubicBezTo>
                    <a:pt x="53340" y="382270"/>
                    <a:pt x="49530" y="392430"/>
                    <a:pt x="43180" y="397510"/>
                  </a:cubicBezTo>
                  <a:cubicBezTo>
                    <a:pt x="36830" y="401320"/>
                    <a:pt x="20320" y="402590"/>
                    <a:pt x="12700" y="398780"/>
                  </a:cubicBezTo>
                  <a:cubicBezTo>
                    <a:pt x="6350" y="394970"/>
                    <a:pt x="2540" y="387350"/>
                    <a:pt x="1270" y="377190"/>
                  </a:cubicBezTo>
                  <a:cubicBezTo>
                    <a:pt x="0" y="347980"/>
                    <a:pt x="35560" y="262890"/>
                    <a:pt x="58420" y="210820"/>
                  </a:cubicBezTo>
                  <a:cubicBezTo>
                    <a:pt x="81280" y="161290"/>
                    <a:pt x="109220" y="105410"/>
                    <a:pt x="137160" y="69850"/>
                  </a:cubicBezTo>
                  <a:cubicBezTo>
                    <a:pt x="156210" y="43180"/>
                    <a:pt x="180340" y="15240"/>
                    <a:pt x="199390" y="7620"/>
                  </a:cubicBezTo>
                  <a:cubicBezTo>
                    <a:pt x="210820" y="1270"/>
                    <a:pt x="226060" y="0"/>
                    <a:pt x="232410" y="5080"/>
                  </a:cubicBezTo>
                  <a:cubicBezTo>
                    <a:pt x="238760" y="11430"/>
                    <a:pt x="234950" y="43180"/>
                    <a:pt x="234950" y="4318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5" id="205"/>
          <p:cNvGrpSpPr/>
          <p:nvPr/>
        </p:nvGrpSpPr>
        <p:grpSpPr>
          <a:xfrm rot="0">
            <a:off x="14883765" y="5862638"/>
            <a:ext cx="234315" cy="252412"/>
            <a:chOff x="0" y="0"/>
            <a:chExt cx="312420" cy="336550"/>
          </a:xfrm>
        </p:grpSpPr>
        <p:sp>
          <p:nvSpPr>
            <p:cNvPr name="Freeform 206" id="206"/>
            <p:cNvSpPr/>
            <p:nvPr/>
          </p:nvSpPr>
          <p:spPr>
            <a:xfrm flipH="false" flipV="false" rot="0">
              <a:off x="46990" y="45720"/>
              <a:ext cx="214630" cy="241300"/>
            </a:xfrm>
            <a:custGeom>
              <a:avLst/>
              <a:gdLst/>
              <a:ahLst/>
              <a:cxnLst/>
              <a:rect r="r" b="b" t="t" l="l"/>
              <a:pathLst>
                <a:path h="241300" w="214630">
                  <a:moveTo>
                    <a:pt x="43180" y="7620"/>
                  </a:moveTo>
                  <a:cubicBezTo>
                    <a:pt x="195580" y="171450"/>
                    <a:pt x="207010" y="187960"/>
                    <a:pt x="210820" y="203200"/>
                  </a:cubicBezTo>
                  <a:cubicBezTo>
                    <a:pt x="213360" y="212090"/>
                    <a:pt x="214630" y="220980"/>
                    <a:pt x="210820" y="227330"/>
                  </a:cubicBezTo>
                  <a:cubicBezTo>
                    <a:pt x="207010" y="233680"/>
                    <a:pt x="191770" y="241300"/>
                    <a:pt x="182880" y="240030"/>
                  </a:cubicBezTo>
                  <a:cubicBezTo>
                    <a:pt x="176530" y="238760"/>
                    <a:pt x="167640" y="232410"/>
                    <a:pt x="165100" y="224790"/>
                  </a:cubicBezTo>
                  <a:cubicBezTo>
                    <a:pt x="162560" y="217170"/>
                    <a:pt x="166370" y="200660"/>
                    <a:pt x="172720" y="195580"/>
                  </a:cubicBezTo>
                  <a:cubicBezTo>
                    <a:pt x="179070" y="190500"/>
                    <a:pt x="196850" y="190500"/>
                    <a:pt x="203200" y="194310"/>
                  </a:cubicBezTo>
                  <a:cubicBezTo>
                    <a:pt x="209550" y="198120"/>
                    <a:pt x="214630" y="209550"/>
                    <a:pt x="213360" y="215900"/>
                  </a:cubicBezTo>
                  <a:cubicBezTo>
                    <a:pt x="213360" y="223520"/>
                    <a:pt x="208280" y="233680"/>
                    <a:pt x="201930" y="237490"/>
                  </a:cubicBezTo>
                  <a:cubicBezTo>
                    <a:pt x="194310" y="240030"/>
                    <a:pt x="179070" y="240030"/>
                    <a:pt x="171450" y="233680"/>
                  </a:cubicBezTo>
                  <a:cubicBezTo>
                    <a:pt x="160020" y="227330"/>
                    <a:pt x="161290" y="208280"/>
                    <a:pt x="147320" y="189230"/>
                  </a:cubicBezTo>
                  <a:cubicBezTo>
                    <a:pt x="121920" y="152400"/>
                    <a:pt x="13970" y="72390"/>
                    <a:pt x="3810" y="38100"/>
                  </a:cubicBezTo>
                  <a:cubicBezTo>
                    <a:pt x="0" y="25400"/>
                    <a:pt x="3810" y="10160"/>
                    <a:pt x="10160" y="5080"/>
                  </a:cubicBezTo>
                  <a:cubicBezTo>
                    <a:pt x="16510" y="0"/>
                    <a:pt x="43180" y="7620"/>
                    <a:pt x="43180" y="762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7" id="207"/>
          <p:cNvGrpSpPr/>
          <p:nvPr/>
        </p:nvGrpSpPr>
        <p:grpSpPr>
          <a:xfrm rot="0">
            <a:off x="14943773" y="5839778"/>
            <a:ext cx="252412" cy="397192"/>
            <a:chOff x="0" y="0"/>
            <a:chExt cx="336550" cy="529590"/>
          </a:xfrm>
        </p:grpSpPr>
        <p:sp>
          <p:nvSpPr>
            <p:cNvPr name="Freeform 208" id="208"/>
            <p:cNvSpPr/>
            <p:nvPr/>
          </p:nvSpPr>
          <p:spPr>
            <a:xfrm flipH="false" flipV="false" rot="0">
              <a:off x="50800" y="46990"/>
              <a:ext cx="238760" cy="434340"/>
            </a:xfrm>
            <a:custGeom>
              <a:avLst/>
              <a:gdLst/>
              <a:ahLst/>
              <a:cxnLst/>
              <a:rect r="r" b="b" t="t" l="l"/>
              <a:pathLst>
                <a:path h="434340" w="238760">
                  <a:moveTo>
                    <a:pt x="46990" y="17780"/>
                  </a:moveTo>
                  <a:cubicBezTo>
                    <a:pt x="236220" y="411480"/>
                    <a:pt x="232410" y="424180"/>
                    <a:pt x="224790" y="429260"/>
                  </a:cubicBezTo>
                  <a:cubicBezTo>
                    <a:pt x="219710" y="434340"/>
                    <a:pt x="207010" y="433070"/>
                    <a:pt x="201930" y="429260"/>
                  </a:cubicBezTo>
                  <a:cubicBezTo>
                    <a:pt x="194310" y="425450"/>
                    <a:pt x="186690" y="410210"/>
                    <a:pt x="187960" y="402590"/>
                  </a:cubicBezTo>
                  <a:cubicBezTo>
                    <a:pt x="189230" y="394970"/>
                    <a:pt x="196850" y="386080"/>
                    <a:pt x="203200" y="383540"/>
                  </a:cubicBezTo>
                  <a:cubicBezTo>
                    <a:pt x="210820" y="381000"/>
                    <a:pt x="227330" y="384810"/>
                    <a:pt x="232410" y="391160"/>
                  </a:cubicBezTo>
                  <a:cubicBezTo>
                    <a:pt x="237490" y="397510"/>
                    <a:pt x="238760" y="415290"/>
                    <a:pt x="233680" y="421640"/>
                  </a:cubicBezTo>
                  <a:cubicBezTo>
                    <a:pt x="228600" y="429260"/>
                    <a:pt x="214630" y="434340"/>
                    <a:pt x="204470" y="430530"/>
                  </a:cubicBezTo>
                  <a:cubicBezTo>
                    <a:pt x="185420" y="424180"/>
                    <a:pt x="166370" y="383540"/>
                    <a:pt x="144780" y="344170"/>
                  </a:cubicBezTo>
                  <a:cubicBezTo>
                    <a:pt x="104140" y="274320"/>
                    <a:pt x="0" y="88900"/>
                    <a:pt x="0" y="38100"/>
                  </a:cubicBezTo>
                  <a:cubicBezTo>
                    <a:pt x="0" y="20320"/>
                    <a:pt x="7620" y="6350"/>
                    <a:pt x="15240" y="3810"/>
                  </a:cubicBezTo>
                  <a:cubicBezTo>
                    <a:pt x="22860" y="0"/>
                    <a:pt x="46990" y="17780"/>
                    <a:pt x="46990" y="1778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9" id="209"/>
          <p:cNvGrpSpPr/>
          <p:nvPr/>
        </p:nvGrpSpPr>
        <p:grpSpPr>
          <a:xfrm rot="0">
            <a:off x="14618018" y="5901690"/>
            <a:ext cx="232410" cy="314325"/>
            <a:chOff x="0" y="0"/>
            <a:chExt cx="309880" cy="419100"/>
          </a:xfrm>
        </p:grpSpPr>
        <p:sp>
          <p:nvSpPr>
            <p:cNvPr name="Freeform 210" id="210"/>
            <p:cNvSpPr/>
            <p:nvPr/>
          </p:nvSpPr>
          <p:spPr>
            <a:xfrm flipH="false" flipV="false" rot="0">
              <a:off x="49530" y="46990"/>
              <a:ext cx="210820" cy="323850"/>
            </a:xfrm>
            <a:custGeom>
              <a:avLst/>
              <a:gdLst/>
              <a:ahLst/>
              <a:cxnLst/>
              <a:rect r="r" b="b" t="t" l="l"/>
              <a:pathLst>
                <a:path h="323850" w="210820">
                  <a:moveTo>
                    <a:pt x="208280" y="40640"/>
                  </a:moveTo>
                  <a:cubicBezTo>
                    <a:pt x="96520" y="176530"/>
                    <a:pt x="73660" y="293370"/>
                    <a:pt x="44450" y="313690"/>
                  </a:cubicBezTo>
                  <a:cubicBezTo>
                    <a:pt x="33020" y="322580"/>
                    <a:pt x="15240" y="321310"/>
                    <a:pt x="7620" y="316230"/>
                  </a:cubicBezTo>
                  <a:cubicBezTo>
                    <a:pt x="1270" y="311150"/>
                    <a:pt x="0" y="293370"/>
                    <a:pt x="2540" y="285750"/>
                  </a:cubicBezTo>
                  <a:cubicBezTo>
                    <a:pt x="5080" y="279400"/>
                    <a:pt x="15240" y="273050"/>
                    <a:pt x="21590" y="271780"/>
                  </a:cubicBezTo>
                  <a:cubicBezTo>
                    <a:pt x="29210" y="271780"/>
                    <a:pt x="39370" y="275590"/>
                    <a:pt x="44450" y="280670"/>
                  </a:cubicBezTo>
                  <a:cubicBezTo>
                    <a:pt x="48260" y="285750"/>
                    <a:pt x="52070" y="297180"/>
                    <a:pt x="49530" y="303530"/>
                  </a:cubicBezTo>
                  <a:cubicBezTo>
                    <a:pt x="48260" y="311150"/>
                    <a:pt x="40640" y="318770"/>
                    <a:pt x="33020" y="321310"/>
                  </a:cubicBezTo>
                  <a:cubicBezTo>
                    <a:pt x="26670" y="323850"/>
                    <a:pt x="15240" y="322580"/>
                    <a:pt x="10160" y="317500"/>
                  </a:cubicBezTo>
                  <a:cubicBezTo>
                    <a:pt x="3810" y="312420"/>
                    <a:pt x="0" y="302260"/>
                    <a:pt x="1270" y="288290"/>
                  </a:cubicBezTo>
                  <a:cubicBezTo>
                    <a:pt x="3810" y="251460"/>
                    <a:pt x="60960" y="139700"/>
                    <a:pt x="95250" y="88900"/>
                  </a:cubicBezTo>
                  <a:cubicBezTo>
                    <a:pt x="120650" y="52070"/>
                    <a:pt x="153670" y="12700"/>
                    <a:pt x="175260" y="3810"/>
                  </a:cubicBezTo>
                  <a:cubicBezTo>
                    <a:pt x="186690" y="0"/>
                    <a:pt x="198120" y="1270"/>
                    <a:pt x="204470" y="7620"/>
                  </a:cubicBezTo>
                  <a:cubicBezTo>
                    <a:pt x="210820" y="12700"/>
                    <a:pt x="208280" y="40640"/>
                    <a:pt x="208280" y="4064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1" id="211"/>
          <p:cNvGrpSpPr/>
          <p:nvPr/>
        </p:nvGrpSpPr>
        <p:grpSpPr>
          <a:xfrm rot="0">
            <a:off x="14618018" y="6003608"/>
            <a:ext cx="152400" cy="213360"/>
            <a:chOff x="0" y="0"/>
            <a:chExt cx="203200" cy="284480"/>
          </a:xfrm>
        </p:grpSpPr>
        <p:sp>
          <p:nvSpPr>
            <p:cNvPr name="Freeform 212" id="212"/>
            <p:cNvSpPr/>
            <p:nvPr/>
          </p:nvSpPr>
          <p:spPr>
            <a:xfrm flipH="false" flipV="false" rot="0">
              <a:off x="48260" y="46990"/>
              <a:ext cx="104140" cy="189230"/>
            </a:xfrm>
            <a:custGeom>
              <a:avLst/>
              <a:gdLst/>
              <a:ahLst/>
              <a:cxnLst/>
              <a:rect r="r" b="b" t="t" l="l"/>
              <a:pathLst>
                <a:path h="189230" w="104140">
                  <a:moveTo>
                    <a:pt x="104140" y="35560"/>
                  </a:moveTo>
                  <a:cubicBezTo>
                    <a:pt x="35560" y="186690"/>
                    <a:pt x="22860" y="187960"/>
                    <a:pt x="15240" y="184150"/>
                  </a:cubicBezTo>
                  <a:cubicBezTo>
                    <a:pt x="7620" y="180340"/>
                    <a:pt x="0" y="157480"/>
                    <a:pt x="3810" y="149860"/>
                  </a:cubicBezTo>
                  <a:cubicBezTo>
                    <a:pt x="7620" y="142240"/>
                    <a:pt x="24130" y="135890"/>
                    <a:pt x="31750" y="137160"/>
                  </a:cubicBezTo>
                  <a:cubicBezTo>
                    <a:pt x="39370" y="137160"/>
                    <a:pt x="48260" y="146050"/>
                    <a:pt x="49530" y="152400"/>
                  </a:cubicBezTo>
                  <a:cubicBezTo>
                    <a:pt x="52070" y="160020"/>
                    <a:pt x="48260" y="176530"/>
                    <a:pt x="41910" y="181610"/>
                  </a:cubicBezTo>
                  <a:cubicBezTo>
                    <a:pt x="36830" y="186690"/>
                    <a:pt x="24130" y="189230"/>
                    <a:pt x="17780" y="185420"/>
                  </a:cubicBezTo>
                  <a:cubicBezTo>
                    <a:pt x="10160" y="181610"/>
                    <a:pt x="2540" y="167640"/>
                    <a:pt x="2540" y="152400"/>
                  </a:cubicBezTo>
                  <a:cubicBezTo>
                    <a:pt x="2540" y="121920"/>
                    <a:pt x="35560" y="38100"/>
                    <a:pt x="57150" y="16510"/>
                  </a:cubicBezTo>
                  <a:cubicBezTo>
                    <a:pt x="68580" y="6350"/>
                    <a:pt x="85090" y="0"/>
                    <a:pt x="92710" y="3810"/>
                  </a:cubicBezTo>
                  <a:cubicBezTo>
                    <a:pt x="100330" y="7620"/>
                    <a:pt x="104140" y="35560"/>
                    <a:pt x="104140" y="3556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3" id="213"/>
          <p:cNvGrpSpPr/>
          <p:nvPr/>
        </p:nvGrpSpPr>
        <p:grpSpPr>
          <a:xfrm rot="0">
            <a:off x="14779943" y="6611303"/>
            <a:ext cx="155258" cy="398145"/>
            <a:chOff x="0" y="0"/>
            <a:chExt cx="207010" cy="530860"/>
          </a:xfrm>
        </p:grpSpPr>
        <p:sp>
          <p:nvSpPr>
            <p:cNvPr name="Freeform 214" id="214"/>
            <p:cNvSpPr/>
            <p:nvPr/>
          </p:nvSpPr>
          <p:spPr>
            <a:xfrm flipH="false" flipV="false" rot="0">
              <a:off x="46990" y="49530"/>
              <a:ext cx="107950" cy="433070"/>
            </a:xfrm>
            <a:custGeom>
              <a:avLst/>
              <a:gdLst/>
              <a:ahLst/>
              <a:cxnLst/>
              <a:rect r="r" b="b" t="t" l="l"/>
              <a:pathLst>
                <a:path h="433070" w="107950">
                  <a:moveTo>
                    <a:pt x="107950" y="29210"/>
                  </a:moveTo>
                  <a:cubicBezTo>
                    <a:pt x="76200" y="358140"/>
                    <a:pt x="66040" y="405130"/>
                    <a:pt x="48260" y="421640"/>
                  </a:cubicBezTo>
                  <a:cubicBezTo>
                    <a:pt x="40640" y="429260"/>
                    <a:pt x="26670" y="433070"/>
                    <a:pt x="19050" y="429260"/>
                  </a:cubicBezTo>
                  <a:cubicBezTo>
                    <a:pt x="11430" y="426720"/>
                    <a:pt x="1270" y="411480"/>
                    <a:pt x="3810" y="403860"/>
                  </a:cubicBezTo>
                  <a:cubicBezTo>
                    <a:pt x="5080" y="394970"/>
                    <a:pt x="24130" y="379730"/>
                    <a:pt x="33020" y="381000"/>
                  </a:cubicBezTo>
                  <a:cubicBezTo>
                    <a:pt x="40640" y="382270"/>
                    <a:pt x="54610" y="402590"/>
                    <a:pt x="53340" y="411480"/>
                  </a:cubicBezTo>
                  <a:cubicBezTo>
                    <a:pt x="52070" y="419100"/>
                    <a:pt x="30480" y="431800"/>
                    <a:pt x="21590" y="430530"/>
                  </a:cubicBezTo>
                  <a:cubicBezTo>
                    <a:pt x="13970" y="429260"/>
                    <a:pt x="5080" y="417830"/>
                    <a:pt x="3810" y="406400"/>
                  </a:cubicBezTo>
                  <a:cubicBezTo>
                    <a:pt x="0" y="384810"/>
                    <a:pt x="26670" y="350520"/>
                    <a:pt x="35560" y="309880"/>
                  </a:cubicBezTo>
                  <a:cubicBezTo>
                    <a:pt x="49530" y="240030"/>
                    <a:pt x="34290" y="64770"/>
                    <a:pt x="57150" y="24130"/>
                  </a:cubicBezTo>
                  <a:cubicBezTo>
                    <a:pt x="66040" y="8890"/>
                    <a:pt x="80010" y="0"/>
                    <a:pt x="88900" y="1270"/>
                  </a:cubicBezTo>
                  <a:cubicBezTo>
                    <a:pt x="96520" y="2540"/>
                    <a:pt x="107950" y="29210"/>
                    <a:pt x="107950" y="2921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5" id="215"/>
          <p:cNvGrpSpPr/>
          <p:nvPr/>
        </p:nvGrpSpPr>
        <p:grpSpPr>
          <a:xfrm rot="0">
            <a:off x="14779943" y="6614160"/>
            <a:ext cx="134302" cy="640080"/>
            <a:chOff x="0" y="0"/>
            <a:chExt cx="179070" cy="853440"/>
          </a:xfrm>
        </p:grpSpPr>
        <p:sp>
          <p:nvSpPr>
            <p:cNvPr name="Freeform 216" id="216"/>
            <p:cNvSpPr/>
            <p:nvPr/>
          </p:nvSpPr>
          <p:spPr>
            <a:xfrm flipH="false" flipV="false" rot="0">
              <a:off x="35560" y="45720"/>
              <a:ext cx="97790" cy="756920"/>
            </a:xfrm>
            <a:custGeom>
              <a:avLst/>
              <a:gdLst/>
              <a:ahLst/>
              <a:cxnLst/>
              <a:rect r="r" b="b" t="t" l="l"/>
              <a:pathLst>
                <a:path h="756920" w="97790">
                  <a:moveTo>
                    <a:pt x="91440" y="33020"/>
                  </a:moveTo>
                  <a:cubicBezTo>
                    <a:pt x="63500" y="323850"/>
                    <a:pt x="53340" y="557530"/>
                    <a:pt x="66040" y="645160"/>
                  </a:cubicBezTo>
                  <a:cubicBezTo>
                    <a:pt x="72390" y="685800"/>
                    <a:pt x="97790" y="712470"/>
                    <a:pt x="92710" y="731520"/>
                  </a:cubicBezTo>
                  <a:cubicBezTo>
                    <a:pt x="88900" y="744220"/>
                    <a:pt x="73660" y="756920"/>
                    <a:pt x="64770" y="756920"/>
                  </a:cubicBezTo>
                  <a:cubicBezTo>
                    <a:pt x="57150" y="755650"/>
                    <a:pt x="40640" y="736600"/>
                    <a:pt x="41910" y="727710"/>
                  </a:cubicBezTo>
                  <a:cubicBezTo>
                    <a:pt x="43180" y="720090"/>
                    <a:pt x="63500" y="704850"/>
                    <a:pt x="72390" y="706120"/>
                  </a:cubicBezTo>
                  <a:cubicBezTo>
                    <a:pt x="80010" y="707390"/>
                    <a:pt x="92710" y="728980"/>
                    <a:pt x="91440" y="737870"/>
                  </a:cubicBezTo>
                  <a:cubicBezTo>
                    <a:pt x="91440" y="744220"/>
                    <a:pt x="82550" y="753110"/>
                    <a:pt x="76200" y="755650"/>
                  </a:cubicBezTo>
                  <a:cubicBezTo>
                    <a:pt x="68580" y="756920"/>
                    <a:pt x="54610" y="754380"/>
                    <a:pt x="46990" y="745490"/>
                  </a:cubicBezTo>
                  <a:cubicBezTo>
                    <a:pt x="31750" y="730250"/>
                    <a:pt x="22860" y="693420"/>
                    <a:pt x="15240" y="646430"/>
                  </a:cubicBezTo>
                  <a:cubicBezTo>
                    <a:pt x="0" y="535940"/>
                    <a:pt x="8890" y="184150"/>
                    <a:pt x="26670" y="82550"/>
                  </a:cubicBezTo>
                  <a:cubicBezTo>
                    <a:pt x="33020" y="44450"/>
                    <a:pt x="39370" y="15240"/>
                    <a:pt x="53340" y="5080"/>
                  </a:cubicBezTo>
                  <a:cubicBezTo>
                    <a:pt x="60960" y="0"/>
                    <a:pt x="74930" y="1270"/>
                    <a:pt x="81280" y="5080"/>
                  </a:cubicBezTo>
                  <a:cubicBezTo>
                    <a:pt x="87630" y="10160"/>
                    <a:pt x="91440" y="33020"/>
                    <a:pt x="91440" y="3302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7" id="217"/>
          <p:cNvGrpSpPr/>
          <p:nvPr/>
        </p:nvGrpSpPr>
        <p:grpSpPr>
          <a:xfrm rot="0">
            <a:off x="14799945" y="6692265"/>
            <a:ext cx="135255" cy="541020"/>
            <a:chOff x="0" y="0"/>
            <a:chExt cx="180340" cy="721360"/>
          </a:xfrm>
        </p:grpSpPr>
        <p:sp>
          <p:nvSpPr>
            <p:cNvPr name="Freeform 218" id="218"/>
            <p:cNvSpPr/>
            <p:nvPr/>
          </p:nvSpPr>
          <p:spPr>
            <a:xfrm flipH="false" flipV="false" rot="0">
              <a:off x="29210" y="50800"/>
              <a:ext cx="109220" cy="622300"/>
            </a:xfrm>
            <a:custGeom>
              <a:avLst/>
              <a:gdLst/>
              <a:ahLst/>
              <a:cxnLst/>
              <a:rect r="r" b="b" t="t" l="l"/>
              <a:pathLst>
                <a:path h="622300" w="109220">
                  <a:moveTo>
                    <a:pt x="72390" y="25400"/>
                  </a:moveTo>
                  <a:cubicBezTo>
                    <a:pt x="77470" y="457200"/>
                    <a:pt x="109220" y="553720"/>
                    <a:pt x="99060" y="590550"/>
                  </a:cubicBezTo>
                  <a:cubicBezTo>
                    <a:pt x="95250" y="607060"/>
                    <a:pt x="85090" y="618490"/>
                    <a:pt x="76200" y="619760"/>
                  </a:cubicBezTo>
                  <a:cubicBezTo>
                    <a:pt x="69850" y="622300"/>
                    <a:pt x="58420" y="617220"/>
                    <a:pt x="54610" y="610870"/>
                  </a:cubicBezTo>
                  <a:cubicBezTo>
                    <a:pt x="49530" y="604520"/>
                    <a:pt x="49530" y="588010"/>
                    <a:pt x="53340" y="580390"/>
                  </a:cubicBezTo>
                  <a:cubicBezTo>
                    <a:pt x="57150" y="574040"/>
                    <a:pt x="67310" y="568960"/>
                    <a:pt x="73660" y="568960"/>
                  </a:cubicBezTo>
                  <a:cubicBezTo>
                    <a:pt x="82550" y="570230"/>
                    <a:pt x="96520" y="580390"/>
                    <a:pt x="99060" y="588010"/>
                  </a:cubicBezTo>
                  <a:cubicBezTo>
                    <a:pt x="100330" y="596900"/>
                    <a:pt x="93980" y="613410"/>
                    <a:pt x="86360" y="617220"/>
                  </a:cubicBezTo>
                  <a:cubicBezTo>
                    <a:pt x="78740" y="621030"/>
                    <a:pt x="60960" y="617220"/>
                    <a:pt x="50800" y="607060"/>
                  </a:cubicBezTo>
                  <a:cubicBezTo>
                    <a:pt x="27940" y="579120"/>
                    <a:pt x="26670" y="462280"/>
                    <a:pt x="21590" y="377190"/>
                  </a:cubicBezTo>
                  <a:cubicBezTo>
                    <a:pt x="15240" y="273050"/>
                    <a:pt x="0" y="73660"/>
                    <a:pt x="21590" y="25400"/>
                  </a:cubicBezTo>
                  <a:cubicBezTo>
                    <a:pt x="27940" y="10160"/>
                    <a:pt x="40640" y="0"/>
                    <a:pt x="49530" y="0"/>
                  </a:cubicBezTo>
                  <a:cubicBezTo>
                    <a:pt x="58420" y="1270"/>
                    <a:pt x="72390" y="25400"/>
                    <a:pt x="72390" y="2540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9" id="219"/>
          <p:cNvGrpSpPr/>
          <p:nvPr/>
        </p:nvGrpSpPr>
        <p:grpSpPr>
          <a:xfrm rot="0">
            <a:off x="14860905" y="6692265"/>
            <a:ext cx="114300" cy="481012"/>
            <a:chOff x="0" y="0"/>
            <a:chExt cx="152400" cy="641350"/>
          </a:xfrm>
        </p:grpSpPr>
        <p:sp>
          <p:nvSpPr>
            <p:cNvPr name="Freeform 220" id="220"/>
            <p:cNvSpPr/>
            <p:nvPr/>
          </p:nvSpPr>
          <p:spPr>
            <a:xfrm flipH="false" flipV="false" rot="0">
              <a:off x="24130" y="50800"/>
              <a:ext cx="78740" cy="539750"/>
            </a:xfrm>
            <a:custGeom>
              <a:avLst/>
              <a:gdLst/>
              <a:ahLst/>
              <a:cxnLst/>
              <a:rect r="r" b="b" t="t" l="l"/>
              <a:pathLst>
                <a:path h="539750" w="78740">
                  <a:moveTo>
                    <a:pt x="77470" y="25400"/>
                  </a:moveTo>
                  <a:cubicBezTo>
                    <a:pt x="69850" y="529590"/>
                    <a:pt x="58420" y="539750"/>
                    <a:pt x="50800" y="538480"/>
                  </a:cubicBezTo>
                  <a:cubicBezTo>
                    <a:pt x="41910" y="538480"/>
                    <a:pt x="26670" y="519430"/>
                    <a:pt x="26670" y="510540"/>
                  </a:cubicBezTo>
                  <a:cubicBezTo>
                    <a:pt x="26670" y="504190"/>
                    <a:pt x="33020" y="494030"/>
                    <a:pt x="40640" y="491490"/>
                  </a:cubicBezTo>
                  <a:cubicBezTo>
                    <a:pt x="46990" y="487680"/>
                    <a:pt x="64770" y="490220"/>
                    <a:pt x="69850" y="496570"/>
                  </a:cubicBezTo>
                  <a:cubicBezTo>
                    <a:pt x="76200" y="500380"/>
                    <a:pt x="78740" y="511810"/>
                    <a:pt x="76200" y="519430"/>
                  </a:cubicBezTo>
                  <a:cubicBezTo>
                    <a:pt x="74930" y="527050"/>
                    <a:pt x="60960" y="539750"/>
                    <a:pt x="53340" y="538480"/>
                  </a:cubicBezTo>
                  <a:cubicBezTo>
                    <a:pt x="44450" y="538480"/>
                    <a:pt x="33020" y="529590"/>
                    <a:pt x="26670" y="513080"/>
                  </a:cubicBezTo>
                  <a:cubicBezTo>
                    <a:pt x="1270" y="454660"/>
                    <a:pt x="0" y="85090"/>
                    <a:pt x="26670" y="25400"/>
                  </a:cubicBezTo>
                  <a:cubicBezTo>
                    <a:pt x="34290" y="8890"/>
                    <a:pt x="45720" y="0"/>
                    <a:pt x="54610" y="0"/>
                  </a:cubicBezTo>
                  <a:cubicBezTo>
                    <a:pt x="63500" y="1270"/>
                    <a:pt x="77470" y="25400"/>
                    <a:pt x="77470" y="2540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1" id="221"/>
          <p:cNvGrpSpPr/>
          <p:nvPr/>
        </p:nvGrpSpPr>
        <p:grpSpPr>
          <a:xfrm rot="0">
            <a:off x="14901862" y="6753225"/>
            <a:ext cx="114300" cy="379095"/>
            <a:chOff x="0" y="0"/>
            <a:chExt cx="152400" cy="505460"/>
          </a:xfrm>
        </p:grpSpPr>
        <p:sp>
          <p:nvSpPr>
            <p:cNvPr name="Freeform 222" id="222"/>
            <p:cNvSpPr/>
            <p:nvPr/>
          </p:nvSpPr>
          <p:spPr>
            <a:xfrm flipH="false" flipV="false" rot="0">
              <a:off x="27940" y="50800"/>
              <a:ext cx="74930" cy="403860"/>
            </a:xfrm>
            <a:custGeom>
              <a:avLst/>
              <a:gdLst/>
              <a:ahLst/>
              <a:cxnLst/>
              <a:rect r="r" b="b" t="t" l="l"/>
              <a:pathLst>
                <a:path h="403860" w="74930">
                  <a:moveTo>
                    <a:pt x="73660" y="25400"/>
                  </a:moveTo>
                  <a:cubicBezTo>
                    <a:pt x="66040" y="393700"/>
                    <a:pt x="54610" y="403860"/>
                    <a:pt x="45720" y="403860"/>
                  </a:cubicBezTo>
                  <a:cubicBezTo>
                    <a:pt x="38100" y="402590"/>
                    <a:pt x="22860" y="383540"/>
                    <a:pt x="22860" y="375920"/>
                  </a:cubicBezTo>
                  <a:cubicBezTo>
                    <a:pt x="21590" y="368300"/>
                    <a:pt x="29210" y="358140"/>
                    <a:pt x="35560" y="355600"/>
                  </a:cubicBezTo>
                  <a:cubicBezTo>
                    <a:pt x="43180" y="353060"/>
                    <a:pt x="59690" y="355600"/>
                    <a:pt x="66040" y="360680"/>
                  </a:cubicBezTo>
                  <a:cubicBezTo>
                    <a:pt x="71120" y="365760"/>
                    <a:pt x="74930" y="377190"/>
                    <a:pt x="72390" y="383540"/>
                  </a:cubicBezTo>
                  <a:cubicBezTo>
                    <a:pt x="69850" y="391160"/>
                    <a:pt x="57150" y="403860"/>
                    <a:pt x="49530" y="403860"/>
                  </a:cubicBezTo>
                  <a:cubicBezTo>
                    <a:pt x="40640" y="403860"/>
                    <a:pt x="29210" y="393700"/>
                    <a:pt x="22860" y="378460"/>
                  </a:cubicBezTo>
                  <a:cubicBezTo>
                    <a:pt x="1270" y="330200"/>
                    <a:pt x="0" y="73660"/>
                    <a:pt x="22860" y="25400"/>
                  </a:cubicBezTo>
                  <a:cubicBezTo>
                    <a:pt x="29210" y="10160"/>
                    <a:pt x="41910" y="0"/>
                    <a:pt x="50800" y="0"/>
                  </a:cubicBezTo>
                  <a:cubicBezTo>
                    <a:pt x="58420" y="1270"/>
                    <a:pt x="73660" y="25400"/>
                    <a:pt x="73660" y="2540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3" id="223"/>
          <p:cNvGrpSpPr/>
          <p:nvPr/>
        </p:nvGrpSpPr>
        <p:grpSpPr>
          <a:xfrm rot="0">
            <a:off x="14901862" y="6774180"/>
            <a:ext cx="134302" cy="231458"/>
            <a:chOff x="0" y="0"/>
            <a:chExt cx="179070" cy="308610"/>
          </a:xfrm>
        </p:grpSpPr>
        <p:sp>
          <p:nvSpPr>
            <p:cNvPr name="Freeform 224" id="224"/>
            <p:cNvSpPr/>
            <p:nvPr/>
          </p:nvSpPr>
          <p:spPr>
            <a:xfrm flipH="false" flipV="false" rot="0">
              <a:off x="41910" y="49530"/>
              <a:ext cx="86360" cy="209550"/>
            </a:xfrm>
            <a:custGeom>
              <a:avLst/>
              <a:gdLst/>
              <a:ahLst/>
              <a:cxnLst/>
              <a:rect r="r" b="b" t="t" l="l"/>
              <a:pathLst>
                <a:path h="209550" w="86360">
                  <a:moveTo>
                    <a:pt x="86360" y="31750"/>
                  </a:moveTo>
                  <a:cubicBezTo>
                    <a:pt x="59690" y="199390"/>
                    <a:pt x="55880" y="205740"/>
                    <a:pt x="48260" y="207010"/>
                  </a:cubicBezTo>
                  <a:cubicBezTo>
                    <a:pt x="40640" y="209550"/>
                    <a:pt x="21590" y="201930"/>
                    <a:pt x="13970" y="191770"/>
                  </a:cubicBezTo>
                  <a:cubicBezTo>
                    <a:pt x="1270" y="171450"/>
                    <a:pt x="0" y="104140"/>
                    <a:pt x="8890" y="81280"/>
                  </a:cubicBezTo>
                  <a:cubicBezTo>
                    <a:pt x="13970" y="68580"/>
                    <a:pt x="25400" y="55880"/>
                    <a:pt x="34290" y="54610"/>
                  </a:cubicBezTo>
                  <a:cubicBezTo>
                    <a:pt x="41910" y="54610"/>
                    <a:pt x="55880" y="66040"/>
                    <a:pt x="58420" y="73660"/>
                  </a:cubicBezTo>
                  <a:cubicBezTo>
                    <a:pt x="60960" y="81280"/>
                    <a:pt x="57150" y="91440"/>
                    <a:pt x="53340" y="97790"/>
                  </a:cubicBezTo>
                  <a:cubicBezTo>
                    <a:pt x="48260" y="102870"/>
                    <a:pt x="36830" y="107950"/>
                    <a:pt x="30480" y="105410"/>
                  </a:cubicBezTo>
                  <a:cubicBezTo>
                    <a:pt x="21590" y="102870"/>
                    <a:pt x="7620" y="85090"/>
                    <a:pt x="8890" y="76200"/>
                  </a:cubicBezTo>
                  <a:cubicBezTo>
                    <a:pt x="10160" y="67310"/>
                    <a:pt x="22860" y="55880"/>
                    <a:pt x="31750" y="54610"/>
                  </a:cubicBezTo>
                  <a:cubicBezTo>
                    <a:pt x="39370" y="54610"/>
                    <a:pt x="50800" y="60960"/>
                    <a:pt x="57150" y="71120"/>
                  </a:cubicBezTo>
                  <a:cubicBezTo>
                    <a:pt x="69850" y="91440"/>
                    <a:pt x="71120" y="167640"/>
                    <a:pt x="63500" y="189230"/>
                  </a:cubicBezTo>
                  <a:cubicBezTo>
                    <a:pt x="60960" y="198120"/>
                    <a:pt x="54610" y="204470"/>
                    <a:pt x="48260" y="207010"/>
                  </a:cubicBezTo>
                  <a:cubicBezTo>
                    <a:pt x="41910" y="209550"/>
                    <a:pt x="30480" y="209550"/>
                    <a:pt x="25400" y="205740"/>
                  </a:cubicBezTo>
                  <a:cubicBezTo>
                    <a:pt x="19050" y="201930"/>
                    <a:pt x="15240" y="195580"/>
                    <a:pt x="12700" y="185420"/>
                  </a:cubicBezTo>
                  <a:cubicBezTo>
                    <a:pt x="7620" y="157480"/>
                    <a:pt x="20320" y="48260"/>
                    <a:pt x="35560" y="21590"/>
                  </a:cubicBezTo>
                  <a:cubicBezTo>
                    <a:pt x="43180" y="8890"/>
                    <a:pt x="54610" y="0"/>
                    <a:pt x="62230" y="1270"/>
                  </a:cubicBezTo>
                  <a:cubicBezTo>
                    <a:pt x="71120" y="2540"/>
                    <a:pt x="86360" y="31750"/>
                    <a:pt x="86360" y="3175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5" id="225"/>
          <p:cNvGrpSpPr/>
          <p:nvPr/>
        </p:nvGrpSpPr>
        <p:grpSpPr>
          <a:xfrm rot="0">
            <a:off x="14901862" y="6672262"/>
            <a:ext cx="135255" cy="358140"/>
            <a:chOff x="0" y="0"/>
            <a:chExt cx="180340" cy="477520"/>
          </a:xfrm>
        </p:grpSpPr>
        <p:sp>
          <p:nvSpPr>
            <p:cNvPr name="Freeform 226" id="226"/>
            <p:cNvSpPr/>
            <p:nvPr/>
          </p:nvSpPr>
          <p:spPr>
            <a:xfrm flipH="false" flipV="false" rot="0">
              <a:off x="36830" y="49530"/>
              <a:ext cx="91440" cy="377190"/>
            </a:xfrm>
            <a:custGeom>
              <a:avLst/>
              <a:gdLst/>
              <a:ahLst/>
              <a:cxnLst/>
              <a:rect r="r" b="b" t="t" l="l"/>
              <a:pathLst>
                <a:path h="377190" w="91440">
                  <a:moveTo>
                    <a:pt x="64770" y="24130"/>
                  </a:moveTo>
                  <a:cubicBezTo>
                    <a:pt x="86360" y="365760"/>
                    <a:pt x="74930" y="377190"/>
                    <a:pt x="66040" y="377190"/>
                  </a:cubicBezTo>
                  <a:cubicBezTo>
                    <a:pt x="58420" y="377190"/>
                    <a:pt x="40640" y="359410"/>
                    <a:pt x="40640" y="351790"/>
                  </a:cubicBezTo>
                  <a:cubicBezTo>
                    <a:pt x="40640" y="342900"/>
                    <a:pt x="52070" y="330200"/>
                    <a:pt x="59690" y="327660"/>
                  </a:cubicBezTo>
                  <a:cubicBezTo>
                    <a:pt x="66040" y="325120"/>
                    <a:pt x="77470" y="327660"/>
                    <a:pt x="82550" y="332740"/>
                  </a:cubicBezTo>
                  <a:cubicBezTo>
                    <a:pt x="88900" y="339090"/>
                    <a:pt x="91440" y="355600"/>
                    <a:pt x="88900" y="363220"/>
                  </a:cubicBezTo>
                  <a:cubicBezTo>
                    <a:pt x="86360" y="369570"/>
                    <a:pt x="76200" y="377190"/>
                    <a:pt x="69850" y="377190"/>
                  </a:cubicBezTo>
                  <a:cubicBezTo>
                    <a:pt x="60960" y="377190"/>
                    <a:pt x="48260" y="368300"/>
                    <a:pt x="40640" y="354330"/>
                  </a:cubicBezTo>
                  <a:cubicBezTo>
                    <a:pt x="16510" y="309880"/>
                    <a:pt x="0" y="76200"/>
                    <a:pt x="13970" y="29210"/>
                  </a:cubicBezTo>
                  <a:cubicBezTo>
                    <a:pt x="17780" y="13970"/>
                    <a:pt x="25400" y="2540"/>
                    <a:pt x="34290" y="1270"/>
                  </a:cubicBezTo>
                  <a:cubicBezTo>
                    <a:pt x="41910" y="0"/>
                    <a:pt x="64770" y="24130"/>
                    <a:pt x="64770" y="2413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7" id="227"/>
          <p:cNvGrpSpPr/>
          <p:nvPr/>
        </p:nvGrpSpPr>
        <p:grpSpPr>
          <a:xfrm rot="0">
            <a:off x="14658023" y="6633210"/>
            <a:ext cx="214312" cy="418147"/>
            <a:chOff x="0" y="0"/>
            <a:chExt cx="285750" cy="557530"/>
          </a:xfrm>
        </p:grpSpPr>
        <p:sp>
          <p:nvSpPr>
            <p:cNvPr name="Freeform 228" id="228"/>
            <p:cNvSpPr/>
            <p:nvPr/>
          </p:nvSpPr>
          <p:spPr>
            <a:xfrm flipH="false" flipV="false" rot="0">
              <a:off x="48260" y="46990"/>
              <a:ext cx="186690" cy="459740"/>
            </a:xfrm>
            <a:custGeom>
              <a:avLst/>
              <a:gdLst/>
              <a:ahLst/>
              <a:cxnLst/>
              <a:rect r="r" b="b" t="t" l="l"/>
              <a:pathLst>
                <a:path h="459740" w="186690">
                  <a:moveTo>
                    <a:pt x="185420" y="38100"/>
                  </a:moveTo>
                  <a:cubicBezTo>
                    <a:pt x="133350" y="157480"/>
                    <a:pt x="116840" y="299720"/>
                    <a:pt x="92710" y="363220"/>
                  </a:cubicBezTo>
                  <a:cubicBezTo>
                    <a:pt x="78740" y="401320"/>
                    <a:pt x="62230" y="440690"/>
                    <a:pt x="44450" y="452120"/>
                  </a:cubicBezTo>
                  <a:cubicBezTo>
                    <a:pt x="34290" y="458470"/>
                    <a:pt x="20320" y="459740"/>
                    <a:pt x="13970" y="454660"/>
                  </a:cubicBezTo>
                  <a:cubicBezTo>
                    <a:pt x="6350" y="450850"/>
                    <a:pt x="0" y="434340"/>
                    <a:pt x="2540" y="426720"/>
                  </a:cubicBezTo>
                  <a:cubicBezTo>
                    <a:pt x="6350" y="417830"/>
                    <a:pt x="27940" y="406400"/>
                    <a:pt x="35560" y="408940"/>
                  </a:cubicBezTo>
                  <a:cubicBezTo>
                    <a:pt x="43180" y="412750"/>
                    <a:pt x="53340" y="434340"/>
                    <a:pt x="50800" y="443230"/>
                  </a:cubicBezTo>
                  <a:cubicBezTo>
                    <a:pt x="48260" y="450850"/>
                    <a:pt x="31750" y="459740"/>
                    <a:pt x="24130" y="458470"/>
                  </a:cubicBezTo>
                  <a:cubicBezTo>
                    <a:pt x="15240" y="457200"/>
                    <a:pt x="2540" y="441960"/>
                    <a:pt x="2540" y="429260"/>
                  </a:cubicBezTo>
                  <a:cubicBezTo>
                    <a:pt x="1270" y="410210"/>
                    <a:pt x="30480" y="387350"/>
                    <a:pt x="43180" y="353060"/>
                  </a:cubicBezTo>
                  <a:cubicBezTo>
                    <a:pt x="67310" y="290830"/>
                    <a:pt x="83820" y="139700"/>
                    <a:pt x="109220" y="77470"/>
                  </a:cubicBezTo>
                  <a:cubicBezTo>
                    <a:pt x="123190" y="44450"/>
                    <a:pt x="137160" y="10160"/>
                    <a:pt x="153670" y="3810"/>
                  </a:cubicBezTo>
                  <a:cubicBezTo>
                    <a:pt x="162560" y="0"/>
                    <a:pt x="176530" y="3810"/>
                    <a:pt x="181610" y="10160"/>
                  </a:cubicBezTo>
                  <a:cubicBezTo>
                    <a:pt x="186690" y="15240"/>
                    <a:pt x="185420" y="38100"/>
                    <a:pt x="185420" y="38100"/>
                  </a:cubicBezTo>
                </a:path>
              </a:pathLst>
            </a:custGeom>
            <a:solidFill>
              <a:srgbClr val="C9E26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9" id="229"/>
          <p:cNvGrpSpPr/>
          <p:nvPr/>
        </p:nvGrpSpPr>
        <p:grpSpPr>
          <a:xfrm rot="0">
            <a:off x="14707552" y="6837045"/>
            <a:ext cx="125730" cy="336232"/>
            <a:chOff x="0" y="0"/>
            <a:chExt cx="167640" cy="448310"/>
          </a:xfrm>
        </p:grpSpPr>
        <p:sp>
          <p:nvSpPr>
            <p:cNvPr name="Freeform 230" id="230"/>
            <p:cNvSpPr/>
            <p:nvPr/>
          </p:nvSpPr>
          <p:spPr>
            <a:xfrm flipH="false" flipV="false" rot="0">
              <a:off x="40640" y="46990"/>
              <a:ext cx="90170" cy="350520"/>
            </a:xfrm>
            <a:custGeom>
              <a:avLst/>
              <a:gdLst/>
              <a:ahLst/>
              <a:cxnLst/>
              <a:rect r="r" b="b" t="t" l="l"/>
              <a:pathLst>
                <a:path h="350520" w="90170">
                  <a:moveTo>
                    <a:pt x="73660" y="34290"/>
                  </a:moveTo>
                  <a:cubicBezTo>
                    <a:pt x="52070" y="129540"/>
                    <a:pt x="90170" y="297180"/>
                    <a:pt x="74930" y="331470"/>
                  </a:cubicBezTo>
                  <a:cubicBezTo>
                    <a:pt x="68580" y="342900"/>
                    <a:pt x="58420" y="349250"/>
                    <a:pt x="49530" y="349250"/>
                  </a:cubicBezTo>
                  <a:cubicBezTo>
                    <a:pt x="41910" y="349250"/>
                    <a:pt x="26670" y="339090"/>
                    <a:pt x="25400" y="331470"/>
                  </a:cubicBezTo>
                  <a:cubicBezTo>
                    <a:pt x="24130" y="322580"/>
                    <a:pt x="36830" y="300990"/>
                    <a:pt x="44450" y="299720"/>
                  </a:cubicBezTo>
                  <a:cubicBezTo>
                    <a:pt x="53340" y="297180"/>
                    <a:pt x="73660" y="312420"/>
                    <a:pt x="74930" y="320040"/>
                  </a:cubicBezTo>
                  <a:cubicBezTo>
                    <a:pt x="77470" y="327660"/>
                    <a:pt x="68580" y="345440"/>
                    <a:pt x="60960" y="347980"/>
                  </a:cubicBezTo>
                  <a:cubicBezTo>
                    <a:pt x="52070" y="350520"/>
                    <a:pt x="35560" y="345440"/>
                    <a:pt x="26670" y="334010"/>
                  </a:cubicBezTo>
                  <a:cubicBezTo>
                    <a:pt x="2540" y="300990"/>
                    <a:pt x="0" y="123190"/>
                    <a:pt x="10160" y="66040"/>
                  </a:cubicBezTo>
                  <a:cubicBezTo>
                    <a:pt x="15240" y="36830"/>
                    <a:pt x="25400" y="11430"/>
                    <a:pt x="36830" y="3810"/>
                  </a:cubicBezTo>
                  <a:cubicBezTo>
                    <a:pt x="45720" y="0"/>
                    <a:pt x="59690" y="1270"/>
                    <a:pt x="66040" y="6350"/>
                  </a:cubicBezTo>
                  <a:cubicBezTo>
                    <a:pt x="72390" y="11430"/>
                    <a:pt x="73660" y="34290"/>
                    <a:pt x="73660" y="3429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1" id="231"/>
          <p:cNvGrpSpPr/>
          <p:nvPr/>
        </p:nvGrpSpPr>
        <p:grpSpPr>
          <a:xfrm rot="0">
            <a:off x="14718030" y="6794182"/>
            <a:ext cx="135255" cy="318135"/>
            <a:chOff x="0" y="0"/>
            <a:chExt cx="180340" cy="424180"/>
          </a:xfrm>
        </p:grpSpPr>
        <p:sp>
          <p:nvSpPr>
            <p:cNvPr name="Freeform 232" id="232"/>
            <p:cNvSpPr/>
            <p:nvPr/>
          </p:nvSpPr>
          <p:spPr>
            <a:xfrm flipH="false" flipV="false" rot="0">
              <a:off x="35560" y="50800"/>
              <a:ext cx="93980" cy="322580"/>
            </a:xfrm>
            <a:custGeom>
              <a:avLst/>
              <a:gdLst/>
              <a:ahLst/>
              <a:cxnLst/>
              <a:rect r="r" b="b" t="t" l="l"/>
              <a:pathLst>
                <a:path h="322580" w="93980">
                  <a:moveTo>
                    <a:pt x="66040" y="25400"/>
                  </a:moveTo>
                  <a:cubicBezTo>
                    <a:pt x="88900" y="308610"/>
                    <a:pt x="78740" y="320040"/>
                    <a:pt x="71120" y="321310"/>
                  </a:cubicBezTo>
                  <a:cubicBezTo>
                    <a:pt x="62230" y="322580"/>
                    <a:pt x="48260" y="312420"/>
                    <a:pt x="44450" y="304800"/>
                  </a:cubicBezTo>
                  <a:cubicBezTo>
                    <a:pt x="41910" y="298450"/>
                    <a:pt x="43180" y="287020"/>
                    <a:pt x="48260" y="281940"/>
                  </a:cubicBezTo>
                  <a:cubicBezTo>
                    <a:pt x="52070" y="275590"/>
                    <a:pt x="62230" y="270510"/>
                    <a:pt x="68580" y="270510"/>
                  </a:cubicBezTo>
                  <a:cubicBezTo>
                    <a:pt x="77470" y="271780"/>
                    <a:pt x="91440" y="281940"/>
                    <a:pt x="92710" y="289560"/>
                  </a:cubicBezTo>
                  <a:cubicBezTo>
                    <a:pt x="93980" y="298450"/>
                    <a:pt x="81280" y="320040"/>
                    <a:pt x="73660" y="321310"/>
                  </a:cubicBezTo>
                  <a:cubicBezTo>
                    <a:pt x="64770" y="322580"/>
                    <a:pt x="50800" y="313690"/>
                    <a:pt x="43180" y="299720"/>
                  </a:cubicBezTo>
                  <a:cubicBezTo>
                    <a:pt x="20320" y="261620"/>
                    <a:pt x="0" y="66040"/>
                    <a:pt x="15240" y="25400"/>
                  </a:cubicBezTo>
                  <a:cubicBezTo>
                    <a:pt x="21590" y="10160"/>
                    <a:pt x="35560" y="0"/>
                    <a:pt x="44450" y="0"/>
                  </a:cubicBezTo>
                  <a:cubicBezTo>
                    <a:pt x="52070" y="0"/>
                    <a:pt x="66040" y="25400"/>
                    <a:pt x="66040" y="2540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3" id="233"/>
          <p:cNvGrpSpPr/>
          <p:nvPr/>
        </p:nvGrpSpPr>
        <p:grpSpPr>
          <a:xfrm rot="0">
            <a:off x="14698027" y="6631305"/>
            <a:ext cx="135255" cy="296228"/>
            <a:chOff x="0" y="0"/>
            <a:chExt cx="180340" cy="394970"/>
          </a:xfrm>
        </p:grpSpPr>
        <p:sp>
          <p:nvSpPr>
            <p:cNvPr name="Freeform 234" id="234"/>
            <p:cNvSpPr/>
            <p:nvPr/>
          </p:nvSpPr>
          <p:spPr>
            <a:xfrm flipH="false" flipV="false" rot="0">
              <a:off x="49530" y="50800"/>
              <a:ext cx="78740" cy="297180"/>
            </a:xfrm>
            <a:custGeom>
              <a:avLst/>
              <a:gdLst/>
              <a:ahLst/>
              <a:cxnLst/>
              <a:rect r="r" b="b" t="t" l="l"/>
              <a:pathLst>
                <a:path h="297180" w="78740">
                  <a:moveTo>
                    <a:pt x="78740" y="25400"/>
                  </a:moveTo>
                  <a:cubicBezTo>
                    <a:pt x="72390" y="236220"/>
                    <a:pt x="57150" y="281940"/>
                    <a:pt x="40640" y="290830"/>
                  </a:cubicBezTo>
                  <a:cubicBezTo>
                    <a:pt x="30480" y="297180"/>
                    <a:pt x="15240" y="293370"/>
                    <a:pt x="10160" y="288290"/>
                  </a:cubicBezTo>
                  <a:cubicBezTo>
                    <a:pt x="3810" y="283210"/>
                    <a:pt x="0" y="264160"/>
                    <a:pt x="3810" y="257810"/>
                  </a:cubicBezTo>
                  <a:cubicBezTo>
                    <a:pt x="8890" y="250190"/>
                    <a:pt x="31750" y="245110"/>
                    <a:pt x="39370" y="247650"/>
                  </a:cubicBezTo>
                  <a:cubicBezTo>
                    <a:pt x="45720" y="250190"/>
                    <a:pt x="52070" y="260350"/>
                    <a:pt x="52070" y="267970"/>
                  </a:cubicBezTo>
                  <a:cubicBezTo>
                    <a:pt x="52070" y="274320"/>
                    <a:pt x="48260" y="285750"/>
                    <a:pt x="41910" y="289560"/>
                  </a:cubicBezTo>
                  <a:cubicBezTo>
                    <a:pt x="36830" y="293370"/>
                    <a:pt x="25400" y="295910"/>
                    <a:pt x="19050" y="293370"/>
                  </a:cubicBezTo>
                  <a:cubicBezTo>
                    <a:pt x="11430" y="290830"/>
                    <a:pt x="2540" y="279400"/>
                    <a:pt x="1270" y="267970"/>
                  </a:cubicBezTo>
                  <a:cubicBezTo>
                    <a:pt x="0" y="251460"/>
                    <a:pt x="22860" y="227330"/>
                    <a:pt x="29210" y="198120"/>
                  </a:cubicBezTo>
                  <a:cubicBezTo>
                    <a:pt x="36830" y="153670"/>
                    <a:pt x="13970" y="48260"/>
                    <a:pt x="29210" y="19050"/>
                  </a:cubicBezTo>
                  <a:cubicBezTo>
                    <a:pt x="35560" y="7620"/>
                    <a:pt x="48260" y="0"/>
                    <a:pt x="57150" y="0"/>
                  </a:cubicBezTo>
                  <a:cubicBezTo>
                    <a:pt x="64770" y="1270"/>
                    <a:pt x="78740" y="25400"/>
                    <a:pt x="78740" y="2540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5" id="235"/>
          <p:cNvGrpSpPr/>
          <p:nvPr/>
        </p:nvGrpSpPr>
        <p:grpSpPr>
          <a:xfrm rot="0">
            <a:off x="14617065" y="6615112"/>
            <a:ext cx="210503" cy="333375"/>
            <a:chOff x="0" y="0"/>
            <a:chExt cx="280670" cy="444500"/>
          </a:xfrm>
        </p:grpSpPr>
        <p:sp>
          <p:nvSpPr>
            <p:cNvPr name="Freeform 236" id="236"/>
            <p:cNvSpPr/>
            <p:nvPr/>
          </p:nvSpPr>
          <p:spPr>
            <a:xfrm flipH="false" flipV="false" rot="0">
              <a:off x="43180" y="46990"/>
              <a:ext cx="191770" cy="347980"/>
            </a:xfrm>
            <a:custGeom>
              <a:avLst/>
              <a:gdLst/>
              <a:ahLst/>
              <a:cxnLst/>
              <a:rect r="r" b="b" t="t" l="l"/>
              <a:pathLst>
                <a:path h="347980" w="191770">
                  <a:moveTo>
                    <a:pt x="182880" y="44450"/>
                  </a:moveTo>
                  <a:cubicBezTo>
                    <a:pt x="105410" y="110490"/>
                    <a:pt x="96520" y="133350"/>
                    <a:pt x="86360" y="163830"/>
                  </a:cubicBezTo>
                  <a:cubicBezTo>
                    <a:pt x="72390" y="208280"/>
                    <a:pt x="76200" y="311150"/>
                    <a:pt x="55880" y="334010"/>
                  </a:cubicBezTo>
                  <a:cubicBezTo>
                    <a:pt x="45720" y="344170"/>
                    <a:pt x="26670" y="347980"/>
                    <a:pt x="20320" y="344170"/>
                  </a:cubicBezTo>
                  <a:cubicBezTo>
                    <a:pt x="12700" y="340360"/>
                    <a:pt x="6350" y="314960"/>
                    <a:pt x="11430" y="308610"/>
                  </a:cubicBezTo>
                  <a:cubicBezTo>
                    <a:pt x="16510" y="300990"/>
                    <a:pt x="40640" y="297180"/>
                    <a:pt x="48260" y="302260"/>
                  </a:cubicBezTo>
                  <a:cubicBezTo>
                    <a:pt x="54610" y="304800"/>
                    <a:pt x="58420" y="316230"/>
                    <a:pt x="58420" y="322580"/>
                  </a:cubicBezTo>
                  <a:cubicBezTo>
                    <a:pt x="58420" y="330200"/>
                    <a:pt x="52070" y="340360"/>
                    <a:pt x="45720" y="344170"/>
                  </a:cubicBezTo>
                  <a:cubicBezTo>
                    <a:pt x="40640" y="347980"/>
                    <a:pt x="29210" y="347980"/>
                    <a:pt x="22860" y="345440"/>
                  </a:cubicBezTo>
                  <a:cubicBezTo>
                    <a:pt x="16510" y="342900"/>
                    <a:pt x="10160" y="336550"/>
                    <a:pt x="7620" y="326390"/>
                  </a:cubicBezTo>
                  <a:cubicBezTo>
                    <a:pt x="0" y="297180"/>
                    <a:pt x="24130" y="191770"/>
                    <a:pt x="40640" y="140970"/>
                  </a:cubicBezTo>
                  <a:cubicBezTo>
                    <a:pt x="54610" y="105410"/>
                    <a:pt x="69850" y="74930"/>
                    <a:pt x="90170" y="50800"/>
                  </a:cubicBezTo>
                  <a:cubicBezTo>
                    <a:pt x="107950" y="30480"/>
                    <a:pt x="134620" y="8890"/>
                    <a:pt x="152400" y="3810"/>
                  </a:cubicBezTo>
                  <a:cubicBezTo>
                    <a:pt x="165100" y="0"/>
                    <a:pt x="181610" y="0"/>
                    <a:pt x="186690" y="6350"/>
                  </a:cubicBezTo>
                  <a:cubicBezTo>
                    <a:pt x="191770" y="12700"/>
                    <a:pt x="182880" y="44450"/>
                    <a:pt x="182880" y="4445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7" id="237"/>
          <p:cNvGrpSpPr/>
          <p:nvPr/>
        </p:nvGrpSpPr>
        <p:grpSpPr>
          <a:xfrm rot="0">
            <a:off x="14576107" y="6593205"/>
            <a:ext cx="216217" cy="334328"/>
            <a:chOff x="0" y="0"/>
            <a:chExt cx="288290" cy="445770"/>
          </a:xfrm>
        </p:grpSpPr>
        <p:sp>
          <p:nvSpPr>
            <p:cNvPr name="Freeform 238" id="238"/>
            <p:cNvSpPr/>
            <p:nvPr/>
          </p:nvSpPr>
          <p:spPr>
            <a:xfrm flipH="false" flipV="false" rot="0">
              <a:off x="46990" y="45720"/>
              <a:ext cx="190500" cy="351790"/>
            </a:xfrm>
            <a:custGeom>
              <a:avLst/>
              <a:gdLst/>
              <a:ahLst/>
              <a:cxnLst/>
              <a:rect r="r" b="b" t="t" l="l"/>
              <a:pathLst>
                <a:path h="351790" w="190500">
                  <a:moveTo>
                    <a:pt x="176530" y="49530"/>
                  </a:moveTo>
                  <a:cubicBezTo>
                    <a:pt x="129540" y="81280"/>
                    <a:pt x="111760" y="129540"/>
                    <a:pt x="96520" y="170180"/>
                  </a:cubicBezTo>
                  <a:cubicBezTo>
                    <a:pt x="77470" y="219710"/>
                    <a:pt x="73660" y="318770"/>
                    <a:pt x="50800" y="339090"/>
                  </a:cubicBezTo>
                  <a:cubicBezTo>
                    <a:pt x="39370" y="349250"/>
                    <a:pt x="21590" y="350520"/>
                    <a:pt x="13970" y="345440"/>
                  </a:cubicBezTo>
                  <a:cubicBezTo>
                    <a:pt x="7620" y="341630"/>
                    <a:pt x="3810" y="323850"/>
                    <a:pt x="5080" y="316230"/>
                  </a:cubicBezTo>
                  <a:cubicBezTo>
                    <a:pt x="7620" y="309880"/>
                    <a:pt x="16510" y="302260"/>
                    <a:pt x="24130" y="300990"/>
                  </a:cubicBezTo>
                  <a:cubicBezTo>
                    <a:pt x="30480" y="299720"/>
                    <a:pt x="41910" y="302260"/>
                    <a:pt x="46990" y="307340"/>
                  </a:cubicBezTo>
                  <a:cubicBezTo>
                    <a:pt x="52070" y="311150"/>
                    <a:pt x="55880" y="322580"/>
                    <a:pt x="54610" y="328930"/>
                  </a:cubicBezTo>
                  <a:cubicBezTo>
                    <a:pt x="53340" y="336550"/>
                    <a:pt x="46990" y="345440"/>
                    <a:pt x="40640" y="347980"/>
                  </a:cubicBezTo>
                  <a:cubicBezTo>
                    <a:pt x="34290" y="351790"/>
                    <a:pt x="22860" y="350520"/>
                    <a:pt x="16510" y="347980"/>
                  </a:cubicBezTo>
                  <a:cubicBezTo>
                    <a:pt x="10160" y="344170"/>
                    <a:pt x="5080" y="337820"/>
                    <a:pt x="3810" y="327660"/>
                  </a:cubicBezTo>
                  <a:cubicBezTo>
                    <a:pt x="0" y="297180"/>
                    <a:pt x="29210" y="200660"/>
                    <a:pt x="50800" y="147320"/>
                  </a:cubicBezTo>
                  <a:cubicBezTo>
                    <a:pt x="69850" y="100330"/>
                    <a:pt x="92710" y="44450"/>
                    <a:pt x="120650" y="22860"/>
                  </a:cubicBezTo>
                  <a:cubicBezTo>
                    <a:pt x="137160" y="8890"/>
                    <a:pt x="165100" y="0"/>
                    <a:pt x="176530" y="5080"/>
                  </a:cubicBezTo>
                  <a:cubicBezTo>
                    <a:pt x="185420" y="8890"/>
                    <a:pt x="190500" y="22860"/>
                    <a:pt x="190500" y="30480"/>
                  </a:cubicBezTo>
                  <a:cubicBezTo>
                    <a:pt x="189230" y="38100"/>
                    <a:pt x="176530" y="49530"/>
                    <a:pt x="176530" y="4953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9" id="239"/>
          <p:cNvGrpSpPr/>
          <p:nvPr/>
        </p:nvGrpSpPr>
        <p:grpSpPr>
          <a:xfrm rot="0">
            <a:off x="14638020" y="6497955"/>
            <a:ext cx="193358" cy="431482"/>
            <a:chOff x="0" y="0"/>
            <a:chExt cx="257810" cy="575310"/>
          </a:xfrm>
        </p:grpSpPr>
        <p:sp>
          <p:nvSpPr>
            <p:cNvPr name="Freeform 240" id="240"/>
            <p:cNvSpPr/>
            <p:nvPr/>
          </p:nvSpPr>
          <p:spPr>
            <a:xfrm flipH="false" flipV="false" rot="0">
              <a:off x="39370" y="49530"/>
              <a:ext cx="168910" cy="474980"/>
            </a:xfrm>
            <a:custGeom>
              <a:avLst/>
              <a:gdLst/>
              <a:ahLst/>
              <a:cxnLst/>
              <a:rect r="r" b="b" t="t" l="l"/>
              <a:pathLst>
                <a:path h="474980" w="168910">
                  <a:moveTo>
                    <a:pt x="125730" y="59690"/>
                  </a:moveTo>
                  <a:cubicBezTo>
                    <a:pt x="104140" y="13970"/>
                    <a:pt x="116840" y="3810"/>
                    <a:pt x="124460" y="1270"/>
                  </a:cubicBezTo>
                  <a:cubicBezTo>
                    <a:pt x="130810" y="0"/>
                    <a:pt x="140970" y="0"/>
                    <a:pt x="146050" y="8890"/>
                  </a:cubicBezTo>
                  <a:cubicBezTo>
                    <a:pt x="167640" y="44450"/>
                    <a:pt x="82550" y="401320"/>
                    <a:pt x="60960" y="452120"/>
                  </a:cubicBezTo>
                  <a:cubicBezTo>
                    <a:pt x="55880" y="463550"/>
                    <a:pt x="54610" y="468630"/>
                    <a:pt x="46990" y="471170"/>
                  </a:cubicBezTo>
                  <a:cubicBezTo>
                    <a:pt x="40640" y="474980"/>
                    <a:pt x="22860" y="471170"/>
                    <a:pt x="17780" y="466090"/>
                  </a:cubicBezTo>
                  <a:cubicBezTo>
                    <a:pt x="11430" y="461010"/>
                    <a:pt x="8890" y="449580"/>
                    <a:pt x="11430" y="443230"/>
                  </a:cubicBezTo>
                  <a:cubicBezTo>
                    <a:pt x="12700" y="436880"/>
                    <a:pt x="19050" y="426720"/>
                    <a:pt x="26670" y="425450"/>
                  </a:cubicBezTo>
                  <a:cubicBezTo>
                    <a:pt x="34290" y="422910"/>
                    <a:pt x="50800" y="427990"/>
                    <a:pt x="55880" y="433070"/>
                  </a:cubicBezTo>
                  <a:cubicBezTo>
                    <a:pt x="60960" y="438150"/>
                    <a:pt x="62230" y="450850"/>
                    <a:pt x="59690" y="457200"/>
                  </a:cubicBezTo>
                  <a:cubicBezTo>
                    <a:pt x="55880" y="464820"/>
                    <a:pt x="41910" y="474980"/>
                    <a:pt x="34290" y="473710"/>
                  </a:cubicBezTo>
                  <a:cubicBezTo>
                    <a:pt x="26670" y="473710"/>
                    <a:pt x="15240" y="466090"/>
                    <a:pt x="11430" y="454660"/>
                  </a:cubicBezTo>
                  <a:cubicBezTo>
                    <a:pt x="0" y="425450"/>
                    <a:pt x="20320" y="336550"/>
                    <a:pt x="34290" y="273050"/>
                  </a:cubicBezTo>
                  <a:cubicBezTo>
                    <a:pt x="50800" y="200660"/>
                    <a:pt x="107950" y="83820"/>
                    <a:pt x="110490" y="44450"/>
                  </a:cubicBezTo>
                  <a:cubicBezTo>
                    <a:pt x="111760" y="30480"/>
                    <a:pt x="101600" y="22860"/>
                    <a:pt x="105410" y="16510"/>
                  </a:cubicBezTo>
                  <a:cubicBezTo>
                    <a:pt x="109220" y="8890"/>
                    <a:pt x="127000" y="1270"/>
                    <a:pt x="135890" y="2540"/>
                  </a:cubicBezTo>
                  <a:cubicBezTo>
                    <a:pt x="146050" y="3810"/>
                    <a:pt x="162560" y="17780"/>
                    <a:pt x="166370" y="29210"/>
                  </a:cubicBezTo>
                  <a:cubicBezTo>
                    <a:pt x="168910" y="38100"/>
                    <a:pt x="166370" y="57150"/>
                    <a:pt x="160020" y="62230"/>
                  </a:cubicBezTo>
                  <a:cubicBezTo>
                    <a:pt x="153670" y="67310"/>
                    <a:pt x="125730" y="59690"/>
                    <a:pt x="125730" y="5969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1" id="241"/>
          <p:cNvGrpSpPr/>
          <p:nvPr/>
        </p:nvGrpSpPr>
        <p:grpSpPr>
          <a:xfrm rot="0">
            <a:off x="14722793" y="6492240"/>
            <a:ext cx="351472" cy="352425"/>
            <a:chOff x="0" y="0"/>
            <a:chExt cx="468630" cy="469900"/>
          </a:xfrm>
        </p:grpSpPr>
        <p:sp>
          <p:nvSpPr>
            <p:cNvPr name="Freeform 242" id="242"/>
            <p:cNvSpPr/>
            <p:nvPr/>
          </p:nvSpPr>
          <p:spPr>
            <a:xfrm flipH="false" flipV="false" rot="0">
              <a:off x="45720" y="49530"/>
              <a:ext cx="375920" cy="373380"/>
            </a:xfrm>
            <a:custGeom>
              <a:avLst/>
              <a:gdLst/>
              <a:ahLst/>
              <a:cxnLst/>
              <a:rect r="r" b="b" t="t" l="l"/>
              <a:pathLst>
                <a:path h="373380" w="375920">
                  <a:moveTo>
                    <a:pt x="39370" y="1270"/>
                  </a:moveTo>
                  <a:cubicBezTo>
                    <a:pt x="142240" y="80010"/>
                    <a:pt x="345440" y="279400"/>
                    <a:pt x="368300" y="330200"/>
                  </a:cubicBezTo>
                  <a:cubicBezTo>
                    <a:pt x="374650" y="344170"/>
                    <a:pt x="375920" y="354330"/>
                    <a:pt x="372110" y="360680"/>
                  </a:cubicBezTo>
                  <a:cubicBezTo>
                    <a:pt x="367030" y="368300"/>
                    <a:pt x="342900" y="373380"/>
                    <a:pt x="335280" y="368300"/>
                  </a:cubicBezTo>
                  <a:cubicBezTo>
                    <a:pt x="328930" y="364490"/>
                    <a:pt x="325120" y="339090"/>
                    <a:pt x="330200" y="332740"/>
                  </a:cubicBezTo>
                  <a:cubicBezTo>
                    <a:pt x="335280" y="326390"/>
                    <a:pt x="359410" y="322580"/>
                    <a:pt x="367030" y="328930"/>
                  </a:cubicBezTo>
                  <a:cubicBezTo>
                    <a:pt x="373380" y="334010"/>
                    <a:pt x="374650" y="359410"/>
                    <a:pt x="368300" y="365760"/>
                  </a:cubicBezTo>
                  <a:cubicBezTo>
                    <a:pt x="363220" y="372110"/>
                    <a:pt x="347980" y="372110"/>
                    <a:pt x="331470" y="365760"/>
                  </a:cubicBezTo>
                  <a:cubicBezTo>
                    <a:pt x="279400" y="342900"/>
                    <a:pt x="114300" y="123190"/>
                    <a:pt x="57150" y="74930"/>
                  </a:cubicBezTo>
                  <a:cubicBezTo>
                    <a:pt x="34290" y="55880"/>
                    <a:pt x="13970" y="53340"/>
                    <a:pt x="6350" y="39370"/>
                  </a:cubicBezTo>
                  <a:cubicBezTo>
                    <a:pt x="0" y="29210"/>
                    <a:pt x="0" y="12700"/>
                    <a:pt x="5080" y="6350"/>
                  </a:cubicBezTo>
                  <a:cubicBezTo>
                    <a:pt x="11430" y="0"/>
                    <a:pt x="39370" y="1270"/>
                    <a:pt x="39370" y="127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3" id="243"/>
          <p:cNvGrpSpPr/>
          <p:nvPr/>
        </p:nvGrpSpPr>
        <p:grpSpPr>
          <a:xfrm rot="0">
            <a:off x="14884718" y="6552247"/>
            <a:ext cx="274320" cy="352425"/>
            <a:chOff x="0" y="0"/>
            <a:chExt cx="365760" cy="469900"/>
          </a:xfrm>
        </p:grpSpPr>
        <p:sp>
          <p:nvSpPr>
            <p:cNvPr name="Freeform 244" id="244"/>
            <p:cNvSpPr/>
            <p:nvPr/>
          </p:nvSpPr>
          <p:spPr>
            <a:xfrm flipH="false" flipV="false" rot="0">
              <a:off x="46990" y="46990"/>
              <a:ext cx="267970" cy="375920"/>
            </a:xfrm>
            <a:custGeom>
              <a:avLst/>
              <a:gdLst/>
              <a:ahLst/>
              <a:cxnLst/>
              <a:rect r="r" b="b" t="t" l="l"/>
              <a:pathLst>
                <a:path h="375920" w="267970">
                  <a:moveTo>
                    <a:pt x="45720" y="12700"/>
                  </a:moveTo>
                  <a:cubicBezTo>
                    <a:pt x="250190" y="298450"/>
                    <a:pt x="266700" y="330200"/>
                    <a:pt x="266700" y="349250"/>
                  </a:cubicBezTo>
                  <a:cubicBezTo>
                    <a:pt x="266700" y="359410"/>
                    <a:pt x="262890" y="368300"/>
                    <a:pt x="257810" y="370840"/>
                  </a:cubicBezTo>
                  <a:cubicBezTo>
                    <a:pt x="250190" y="375920"/>
                    <a:pt x="226060" y="373380"/>
                    <a:pt x="220980" y="367030"/>
                  </a:cubicBezTo>
                  <a:cubicBezTo>
                    <a:pt x="215900" y="359410"/>
                    <a:pt x="220980" y="335280"/>
                    <a:pt x="227330" y="330200"/>
                  </a:cubicBezTo>
                  <a:cubicBezTo>
                    <a:pt x="234950" y="326390"/>
                    <a:pt x="257810" y="331470"/>
                    <a:pt x="262890" y="339090"/>
                  </a:cubicBezTo>
                  <a:cubicBezTo>
                    <a:pt x="267970" y="345440"/>
                    <a:pt x="265430" y="364490"/>
                    <a:pt x="259080" y="369570"/>
                  </a:cubicBezTo>
                  <a:cubicBezTo>
                    <a:pt x="252730" y="375920"/>
                    <a:pt x="232410" y="375920"/>
                    <a:pt x="222250" y="368300"/>
                  </a:cubicBezTo>
                  <a:cubicBezTo>
                    <a:pt x="207010" y="358140"/>
                    <a:pt x="207010" y="323850"/>
                    <a:pt x="187960" y="292100"/>
                  </a:cubicBezTo>
                  <a:cubicBezTo>
                    <a:pt x="152400" y="231140"/>
                    <a:pt x="12700" y="88900"/>
                    <a:pt x="3810" y="40640"/>
                  </a:cubicBezTo>
                  <a:cubicBezTo>
                    <a:pt x="0" y="24130"/>
                    <a:pt x="5080" y="7620"/>
                    <a:pt x="12700" y="3810"/>
                  </a:cubicBezTo>
                  <a:cubicBezTo>
                    <a:pt x="20320" y="0"/>
                    <a:pt x="45720" y="12700"/>
                    <a:pt x="45720" y="1270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5" id="245"/>
          <p:cNvGrpSpPr/>
          <p:nvPr/>
        </p:nvGrpSpPr>
        <p:grpSpPr>
          <a:xfrm rot="0">
            <a:off x="14962823" y="6612255"/>
            <a:ext cx="196215" cy="337185"/>
            <a:chOff x="0" y="0"/>
            <a:chExt cx="261620" cy="449580"/>
          </a:xfrm>
        </p:grpSpPr>
        <p:sp>
          <p:nvSpPr>
            <p:cNvPr name="Freeform 246" id="246"/>
            <p:cNvSpPr/>
            <p:nvPr/>
          </p:nvSpPr>
          <p:spPr>
            <a:xfrm flipH="false" flipV="false" rot="0">
              <a:off x="46990" y="48260"/>
              <a:ext cx="162560" cy="351790"/>
            </a:xfrm>
            <a:custGeom>
              <a:avLst/>
              <a:gdLst/>
              <a:ahLst/>
              <a:cxnLst/>
              <a:rect r="r" b="b" t="t" l="l"/>
              <a:pathLst>
                <a:path h="351790" w="162560">
                  <a:moveTo>
                    <a:pt x="54610" y="26670"/>
                  </a:moveTo>
                  <a:cubicBezTo>
                    <a:pt x="60960" y="116840"/>
                    <a:pt x="100330" y="238760"/>
                    <a:pt x="124460" y="279400"/>
                  </a:cubicBezTo>
                  <a:cubicBezTo>
                    <a:pt x="137160" y="300990"/>
                    <a:pt x="162560" y="308610"/>
                    <a:pt x="162560" y="321310"/>
                  </a:cubicBezTo>
                  <a:cubicBezTo>
                    <a:pt x="162560" y="331470"/>
                    <a:pt x="147320" y="349250"/>
                    <a:pt x="138430" y="350520"/>
                  </a:cubicBezTo>
                  <a:cubicBezTo>
                    <a:pt x="130810" y="351790"/>
                    <a:pt x="116840" y="340360"/>
                    <a:pt x="113030" y="332740"/>
                  </a:cubicBezTo>
                  <a:cubicBezTo>
                    <a:pt x="110490" y="326390"/>
                    <a:pt x="113030" y="314960"/>
                    <a:pt x="116840" y="309880"/>
                  </a:cubicBezTo>
                  <a:cubicBezTo>
                    <a:pt x="120650" y="303530"/>
                    <a:pt x="130810" y="298450"/>
                    <a:pt x="138430" y="299720"/>
                  </a:cubicBezTo>
                  <a:cubicBezTo>
                    <a:pt x="147320" y="300990"/>
                    <a:pt x="161290" y="318770"/>
                    <a:pt x="162560" y="327660"/>
                  </a:cubicBezTo>
                  <a:cubicBezTo>
                    <a:pt x="162560" y="334010"/>
                    <a:pt x="154940" y="344170"/>
                    <a:pt x="149860" y="346710"/>
                  </a:cubicBezTo>
                  <a:cubicBezTo>
                    <a:pt x="143510" y="350520"/>
                    <a:pt x="133350" y="350520"/>
                    <a:pt x="125730" y="346710"/>
                  </a:cubicBezTo>
                  <a:cubicBezTo>
                    <a:pt x="110490" y="341630"/>
                    <a:pt x="92710" y="321310"/>
                    <a:pt x="77470" y="294640"/>
                  </a:cubicBezTo>
                  <a:cubicBezTo>
                    <a:pt x="49530" y="248920"/>
                    <a:pt x="8890" y="125730"/>
                    <a:pt x="3810" y="73660"/>
                  </a:cubicBezTo>
                  <a:cubicBezTo>
                    <a:pt x="0" y="46990"/>
                    <a:pt x="0" y="20320"/>
                    <a:pt x="10160" y="10160"/>
                  </a:cubicBezTo>
                  <a:cubicBezTo>
                    <a:pt x="15240" y="2540"/>
                    <a:pt x="30480" y="0"/>
                    <a:pt x="38100" y="2540"/>
                  </a:cubicBezTo>
                  <a:cubicBezTo>
                    <a:pt x="45720" y="5080"/>
                    <a:pt x="54610" y="26670"/>
                    <a:pt x="54610" y="2667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7" id="247"/>
          <p:cNvGrpSpPr/>
          <p:nvPr/>
        </p:nvGrpSpPr>
        <p:grpSpPr>
          <a:xfrm rot="0">
            <a:off x="14901862" y="6754178"/>
            <a:ext cx="215265" cy="215265"/>
            <a:chOff x="0" y="0"/>
            <a:chExt cx="287020" cy="287020"/>
          </a:xfrm>
        </p:grpSpPr>
        <p:sp>
          <p:nvSpPr>
            <p:cNvPr name="Freeform 248" id="248"/>
            <p:cNvSpPr/>
            <p:nvPr/>
          </p:nvSpPr>
          <p:spPr>
            <a:xfrm flipH="false" flipV="false" rot="0">
              <a:off x="48260" y="48260"/>
              <a:ext cx="190500" cy="187960"/>
            </a:xfrm>
            <a:custGeom>
              <a:avLst/>
              <a:gdLst/>
              <a:ahLst/>
              <a:cxnLst/>
              <a:rect r="r" b="b" t="t" l="l"/>
              <a:pathLst>
                <a:path h="187960" w="190500">
                  <a:moveTo>
                    <a:pt x="52070" y="19050"/>
                  </a:moveTo>
                  <a:cubicBezTo>
                    <a:pt x="86360" y="92710"/>
                    <a:pt x="179070" y="133350"/>
                    <a:pt x="187960" y="156210"/>
                  </a:cubicBezTo>
                  <a:cubicBezTo>
                    <a:pt x="190500" y="165100"/>
                    <a:pt x="187960" y="173990"/>
                    <a:pt x="182880" y="179070"/>
                  </a:cubicBezTo>
                  <a:cubicBezTo>
                    <a:pt x="176530" y="184150"/>
                    <a:pt x="160020" y="187960"/>
                    <a:pt x="152400" y="185420"/>
                  </a:cubicBezTo>
                  <a:cubicBezTo>
                    <a:pt x="146050" y="182880"/>
                    <a:pt x="138430" y="173990"/>
                    <a:pt x="138430" y="166370"/>
                  </a:cubicBezTo>
                  <a:cubicBezTo>
                    <a:pt x="137160" y="160020"/>
                    <a:pt x="140970" y="148590"/>
                    <a:pt x="146050" y="143510"/>
                  </a:cubicBezTo>
                  <a:cubicBezTo>
                    <a:pt x="151130" y="139700"/>
                    <a:pt x="161290" y="135890"/>
                    <a:pt x="168910" y="137160"/>
                  </a:cubicBezTo>
                  <a:cubicBezTo>
                    <a:pt x="175260" y="139700"/>
                    <a:pt x="184150" y="146050"/>
                    <a:pt x="186690" y="153670"/>
                  </a:cubicBezTo>
                  <a:cubicBezTo>
                    <a:pt x="189230" y="160020"/>
                    <a:pt x="187960" y="171450"/>
                    <a:pt x="184150" y="176530"/>
                  </a:cubicBezTo>
                  <a:cubicBezTo>
                    <a:pt x="179070" y="182880"/>
                    <a:pt x="166370" y="187960"/>
                    <a:pt x="154940" y="186690"/>
                  </a:cubicBezTo>
                  <a:cubicBezTo>
                    <a:pt x="132080" y="184150"/>
                    <a:pt x="87630" y="147320"/>
                    <a:pt x="63500" y="128270"/>
                  </a:cubicBezTo>
                  <a:cubicBezTo>
                    <a:pt x="45720" y="113030"/>
                    <a:pt x="30480" y="100330"/>
                    <a:pt x="20320" y="82550"/>
                  </a:cubicBezTo>
                  <a:cubicBezTo>
                    <a:pt x="10160" y="67310"/>
                    <a:pt x="0" y="43180"/>
                    <a:pt x="2540" y="29210"/>
                  </a:cubicBezTo>
                  <a:cubicBezTo>
                    <a:pt x="3810" y="17780"/>
                    <a:pt x="13970" y="3810"/>
                    <a:pt x="22860" y="2540"/>
                  </a:cubicBezTo>
                  <a:cubicBezTo>
                    <a:pt x="30480" y="0"/>
                    <a:pt x="52070" y="19050"/>
                    <a:pt x="52070" y="1905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9" id="249"/>
          <p:cNvGrpSpPr/>
          <p:nvPr/>
        </p:nvGrpSpPr>
        <p:grpSpPr>
          <a:xfrm rot="0">
            <a:off x="14952345" y="6754178"/>
            <a:ext cx="144780" cy="235267"/>
            <a:chOff x="0" y="0"/>
            <a:chExt cx="193040" cy="313690"/>
          </a:xfrm>
        </p:grpSpPr>
        <p:sp>
          <p:nvSpPr>
            <p:cNvPr name="Freeform 250" id="250"/>
            <p:cNvSpPr/>
            <p:nvPr/>
          </p:nvSpPr>
          <p:spPr>
            <a:xfrm flipH="false" flipV="false" rot="0">
              <a:off x="48260" y="48260"/>
              <a:ext cx="97790" cy="215900"/>
            </a:xfrm>
            <a:custGeom>
              <a:avLst/>
              <a:gdLst/>
              <a:ahLst/>
              <a:cxnLst/>
              <a:rect r="r" b="b" t="t" l="l"/>
              <a:pathLst>
                <a:path h="215900" w="97790">
                  <a:moveTo>
                    <a:pt x="63500" y="38100"/>
                  </a:moveTo>
                  <a:cubicBezTo>
                    <a:pt x="46990" y="90170"/>
                    <a:pt x="97790" y="165100"/>
                    <a:pt x="93980" y="190500"/>
                  </a:cubicBezTo>
                  <a:cubicBezTo>
                    <a:pt x="91440" y="201930"/>
                    <a:pt x="82550" y="213360"/>
                    <a:pt x="74930" y="214630"/>
                  </a:cubicBezTo>
                  <a:cubicBezTo>
                    <a:pt x="66040" y="215900"/>
                    <a:pt x="46990" y="203200"/>
                    <a:pt x="43180" y="194310"/>
                  </a:cubicBezTo>
                  <a:cubicBezTo>
                    <a:pt x="40640" y="187960"/>
                    <a:pt x="45720" y="176530"/>
                    <a:pt x="50800" y="171450"/>
                  </a:cubicBezTo>
                  <a:cubicBezTo>
                    <a:pt x="55880" y="166370"/>
                    <a:pt x="66040" y="163830"/>
                    <a:pt x="73660" y="165100"/>
                  </a:cubicBezTo>
                  <a:cubicBezTo>
                    <a:pt x="80010" y="166370"/>
                    <a:pt x="88900" y="172720"/>
                    <a:pt x="91440" y="179070"/>
                  </a:cubicBezTo>
                  <a:cubicBezTo>
                    <a:pt x="93980" y="185420"/>
                    <a:pt x="95250" y="198120"/>
                    <a:pt x="90170" y="203200"/>
                  </a:cubicBezTo>
                  <a:cubicBezTo>
                    <a:pt x="83820" y="209550"/>
                    <a:pt x="64770" y="215900"/>
                    <a:pt x="53340" y="210820"/>
                  </a:cubicBezTo>
                  <a:cubicBezTo>
                    <a:pt x="38100" y="203200"/>
                    <a:pt x="22860" y="162560"/>
                    <a:pt x="15240" y="135890"/>
                  </a:cubicBezTo>
                  <a:cubicBezTo>
                    <a:pt x="6350" y="109220"/>
                    <a:pt x="0" y="73660"/>
                    <a:pt x="2540" y="52070"/>
                  </a:cubicBezTo>
                  <a:cubicBezTo>
                    <a:pt x="5080" y="36830"/>
                    <a:pt x="10160" y="24130"/>
                    <a:pt x="19050" y="15240"/>
                  </a:cubicBezTo>
                  <a:cubicBezTo>
                    <a:pt x="26670" y="7620"/>
                    <a:pt x="41910" y="0"/>
                    <a:pt x="49530" y="2540"/>
                  </a:cubicBezTo>
                  <a:cubicBezTo>
                    <a:pt x="58420" y="6350"/>
                    <a:pt x="63500" y="38100"/>
                    <a:pt x="63500" y="3810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1" id="251"/>
          <p:cNvGrpSpPr/>
          <p:nvPr/>
        </p:nvGrpSpPr>
        <p:grpSpPr>
          <a:xfrm rot="0">
            <a:off x="14859952" y="6753225"/>
            <a:ext cx="156210" cy="338138"/>
            <a:chOff x="0" y="0"/>
            <a:chExt cx="208280" cy="450850"/>
          </a:xfrm>
        </p:grpSpPr>
        <p:sp>
          <p:nvSpPr>
            <p:cNvPr name="Freeform 252" id="252"/>
            <p:cNvSpPr/>
            <p:nvPr/>
          </p:nvSpPr>
          <p:spPr>
            <a:xfrm flipH="false" flipV="false" rot="0">
              <a:off x="38100" y="50800"/>
              <a:ext cx="120650" cy="350520"/>
            </a:xfrm>
            <a:custGeom>
              <a:avLst/>
              <a:gdLst/>
              <a:ahLst/>
              <a:cxnLst/>
              <a:rect r="r" b="b" t="t" l="l"/>
              <a:pathLst>
                <a:path h="350520" w="120650">
                  <a:moveTo>
                    <a:pt x="83820" y="43180"/>
                  </a:moveTo>
                  <a:cubicBezTo>
                    <a:pt x="45720" y="92710"/>
                    <a:pt x="58420" y="153670"/>
                    <a:pt x="63500" y="189230"/>
                  </a:cubicBezTo>
                  <a:cubicBezTo>
                    <a:pt x="67310" y="215900"/>
                    <a:pt x="69850" y="238760"/>
                    <a:pt x="78740" y="261620"/>
                  </a:cubicBezTo>
                  <a:cubicBezTo>
                    <a:pt x="88900" y="283210"/>
                    <a:pt x="116840" y="304800"/>
                    <a:pt x="118110" y="320040"/>
                  </a:cubicBezTo>
                  <a:cubicBezTo>
                    <a:pt x="119380" y="328930"/>
                    <a:pt x="115570" y="337820"/>
                    <a:pt x="110490" y="342900"/>
                  </a:cubicBezTo>
                  <a:cubicBezTo>
                    <a:pt x="105410" y="347980"/>
                    <a:pt x="93980" y="350520"/>
                    <a:pt x="87630" y="349250"/>
                  </a:cubicBezTo>
                  <a:cubicBezTo>
                    <a:pt x="80010" y="346710"/>
                    <a:pt x="68580" y="332740"/>
                    <a:pt x="68580" y="325120"/>
                  </a:cubicBezTo>
                  <a:cubicBezTo>
                    <a:pt x="67310" y="317500"/>
                    <a:pt x="72390" y="307340"/>
                    <a:pt x="78740" y="303530"/>
                  </a:cubicBezTo>
                  <a:cubicBezTo>
                    <a:pt x="85090" y="299720"/>
                    <a:pt x="102870" y="298450"/>
                    <a:pt x="109220" y="303530"/>
                  </a:cubicBezTo>
                  <a:cubicBezTo>
                    <a:pt x="115570" y="308610"/>
                    <a:pt x="120650" y="326390"/>
                    <a:pt x="116840" y="334010"/>
                  </a:cubicBezTo>
                  <a:cubicBezTo>
                    <a:pt x="114300" y="341630"/>
                    <a:pt x="100330" y="350520"/>
                    <a:pt x="90170" y="349250"/>
                  </a:cubicBezTo>
                  <a:cubicBezTo>
                    <a:pt x="72390" y="345440"/>
                    <a:pt x="41910" y="299720"/>
                    <a:pt x="29210" y="271780"/>
                  </a:cubicBezTo>
                  <a:cubicBezTo>
                    <a:pt x="17780" y="246380"/>
                    <a:pt x="16510" y="220980"/>
                    <a:pt x="12700" y="189230"/>
                  </a:cubicBezTo>
                  <a:cubicBezTo>
                    <a:pt x="8890" y="148590"/>
                    <a:pt x="0" y="77470"/>
                    <a:pt x="15240" y="44450"/>
                  </a:cubicBezTo>
                  <a:cubicBezTo>
                    <a:pt x="25400" y="22860"/>
                    <a:pt x="50800" y="1270"/>
                    <a:pt x="64770" y="0"/>
                  </a:cubicBezTo>
                  <a:cubicBezTo>
                    <a:pt x="73660" y="0"/>
                    <a:pt x="86360" y="7620"/>
                    <a:pt x="88900" y="15240"/>
                  </a:cubicBezTo>
                  <a:cubicBezTo>
                    <a:pt x="92710" y="22860"/>
                    <a:pt x="83820" y="43180"/>
                    <a:pt x="83820" y="4318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3" id="253"/>
          <p:cNvGrpSpPr/>
          <p:nvPr/>
        </p:nvGrpSpPr>
        <p:grpSpPr>
          <a:xfrm rot="0">
            <a:off x="14829473" y="6632257"/>
            <a:ext cx="146685" cy="358140"/>
            <a:chOff x="0" y="0"/>
            <a:chExt cx="195580" cy="477520"/>
          </a:xfrm>
        </p:grpSpPr>
        <p:sp>
          <p:nvSpPr>
            <p:cNvPr name="Freeform 254" id="254"/>
            <p:cNvSpPr/>
            <p:nvPr/>
          </p:nvSpPr>
          <p:spPr>
            <a:xfrm flipH="false" flipV="false" rot="0">
              <a:off x="48260" y="48260"/>
              <a:ext cx="106680" cy="378460"/>
            </a:xfrm>
            <a:custGeom>
              <a:avLst/>
              <a:gdLst/>
              <a:ahLst/>
              <a:cxnLst/>
              <a:rect r="r" b="b" t="t" l="l"/>
              <a:pathLst>
                <a:path h="378460" w="106680">
                  <a:moveTo>
                    <a:pt x="67310" y="31750"/>
                  </a:moveTo>
                  <a:cubicBezTo>
                    <a:pt x="50800" y="168910"/>
                    <a:pt x="106680" y="320040"/>
                    <a:pt x="95250" y="355600"/>
                  </a:cubicBezTo>
                  <a:cubicBezTo>
                    <a:pt x="90170" y="368300"/>
                    <a:pt x="81280" y="375920"/>
                    <a:pt x="72390" y="377190"/>
                  </a:cubicBezTo>
                  <a:cubicBezTo>
                    <a:pt x="66040" y="378460"/>
                    <a:pt x="54610" y="374650"/>
                    <a:pt x="50800" y="368300"/>
                  </a:cubicBezTo>
                  <a:cubicBezTo>
                    <a:pt x="45720" y="363220"/>
                    <a:pt x="43180" y="353060"/>
                    <a:pt x="45720" y="345440"/>
                  </a:cubicBezTo>
                  <a:cubicBezTo>
                    <a:pt x="48260" y="337820"/>
                    <a:pt x="60960" y="327660"/>
                    <a:pt x="69850" y="326390"/>
                  </a:cubicBezTo>
                  <a:cubicBezTo>
                    <a:pt x="76200" y="326390"/>
                    <a:pt x="86360" y="331470"/>
                    <a:pt x="90170" y="337820"/>
                  </a:cubicBezTo>
                  <a:cubicBezTo>
                    <a:pt x="93980" y="344170"/>
                    <a:pt x="93980" y="361950"/>
                    <a:pt x="88900" y="368300"/>
                  </a:cubicBezTo>
                  <a:cubicBezTo>
                    <a:pt x="85090" y="374650"/>
                    <a:pt x="74930" y="378460"/>
                    <a:pt x="67310" y="377190"/>
                  </a:cubicBezTo>
                  <a:cubicBezTo>
                    <a:pt x="60960" y="377190"/>
                    <a:pt x="53340" y="373380"/>
                    <a:pt x="46990" y="364490"/>
                  </a:cubicBezTo>
                  <a:cubicBezTo>
                    <a:pt x="31750" y="341630"/>
                    <a:pt x="17780" y="250190"/>
                    <a:pt x="10160" y="203200"/>
                  </a:cubicBezTo>
                  <a:cubicBezTo>
                    <a:pt x="5080" y="165100"/>
                    <a:pt x="0" y="132080"/>
                    <a:pt x="2540" y="100330"/>
                  </a:cubicBezTo>
                  <a:cubicBezTo>
                    <a:pt x="3810" y="71120"/>
                    <a:pt x="7620" y="31750"/>
                    <a:pt x="19050" y="16510"/>
                  </a:cubicBezTo>
                  <a:cubicBezTo>
                    <a:pt x="27940" y="6350"/>
                    <a:pt x="43180" y="0"/>
                    <a:pt x="50800" y="2540"/>
                  </a:cubicBezTo>
                  <a:cubicBezTo>
                    <a:pt x="58420" y="5080"/>
                    <a:pt x="67310" y="31750"/>
                    <a:pt x="67310" y="3175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5" id="255"/>
          <p:cNvGrpSpPr/>
          <p:nvPr/>
        </p:nvGrpSpPr>
        <p:grpSpPr>
          <a:xfrm rot="0">
            <a:off x="13896023" y="6406515"/>
            <a:ext cx="307658" cy="416243"/>
            <a:chOff x="0" y="0"/>
            <a:chExt cx="410210" cy="554990"/>
          </a:xfrm>
        </p:grpSpPr>
        <p:sp>
          <p:nvSpPr>
            <p:cNvPr name="Freeform 256" id="256"/>
            <p:cNvSpPr/>
            <p:nvPr/>
          </p:nvSpPr>
          <p:spPr>
            <a:xfrm flipH="false" flipV="false" rot="0">
              <a:off x="44450" y="49530"/>
              <a:ext cx="313690" cy="455930"/>
            </a:xfrm>
            <a:custGeom>
              <a:avLst/>
              <a:gdLst/>
              <a:ahLst/>
              <a:cxnLst/>
              <a:rect r="r" b="b" t="t" l="l"/>
              <a:pathLst>
                <a:path h="455930" w="313690">
                  <a:moveTo>
                    <a:pt x="266700" y="124460"/>
                  </a:moveTo>
                  <a:cubicBezTo>
                    <a:pt x="234950" y="45720"/>
                    <a:pt x="243840" y="39370"/>
                    <a:pt x="251460" y="38100"/>
                  </a:cubicBezTo>
                  <a:cubicBezTo>
                    <a:pt x="259080" y="36830"/>
                    <a:pt x="274320" y="39370"/>
                    <a:pt x="278130" y="49530"/>
                  </a:cubicBezTo>
                  <a:cubicBezTo>
                    <a:pt x="290830" y="80010"/>
                    <a:pt x="180340" y="255270"/>
                    <a:pt x="153670" y="328930"/>
                  </a:cubicBezTo>
                  <a:cubicBezTo>
                    <a:pt x="137160" y="375920"/>
                    <a:pt x="139700" y="431800"/>
                    <a:pt x="123190" y="447040"/>
                  </a:cubicBezTo>
                  <a:cubicBezTo>
                    <a:pt x="113030" y="454660"/>
                    <a:pt x="96520" y="454660"/>
                    <a:pt x="88900" y="449580"/>
                  </a:cubicBezTo>
                  <a:cubicBezTo>
                    <a:pt x="82550" y="445770"/>
                    <a:pt x="80010" y="436880"/>
                    <a:pt x="80010" y="422910"/>
                  </a:cubicBezTo>
                  <a:cubicBezTo>
                    <a:pt x="80010" y="369570"/>
                    <a:pt x="172720" y="116840"/>
                    <a:pt x="200660" y="54610"/>
                  </a:cubicBezTo>
                  <a:cubicBezTo>
                    <a:pt x="210820" y="31750"/>
                    <a:pt x="215900" y="17780"/>
                    <a:pt x="227330" y="10160"/>
                  </a:cubicBezTo>
                  <a:cubicBezTo>
                    <a:pt x="234950" y="3810"/>
                    <a:pt x="247650" y="0"/>
                    <a:pt x="255270" y="2540"/>
                  </a:cubicBezTo>
                  <a:cubicBezTo>
                    <a:pt x="262890" y="6350"/>
                    <a:pt x="271780" y="22860"/>
                    <a:pt x="270510" y="33020"/>
                  </a:cubicBezTo>
                  <a:cubicBezTo>
                    <a:pt x="267970" y="46990"/>
                    <a:pt x="240030" y="55880"/>
                    <a:pt x="222250" y="77470"/>
                  </a:cubicBezTo>
                  <a:cubicBezTo>
                    <a:pt x="190500" y="116840"/>
                    <a:pt x="143510" y="200660"/>
                    <a:pt x="114300" y="257810"/>
                  </a:cubicBezTo>
                  <a:cubicBezTo>
                    <a:pt x="88900" y="308610"/>
                    <a:pt x="74930" y="382270"/>
                    <a:pt x="53340" y="405130"/>
                  </a:cubicBezTo>
                  <a:cubicBezTo>
                    <a:pt x="43180" y="415290"/>
                    <a:pt x="30480" y="420370"/>
                    <a:pt x="22860" y="417830"/>
                  </a:cubicBezTo>
                  <a:cubicBezTo>
                    <a:pt x="15240" y="415290"/>
                    <a:pt x="3810" y="397510"/>
                    <a:pt x="6350" y="388620"/>
                  </a:cubicBezTo>
                  <a:cubicBezTo>
                    <a:pt x="7620" y="381000"/>
                    <a:pt x="30480" y="381000"/>
                    <a:pt x="39370" y="369570"/>
                  </a:cubicBezTo>
                  <a:cubicBezTo>
                    <a:pt x="49530" y="355600"/>
                    <a:pt x="44450" y="313690"/>
                    <a:pt x="55880" y="306070"/>
                  </a:cubicBezTo>
                  <a:cubicBezTo>
                    <a:pt x="64770" y="300990"/>
                    <a:pt x="86360" y="306070"/>
                    <a:pt x="92710" y="312420"/>
                  </a:cubicBezTo>
                  <a:cubicBezTo>
                    <a:pt x="97790" y="318770"/>
                    <a:pt x="95250" y="336550"/>
                    <a:pt x="90170" y="342900"/>
                  </a:cubicBezTo>
                  <a:cubicBezTo>
                    <a:pt x="86360" y="349250"/>
                    <a:pt x="74930" y="353060"/>
                    <a:pt x="68580" y="351790"/>
                  </a:cubicBezTo>
                  <a:cubicBezTo>
                    <a:pt x="60960" y="350520"/>
                    <a:pt x="52070" y="344170"/>
                    <a:pt x="48260" y="337820"/>
                  </a:cubicBezTo>
                  <a:cubicBezTo>
                    <a:pt x="45720" y="332740"/>
                    <a:pt x="45720" y="321310"/>
                    <a:pt x="48260" y="314960"/>
                  </a:cubicBezTo>
                  <a:cubicBezTo>
                    <a:pt x="52070" y="308610"/>
                    <a:pt x="62230" y="302260"/>
                    <a:pt x="68580" y="300990"/>
                  </a:cubicBezTo>
                  <a:cubicBezTo>
                    <a:pt x="76200" y="300990"/>
                    <a:pt x="86360" y="304800"/>
                    <a:pt x="90170" y="309880"/>
                  </a:cubicBezTo>
                  <a:cubicBezTo>
                    <a:pt x="95250" y="316230"/>
                    <a:pt x="97790" y="323850"/>
                    <a:pt x="95250" y="334010"/>
                  </a:cubicBezTo>
                  <a:cubicBezTo>
                    <a:pt x="92710" y="353060"/>
                    <a:pt x="64770" y="406400"/>
                    <a:pt x="45720" y="414020"/>
                  </a:cubicBezTo>
                  <a:cubicBezTo>
                    <a:pt x="34290" y="419100"/>
                    <a:pt x="13970" y="415290"/>
                    <a:pt x="8890" y="406400"/>
                  </a:cubicBezTo>
                  <a:cubicBezTo>
                    <a:pt x="0" y="393700"/>
                    <a:pt x="16510" y="355600"/>
                    <a:pt x="26670" y="327660"/>
                  </a:cubicBezTo>
                  <a:cubicBezTo>
                    <a:pt x="36830" y="297180"/>
                    <a:pt x="52070" y="269240"/>
                    <a:pt x="71120" y="232410"/>
                  </a:cubicBezTo>
                  <a:cubicBezTo>
                    <a:pt x="100330" y="179070"/>
                    <a:pt x="152400" y="78740"/>
                    <a:pt x="187960" y="40640"/>
                  </a:cubicBezTo>
                  <a:cubicBezTo>
                    <a:pt x="207010" y="20320"/>
                    <a:pt x="228600" y="3810"/>
                    <a:pt x="242570" y="1270"/>
                  </a:cubicBezTo>
                  <a:cubicBezTo>
                    <a:pt x="251460" y="0"/>
                    <a:pt x="260350" y="5080"/>
                    <a:pt x="265430" y="10160"/>
                  </a:cubicBezTo>
                  <a:cubicBezTo>
                    <a:pt x="269240" y="15240"/>
                    <a:pt x="271780" y="21590"/>
                    <a:pt x="270510" y="33020"/>
                  </a:cubicBezTo>
                  <a:cubicBezTo>
                    <a:pt x="266700" y="82550"/>
                    <a:pt x="137160" y="339090"/>
                    <a:pt x="125730" y="401320"/>
                  </a:cubicBezTo>
                  <a:cubicBezTo>
                    <a:pt x="121920" y="420370"/>
                    <a:pt x="130810" y="433070"/>
                    <a:pt x="125730" y="441960"/>
                  </a:cubicBezTo>
                  <a:cubicBezTo>
                    <a:pt x="123190" y="448310"/>
                    <a:pt x="113030" y="454660"/>
                    <a:pt x="106680" y="454660"/>
                  </a:cubicBezTo>
                  <a:cubicBezTo>
                    <a:pt x="99060" y="455930"/>
                    <a:pt x="88900" y="453390"/>
                    <a:pt x="85090" y="445770"/>
                  </a:cubicBezTo>
                  <a:cubicBezTo>
                    <a:pt x="74930" y="426720"/>
                    <a:pt x="93980" y="354330"/>
                    <a:pt x="107950" y="306070"/>
                  </a:cubicBezTo>
                  <a:cubicBezTo>
                    <a:pt x="125730" y="250190"/>
                    <a:pt x="157480" y="168910"/>
                    <a:pt x="184150" y="129540"/>
                  </a:cubicBezTo>
                  <a:cubicBezTo>
                    <a:pt x="200660" y="104140"/>
                    <a:pt x="228600" y="92710"/>
                    <a:pt x="236220" y="77470"/>
                  </a:cubicBezTo>
                  <a:cubicBezTo>
                    <a:pt x="240030" y="67310"/>
                    <a:pt x="232410" y="54610"/>
                    <a:pt x="236220" y="48260"/>
                  </a:cubicBezTo>
                  <a:cubicBezTo>
                    <a:pt x="240030" y="41910"/>
                    <a:pt x="248920" y="35560"/>
                    <a:pt x="257810" y="38100"/>
                  </a:cubicBezTo>
                  <a:cubicBezTo>
                    <a:pt x="273050" y="40640"/>
                    <a:pt x="311150" y="88900"/>
                    <a:pt x="313690" y="106680"/>
                  </a:cubicBezTo>
                  <a:cubicBezTo>
                    <a:pt x="313690" y="116840"/>
                    <a:pt x="307340" y="129540"/>
                    <a:pt x="299720" y="132080"/>
                  </a:cubicBezTo>
                  <a:cubicBezTo>
                    <a:pt x="292100" y="135890"/>
                    <a:pt x="266700" y="124460"/>
                    <a:pt x="266700" y="124460"/>
                  </a:cubicBezTo>
                </a:path>
              </a:pathLst>
            </a:custGeom>
            <a:solidFill>
              <a:srgbClr val="006837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4013" y="308752"/>
            <a:ext cx="4428845" cy="4114800"/>
          </a:xfrm>
          <a:custGeom>
            <a:avLst/>
            <a:gdLst/>
            <a:ahLst/>
            <a:cxnLst/>
            <a:rect r="r" b="b" t="t" l="l"/>
            <a:pathLst>
              <a:path h="4114800" w="4428845">
                <a:moveTo>
                  <a:pt x="0" y="0"/>
                </a:moveTo>
                <a:lnTo>
                  <a:pt x="4428846" y="0"/>
                </a:lnTo>
                <a:lnTo>
                  <a:pt x="44288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61952" y="3234052"/>
            <a:ext cx="12554648" cy="7642642"/>
          </a:xfrm>
          <a:custGeom>
            <a:avLst/>
            <a:gdLst/>
            <a:ahLst/>
            <a:cxnLst/>
            <a:rect r="r" b="b" t="t" l="l"/>
            <a:pathLst>
              <a:path h="7642642" w="12554648">
                <a:moveTo>
                  <a:pt x="0" y="0"/>
                </a:moveTo>
                <a:lnTo>
                  <a:pt x="12554648" y="0"/>
                </a:lnTo>
                <a:lnTo>
                  <a:pt x="12554648" y="7642642"/>
                </a:lnTo>
                <a:lnTo>
                  <a:pt x="0" y="76426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3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955437" y="2927350"/>
            <a:ext cx="10734080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pick up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/ picking up   </a:t>
            </a:r>
            <a:r>
              <a:rPr lang="en-US" sz="5000">
                <a:solidFill>
                  <a:srgbClr val="603813"/>
                </a:solidFill>
                <a:latin typeface="芫荽"/>
                <a:ea typeface="芫荽"/>
                <a:cs typeface="芫荽"/>
                <a:sym typeface="芫荽"/>
              </a:rPr>
              <a:t>(phrasal verb)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I am </a:t>
            </a:r>
            <a:r>
              <a:rPr lang="en-US" sz="5000">
                <a:solidFill>
                  <a:srgbClr val="E7191F"/>
                </a:solidFill>
                <a:latin typeface="芫荽"/>
                <a:ea typeface="芫荽"/>
                <a:cs typeface="芫荽"/>
                <a:sym typeface="芫荽"/>
              </a:rPr>
              <a:t>picking up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trash in the park.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我正在公園裡撿垃圾</a:t>
            </a: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2618672" y="6172200"/>
            <a:ext cx="5401289" cy="4114800"/>
          </a:xfrm>
          <a:custGeom>
            <a:avLst/>
            <a:gdLst/>
            <a:ahLst/>
            <a:cxnLst/>
            <a:rect r="r" b="b" t="t" l="l"/>
            <a:pathLst>
              <a:path h="4114800" w="5401289">
                <a:moveTo>
                  <a:pt x="0" y="0"/>
                </a:moveTo>
                <a:lnTo>
                  <a:pt x="5401288" y="0"/>
                </a:lnTo>
                <a:lnTo>
                  <a:pt x="5401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877730" y="8232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820866" y="3012565"/>
            <a:ext cx="11760546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cover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/ covered   </a:t>
            </a:r>
            <a:r>
              <a:rPr lang="en-US" sz="5000">
                <a:solidFill>
                  <a:srgbClr val="603813"/>
                </a:solidFill>
                <a:latin typeface="芫荽"/>
                <a:ea typeface="芫荽"/>
                <a:cs typeface="芫荽"/>
                <a:sym typeface="芫荽"/>
              </a:rPr>
              <a:t>(Verb)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The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table is </a:t>
            </a:r>
            <a:r>
              <a:rPr lang="en-US" sz="5000">
                <a:solidFill>
                  <a:srgbClr val="E7191F"/>
                </a:solidFill>
                <a:latin typeface="芫荽"/>
                <a:ea typeface="芫荽"/>
                <a:cs typeface="芫荽"/>
                <a:sym typeface="芫荽"/>
              </a:rPr>
              <a:t>covered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with a red cloth.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桌子被紅布蓋住了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4877730" y="7591644"/>
            <a:ext cx="7315200" cy="4086758"/>
          </a:xfrm>
          <a:custGeom>
            <a:avLst/>
            <a:gdLst/>
            <a:ahLst/>
            <a:cxnLst/>
            <a:rect r="r" b="b" t="t" l="l"/>
            <a:pathLst>
              <a:path h="4086758" w="7315200">
                <a:moveTo>
                  <a:pt x="0" y="0"/>
                </a:moveTo>
                <a:lnTo>
                  <a:pt x="7315200" y="0"/>
                </a:lnTo>
                <a:lnTo>
                  <a:pt x="7315200" y="4086758"/>
                </a:lnTo>
                <a:lnTo>
                  <a:pt x="0" y="40867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584815" y="7346397"/>
            <a:ext cx="7901030" cy="3041897"/>
          </a:xfrm>
          <a:custGeom>
            <a:avLst/>
            <a:gdLst/>
            <a:ahLst/>
            <a:cxnLst/>
            <a:rect r="r" b="b" t="t" l="l"/>
            <a:pathLst>
              <a:path h="3041897" w="7901030">
                <a:moveTo>
                  <a:pt x="0" y="0"/>
                </a:moveTo>
                <a:lnTo>
                  <a:pt x="7901030" y="0"/>
                </a:lnTo>
                <a:lnTo>
                  <a:pt x="7901030" y="3041896"/>
                </a:lnTo>
                <a:lnTo>
                  <a:pt x="0" y="30418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877730" y="8232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579254" y="4747612"/>
            <a:ext cx="7708746" cy="5868283"/>
          </a:xfrm>
          <a:custGeom>
            <a:avLst/>
            <a:gdLst/>
            <a:ahLst/>
            <a:cxnLst/>
            <a:rect r="r" b="b" t="t" l="l"/>
            <a:pathLst>
              <a:path h="5868283" w="7708746">
                <a:moveTo>
                  <a:pt x="0" y="0"/>
                </a:moveTo>
                <a:lnTo>
                  <a:pt x="7708746" y="0"/>
                </a:lnTo>
                <a:lnTo>
                  <a:pt x="7708746" y="5868283"/>
                </a:lnTo>
                <a:lnTo>
                  <a:pt x="0" y="58682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814736" y="2944875"/>
            <a:ext cx="8331476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mes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s  </a:t>
            </a:r>
            <a:r>
              <a:rPr lang="en-US" sz="5000">
                <a:solidFill>
                  <a:srgbClr val="603813"/>
                </a:solidFill>
                <a:latin typeface="芫荽"/>
                <a:ea typeface="芫荽"/>
                <a:cs typeface="芫荽"/>
                <a:sym typeface="芫荽"/>
              </a:rPr>
              <a:t> (noun)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My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room is such a </a:t>
            </a:r>
            <a:r>
              <a:rPr lang="en-US" sz="5000">
                <a:solidFill>
                  <a:srgbClr val="E7191F"/>
                </a:solidFill>
                <a:latin typeface="芫荽"/>
                <a:ea typeface="芫荽"/>
                <a:cs typeface="芫荽"/>
                <a:sym typeface="芫荽"/>
              </a:rPr>
              <a:t>mess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.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我的房間很亂</a:t>
            </a: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9490295" y="6440218"/>
            <a:ext cx="2655916" cy="4114800"/>
          </a:xfrm>
          <a:custGeom>
            <a:avLst/>
            <a:gdLst/>
            <a:ahLst/>
            <a:cxnLst/>
            <a:rect r="r" b="b" t="t" l="l"/>
            <a:pathLst>
              <a:path h="4114800" w="2655916">
                <a:moveTo>
                  <a:pt x="0" y="0"/>
                </a:moveTo>
                <a:lnTo>
                  <a:pt x="2655917" y="0"/>
                </a:lnTo>
                <a:lnTo>
                  <a:pt x="26559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22838" y="176990"/>
            <a:ext cx="3624380" cy="3422686"/>
          </a:xfrm>
          <a:custGeom>
            <a:avLst/>
            <a:gdLst/>
            <a:ahLst/>
            <a:cxnLst/>
            <a:rect r="r" b="b" t="t" l="l"/>
            <a:pathLst>
              <a:path h="3422686" w="3624380">
                <a:moveTo>
                  <a:pt x="0" y="0"/>
                </a:moveTo>
                <a:lnTo>
                  <a:pt x="3624379" y="0"/>
                </a:lnTo>
                <a:lnTo>
                  <a:pt x="3624379" y="3422685"/>
                </a:lnTo>
                <a:lnTo>
                  <a:pt x="0" y="3422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877730" y="8232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478380" y="3012565"/>
            <a:ext cx="10967292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clea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n</a:t>
            </a:r>
            <a:r>
              <a:rPr lang="en-US" sz="5000">
                <a:solidFill>
                  <a:srgbClr val="603813"/>
                </a:solidFill>
                <a:latin typeface="芫荽"/>
                <a:ea typeface="芫荽"/>
                <a:cs typeface="芫荽"/>
                <a:sym typeface="芫荽"/>
              </a:rPr>
              <a:t>   (Verb) 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L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et’s </a:t>
            </a:r>
            <a:r>
              <a:rPr lang="en-US" sz="5000">
                <a:solidFill>
                  <a:srgbClr val="E7191F"/>
                </a:solidFill>
                <a:latin typeface="芫荽"/>
                <a:ea typeface="芫荽"/>
                <a:cs typeface="芫荽"/>
                <a:sym typeface="芫荽"/>
              </a:rPr>
              <a:t>clean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the classroom together.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我們一起打掃教室吧</a:t>
            </a: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540500">
            <a:off x="962818" y="510182"/>
            <a:ext cx="2207029" cy="4114800"/>
          </a:xfrm>
          <a:custGeom>
            <a:avLst/>
            <a:gdLst/>
            <a:ahLst/>
            <a:cxnLst/>
            <a:rect r="r" b="b" t="t" l="l"/>
            <a:pathLst>
              <a:path h="4114800" w="2207029">
                <a:moveTo>
                  <a:pt x="0" y="0"/>
                </a:moveTo>
                <a:lnTo>
                  <a:pt x="2207029" y="0"/>
                </a:lnTo>
                <a:lnTo>
                  <a:pt x="2207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923855" y="5606593"/>
            <a:ext cx="6091151" cy="5025200"/>
          </a:xfrm>
          <a:custGeom>
            <a:avLst/>
            <a:gdLst/>
            <a:ahLst/>
            <a:cxnLst/>
            <a:rect r="r" b="b" t="t" l="l"/>
            <a:pathLst>
              <a:path h="5025200" w="6091151">
                <a:moveTo>
                  <a:pt x="0" y="0"/>
                </a:moveTo>
                <a:lnTo>
                  <a:pt x="6091150" y="0"/>
                </a:lnTo>
                <a:lnTo>
                  <a:pt x="6091150" y="5025199"/>
                </a:lnTo>
                <a:lnTo>
                  <a:pt x="0" y="50251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86000"/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759250" y="8038487"/>
            <a:ext cx="5008395" cy="2567941"/>
          </a:xfrm>
          <a:custGeom>
            <a:avLst/>
            <a:gdLst/>
            <a:ahLst/>
            <a:cxnLst/>
            <a:rect r="r" b="b" t="t" l="l"/>
            <a:pathLst>
              <a:path h="2567941" w="5008395">
                <a:moveTo>
                  <a:pt x="0" y="0"/>
                </a:moveTo>
                <a:lnTo>
                  <a:pt x="5008394" y="0"/>
                </a:lnTo>
                <a:lnTo>
                  <a:pt x="5008394" y="2567940"/>
                </a:lnTo>
                <a:lnTo>
                  <a:pt x="0" y="2567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98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419958">
            <a:off x="15379050" y="739775"/>
            <a:ext cx="2457529" cy="2764092"/>
          </a:xfrm>
          <a:custGeom>
            <a:avLst/>
            <a:gdLst/>
            <a:ahLst/>
            <a:cxnLst/>
            <a:rect r="r" b="b" t="t" l="l"/>
            <a:pathLst>
              <a:path h="2764092" w="2457529">
                <a:moveTo>
                  <a:pt x="0" y="0"/>
                </a:moveTo>
                <a:lnTo>
                  <a:pt x="2457529" y="0"/>
                </a:lnTo>
                <a:lnTo>
                  <a:pt x="2457529" y="2764092"/>
                </a:lnTo>
                <a:lnTo>
                  <a:pt x="0" y="27640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877730" y="8232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6110902" y="8903525"/>
            <a:ext cx="993824" cy="999275"/>
          </a:xfrm>
          <a:custGeom>
            <a:avLst/>
            <a:gdLst/>
            <a:ahLst/>
            <a:cxnLst/>
            <a:rect r="r" b="b" t="t" l="l"/>
            <a:pathLst>
              <a:path h="999275" w="993824">
                <a:moveTo>
                  <a:pt x="0" y="0"/>
                </a:moveTo>
                <a:lnTo>
                  <a:pt x="993824" y="0"/>
                </a:lnTo>
                <a:lnTo>
                  <a:pt x="993824" y="999275"/>
                </a:lnTo>
                <a:lnTo>
                  <a:pt x="0" y="9992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1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261940" y="7533360"/>
            <a:ext cx="861670" cy="866396"/>
          </a:xfrm>
          <a:custGeom>
            <a:avLst/>
            <a:gdLst/>
            <a:ahLst/>
            <a:cxnLst/>
            <a:rect r="r" b="b" t="t" l="l"/>
            <a:pathLst>
              <a:path h="866396" w="861670">
                <a:moveTo>
                  <a:pt x="0" y="0"/>
                </a:moveTo>
                <a:lnTo>
                  <a:pt x="861669" y="0"/>
                </a:lnTo>
                <a:lnTo>
                  <a:pt x="861669" y="866396"/>
                </a:lnTo>
                <a:lnTo>
                  <a:pt x="0" y="8663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1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607814" y="6298377"/>
            <a:ext cx="785440" cy="789748"/>
          </a:xfrm>
          <a:custGeom>
            <a:avLst/>
            <a:gdLst/>
            <a:ahLst/>
            <a:cxnLst/>
            <a:rect r="r" b="b" t="t" l="l"/>
            <a:pathLst>
              <a:path h="789748" w="785440">
                <a:moveTo>
                  <a:pt x="0" y="0"/>
                </a:moveTo>
                <a:lnTo>
                  <a:pt x="785440" y="0"/>
                </a:lnTo>
                <a:lnTo>
                  <a:pt x="785440" y="789748"/>
                </a:lnTo>
                <a:lnTo>
                  <a:pt x="0" y="7897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1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338169" y="2172708"/>
            <a:ext cx="785440" cy="789748"/>
          </a:xfrm>
          <a:custGeom>
            <a:avLst/>
            <a:gdLst/>
            <a:ahLst/>
            <a:cxnLst/>
            <a:rect r="r" b="b" t="t" l="l"/>
            <a:pathLst>
              <a:path h="789748" w="785440">
                <a:moveTo>
                  <a:pt x="0" y="0"/>
                </a:moveTo>
                <a:lnTo>
                  <a:pt x="785440" y="0"/>
                </a:lnTo>
                <a:lnTo>
                  <a:pt x="785440" y="789748"/>
                </a:lnTo>
                <a:lnTo>
                  <a:pt x="0" y="7897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1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531135" y="4950676"/>
            <a:ext cx="785440" cy="789748"/>
          </a:xfrm>
          <a:custGeom>
            <a:avLst/>
            <a:gdLst/>
            <a:ahLst/>
            <a:cxnLst/>
            <a:rect r="r" b="b" t="t" l="l"/>
            <a:pathLst>
              <a:path h="789748" w="785440">
                <a:moveTo>
                  <a:pt x="0" y="0"/>
                </a:moveTo>
                <a:lnTo>
                  <a:pt x="785440" y="0"/>
                </a:lnTo>
                <a:lnTo>
                  <a:pt x="785440" y="789748"/>
                </a:lnTo>
                <a:lnTo>
                  <a:pt x="0" y="7897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49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485010" y="7919941"/>
            <a:ext cx="785440" cy="789748"/>
          </a:xfrm>
          <a:custGeom>
            <a:avLst/>
            <a:gdLst/>
            <a:ahLst/>
            <a:cxnLst/>
            <a:rect r="r" b="b" t="t" l="l"/>
            <a:pathLst>
              <a:path h="789748" w="785440">
                <a:moveTo>
                  <a:pt x="0" y="0"/>
                </a:moveTo>
                <a:lnTo>
                  <a:pt x="785440" y="0"/>
                </a:lnTo>
                <a:lnTo>
                  <a:pt x="785440" y="789747"/>
                </a:lnTo>
                <a:lnTo>
                  <a:pt x="0" y="7897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1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410270" y="3673438"/>
            <a:ext cx="4652162" cy="7340689"/>
          </a:xfrm>
          <a:custGeom>
            <a:avLst/>
            <a:gdLst/>
            <a:ahLst/>
            <a:cxnLst/>
            <a:rect r="r" b="b" t="t" l="l"/>
            <a:pathLst>
              <a:path h="7340689" w="4652162">
                <a:moveTo>
                  <a:pt x="0" y="0"/>
                </a:moveTo>
                <a:lnTo>
                  <a:pt x="4652162" y="0"/>
                </a:lnTo>
                <a:lnTo>
                  <a:pt x="4652162" y="7340689"/>
                </a:lnTo>
                <a:lnTo>
                  <a:pt x="0" y="73406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810882" y="3012565"/>
            <a:ext cx="9290149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make  </a:t>
            </a:r>
            <a:r>
              <a:rPr lang="en-US" sz="5000">
                <a:solidFill>
                  <a:srgbClr val="603813"/>
                </a:solidFill>
                <a:latin typeface="芫荽"/>
                <a:ea typeface="芫荽"/>
                <a:cs typeface="芫荽"/>
                <a:sym typeface="芫荽"/>
              </a:rPr>
              <a:t> (Verb)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I will </a:t>
            </a:r>
            <a:r>
              <a:rPr lang="en-US" sz="5000">
                <a:solidFill>
                  <a:srgbClr val="E7191F"/>
                </a:solidFill>
                <a:latin typeface="芫荽"/>
                <a:ea typeface="芫荽"/>
                <a:cs typeface="芫荽"/>
                <a:sym typeface="芫荽"/>
              </a:rPr>
              <a:t>make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a rose for my mom.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我要做一朵玫瑰花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給我媽媽</a:t>
            </a: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4877730" y="8232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55934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37047" y="1040536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804153" y="2944875"/>
            <a:ext cx="10499293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less   </a:t>
            </a:r>
            <a:r>
              <a:rPr lang="en-US" sz="5000">
                <a:solidFill>
                  <a:srgbClr val="603813"/>
                </a:solidFill>
                <a:latin typeface="芫荽"/>
                <a:ea typeface="芫荽"/>
                <a:cs typeface="芫荽"/>
                <a:sym typeface="芫荽"/>
              </a:rPr>
              <a:t>(adjective )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There i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s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5000">
                <a:solidFill>
                  <a:srgbClr val="E7191F"/>
                </a:solidFill>
                <a:latin typeface="芫荽"/>
                <a:ea typeface="芫荽"/>
                <a:cs typeface="芫荽"/>
                <a:sym typeface="芫荽"/>
              </a:rPr>
              <a:t>less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sugar in this juice.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這杯果汁的糖比較少</a:t>
            </a: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4532047" y="5824690"/>
            <a:ext cx="2571840" cy="3810334"/>
          </a:xfrm>
          <a:custGeom>
            <a:avLst/>
            <a:gdLst/>
            <a:ahLst/>
            <a:cxnLst/>
            <a:rect r="r" b="b" t="t" l="l"/>
            <a:pathLst>
              <a:path h="3810334" w="2571840">
                <a:moveTo>
                  <a:pt x="0" y="0"/>
                </a:moveTo>
                <a:lnTo>
                  <a:pt x="2571840" y="0"/>
                </a:lnTo>
                <a:lnTo>
                  <a:pt x="2571840" y="3810333"/>
                </a:lnTo>
                <a:lnTo>
                  <a:pt x="0" y="38103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508375" y="6616688"/>
            <a:ext cx="2951755" cy="3322801"/>
          </a:xfrm>
          <a:custGeom>
            <a:avLst/>
            <a:gdLst/>
            <a:ahLst/>
            <a:cxnLst/>
            <a:rect r="r" b="b" t="t" l="l"/>
            <a:pathLst>
              <a:path h="3322801" w="2951755">
                <a:moveTo>
                  <a:pt x="0" y="0"/>
                </a:moveTo>
                <a:lnTo>
                  <a:pt x="2951755" y="0"/>
                </a:lnTo>
                <a:lnTo>
                  <a:pt x="2951755" y="3322802"/>
                </a:lnTo>
                <a:lnTo>
                  <a:pt x="0" y="33228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1476725">
            <a:off x="15293982" y="4485883"/>
            <a:ext cx="3613093" cy="1719334"/>
          </a:xfrm>
          <a:custGeom>
            <a:avLst/>
            <a:gdLst/>
            <a:ahLst/>
            <a:cxnLst/>
            <a:rect r="r" b="b" t="t" l="l"/>
            <a:pathLst>
              <a:path h="1719334" w="3613093">
                <a:moveTo>
                  <a:pt x="0" y="0"/>
                </a:moveTo>
                <a:lnTo>
                  <a:pt x="3613094" y="0"/>
                </a:lnTo>
                <a:lnTo>
                  <a:pt x="3613094" y="1719334"/>
                </a:lnTo>
                <a:lnTo>
                  <a:pt x="0" y="17193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6101728" y="3360492"/>
            <a:ext cx="1157572" cy="1894835"/>
          </a:xfrm>
          <a:custGeom>
            <a:avLst/>
            <a:gdLst/>
            <a:ahLst/>
            <a:cxnLst/>
            <a:rect r="r" b="b" t="t" l="l"/>
            <a:pathLst>
              <a:path h="1894835" w="1157572">
                <a:moveTo>
                  <a:pt x="0" y="0"/>
                </a:moveTo>
                <a:lnTo>
                  <a:pt x="1157572" y="0"/>
                </a:lnTo>
                <a:lnTo>
                  <a:pt x="1157572" y="1894835"/>
                </a:lnTo>
                <a:lnTo>
                  <a:pt x="0" y="18948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897480" y="3847666"/>
            <a:ext cx="920487" cy="920487"/>
          </a:xfrm>
          <a:custGeom>
            <a:avLst/>
            <a:gdLst/>
            <a:ahLst/>
            <a:cxnLst/>
            <a:rect r="r" b="b" t="t" l="l"/>
            <a:pathLst>
              <a:path h="920487" w="920487">
                <a:moveTo>
                  <a:pt x="0" y="0"/>
                </a:moveTo>
                <a:lnTo>
                  <a:pt x="920487" y="0"/>
                </a:lnTo>
                <a:lnTo>
                  <a:pt x="920487" y="920487"/>
                </a:lnTo>
                <a:lnTo>
                  <a:pt x="0" y="9204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4720681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949875" y="-93543"/>
            <a:ext cx="9535491" cy="10725335"/>
          </a:xfrm>
          <a:custGeom>
            <a:avLst/>
            <a:gdLst/>
            <a:ahLst/>
            <a:cxnLst/>
            <a:rect r="r" b="b" t="t" l="l"/>
            <a:pathLst>
              <a:path h="10725335" w="9535491">
                <a:moveTo>
                  <a:pt x="0" y="0"/>
                </a:moveTo>
                <a:lnTo>
                  <a:pt x="9535491" y="0"/>
                </a:lnTo>
                <a:lnTo>
                  <a:pt x="9535491" y="10725335"/>
                </a:lnTo>
                <a:lnTo>
                  <a:pt x="0" y="107253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8490" r="0" b="-849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795564" y="3012565"/>
            <a:ext cx="7435304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dawn  </a:t>
            </a:r>
            <a:r>
              <a:rPr lang="en-US" sz="5000">
                <a:solidFill>
                  <a:srgbClr val="603813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 (Verb)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I wake up early at </a:t>
            </a:r>
            <a:r>
              <a:rPr lang="en-US" sz="5000">
                <a:solidFill>
                  <a:srgbClr val="FFFFFF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dawn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我黎明時分就醒了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</a:p>
        </p:txBody>
      </p:sp>
      <p:grpSp>
        <p:nvGrpSpPr>
          <p:cNvPr name="Group 21" id="21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9557799" y="19050"/>
            <a:ext cx="8730201" cy="4624447"/>
          </a:xfrm>
          <a:custGeom>
            <a:avLst/>
            <a:gdLst/>
            <a:ahLst/>
            <a:cxnLst/>
            <a:rect r="r" b="b" t="t" l="l"/>
            <a:pathLst>
              <a:path h="4624447" w="8730201">
                <a:moveTo>
                  <a:pt x="0" y="0"/>
                </a:moveTo>
                <a:lnTo>
                  <a:pt x="8730201" y="0"/>
                </a:lnTo>
                <a:lnTo>
                  <a:pt x="8730201" y="4624447"/>
                </a:lnTo>
                <a:lnTo>
                  <a:pt x="0" y="4624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803917" y="5344189"/>
            <a:ext cx="4601107" cy="4675130"/>
          </a:xfrm>
          <a:custGeom>
            <a:avLst/>
            <a:gdLst/>
            <a:ahLst/>
            <a:cxnLst/>
            <a:rect r="r" b="b" t="t" l="l"/>
            <a:pathLst>
              <a:path h="4675130" w="4601107">
                <a:moveTo>
                  <a:pt x="0" y="0"/>
                </a:moveTo>
                <a:lnTo>
                  <a:pt x="4601107" y="0"/>
                </a:lnTo>
                <a:lnTo>
                  <a:pt x="4601107" y="4675129"/>
                </a:lnTo>
                <a:lnTo>
                  <a:pt x="0" y="4675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682859" y="9756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590900" y="-382701"/>
            <a:ext cx="13716000" cy="11014493"/>
          </a:xfrm>
          <a:custGeom>
            <a:avLst/>
            <a:gdLst/>
            <a:ahLst/>
            <a:cxnLst/>
            <a:rect r="r" b="b" t="t" l="l"/>
            <a:pathLst>
              <a:path h="11014493" w="13716000">
                <a:moveTo>
                  <a:pt x="0" y="0"/>
                </a:moveTo>
                <a:lnTo>
                  <a:pt x="13716000" y="0"/>
                </a:lnTo>
                <a:lnTo>
                  <a:pt x="13716000" y="11014493"/>
                </a:lnTo>
                <a:lnTo>
                  <a:pt x="0" y="11014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919" t="0" r="-16919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5061753" y="1040536"/>
            <a:ext cx="7682646" cy="1497691"/>
            <a:chOff x="0" y="0"/>
            <a:chExt cx="2023413" cy="39445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3769915" y="3294383"/>
            <a:ext cx="8974485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dusk </a:t>
            </a:r>
            <a:r>
              <a:rPr lang="en-US" sz="5000">
                <a:solidFill>
                  <a:srgbClr val="603813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 (noun)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The sky looks orange at </a:t>
            </a:r>
            <a:r>
              <a:rPr lang="en-US" sz="5000">
                <a:solidFill>
                  <a:srgbClr val="E7191F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dusk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黃昏時天空看起來是橘色的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636807" y="995280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873280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5062756" y="952984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Warm–up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3498972" y="3311374"/>
            <a:ext cx="4513006" cy="4084270"/>
          </a:xfrm>
          <a:custGeom>
            <a:avLst/>
            <a:gdLst/>
            <a:ahLst/>
            <a:cxnLst/>
            <a:rect r="r" b="b" t="t" l="l"/>
            <a:pathLst>
              <a:path h="4084270" w="4513006">
                <a:moveTo>
                  <a:pt x="0" y="0"/>
                </a:moveTo>
                <a:lnTo>
                  <a:pt x="4513006" y="0"/>
                </a:lnTo>
                <a:lnTo>
                  <a:pt x="4513006" y="4084271"/>
                </a:lnTo>
                <a:lnTo>
                  <a:pt x="0" y="40842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8836405" y="4193025"/>
            <a:ext cx="4053929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Trash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1327130" y="5970270"/>
            <a:ext cx="1176338" cy="196215"/>
            <a:chOff x="0" y="0"/>
            <a:chExt cx="1568450" cy="26162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9530" y="41910"/>
              <a:ext cx="1468120" cy="180340"/>
            </a:xfrm>
            <a:custGeom>
              <a:avLst/>
              <a:gdLst/>
              <a:ahLst/>
              <a:cxnLst/>
              <a:rect r="r" b="b" t="t" l="l"/>
              <a:pathLst>
                <a:path h="180340" w="1468120">
                  <a:moveTo>
                    <a:pt x="64770" y="35560"/>
                  </a:moveTo>
                  <a:cubicBezTo>
                    <a:pt x="854710" y="29210"/>
                    <a:pt x="1126490" y="0"/>
                    <a:pt x="1262380" y="8890"/>
                  </a:cubicBezTo>
                  <a:cubicBezTo>
                    <a:pt x="1330960" y="12700"/>
                    <a:pt x="1385570" y="21590"/>
                    <a:pt x="1417320" y="34290"/>
                  </a:cubicBezTo>
                  <a:cubicBezTo>
                    <a:pt x="1435100" y="41910"/>
                    <a:pt x="1445260" y="48260"/>
                    <a:pt x="1454150" y="59690"/>
                  </a:cubicBezTo>
                  <a:cubicBezTo>
                    <a:pt x="1461770" y="69850"/>
                    <a:pt x="1466850" y="87630"/>
                    <a:pt x="1466850" y="100330"/>
                  </a:cubicBezTo>
                  <a:cubicBezTo>
                    <a:pt x="1466850" y="114300"/>
                    <a:pt x="1460500" y="130810"/>
                    <a:pt x="1452880" y="142240"/>
                  </a:cubicBezTo>
                  <a:cubicBezTo>
                    <a:pt x="1443990" y="152400"/>
                    <a:pt x="1430020" y="162560"/>
                    <a:pt x="1416050" y="166370"/>
                  </a:cubicBezTo>
                  <a:cubicBezTo>
                    <a:pt x="1403350" y="170180"/>
                    <a:pt x="1385570" y="170180"/>
                    <a:pt x="1372870" y="162560"/>
                  </a:cubicBezTo>
                  <a:cubicBezTo>
                    <a:pt x="1356360" y="154940"/>
                    <a:pt x="1336040" y="132080"/>
                    <a:pt x="1332230" y="114300"/>
                  </a:cubicBezTo>
                  <a:cubicBezTo>
                    <a:pt x="1328420" y="95250"/>
                    <a:pt x="1336040" y="66040"/>
                    <a:pt x="1350010" y="52070"/>
                  </a:cubicBezTo>
                  <a:cubicBezTo>
                    <a:pt x="1362710" y="39370"/>
                    <a:pt x="1393190" y="30480"/>
                    <a:pt x="1410970" y="33020"/>
                  </a:cubicBezTo>
                  <a:cubicBezTo>
                    <a:pt x="1424940" y="34290"/>
                    <a:pt x="1440180" y="41910"/>
                    <a:pt x="1449070" y="53340"/>
                  </a:cubicBezTo>
                  <a:cubicBezTo>
                    <a:pt x="1459230" y="67310"/>
                    <a:pt x="1468120" y="97790"/>
                    <a:pt x="1465580" y="115570"/>
                  </a:cubicBezTo>
                  <a:cubicBezTo>
                    <a:pt x="1463040" y="129540"/>
                    <a:pt x="1452880" y="143510"/>
                    <a:pt x="1442720" y="152400"/>
                  </a:cubicBezTo>
                  <a:cubicBezTo>
                    <a:pt x="1431290" y="161290"/>
                    <a:pt x="1419860" y="166370"/>
                    <a:pt x="1400810" y="168910"/>
                  </a:cubicBezTo>
                  <a:cubicBezTo>
                    <a:pt x="1369060" y="171450"/>
                    <a:pt x="1325880" y="146050"/>
                    <a:pt x="1262380" y="140970"/>
                  </a:cubicBezTo>
                  <a:cubicBezTo>
                    <a:pt x="1131570" y="130810"/>
                    <a:pt x="854710" y="161290"/>
                    <a:pt x="654050" y="166370"/>
                  </a:cubicBezTo>
                  <a:cubicBezTo>
                    <a:pt x="455930" y="170180"/>
                    <a:pt x="148590" y="180340"/>
                    <a:pt x="64770" y="165100"/>
                  </a:cubicBezTo>
                  <a:cubicBezTo>
                    <a:pt x="41910" y="160020"/>
                    <a:pt x="33020" y="158750"/>
                    <a:pt x="22860" y="148590"/>
                  </a:cubicBezTo>
                  <a:cubicBezTo>
                    <a:pt x="10160" y="135890"/>
                    <a:pt x="0" y="109220"/>
                    <a:pt x="1270" y="92710"/>
                  </a:cubicBezTo>
                  <a:cubicBezTo>
                    <a:pt x="2540" y="77470"/>
                    <a:pt x="11430" y="60960"/>
                    <a:pt x="22860" y="52070"/>
                  </a:cubicBezTo>
                  <a:cubicBezTo>
                    <a:pt x="33020" y="41910"/>
                    <a:pt x="64770" y="35560"/>
                    <a:pt x="64770" y="355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1221402" y="5979795"/>
            <a:ext cx="1376362" cy="248603"/>
            <a:chOff x="0" y="0"/>
            <a:chExt cx="1835150" cy="33147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45720" y="44450"/>
              <a:ext cx="1739900" cy="241300"/>
            </a:xfrm>
            <a:custGeom>
              <a:avLst/>
              <a:gdLst/>
              <a:ahLst/>
              <a:cxnLst/>
              <a:rect r="r" b="b" t="t" l="l"/>
              <a:pathLst>
                <a:path h="241300" w="1739900">
                  <a:moveTo>
                    <a:pt x="1719580" y="132080"/>
                  </a:moveTo>
                  <a:cubicBezTo>
                    <a:pt x="1656080" y="182880"/>
                    <a:pt x="1560830" y="201930"/>
                    <a:pt x="1501140" y="213360"/>
                  </a:cubicBezTo>
                  <a:cubicBezTo>
                    <a:pt x="1449070" y="222250"/>
                    <a:pt x="1421130" y="224790"/>
                    <a:pt x="1352550" y="228600"/>
                  </a:cubicBezTo>
                  <a:cubicBezTo>
                    <a:pt x="1193800" y="237490"/>
                    <a:pt x="774700" y="241300"/>
                    <a:pt x="571500" y="234950"/>
                  </a:cubicBezTo>
                  <a:cubicBezTo>
                    <a:pt x="440690" y="231140"/>
                    <a:pt x="344170" y="228600"/>
                    <a:pt x="250190" y="213360"/>
                  </a:cubicBezTo>
                  <a:cubicBezTo>
                    <a:pt x="175260" y="200660"/>
                    <a:pt x="92710" y="186690"/>
                    <a:pt x="52070" y="160020"/>
                  </a:cubicBezTo>
                  <a:cubicBezTo>
                    <a:pt x="26670" y="144780"/>
                    <a:pt x="8890" y="124460"/>
                    <a:pt x="5080" y="102870"/>
                  </a:cubicBezTo>
                  <a:cubicBezTo>
                    <a:pt x="0" y="81280"/>
                    <a:pt x="8890" y="46990"/>
                    <a:pt x="24130" y="31750"/>
                  </a:cubicBezTo>
                  <a:cubicBezTo>
                    <a:pt x="38100" y="15240"/>
                    <a:pt x="64770" y="7620"/>
                    <a:pt x="92710" y="6350"/>
                  </a:cubicBezTo>
                  <a:cubicBezTo>
                    <a:pt x="133350" y="3810"/>
                    <a:pt x="198120" y="38100"/>
                    <a:pt x="243840" y="45720"/>
                  </a:cubicBezTo>
                  <a:cubicBezTo>
                    <a:pt x="279400" y="52070"/>
                    <a:pt x="293370" y="52070"/>
                    <a:pt x="344170" y="53340"/>
                  </a:cubicBezTo>
                  <a:cubicBezTo>
                    <a:pt x="515620" y="59690"/>
                    <a:pt x="1318260" y="40640"/>
                    <a:pt x="1441450" y="60960"/>
                  </a:cubicBezTo>
                  <a:cubicBezTo>
                    <a:pt x="1466850" y="66040"/>
                    <a:pt x="1474470" y="66040"/>
                    <a:pt x="1485900" y="76200"/>
                  </a:cubicBezTo>
                  <a:cubicBezTo>
                    <a:pt x="1499870" y="90170"/>
                    <a:pt x="1516380" y="119380"/>
                    <a:pt x="1515110" y="139700"/>
                  </a:cubicBezTo>
                  <a:cubicBezTo>
                    <a:pt x="1513840" y="160020"/>
                    <a:pt x="1494790" y="187960"/>
                    <a:pt x="1479550" y="199390"/>
                  </a:cubicBezTo>
                  <a:cubicBezTo>
                    <a:pt x="1466850" y="209550"/>
                    <a:pt x="1449070" y="213360"/>
                    <a:pt x="1432560" y="209550"/>
                  </a:cubicBezTo>
                  <a:cubicBezTo>
                    <a:pt x="1413510" y="207010"/>
                    <a:pt x="1384300" y="189230"/>
                    <a:pt x="1375410" y="171450"/>
                  </a:cubicBezTo>
                  <a:cubicBezTo>
                    <a:pt x="1365250" y="152400"/>
                    <a:pt x="1367790" y="119380"/>
                    <a:pt x="1375410" y="101600"/>
                  </a:cubicBezTo>
                  <a:cubicBezTo>
                    <a:pt x="1381760" y="86360"/>
                    <a:pt x="1394460" y="73660"/>
                    <a:pt x="1409700" y="68580"/>
                  </a:cubicBezTo>
                  <a:cubicBezTo>
                    <a:pt x="1427480" y="62230"/>
                    <a:pt x="1461770" y="63500"/>
                    <a:pt x="1479550" y="72390"/>
                  </a:cubicBezTo>
                  <a:cubicBezTo>
                    <a:pt x="1493520" y="78740"/>
                    <a:pt x="1504950" y="93980"/>
                    <a:pt x="1510030" y="107950"/>
                  </a:cubicBezTo>
                  <a:cubicBezTo>
                    <a:pt x="1515110" y="121920"/>
                    <a:pt x="1516380" y="140970"/>
                    <a:pt x="1512570" y="156210"/>
                  </a:cubicBezTo>
                  <a:cubicBezTo>
                    <a:pt x="1508760" y="170180"/>
                    <a:pt x="1497330" y="186690"/>
                    <a:pt x="1485900" y="195580"/>
                  </a:cubicBezTo>
                  <a:cubicBezTo>
                    <a:pt x="1474470" y="204470"/>
                    <a:pt x="1466850" y="205740"/>
                    <a:pt x="1441450" y="210820"/>
                  </a:cubicBezTo>
                  <a:cubicBezTo>
                    <a:pt x="1314450" y="231140"/>
                    <a:pt x="510540" y="227330"/>
                    <a:pt x="297180" y="210820"/>
                  </a:cubicBezTo>
                  <a:cubicBezTo>
                    <a:pt x="212090" y="204470"/>
                    <a:pt x="170180" y="199390"/>
                    <a:pt x="120650" y="184150"/>
                  </a:cubicBezTo>
                  <a:cubicBezTo>
                    <a:pt x="82550" y="172720"/>
                    <a:pt x="40640" y="154940"/>
                    <a:pt x="21590" y="137160"/>
                  </a:cubicBezTo>
                  <a:cubicBezTo>
                    <a:pt x="11430" y="127000"/>
                    <a:pt x="6350" y="115570"/>
                    <a:pt x="5080" y="102870"/>
                  </a:cubicBezTo>
                  <a:cubicBezTo>
                    <a:pt x="2540" y="86360"/>
                    <a:pt x="2540" y="62230"/>
                    <a:pt x="12700" y="46990"/>
                  </a:cubicBezTo>
                  <a:cubicBezTo>
                    <a:pt x="24130" y="29210"/>
                    <a:pt x="46990" y="10160"/>
                    <a:pt x="73660" y="6350"/>
                  </a:cubicBezTo>
                  <a:cubicBezTo>
                    <a:pt x="116840" y="0"/>
                    <a:pt x="182880" y="46990"/>
                    <a:pt x="251460" y="59690"/>
                  </a:cubicBezTo>
                  <a:cubicBezTo>
                    <a:pt x="341630" y="77470"/>
                    <a:pt x="441960" y="82550"/>
                    <a:pt x="571500" y="88900"/>
                  </a:cubicBezTo>
                  <a:cubicBezTo>
                    <a:pt x="773430" y="97790"/>
                    <a:pt x="1159510" y="99060"/>
                    <a:pt x="1346200" y="90170"/>
                  </a:cubicBezTo>
                  <a:cubicBezTo>
                    <a:pt x="1451610" y="85090"/>
                    <a:pt x="1546860" y="86360"/>
                    <a:pt x="1593850" y="66040"/>
                  </a:cubicBezTo>
                  <a:cubicBezTo>
                    <a:pt x="1616710" y="55880"/>
                    <a:pt x="1620520" y="35560"/>
                    <a:pt x="1637030" y="26670"/>
                  </a:cubicBezTo>
                  <a:cubicBezTo>
                    <a:pt x="1651000" y="20320"/>
                    <a:pt x="1670050" y="16510"/>
                    <a:pt x="1684020" y="19050"/>
                  </a:cubicBezTo>
                  <a:cubicBezTo>
                    <a:pt x="1695450" y="20320"/>
                    <a:pt x="1704340" y="24130"/>
                    <a:pt x="1713230" y="31750"/>
                  </a:cubicBezTo>
                  <a:cubicBezTo>
                    <a:pt x="1723390" y="40640"/>
                    <a:pt x="1736090" y="57150"/>
                    <a:pt x="1737360" y="72390"/>
                  </a:cubicBezTo>
                  <a:cubicBezTo>
                    <a:pt x="1739900" y="90170"/>
                    <a:pt x="1719580" y="132080"/>
                    <a:pt x="1719580" y="13208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12251055" y="6028372"/>
            <a:ext cx="402908" cy="173355"/>
            <a:chOff x="0" y="0"/>
            <a:chExt cx="537210" cy="23114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49530" y="49530"/>
              <a:ext cx="439420" cy="146050"/>
            </a:xfrm>
            <a:custGeom>
              <a:avLst/>
              <a:gdLst/>
              <a:ahLst/>
              <a:cxnLst/>
              <a:rect r="r" b="b" t="t" l="l"/>
              <a:pathLst>
                <a:path h="146050" w="439420">
                  <a:moveTo>
                    <a:pt x="64770" y="2540"/>
                  </a:moveTo>
                  <a:cubicBezTo>
                    <a:pt x="420370" y="17780"/>
                    <a:pt x="426720" y="30480"/>
                    <a:pt x="431800" y="43180"/>
                  </a:cubicBezTo>
                  <a:cubicBezTo>
                    <a:pt x="436880" y="57150"/>
                    <a:pt x="435610" y="76200"/>
                    <a:pt x="431800" y="88900"/>
                  </a:cubicBezTo>
                  <a:cubicBezTo>
                    <a:pt x="429260" y="99060"/>
                    <a:pt x="422910" y="107950"/>
                    <a:pt x="415290" y="114300"/>
                  </a:cubicBezTo>
                  <a:cubicBezTo>
                    <a:pt x="403860" y="123190"/>
                    <a:pt x="386080" y="132080"/>
                    <a:pt x="372110" y="130810"/>
                  </a:cubicBezTo>
                  <a:cubicBezTo>
                    <a:pt x="354330" y="129540"/>
                    <a:pt x="328930" y="116840"/>
                    <a:pt x="318770" y="102870"/>
                  </a:cubicBezTo>
                  <a:cubicBezTo>
                    <a:pt x="308610" y="87630"/>
                    <a:pt x="307340" y="58420"/>
                    <a:pt x="311150" y="41910"/>
                  </a:cubicBezTo>
                  <a:cubicBezTo>
                    <a:pt x="316230" y="29210"/>
                    <a:pt x="326390" y="16510"/>
                    <a:pt x="339090" y="10160"/>
                  </a:cubicBezTo>
                  <a:cubicBezTo>
                    <a:pt x="353060" y="3810"/>
                    <a:pt x="382270" y="0"/>
                    <a:pt x="398780" y="7620"/>
                  </a:cubicBezTo>
                  <a:cubicBezTo>
                    <a:pt x="415290" y="15240"/>
                    <a:pt x="431800" y="39370"/>
                    <a:pt x="435610" y="55880"/>
                  </a:cubicBezTo>
                  <a:cubicBezTo>
                    <a:pt x="439420" y="68580"/>
                    <a:pt x="435610" y="85090"/>
                    <a:pt x="429260" y="96520"/>
                  </a:cubicBezTo>
                  <a:cubicBezTo>
                    <a:pt x="422910" y="107950"/>
                    <a:pt x="411480" y="120650"/>
                    <a:pt x="398780" y="124460"/>
                  </a:cubicBezTo>
                  <a:cubicBezTo>
                    <a:pt x="383540" y="130810"/>
                    <a:pt x="353060" y="129540"/>
                    <a:pt x="339090" y="121920"/>
                  </a:cubicBezTo>
                  <a:cubicBezTo>
                    <a:pt x="326390" y="115570"/>
                    <a:pt x="316230" y="102870"/>
                    <a:pt x="311150" y="90170"/>
                  </a:cubicBezTo>
                  <a:cubicBezTo>
                    <a:pt x="307340" y="73660"/>
                    <a:pt x="308610" y="44450"/>
                    <a:pt x="318770" y="30480"/>
                  </a:cubicBezTo>
                  <a:cubicBezTo>
                    <a:pt x="328930" y="15240"/>
                    <a:pt x="354330" y="2540"/>
                    <a:pt x="372110" y="1270"/>
                  </a:cubicBezTo>
                  <a:cubicBezTo>
                    <a:pt x="386080" y="0"/>
                    <a:pt x="403860" y="10160"/>
                    <a:pt x="415290" y="17780"/>
                  </a:cubicBezTo>
                  <a:cubicBezTo>
                    <a:pt x="422910" y="24130"/>
                    <a:pt x="429260" y="33020"/>
                    <a:pt x="431800" y="43180"/>
                  </a:cubicBezTo>
                  <a:cubicBezTo>
                    <a:pt x="435610" y="55880"/>
                    <a:pt x="436880" y="76200"/>
                    <a:pt x="431800" y="88900"/>
                  </a:cubicBezTo>
                  <a:cubicBezTo>
                    <a:pt x="426720" y="102870"/>
                    <a:pt x="420370" y="114300"/>
                    <a:pt x="401320" y="123190"/>
                  </a:cubicBezTo>
                  <a:cubicBezTo>
                    <a:pt x="351790" y="146050"/>
                    <a:pt x="127000" y="144780"/>
                    <a:pt x="64770" y="129540"/>
                  </a:cubicBezTo>
                  <a:cubicBezTo>
                    <a:pt x="38100" y="123190"/>
                    <a:pt x="22860" y="115570"/>
                    <a:pt x="11430" y="101600"/>
                  </a:cubicBezTo>
                  <a:cubicBezTo>
                    <a:pt x="2540" y="90170"/>
                    <a:pt x="0" y="72390"/>
                    <a:pt x="1270" y="58420"/>
                  </a:cubicBezTo>
                  <a:cubicBezTo>
                    <a:pt x="2540" y="44450"/>
                    <a:pt x="11430" y="27940"/>
                    <a:pt x="21590" y="19050"/>
                  </a:cubicBezTo>
                  <a:cubicBezTo>
                    <a:pt x="33020" y="8890"/>
                    <a:pt x="64770" y="2540"/>
                    <a:pt x="64770" y="25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754527" y="2984400"/>
            <a:ext cx="8658969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t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usk   </a:t>
            </a:r>
            <a:r>
              <a:rPr lang="en-US" sz="5000">
                <a:solidFill>
                  <a:srgbClr val="603813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(noun)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The elephant has long </a:t>
            </a:r>
            <a:r>
              <a:rPr lang="en-US" sz="5000">
                <a:solidFill>
                  <a:srgbClr val="E7191F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tusks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大象有長長的象牙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</p:txBody>
      </p:sp>
      <p:grpSp>
        <p:nvGrpSpPr>
          <p:cNvPr name="Group 19" id="19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8706665" y="6440218"/>
            <a:ext cx="5832835" cy="4114800"/>
          </a:xfrm>
          <a:custGeom>
            <a:avLst/>
            <a:gdLst/>
            <a:ahLst/>
            <a:cxnLst/>
            <a:rect r="r" b="b" t="t" l="l"/>
            <a:pathLst>
              <a:path h="4114800" w="5832835">
                <a:moveTo>
                  <a:pt x="0" y="0"/>
                </a:moveTo>
                <a:lnTo>
                  <a:pt x="5832835" y="0"/>
                </a:lnTo>
                <a:lnTo>
                  <a:pt x="5832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215073" y="7681754"/>
            <a:ext cx="4072927" cy="2873265"/>
          </a:xfrm>
          <a:custGeom>
            <a:avLst/>
            <a:gdLst/>
            <a:ahLst/>
            <a:cxnLst/>
            <a:rect r="r" b="b" t="t" l="l"/>
            <a:pathLst>
              <a:path h="2873265" w="4072927">
                <a:moveTo>
                  <a:pt x="0" y="0"/>
                </a:moveTo>
                <a:lnTo>
                  <a:pt x="4072927" y="0"/>
                </a:lnTo>
                <a:lnTo>
                  <a:pt x="4072927" y="2873264"/>
                </a:lnTo>
                <a:lnTo>
                  <a:pt x="0" y="2873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215399" y="-201463"/>
            <a:ext cx="5566224" cy="5566224"/>
          </a:xfrm>
          <a:custGeom>
            <a:avLst/>
            <a:gdLst/>
            <a:ahLst/>
            <a:cxnLst/>
            <a:rect r="r" b="b" t="t" l="l"/>
            <a:pathLst>
              <a:path h="5566224" w="5566224">
                <a:moveTo>
                  <a:pt x="0" y="0"/>
                </a:moveTo>
                <a:lnTo>
                  <a:pt x="5566224" y="0"/>
                </a:lnTo>
                <a:lnTo>
                  <a:pt x="5566224" y="5566224"/>
                </a:lnTo>
                <a:lnTo>
                  <a:pt x="0" y="556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053599" y="1533414"/>
            <a:ext cx="2461953" cy="2443488"/>
          </a:xfrm>
          <a:custGeom>
            <a:avLst/>
            <a:gdLst/>
            <a:ahLst/>
            <a:cxnLst/>
            <a:rect r="r" b="b" t="t" l="l"/>
            <a:pathLst>
              <a:path h="2443488" w="2461953">
                <a:moveTo>
                  <a:pt x="0" y="0"/>
                </a:moveTo>
                <a:lnTo>
                  <a:pt x="2461952" y="0"/>
                </a:lnTo>
                <a:lnTo>
                  <a:pt x="2461952" y="2443489"/>
                </a:lnTo>
                <a:lnTo>
                  <a:pt x="0" y="24434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682859" y="9756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4384655" y="4371975"/>
            <a:ext cx="526732" cy="1841183"/>
            <a:chOff x="0" y="0"/>
            <a:chExt cx="702310" cy="245491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50800" y="50800"/>
              <a:ext cx="603250" cy="2355850"/>
            </a:xfrm>
            <a:custGeom>
              <a:avLst/>
              <a:gdLst/>
              <a:ahLst/>
              <a:cxnLst/>
              <a:rect r="r" b="b" t="t" l="l"/>
              <a:pathLst>
                <a:path h="2355850" w="603250">
                  <a:moveTo>
                    <a:pt x="215900" y="82550"/>
                  </a:moveTo>
                  <a:cubicBezTo>
                    <a:pt x="114300" y="375920"/>
                    <a:pt x="115570" y="478790"/>
                    <a:pt x="116840" y="588010"/>
                  </a:cubicBezTo>
                  <a:cubicBezTo>
                    <a:pt x="116840" y="718820"/>
                    <a:pt x="125730" y="873760"/>
                    <a:pt x="147320" y="1016000"/>
                  </a:cubicBezTo>
                  <a:cubicBezTo>
                    <a:pt x="171450" y="1162050"/>
                    <a:pt x="217170" y="1313180"/>
                    <a:pt x="255270" y="1451610"/>
                  </a:cubicBezTo>
                  <a:cubicBezTo>
                    <a:pt x="290830" y="1578610"/>
                    <a:pt x="331470" y="1708150"/>
                    <a:pt x="368300" y="1814830"/>
                  </a:cubicBezTo>
                  <a:cubicBezTo>
                    <a:pt x="398780" y="1902460"/>
                    <a:pt x="427990" y="1985010"/>
                    <a:pt x="457200" y="2049780"/>
                  </a:cubicBezTo>
                  <a:cubicBezTo>
                    <a:pt x="478790" y="2098040"/>
                    <a:pt x="496570" y="2136140"/>
                    <a:pt x="520700" y="2171700"/>
                  </a:cubicBezTo>
                  <a:cubicBezTo>
                    <a:pt x="541020" y="2204720"/>
                    <a:pt x="576580" y="2230120"/>
                    <a:pt x="588010" y="2256790"/>
                  </a:cubicBezTo>
                  <a:cubicBezTo>
                    <a:pt x="596900" y="2277110"/>
                    <a:pt x="603250" y="2297430"/>
                    <a:pt x="598170" y="2312670"/>
                  </a:cubicBezTo>
                  <a:cubicBezTo>
                    <a:pt x="591820" y="2327910"/>
                    <a:pt x="572770" y="2346960"/>
                    <a:pt x="557530" y="2350770"/>
                  </a:cubicBezTo>
                  <a:cubicBezTo>
                    <a:pt x="541020" y="2355850"/>
                    <a:pt x="515620" y="2349500"/>
                    <a:pt x="502920" y="2339340"/>
                  </a:cubicBezTo>
                  <a:cubicBezTo>
                    <a:pt x="490220" y="2327910"/>
                    <a:pt x="480060" y="2303780"/>
                    <a:pt x="482600" y="2287270"/>
                  </a:cubicBezTo>
                  <a:cubicBezTo>
                    <a:pt x="483870" y="2270760"/>
                    <a:pt x="500380" y="2249170"/>
                    <a:pt x="513080" y="2240280"/>
                  </a:cubicBezTo>
                  <a:cubicBezTo>
                    <a:pt x="524510" y="2233930"/>
                    <a:pt x="538480" y="2231390"/>
                    <a:pt x="551180" y="2235200"/>
                  </a:cubicBezTo>
                  <a:cubicBezTo>
                    <a:pt x="566420" y="2239010"/>
                    <a:pt x="588010" y="2255520"/>
                    <a:pt x="595630" y="2268220"/>
                  </a:cubicBezTo>
                  <a:cubicBezTo>
                    <a:pt x="601980" y="2279650"/>
                    <a:pt x="601980" y="2294890"/>
                    <a:pt x="599440" y="2306320"/>
                  </a:cubicBezTo>
                  <a:cubicBezTo>
                    <a:pt x="596900" y="2317750"/>
                    <a:pt x="589280" y="2330450"/>
                    <a:pt x="579120" y="2339340"/>
                  </a:cubicBezTo>
                  <a:cubicBezTo>
                    <a:pt x="570230" y="2346960"/>
                    <a:pt x="556260" y="2352040"/>
                    <a:pt x="544830" y="2353310"/>
                  </a:cubicBezTo>
                  <a:cubicBezTo>
                    <a:pt x="532130" y="2353310"/>
                    <a:pt x="520700" y="2352040"/>
                    <a:pt x="508000" y="2343150"/>
                  </a:cubicBezTo>
                  <a:cubicBezTo>
                    <a:pt x="481330" y="2325370"/>
                    <a:pt x="443230" y="2266950"/>
                    <a:pt x="417830" y="2225040"/>
                  </a:cubicBezTo>
                  <a:cubicBezTo>
                    <a:pt x="391160" y="2183130"/>
                    <a:pt x="375920" y="2152650"/>
                    <a:pt x="349250" y="2090420"/>
                  </a:cubicBezTo>
                  <a:cubicBezTo>
                    <a:pt x="295910" y="1962150"/>
                    <a:pt x="198120" y="1668780"/>
                    <a:pt x="143510" y="1479550"/>
                  </a:cubicBezTo>
                  <a:cubicBezTo>
                    <a:pt x="96520" y="1318260"/>
                    <a:pt x="55880" y="1176020"/>
                    <a:pt x="31750" y="1024890"/>
                  </a:cubicBezTo>
                  <a:cubicBezTo>
                    <a:pt x="8890" y="876300"/>
                    <a:pt x="0" y="718820"/>
                    <a:pt x="0" y="580390"/>
                  </a:cubicBezTo>
                  <a:cubicBezTo>
                    <a:pt x="0" y="461010"/>
                    <a:pt x="0" y="344170"/>
                    <a:pt x="24130" y="243840"/>
                  </a:cubicBezTo>
                  <a:cubicBezTo>
                    <a:pt x="44450" y="158750"/>
                    <a:pt x="90170" y="44450"/>
                    <a:pt x="121920" y="13970"/>
                  </a:cubicBezTo>
                  <a:cubicBezTo>
                    <a:pt x="135890" y="2540"/>
                    <a:pt x="149860" y="1270"/>
                    <a:pt x="162560" y="0"/>
                  </a:cubicBezTo>
                  <a:cubicBezTo>
                    <a:pt x="172720" y="0"/>
                    <a:pt x="181610" y="2540"/>
                    <a:pt x="189230" y="7620"/>
                  </a:cubicBezTo>
                  <a:cubicBezTo>
                    <a:pt x="200660" y="13970"/>
                    <a:pt x="213360" y="27940"/>
                    <a:pt x="217170" y="39370"/>
                  </a:cubicBezTo>
                  <a:cubicBezTo>
                    <a:pt x="222250" y="52070"/>
                    <a:pt x="215900" y="82550"/>
                    <a:pt x="215900" y="825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14265593" y="5439728"/>
            <a:ext cx="862012" cy="761048"/>
            <a:chOff x="0" y="0"/>
            <a:chExt cx="1149350" cy="101473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8260" y="48260"/>
              <a:ext cx="1051560" cy="915670"/>
            </a:xfrm>
            <a:custGeom>
              <a:avLst/>
              <a:gdLst/>
              <a:ahLst/>
              <a:cxnLst/>
              <a:rect r="r" b="b" t="t" l="l"/>
              <a:pathLst>
                <a:path h="915670" w="1051560">
                  <a:moveTo>
                    <a:pt x="114300" y="560070"/>
                  </a:moveTo>
                  <a:cubicBezTo>
                    <a:pt x="220980" y="753110"/>
                    <a:pt x="256540" y="773430"/>
                    <a:pt x="292100" y="784860"/>
                  </a:cubicBezTo>
                  <a:cubicBezTo>
                    <a:pt x="325120" y="797560"/>
                    <a:pt x="363220" y="800100"/>
                    <a:pt x="398780" y="797560"/>
                  </a:cubicBezTo>
                  <a:cubicBezTo>
                    <a:pt x="436880" y="795020"/>
                    <a:pt x="478790" y="782320"/>
                    <a:pt x="515620" y="767080"/>
                  </a:cubicBezTo>
                  <a:cubicBezTo>
                    <a:pt x="549910" y="751840"/>
                    <a:pt x="582930" y="730250"/>
                    <a:pt x="610870" y="704850"/>
                  </a:cubicBezTo>
                  <a:cubicBezTo>
                    <a:pt x="640080" y="680720"/>
                    <a:pt x="657860" y="664210"/>
                    <a:pt x="685800" y="618490"/>
                  </a:cubicBezTo>
                  <a:cubicBezTo>
                    <a:pt x="753110" y="513080"/>
                    <a:pt x="873760" y="101600"/>
                    <a:pt x="934720" y="31750"/>
                  </a:cubicBezTo>
                  <a:cubicBezTo>
                    <a:pt x="953770" y="10160"/>
                    <a:pt x="967740" y="3810"/>
                    <a:pt x="985520" y="2540"/>
                  </a:cubicBezTo>
                  <a:cubicBezTo>
                    <a:pt x="1002030" y="2540"/>
                    <a:pt x="1027430" y="15240"/>
                    <a:pt x="1037590" y="27940"/>
                  </a:cubicBezTo>
                  <a:cubicBezTo>
                    <a:pt x="1046480" y="38100"/>
                    <a:pt x="1050290" y="53340"/>
                    <a:pt x="1049020" y="66040"/>
                  </a:cubicBezTo>
                  <a:cubicBezTo>
                    <a:pt x="1049020" y="77470"/>
                    <a:pt x="1045210" y="92710"/>
                    <a:pt x="1036320" y="102870"/>
                  </a:cubicBezTo>
                  <a:cubicBezTo>
                    <a:pt x="1024890" y="114300"/>
                    <a:pt x="1000760" y="127000"/>
                    <a:pt x="982980" y="125730"/>
                  </a:cubicBezTo>
                  <a:cubicBezTo>
                    <a:pt x="966470" y="124460"/>
                    <a:pt x="942340" y="110490"/>
                    <a:pt x="933450" y="95250"/>
                  </a:cubicBezTo>
                  <a:cubicBezTo>
                    <a:pt x="925830" y="81280"/>
                    <a:pt x="925830" y="52070"/>
                    <a:pt x="932180" y="38100"/>
                  </a:cubicBezTo>
                  <a:cubicBezTo>
                    <a:pt x="937260" y="25400"/>
                    <a:pt x="948690" y="15240"/>
                    <a:pt x="960120" y="8890"/>
                  </a:cubicBezTo>
                  <a:cubicBezTo>
                    <a:pt x="970280" y="3810"/>
                    <a:pt x="985520" y="0"/>
                    <a:pt x="998220" y="3810"/>
                  </a:cubicBezTo>
                  <a:cubicBezTo>
                    <a:pt x="1014730" y="7620"/>
                    <a:pt x="1036320" y="25400"/>
                    <a:pt x="1043940" y="39370"/>
                  </a:cubicBezTo>
                  <a:cubicBezTo>
                    <a:pt x="1050290" y="50800"/>
                    <a:pt x="1051560" y="58420"/>
                    <a:pt x="1047750" y="78740"/>
                  </a:cubicBezTo>
                  <a:cubicBezTo>
                    <a:pt x="1033780" y="162560"/>
                    <a:pt x="855980" y="581660"/>
                    <a:pt x="777240" y="699770"/>
                  </a:cubicBezTo>
                  <a:cubicBezTo>
                    <a:pt x="740410" y="755650"/>
                    <a:pt x="712470" y="777240"/>
                    <a:pt x="674370" y="807720"/>
                  </a:cubicBezTo>
                  <a:cubicBezTo>
                    <a:pt x="635000" y="838200"/>
                    <a:pt x="590550" y="864870"/>
                    <a:pt x="543560" y="882650"/>
                  </a:cubicBezTo>
                  <a:cubicBezTo>
                    <a:pt x="494030" y="900430"/>
                    <a:pt x="436880" y="915670"/>
                    <a:pt x="383540" y="915670"/>
                  </a:cubicBezTo>
                  <a:cubicBezTo>
                    <a:pt x="331470" y="915670"/>
                    <a:pt x="275590" y="905510"/>
                    <a:pt x="227330" y="883920"/>
                  </a:cubicBezTo>
                  <a:cubicBezTo>
                    <a:pt x="177800" y="861060"/>
                    <a:pt x="129540" y="824230"/>
                    <a:pt x="92710" y="779780"/>
                  </a:cubicBezTo>
                  <a:cubicBezTo>
                    <a:pt x="52070" y="731520"/>
                    <a:pt x="8890" y="640080"/>
                    <a:pt x="2540" y="600710"/>
                  </a:cubicBezTo>
                  <a:cubicBezTo>
                    <a:pt x="0" y="581660"/>
                    <a:pt x="2540" y="570230"/>
                    <a:pt x="8890" y="558800"/>
                  </a:cubicBezTo>
                  <a:cubicBezTo>
                    <a:pt x="15240" y="547370"/>
                    <a:pt x="27940" y="535940"/>
                    <a:pt x="40640" y="530860"/>
                  </a:cubicBezTo>
                  <a:cubicBezTo>
                    <a:pt x="53340" y="527050"/>
                    <a:pt x="71120" y="527050"/>
                    <a:pt x="83820" y="532130"/>
                  </a:cubicBezTo>
                  <a:cubicBezTo>
                    <a:pt x="95250" y="537210"/>
                    <a:pt x="114300" y="560070"/>
                    <a:pt x="114300" y="56007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14481810" y="6653212"/>
            <a:ext cx="358140" cy="287655"/>
            <a:chOff x="0" y="0"/>
            <a:chExt cx="477520" cy="3835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49530" y="46990"/>
              <a:ext cx="387350" cy="288290"/>
            </a:xfrm>
            <a:custGeom>
              <a:avLst/>
              <a:gdLst/>
              <a:ahLst/>
              <a:cxnLst/>
              <a:rect r="r" b="b" t="t" l="l"/>
              <a:pathLst>
                <a:path h="288290" w="387350">
                  <a:moveTo>
                    <a:pt x="45720" y="175260"/>
                  </a:moveTo>
                  <a:cubicBezTo>
                    <a:pt x="156210" y="146050"/>
                    <a:pt x="276860" y="87630"/>
                    <a:pt x="275590" y="77470"/>
                  </a:cubicBezTo>
                  <a:cubicBezTo>
                    <a:pt x="275590" y="74930"/>
                    <a:pt x="261620" y="78740"/>
                    <a:pt x="257810" y="73660"/>
                  </a:cubicBezTo>
                  <a:cubicBezTo>
                    <a:pt x="254000" y="67310"/>
                    <a:pt x="256540" y="46990"/>
                    <a:pt x="264160" y="35560"/>
                  </a:cubicBezTo>
                  <a:cubicBezTo>
                    <a:pt x="271780" y="22860"/>
                    <a:pt x="294640" y="6350"/>
                    <a:pt x="309880" y="3810"/>
                  </a:cubicBezTo>
                  <a:cubicBezTo>
                    <a:pt x="322580" y="1270"/>
                    <a:pt x="337820" y="5080"/>
                    <a:pt x="347980" y="11430"/>
                  </a:cubicBezTo>
                  <a:cubicBezTo>
                    <a:pt x="359410" y="17780"/>
                    <a:pt x="369570" y="29210"/>
                    <a:pt x="373380" y="40640"/>
                  </a:cubicBezTo>
                  <a:cubicBezTo>
                    <a:pt x="378460" y="50800"/>
                    <a:pt x="379730" y="67310"/>
                    <a:pt x="375920" y="78740"/>
                  </a:cubicBezTo>
                  <a:cubicBezTo>
                    <a:pt x="373380" y="90170"/>
                    <a:pt x="364490" y="104140"/>
                    <a:pt x="355600" y="110490"/>
                  </a:cubicBezTo>
                  <a:cubicBezTo>
                    <a:pt x="345440" y="118110"/>
                    <a:pt x="331470" y="124460"/>
                    <a:pt x="318770" y="124460"/>
                  </a:cubicBezTo>
                  <a:cubicBezTo>
                    <a:pt x="303530" y="123190"/>
                    <a:pt x="278130" y="111760"/>
                    <a:pt x="267970" y="97790"/>
                  </a:cubicBezTo>
                  <a:cubicBezTo>
                    <a:pt x="259080" y="85090"/>
                    <a:pt x="255270" y="57150"/>
                    <a:pt x="261620" y="41910"/>
                  </a:cubicBezTo>
                  <a:cubicBezTo>
                    <a:pt x="266700" y="26670"/>
                    <a:pt x="289560" y="8890"/>
                    <a:pt x="303530" y="5080"/>
                  </a:cubicBezTo>
                  <a:cubicBezTo>
                    <a:pt x="316230" y="0"/>
                    <a:pt x="331470" y="2540"/>
                    <a:pt x="342900" y="7620"/>
                  </a:cubicBezTo>
                  <a:cubicBezTo>
                    <a:pt x="353060" y="12700"/>
                    <a:pt x="364490" y="21590"/>
                    <a:pt x="370840" y="34290"/>
                  </a:cubicBezTo>
                  <a:cubicBezTo>
                    <a:pt x="381000" y="54610"/>
                    <a:pt x="387350" y="99060"/>
                    <a:pt x="375920" y="125730"/>
                  </a:cubicBezTo>
                  <a:cubicBezTo>
                    <a:pt x="361950" y="157480"/>
                    <a:pt x="314960" y="184150"/>
                    <a:pt x="276860" y="207010"/>
                  </a:cubicBezTo>
                  <a:cubicBezTo>
                    <a:pt x="236220" y="233680"/>
                    <a:pt x="177800" y="259080"/>
                    <a:pt x="135890" y="271780"/>
                  </a:cubicBezTo>
                  <a:cubicBezTo>
                    <a:pt x="105410" y="280670"/>
                    <a:pt x="76200" y="288290"/>
                    <a:pt x="54610" y="285750"/>
                  </a:cubicBezTo>
                  <a:cubicBezTo>
                    <a:pt x="39370" y="283210"/>
                    <a:pt x="26670" y="278130"/>
                    <a:pt x="17780" y="269240"/>
                  </a:cubicBezTo>
                  <a:cubicBezTo>
                    <a:pt x="8890" y="261620"/>
                    <a:pt x="2540" y="246380"/>
                    <a:pt x="1270" y="233680"/>
                  </a:cubicBezTo>
                  <a:cubicBezTo>
                    <a:pt x="0" y="222250"/>
                    <a:pt x="5080" y="205740"/>
                    <a:pt x="12700" y="196850"/>
                  </a:cubicBezTo>
                  <a:cubicBezTo>
                    <a:pt x="19050" y="186690"/>
                    <a:pt x="45720" y="175260"/>
                    <a:pt x="45720" y="1752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14575155" y="6621780"/>
            <a:ext cx="356235" cy="576262"/>
            <a:chOff x="0" y="0"/>
            <a:chExt cx="474980" cy="76835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44450" y="49530"/>
              <a:ext cx="381000" cy="674370"/>
            </a:xfrm>
            <a:custGeom>
              <a:avLst/>
              <a:gdLst/>
              <a:ahLst/>
              <a:cxnLst/>
              <a:rect r="r" b="b" t="t" l="l"/>
              <a:pathLst>
                <a:path h="674370" w="381000">
                  <a:moveTo>
                    <a:pt x="133350" y="62230"/>
                  </a:moveTo>
                  <a:cubicBezTo>
                    <a:pt x="110490" y="454660"/>
                    <a:pt x="114300" y="476250"/>
                    <a:pt x="121920" y="501650"/>
                  </a:cubicBezTo>
                  <a:cubicBezTo>
                    <a:pt x="129540" y="527050"/>
                    <a:pt x="138430" y="568960"/>
                    <a:pt x="153670" y="570230"/>
                  </a:cubicBezTo>
                  <a:cubicBezTo>
                    <a:pt x="180340" y="570230"/>
                    <a:pt x="238760" y="367030"/>
                    <a:pt x="279400" y="337820"/>
                  </a:cubicBezTo>
                  <a:cubicBezTo>
                    <a:pt x="299720" y="325120"/>
                    <a:pt x="321310" y="325120"/>
                    <a:pt x="337820" y="328930"/>
                  </a:cubicBezTo>
                  <a:cubicBezTo>
                    <a:pt x="350520" y="332740"/>
                    <a:pt x="361950" y="342900"/>
                    <a:pt x="368300" y="353060"/>
                  </a:cubicBezTo>
                  <a:cubicBezTo>
                    <a:pt x="375920" y="363220"/>
                    <a:pt x="381000" y="378460"/>
                    <a:pt x="379730" y="391160"/>
                  </a:cubicBezTo>
                  <a:cubicBezTo>
                    <a:pt x="377190" y="407670"/>
                    <a:pt x="363220" y="433070"/>
                    <a:pt x="349250" y="440690"/>
                  </a:cubicBezTo>
                  <a:cubicBezTo>
                    <a:pt x="334010" y="449580"/>
                    <a:pt x="306070" y="449580"/>
                    <a:pt x="290830" y="444500"/>
                  </a:cubicBezTo>
                  <a:cubicBezTo>
                    <a:pt x="278130" y="439420"/>
                    <a:pt x="267970" y="429260"/>
                    <a:pt x="262890" y="416560"/>
                  </a:cubicBezTo>
                  <a:cubicBezTo>
                    <a:pt x="256540" y="402590"/>
                    <a:pt x="256540" y="373380"/>
                    <a:pt x="262890" y="358140"/>
                  </a:cubicBezTo>
                  <a:cubicBezTo>
                    <a:pt x="267970" y="346710"/>
                    <a:pt x="280670" y="336550"/>
                    <a:pt x="292100" y="331470"/>
                  </a:cubicBezTo>
                  <a:cubicBezTo>
                    <a:pt x="302260" y="326390"/>
                    <a:pt x="318770" y="325120"/>
                    <a:pt x="331470" y="327660"/>
                  </a:cubicBezTo>
                  <a:cubicBezTo>
                    <a:pt x="342900" y="330200"/>
                    <a:pt x="356870" y="336550"/>
                    <a:pt x="364490" y="347980"/>
                  </a:cubicBezTo>
                  <a:cubicBezTo>
                    <a:pt x="374650" y="360680"/>
                    <a:pt x="381000" y="381000"/>
                    <a:pt x="377190" y="405130"/>
                  </a:cubicBezTo>
                  <a:cubicBezTo>
                    <a:pt x="369570" y="450850"/>
                    <a:pt x="300990" y="553720"/>
                    <a:pt x="269240" y="594360"/>
                  </a:cubicBezTo>
                  <a:cubicBezTo>
                    <a:pt x="251460" y="617220"/>
                    <a:pt x="241300" y="629920"/>
                    <a:pt x="220980" y="642620"/>
                  </a:cubicBezTo>
                  <a:cubicBezTo>
                    <a:pt x="195580" y="656590"/>
                    <a:pt x="152400" y="674370"/>
                    <a:pt x="123190" y="666750"/>
                  </a:cubicBezTo>
                  <a:cubicBezTo>
                    <a:pt x="91440" y="659130"/>
                    <a:pt x="58420" y="626110"/>
                    <a:pt x="38100" y="591820"/>
                  </a:cubicBezTo>
                  <a:cubicBezTo>
                    <a:pt x="13970" y="548640"/>
                    <a:pt x="11430" y="485140"/>
                    <a:pt x="6350" y="415290"/>
                  </a:cubicBezTo>
                  <a:cubicBezTo>
                    <a:pt x="0" y="314960"/>
                    <a:pt x="10160" y="105410"/>
                    <a:pt x="25400" y="48260"/>
                  </a:cubicBezTo>
                  <a:cubicBezTo>
                    <a:pt x="30480" y="30480"/>
                    <a:pt x="34290" y="22860"/>
                    <a:pt x="43180" y="13970"/>
                  </a:cubicBezTo>
                  <a:cubicBezTo>
                    <a:pt x="53340" y="6350"/>
                    <a:pt x="67310" y="0"/>
                    <a:pt x="80010" y="1270"/>
                  </a:cubicBezTo>
                  <a:cubicBezTo>
                    <a:pt x="93980" y="1270"/>
                    <a:pt x="115570" y="12700"/>
                    <a:pt x="124460" y="24130"/>
                  </a:cubicBezTo>
                  <a:cubicBezTo>
                    <a:pt x="132080" y="34290"/>
                    <a:pt x="133350" y="62230"/>
                    <a:pt x="133350" y="6223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14836140" y="6719888"/>
            <a:ext cx="524828" cy="470535"/>
            <a:chOff x="0" y="0"/>
            <a:chExt cx="699770" cy="62738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4450" y="48260"/>
              <a:ext cx="605790" cy="528320"/>
            </a:xfrm>
            <a:custGeom>
              <a:avLst/>
              <a:gdLst/>
              <a:ahLst/>
              <a:cxnLst/>
              <a:rect r="r" b="b" t="t" l="l"/>
              <a:pathLst>
                <a:path h="528320" w="605790">
                  <a:moveTo>
                    <a:pt x="121920" y="115570"/>
                  </a:moveTo>
                  <a:cubicBezTo>
                    <a:pt x="173990" y="400050"/>
                    <a:pt x="204470" y="382270"/>
                    <a:pt x="224790" y="358140"/>
                  </a:cubicBezTo>
                  <a:cubicBezTo>
                    <a:pt x="265430" y="307340"/>
                    <a:pt x="275590" y="90170"/>
                    <a:pt x="309880" y="38100"/>
                  </a:cubicBezTo>
                  <a:cubicBezTo>
                    <a:pt x="325120" y="16510"/>
                    <a:pt x="341630" y="6350"/>
                    <a:pt x="358140" y="2540"/>
                  </a:cubicBezTo>
                  <a:cubicBezTo>
                    <a:pt x="372110" y="0"/>
                    <a:pt x="391160" y="5080"/>
                    <a:pt x="402590" y="11430"/>
                  </a:cubicBezTo>
                  <a:cubicBezTo>
                    <a:pt x="411480" y="16510"/>
                    <a:pt x="419100" y="24130"/>
                    <a:pt x="422910" y="34290"/>
                  </a:cubicBezTo>
                  <a:cubicBezTo>
                    <a:pt x="429260" y="48260"/>
                    <a:pt x="421640" y="68580"/>
                    <a:pt x="425450" y="93980"/>
                  </a:cubicBezTo>
                  <a:cubicBezTo>
                    <a:pt x="434340" y="139700"/>
                    <a:pt x="453390" y="251460"/>
                    <a:pt x="488950" y="283210"/>
                  </a:cubicBezTo>
                  <a:cubicBezTo>
                    <a:pt x="513080" y="304800"/>
                    <a:pt x="562610" y="292100"/>
                    <a:pt x="580390" y="303530"/>
                  </a:cubicBezTo>
                  <a:cubicBezTo>
                    <a:pt x="590550" y="309880"/>
                    <a:pt x="595630" y="317500"/>
                    <a:pt x="599440" y="327660"/>
                  </a:cubicBezTo>
                  <a:cubicBezTo>
                    <a:pt x="603250" y="342900"/>
                    <a:pt x="601980" y="373380"/>
                    <a:pt x="594360" y="388620"/>
                  </a:cubicBezTo>
                  <a:cubicBezTo>
                    <a:pt x="586740" y="401320"/>
                    <a:pt x="570230" y="411480"/>
                    <a:pt x="557530" y="415290"/>
                  </a:cubicBezTo>
                  <a:cubicBezTo>
                    <a:pt x="547370" y="419100"/>
                    <a:pt x="535940" y="419100"/>
                    <a:pt x="527050" y="416560"/>
                  </a:cubicBezTo>
                  <a:cubicBezTo>
                    <a:pt x="516890" y="415290"/>
                    <a:pt x="504190" y="412750"/>
                    <a:pt x="499110" y="403860"/>
                  </a:cubicBezTo>
                  <a:cubicBezTo>
                    <a:pt x="487680" y="386080"/>
                    <a:pt x="486410" y="317500"/>
                    <a:pt x="502920" y="300990"/>
                  </a:cubicBezTo>
                  <a:cubicBezTo>
                    <a:pt x="514350" y="288290"/>
                    <a:pt x="546100" y="288290"/>
                    <a:pt x="562610" y="293370"/>
                  </a:cubicBezTo>
                  <a:cubicBezTo>
                    <a:pt x="575310" y="297180"/>
                    <a:pt x="588010" y="308610"/>
                    <a:pt x="594360" y="318770"/>
                  </a:cubicBezTo>
                  <a:cubicBezTo>
                    <a:pt x="600710" y="330200"/>
                    <a:pt x="605790" y="345440"/>
                    <a:pt x="604520" y="359410"/>
                  </a:cubicBezTo>
                  <a:cubicBezTo>
                    <a:pt x="600710" y="375920"/>
                    <a:pt x="585470" y="401320"/>
                    <a:pt x="571500" y="410210"/>
                  </a:cubicBezTo>
                  <a:cubicBezTo>
                    <a:pt x="558800" y="417830"/>
                    <a:pt x="543560" y="419100"/>
                    <a:pt x="530860" y="417830"/>
                  </a:cubicBezTo>
                  <a:cubicBezTo>
                    <a:pt x="516890" y="415290"/>
                    <a:pt x="501650" y="408940"/>
                    <a:pt x="494030" y="398780"/>
                  </a:cubicBezTo>
                  <a:cubicBezTo>
                    <a:pt x="482600" y="386080"/>
                    <a:pt x="472440" y="358140"/>
                    <a:pt x="476250" y="340360"/>
                  </a:cubicBezTo>
                  <a:cubicBezTo>
                    <a:pt x="480060" y="322580"/>
                    <a:pt x="497840" y="300990"/>
                    <a:pt x="514350" y="293370"/>
                  </a:cubicBezTo>
                  <a:cubicBezTo>
                    <a:pt x="530860" y="287020"/>
                    <a:pt x="560070" y="289560"/>
                    <a:pt x="575310" y="299720"/>
                  </a:cubicBezTo>
                  <a:cubicBezTo>
                    <a:pt x="589280" y="308610"/>
                    <a:pt x="601980" y="335280"/>
                    <a:pt x="604520" y="351790"/>
                  </a:cubicBezTo>
                  <a:cubicBezTo>
                    <a:pt x="605790" y="365760"/>
                    <a:pt x="595630" y="392430"/>
                    <a:pt x="591820" y="391160"/>
                  </a:cubicBezTo>
                  <a:cubicBezTo>
                    <a:pt x="586740" y="391160"/>
                    <a:pt x="576580" y="304800"/>
                    <a:pt x="580390" y="303530"/>
                  </a:cubicBezTo>
                  <a:cubicBezTo>
                    <a:pt x="582930" y="302260"/>
                    <a:pt x="604520" y="341630"/>
                    <a:pt x="604520" y="358140"/>
                  </a:cubicBezTo>
                  <a:cubicBezTo>
                    <a:pt x="603250" y="373380"/>
                    <a:pt x="594360" y="389890"/>
                    <a:pt x="584200" y="400050"/>
                  </a:cubicBezTo>
                  <a:cubicBezTo>
                    <a:pt x="574040" y="410210"/>
                    <a:pt x="556260" y="417830"/>
                    <a:pt x="542290" y="417830"/>
                  </a:cubicBezTo>
                  <a:cubicBezTo>
                    <a:pt x="528320" y="419100"/>
                    <a:pt x="510540" y="400050"/>
                    <a:pt x="499110" y="403860"/>
                  </a:cubicBezTo>
                  <a:cubicBezTo>
                    <a:pt x="486410" y="406400"/>
                    <a:pt x="481330" y="435610"/>
                    <a:pt x="468630" y="436880"/>
                  </a:cubicBezTo>
                  <a:cubicBezTo>
                    <a:pt x="453390" y="439420"/>
                    <a:pt x="427990" y="412750"/>
                    <a:pt x="412750" y="394970"/>
                  </a:cubicBezTo>
                  <a:cubicBezTo>
                    <a:pt x="393700" y="374650"/>
                    <a:pt x="381000" y="354330"/>
                    <a:pt x="368300" y="322580"/>
                  </a:cubicBezTo>
                  <a:cubicBezTo>
                    <a:pt x="345440" y="273050"/>
                    <a:pt x="314960" y="168910"/>
                    <a:pt x="308610" y="116840"/>
                  </a:cubicBezTo>
                  <a:cubicBezTo>
                    <a:pt x="304800" y="85090"/>
                    <a:pt x="299720" y="58420"/>
                    <a:pt x="309880" y="38100"/>
                  </a:cubicBezTo>
                  <a:cubicBezTo>
                    <a:pt x="318770" y="21590"/>
                    <a:pt x="341630" y="6350"/>
                    <a:pt x="358140" y="2540"/>
                  </a:cubicBezTo>
                  <a:cubicBezTo>
                    <a:pt x="372110" y="0"/>
                    <a:pt x="389890" y="2540"/>
                    <a:pt x="402590" y="11430"/>
                  </a:cubicBezTo>
                  <a:cubicBezTo>
                    <a:pt x="415290" y="21590"/>
                    <a:pt x="429260" y="36830"/>
                    <a:pt x="431800" y="63500"/>
                  </a:cubicBezTo>
                  <a:cubicBezTo>
                    <a:pt x="440690" y="128270"/>
                    <a:pt x="367030" y="353060"/>
                    <a:pt x="331470" y="425450"/>
                  </a:cubicBezTo>
                  <a:cubicBezTo>
                    <a:pt x="314960" y="459740"/>
                    <a:pt x="300990" y="478790"/>
                    <a:pt x="279400" y="495300"/>
                  </a:cubicBezTo>
                  <a:cubicBezTo>
                    <a:pt x="257810" y="513080"/>
                    <a:pt x="228600" y="527050"/>
                    <a:pt x="200660" y="528320"/>
                  </a:cubicBezTo>
                  <a:cubicBezTo>
                    <a:pt x="167640" y="528320"/>
                    <a:pt x="118110" y="508000"/>
                    <a:pt x="90170" y="488950"/>
                  </a:cubicBezTo>
                  <a:cubicBezTo>
                    <a:pt x="68580" y="473710"/>
                    <a:pt x="54610" y="452120"/>
                    <a:pt x="44450" y="430530"/>
                  </a:cubicBezTo>
                  <a:cubicBezTo>
                    <a:pt x="34290" y="410210"/>
                    <a:pt x="31750" y="393700"/>
                    <a:pt x="26670" y="363220"/>
                  </a:cubicBezTo>
                  <a:cubicBezTo>
                    <a:pt x="16510" y="307340"/>
                    <a:pt x="0" y="162560"/>
                    <a:pt x="6350" y="115570"/>
                  </a:cubicBezTo>
                  <a:cubicBezTo>
                    <a:pt x="10160" y="97790"/>
                    <a:pt x="12700" y="87630"/>
                    <a:pt x="21590" y="77470"/>
                  </a:cubicBezTo>
                  <a:cubicBezTo>
                    <a:pt x="29210" y="68580"/>
                    <a:pt x="44450" y="60960"/>
                    <a:pt x="57150" y="58420"/>
                  </a:cubicBezTo>
                  <a:cubicBezTo>
                    <a:pt x="69850" y="57150"/>
                    <a:pt x="86360" y="60960"/>
                    <a:pt x="96520" y="68580"/>
                  </a:cubicBezTo>
                  <a:cubicBezTo>
                    <a:pt x="109220" y="77470"/>
                    <a:pt x="121920" y="115570"/>
                    <a:pt x="121920" y="11557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5259050" y="6637020"/>
            <a:ext cx="398145" cy="468630"/>
            <a:chOff x="0" y="0"/>
            <a:chExt cx="530860" cy="6248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43180" y="44450"/>
              <a:ext cx="438150" cy="542290"/>
            </a:xfrm>
            <a:custGeom>
              <a:avLst/>
              <a:gdLst/>
              <a:ahLst/>
              <a:cxnLst/>
              <a:rect r="r" b="b" t="t" l="l"/>
              <a:pathLst>
                <a:path h="542290" w="438150">
                  <a:moveTo>
                    <a:pt x="285750" y="120650"/>
                  </a:moveTo>
                  <a:cubicBezTo>
                    <a:pt x="179070" y="125730"/>
                    <a:pt x="133350" y="137160"/>
                    <a:pt x="132080" y="151130"/>
                  </a:cubicBezTo>
                  <a:cubicBezTo>
                    <a:pt x="129540" y="165100"/>
                    <a:pt x="177800" y="193040"/>
                    <a:pt x="208280" y="205740"/>
                  </a:cubicBezTo>
                  <a:cubicBezTo>
                    <a:pt x="240030" y="219710"/>
                    <a:pt x="288290" y="215900"/>
                    <a:pt x="321310" y="228600"/>
                  </a:cubicBezTo>
                  <a:cubicBezTo>
                    <a:pt x="349250" y="238760"/>
                    <a:pt x="378460" y="250190"/>
                    <a:pt x="397510" y="270510"/>
                  </a:cubicBezTo>
                  <a:cubicBezTo>
                    <a:pt x="416560" y="289560"/>
                    <a:pt x="435610" y="320040"/>
                    <a:pt x="436880" y="346710"/>
                  </a:cubicBezTo>
                  <a:cubicBezTo>
                    <a:pt x="438150" y="377190"/>
                    <a:pt x="419100" y="416560"/>
                    <a:pt x="400050" y="443230"/>
                  </a:cubicBezTo>
                  <a:cubicBezTo>
                    <a:pt x="381000" y="469900"/>
                    <a:pt x="350520" y="494030"/>
                    <a:pt x="325120" y="508000"/>
                  </a:cubicBezTo>
                  <a:cubicBezTo>
                    <a:pt x="303530" y="518160"/>
                    <a:pt x="285750" y="521970"/>
                    <a:pt x="261620" y="525780"/>
                  </a:cubicBezTo>
                  <a:cubicBezTo>
                    <a:pt x="231140" y="530860"/>
                    <a:pt x="186690" y="542290"/>
                    <a:pt x="156210" y="528320"/>
                  </a:cubicBezTo>
                  <a:cubicBezTo>
                    <a:pt x="124460" y="515620"/>
                    <a:pt x="87630" y="466090"/>
                    <a:pt x="78740" y="440690"/>
                  </a:cubicBezTo>
                  <a:cubicBezTo>
                    <a:pt x="72390" y="424180"/>
                    <a:pt x="74930" y="410210"/>
                    <a:pt x="78740" y="397510"/>
                  </a:cubicBezTo>
                  <a:cubicBezTo>
                    <a:pt x="83820" y="383540"/>
                    <a:pt x="95250" y="370840"/>
                    <a:pt x="106680" y="363220"/>
                  </a:cubicBezTo>
                  <a:cubicBezTo>
                    <a:pt x="118110" y="355600"/>
                    <a:pt x="134620" y="349250"/>
                    <a:pt x="148590" y="351790"/>
                  </a:cubicBezTo>
                  <a:cubicBezTo>
                    <a:pt x="166370" y="355600"/>
                    <a:pt x="193040" y="369570"/>
                    <a:pt x="201930" y="386080"/>
                  </a:cubicBezTo>
                  <a:cubicBezTo>
                    <a:pt x="212090" y="402590"/>
                    <a:pt x="210820" y="434340"/>
                    <a:pt x="204470" y="450850"/>
                  </a:cubicBezTo>
                  <a:cubicBezTo>
                    <a:pt x="199390" y="463550"/>
                    <a:pt x="186690" y="474980"/>
                    <a:pt x="173990" y="481330"/>
                  </a:cubicBezTo>
                  <a:cubicBezTo>
                    <a:pt x="161290" y="487680"/>
                    <a:pt x="144780" y="491490"/>
                    <a:pt x="130810" y="487680"/>
                  </a:cubicBezTo>
                  <a:cubicBezTo>
                    <a:pt x="113030" y="482600"/>
                    <a:pt x="87630" y="464820"/>
                    <a:pt x="81280" y="447040"/>
                  </a:cubicBezTo>
                  <a:cubicBezTo>
                    <a:pt x="73660" y="430530"/>
                    <a:pt x="77470" y="398780"/>
                    <a:pt x="85090" y="383540"/>
                  </a:cubicBezTo>
                  <a:cubicBezTo>
                    <a:pt x="92710" y="370840"/>
                    <a:pt x="106680" y="360680"/>
                    <a:pt x="119380" y="356870"/>
                  </a:cubicBezTo>
                  <a:cubicBezTo>
                    <a:pt x="132080" y="351790"/>
                    <a:pt x="149860" y="349250"/>
                    <a:pt x="162560" y="354330"/>
                  </a:cubicBezTo>
                  <a:cubicBezTo>
                    <a:pt x="179070" y="361950"/>
                    <a:pt x="190500" y="398780"/>
                    <a:pt x="208280" y="400050"/>
                  </a:cubicBezTo>
                  <a:cubicBezTo>
                    <a:pt x="228600" y="401320"/>
                    <a:pt x="281940" y="367030"/>
                    <a:pt x="279400" y="351790"/>
                  </a:cubicBezTo>
                  <a:cubicBezTo>
                    <a:pt x="275590" y="326390"/>
                    <a:pt x="106680" y="313690"/>
                    <a:pt x="60960" y="280670"/>
                  </a:cubicBezTo>
                  <a:cubicBezTo>
                    <a:pt x="33020" y="259080"/>
                    <a:pt x="13970" y="234950"/>
                    <a:pt x="7620" y="205740"/>
                  </a:cubicBezTo>
                  <a:cubicBezTo>
                    <a:pt x="0" y="172720"/>
                    <a:pt x="8890" y="121920"/>
                    <a:pt x="29210" y="91440"/>
                  </a:cubicBezTo>
                  <a:cubicBezTo>
                    <a:pt x="50800" y="59690"/>
                    <a:pt x="97790" y="35560"/>
                    <a:pt x="139700" y="21590"/>
                  </a:cubicBezTo>
                  <a:cubicBezTo>
                    <a:pt x="182880" y="6350"/>
                    <a:pt x="251460" y="0"/>
                    <a:pt x="285750" y="6350"/>
                  </a:cubicBezTo>
                  <a:cubicBezTo>
                    <a:pt x="306070" y="10160"/>
                    <a:pt x="323850" y="19050"/>
                    <a:pt x="332740" y="31750"/>
                  </a:cubicBezTo>
                  <a:cubicBezTo>
                    <a:pt x="340360" y="41910"/>
                    <a:pt x="344170" y="58420"/>
                    <a:pt x="342900" y="71120"/>
                  </a:cubicBezTo>
                  <a:cubicBezTo>
                    <a:pt x="340360" y="83820"/>
                    <a:pt x="332740" y="97790"/>
                    <a:pt x="323850" y="106680"/>
                  </a:cubicBezTo>
                  <a:cubicBezTo>
                    <a:pt x="313690" y="114300"/>
                    <a:pt x="285750" y="120650"/>
                    <a:pt x="285750" y="1206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15499080" y="6480810"/>
            <a:ext cx="284797" cy="617220"/>
            <a:chOff x="0" y="0"/>
            <a:chExt cx="379730" cy="8229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49530" y="48260"/>
              <a:ext cx="283210" cy="725170"/>
            </a:xfrm>
            <a:custGeom>
              <a:avLst/>
              <a:gdLst/>
              <a:ahLst/>
              <a:cxnLst/>
              <a:rect r="r" b="b" t="t" l="l"/>
              <a:pathLst>
                <a:path h="725170" w="283210">
                  <a:moveTo>
                    <a:pt x="105410" y="38100"/>
                  </a:moveTo>
                  <a:cubicBezTo>
                    <a:pt x="246380" y="613410"/>
                    <a:pt x="273050" y="640080"/>
                    <a:pt x="274320" y="665480"/>
                  </a:cubicBezTo>
                  <a:cubicBezTo>
                    <a:pt x="275590" y="680720"/>
                    <a:pt x="269240" y="693420"/>
                    <a:pt x="261620" y="703580"/>
                  </a:cubicBezTo>
                  <a:cubicBezTo>
                    <a:pt x="254000" y="712470"/>
                    <a:pt x="241300" y="722630"/>
                    <a:pt x="227330" y="722630"/>
                  </a:cubicBezTo>
                  <a:cubicBezTo>
                    <a:pt x="210820" y="723900"/>
                    <a:pt x="181610" y="713740"/>
                    <a:pt x="170180" y="695960"/>
                  </a:cubicBezTo>
                  <a:cubicBezTo>
                    <a:pt x="153670" y="673100"/>
                    <a:pt x="158750" y="604520"/>
                    <a:pt x="162560" y="576580"/>
                  </a:cubicBezTo>
                  <a:cubicBezTo>
                    <a:pt x="165100" y="561340"/>
                    <a:pt x="166370" y="551180"/>
                    <a:pt x="173990" y="542290"/>
                  </a:cubicBezTo>
                  <a:cubicBezTo>
                    <a:pt x="184150" y="530860"/>
                    <a:pt x="209550" y="519430"/>
                    <a:pt x="223520" y="519430"/>
                  </a:cubicBezTo>
                  <a:cubicBezTo>
                    <a:pt x="236220" y="518160"/>
                    <a:pt x="250190" y="525780"/>
                    <a:pt x="259080" y="533400"/>
                  </a:cubicBezTo>
                  <a:cubicBezTo>
                    <a:pt x="267970" y="541020"/>
                    <a:pt x="275590" y="552450"/>
                    <a:pt x="278130" y="565150"/>
                  </a:cubicBezTo>
                  <a:cubicBezTo>
                    <a:pt x="279400" y="580390"/>
                    <a:pt x="274320" y="605790"/>
                    <a:pt x="262890" y="617220"/>
                  </a:cubicBezTo>
                  <a:cubicBezTo>
                    <a:pt x="251460" y="628650"/>
                    <a:pt x="227330" y="637540"/>
                    <a:pt x="210820" y="635000"/>
                  </a:cubicBezTo>
                  <a:cubicBezTo>
                    <a:pt x="195580" y="632460"/>
                    <a:pt x="175260" y="614680"/>
                    <a:pt x="167640" y="601980"/>
                  </a:cubicBezTo>
                  <a:cubicBezTo>
                    <a:pt x="161290" y="590550"/>
                    <a:pt x="161290" y="576580"/>
                    <a:pt x="163830" y="563880"/>
                  </a:cubicBezTo>
                  <a:cubicBezTo>
                    <a:pt x="166370" y="552450"/>
                    <a:pt x="172720" y="539750"/>
                    <a:pt x="182880" y="532130"/>
                  </a:cubicBezTo>
                  <a:cubicBezTo>
                    <a:pt x="195580" y="523240"/>
                    <a:pt x="222250" y="518160"/>
                    <a:pt x="236220" y="520700"/>
                  </a:cubicBezTo>
                  <a:cubicBezTo>
                    <a:pt x="248920" y="523240"/>
                    <a:pt x="260350" y="532130"/>
                    <a:pt x="266700" y="542290"/>
                  </a:cubicBezTo>
                  <a:cubicBezTo>
                    <a:pt x="274320" y="551180"/>
                    <a:pt x="276860" y="561340"/>
                    <a:pt x="279400" y="577850"/>
                  </a:cubicBezTo>
                  <a:cubicBezTo>
                    <a:pt x="281940" y="604520"/>
                    <a:pt x="283210" y="666750"/>
                    <a:pt x="269240" y="692150"/>
                  </a:cubicBezTo>
                  <a:cubicBezTo>
                    <a:pt x="260350" y="708660"/>
                    <a:pt x="243840" y="721360"/>
                    <a:pt x="227330" y="722630"/>
                  </a:cubicBezTo>
                  <a:cubicBezTo>
                    <a:pt x="210820" y="725170"/>
                    <a:pt x="185420" y="712470"/>
                    <a:pt x="170180" y="695960"/>
                  </a:cubicBezTo>
                  <a:cubicBezTo>
                    <a:pt x="149860" y="675640"/>
                    <a:pt x="144780" y="641350"/>
                    <a:pt x="129540" y="593090"/>
                  </a:cubicBezTo>
                  <a:cubicBezTo>
                    <a:pt x="95250" y="485140"/>
                    <a:pt x="0" y="132080"/>
                    <a:pt x="1270" y="58420"/>
                  </a:cubicBezTo>
                  <a:cubicBezTo>
                    <a:pt x="1270" y="39370"/>
                    <a:pt x="5080" y="31750"/>
                    <a:pt x="11430" y="22860"/>
                  </a:cubicBezTo>
                  <a:cubicBezTo>
                    <a:pt x="19050" y="12700"/>
                    <a:pt x="31750" y="3810"/>
                    <a:pt x="43180" y="2540"/>
                  </a:cubicBezTo>
                  <a:cubicBezTo>
                    <a:pt x="55880" y="0"/>
                    <a:pt x="71120" y="2540"/>
                    <a:pt x="81280" y="7620"/>
                  </a:cubicBezTo>
                  <a:cubicBezTo>
                    <a:pt x="91440" y="13970"/>
                    <a:pt x="105410" y="38100"/>
                    <a:pt x="105410" y="3810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15602902" y="6621780"/>
            <a:ext cx="381953" cy="360997"/>
            <a:chOff x="0" y="0"/>
            <a:chExt cx="509270" cy="48133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39370" y="46990"/>
              <a:ext cx="419100" cy="383540"/>
            </a:xfrm>
            <a:custGeom>
              <a:avLst/>
              <a:gdLst/>
              <a:ahLst/>
              <a:cxnLst/>
              <a:rect r="r" b="b" t="t" l="l"/>
              <a:pathLst>
                <a:path h="383540" w="419100">
                  <a:moveTo>
                    <a:pt x="247650" y="100330"/>
                  </a:moveTo>
                  <a:cubicBezTo>
                    <a:pt x="78740" y="227330"/>
                    <a:pt x="71120" y="175260"/>
                    <a:pt x="82550" y="166370"/>
                  </a:cubicBezTo>
                  <a:cubicBezTo>
                    <a:pt x="101600" y="151130"/>
                    <a:pt x="208280" y="207010"/>
                    <a:pt x="255270" y="228600"/>
                  </a:cubicBezTo>
                  <a:cubicBezTo>
                    <a:pt x="292100" y="243840"/>
                    <a:pt x="320040" y="273050"/>
                    <a:pt x="346710" y="276860"/>
                  </a:cubicBezTo>
                  <a:cubicBezTo>
                    <a:pt x="363220" y="279400"/>
                    <a:pt x="379730" y="262890"/>
                    <a:pt x="391160" y="267970"/>
                  </a:cubicBezTo>
                  <a:cubicBezTo>
                    <a:pt x="403860" y="273050"/>
                    <a:pt x="414020" y="292100"/>
                    <a:pt x="416560" y="306070"/>
                  </a:cubicBezTo>
                  <a:cubicBezTo>
                    <a:pt x="419100" y="320040"/>
                    <a:pt x="415290" y="339090"/>
                    <a:pt x="410210" y="350520"/>
                  </a:cubicBezTo>
                  <a:cubicBezTo>
                    <a:pt x="405130" y="360680"/>
                    <a:pt x="398780" y="368300"/>
                    <a:pt x="388620" y="373380"/>
                  </a:cubicBezTo>
                  <a:cubicBezTo>
                    <a:pt x="377190" y="379730"/>
                    <a:pt x="356870" y="383540"/>
                    <a:pt x="344170" y="382270"/>
                  </a:cubicBezTo>
                  <a:cubicBezTo>
                    <a:pt x="334010" y="382270"/>
                    <a:pt x="323850" y="379730"/>
                    <a:pt x="316230" y="370840"/>
                  </a:cubicBezTo>
                  <a:cubicBezTo>
                    <a:pt x="303530" y="356870"/>
                    <a:pt x="290830" y="311150"/>
                    <a:pt x="295910" y="292100"/>
                  </a:cubicBezTo>
                  <a:cubicBezTo>
                    <a:pt x="299720" y="279400"/>
                    <a:pt x="311150" y="267970"/>
                    <a:pt x="323850" y="262890"/>
                  </a:cubicBezTo>
                  <a:cubicBezTo>
                    <a:pt x="339090" y="256540"/>
                    <a:pt x="368300" y="254000"/>
                    <a:pt x="383540" y="262890"/>
                  </a:cubicBezTo>
                  <a:cubicBezTo>
                    <a:pt x="400050" y="270510"/>
                    <a:pt x="415290" y="294640"/>
                    <a:pt x="417830" y="312420"/>
                  </a:cubicBezTo>
                  <a:cubicBezTo>
                    <a:pt x="419100" y="330200"/>
                    <a:pt x="407670" y="356870"/>
                    <a:pt x="394970" y="368300"/>
                  </a:cubicBezTo>
                  <a:cubicBezTo>
                    <a:pt x="386080" y="377190"/>
                    <a:pt x="370840" y="382270"/>
                    <a:pt x="356870" y="383540"/>
                  </a:cubicBezTo>
                  <a:cubicBezTo>
                    <a:pt x="344170" y="383540"/>
                    <a:pt x="328930" y="381000"/>
                    <a:pt x="317500" y="372110"/>
                  </a:cubicBezTo>
                  <a:cubicBezTo>
                    <a:pt x="304800" y="361950"/>
                    <a:pt x="289560" y="336550"/>
                    <a:pt x="289560" y="318770"/>
                  </a:cubicBezTo>
                  <a:cubicBezTo>
                    <a:pt x="289560" y="300990"/>
                    <a:pt x="303530" y="275590"/>
                    <a:pt x="317500" y="266700"/>
                  </a:cubicBezTo>
                  <a:cubicBezTo>
                    <a:pt x="332740" y="256540"/>
                    <a:pt x="361950" y="255270"/>
                    <a:pt x="377190" y="259080"/>
                  </a:cubicBezTo>
                  <a:cubicBezTo>
                    <a:pt x="391160" y="264160"/>
                    <a:pt x="402590" y="275590"/>
                    <a:pt x="408940" y="285750"/>
                  </a:cubicBezTo>
                  <a:cubicBezTo>
                    <a:pt x="415290" y="297180"/>
                    <a:pt x="419100" y="325120"/>
                    <a:pt x="417830" y="326390"/>
                  </a:cubicBezTo>
                  <a:cubicBezTo>
                    <a:pt x="415290" y="326390"/>
                    <a:pt x="389890" y="269240"/>
                    <a:pt x="391160" y="267970"/>
                  </a:cubicBezTo>
                  <a:cubicBezTo>
                    <a:pt x="393700" y="266700"/>
                    <a:pt x="407670" y="280670"/>
                    <a:pt x="411480" y="290830"/>
                  </a:cubicBezTo>
                  <a:cubicBezTo>
                    <a:pt x="416560" y="303530"/>
                    <a:pt x="419100" y="322580"/>
                    <a:pt x="415290" y="336550"/>
                  </a:cubicBezTo>
                  <a:cubicBezTo>
                    <a:pt x="411480" y="350520"/>
                    <a:pt x="401320" y="365760"/>
                    <a:pt x="388620" y="373380"/>
                  </a:cubicBezTo>
                  <a:cubicBezTo>
                    <a:pt x="377190" y="381000"/>
                    <a:pt x="364490" y="383540"/>
                    <a:pt x="344170" y="382270"/>
                  </a:cubicBezTo>
                  <a:cubicBezTo>
                    <a:pt x="306070" y="382270"/>
                    <a:pt x="219710" y="354330"/>
                    <a:pt x="172720" y="337820"/>
                  </a:cubicBezTo>
                  <a:cubicBezTo>
                    <a:pt x="137160" y="326390"/>
                    <a:pt x="109220" y="316230"/>
                    <a:pt x="82550" y="299720"/>
                  </a:cubicBezTo>
                  <a:cubicBezTo>
                    <a:pt x="55880" y="285750"/>
                    <a:pt x="20320" y="273050"/>
                    <a:pt x="11430" y="248920"/>
                  </a:cubicBezTo>
                  <a:cubicBezTo>
                    <a:pt x="0" y="218440"/>
                    <a:pt x="20320" y="163830"/>
                    <a:pt x="43180" y="127000"/>
                  </a:cubicBezTo>
                  <a:cubicBezTo>
                    <a:pt x="72390" y="81280"/>
                    <a:pt x="152400" y="21590"/>
                    <a:pt x="186690" y="7620"/>
                  </a:cubicBezTo>
                  <a:cubicBezTo>
                    <a:pt x="203200" y="1270"/>
                    <a:pt x="214630" y="0"/>
                    <a:pt x="226060" y="3810"/>
                  </a:cubicBezTo>
                  <a:cubicBezTo>
                    <a:pt x="238760" y="7620"/>
                    <a:pt x="251460" y="16510"/>
                    <a:pt x="257810" y="27940"/>
                  </a:cubicBezTo>
                  <a:cubicBezTo>
                    <a:pt x="265430" y="38100"/>
                    <a:pt x="269240" y="54610"/>
                    <a:pt x="266700" y="66040"/>
                  </a:cubicBezTo>
                  <a:cubicBezTo>
                    <a:pt x="265430" y="78740"/>
                    <a:pt x="247650" y="100330"/>
                    <a:pt x="247650" y="10033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750614" y="5774662"/>
            <a:ext cx="8461163" cy="5445912"/>
          </a:xfrm>
          <a:custGeom>
            <a:avLst/>
            <a:gdLst/>
            <a:ahLst/>
            <a:cxnLst/>
            <a:rect r="r" b="b" t="t" l="l"/>
            <a:pathLst>
              <a:path h="5445912" w="8461163">
                <a:moveTo>
                  <a:pt x="0" y="0"/>
                </a:moveTo>
                <a:lnTo>
                  <a:pt x="8461163" y="0"/>
                </a:lnTo>
                <a:lnTo>
                  <a:pt x="8461163" y="5445912"/>
                </a:lnTo>
                <a:lnTo>
                  <a:pt x="0" y="5445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814383" y="3195368"/>
            <a:ext cx="10517535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stream </a:t>
            </a:r>
            <a:r>
              <a:rPr lang="en-US" sz="5000">
                <a:solidFill>
                  <a:srgbClr val="603813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 (noun)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There is a small fish in the </a:t>
            </a:r>
            <a:r>
              <a:rPr lang="en-US" sz="5000">
                <a:solidFill>
                  <a:srgbClr val="E7191F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stream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小溪裡有一條小魚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</p:txBody>
      </p:sp>
      <p:grpSp>
        <p:nvGrpSpPr>
          <p:cNvPr name="Group 21" id="21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852913">
            <a:off x="13924865" y="8066498"/>
            <a:ext cx="2089130" cy="862241"/>
          </a:xfrm>
          <a:custGeom>
            <a:avLst/>
            <a:gdLst/>
            <a:ahLst/>
            <a:cxnLst/>
            <a:rect r="r" b="b" t="t" l="l"/>
            <a:pathLst>
              <a:path h="862241" w="2089130">
                <a:moveTo>
                  <a:pt x="0" y="0"/>
                </a:moveTo>
                <a:lnTo>
                  <a:pt x="2089130" y="0"/>
                </a:lnTo>
                <a:lnTo>
                  <a:pt x="2089130" y="862241"/>
                </a:lnTo>
                <a:lnTo>
                  <a:pt x="0" y="8622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682859" y="9756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38194" y="1459570"/>
            <a:ext cx="11065419" cy="7584842"/>
          </a:xfrm>
          <a:custGeom>
            <a:avLst/>
            <a:gdLst/>
            <a:ahLst/>
            <a:cxnLst/>
            <a:rect r="r" b="b" t="t" l="l"/>
            <a:pathLst>
              <a:path h="7584842" w="11065419">
                <a:moveTo>
                  <a:pt x="0" y="0"/>
                </a:moveTo>
                <a:lnTo>
                  <a:pt x="11065419" y="0"/>
                </a:lnTo>
                <a:lnTo>
                  <a:pt x="11065419" y="7584842"/>
                </a:lnTo>
                <a:lnTo>
                  <a:pt x="0" y="7584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746987">
            <a:off x="6552074" y="6827083"/>
            <a:ext cx="12556826" cy="4840086"/>
          </a:xfrm>
          <a:custGeom>
            <a:avLst/>
            <a:gdLst/>
            <a:ahLst/>
            <a:cxnLst/>
            <a:rect r="r" b="b" t="t" l="l"/>
            <a:pathLst>
              <a:path h="4840086" w="12556826">
                <a:moveTo>
                  <a:pt x="0" y="0"/>
                </a:moveTo>
                <a:lnTo>
                  <a:pt x="12556827" y="0"/>
                </a:lnTo>
                <a:lnTo>
                  <a:pt x="12556827" y="4840086"/>
                </a:lnTo>
                <a:lnTo>
                  <a:pt x="0" y="48400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737961" y="2984400"/>
            <a:ext cx="8481715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la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ke  </a:t>
            </a:r>
            <a:r>
              <a:rPr lang="en-US" sz="5000">
                <a:solidFill>
                  <a:srgbClr val="603813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 (noun)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We had a picnic by the </a:t>
            </a:r>
            <a:r>
              <a:rPr lang="en-US" sz="5000">
                <a:solidFill>
                  <a:srgbClr val="E7191F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lake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我們在湖邊野餐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</p:txBody>
      </p:sp>
      <p:sp>
        <p:nvSpPr>
          <p:cNvPr name="Freeform 23" id="23"/>
          <p:cNvSpPr/>
          <p:nvPr/>
        </p:nvSpPr>
        <p:spPr>
          <a:xfrm flipH="false" flipV="false" rot="-557018">
            <a:off x="9135825" y="5526667"/>
            <a:ext cx="2449480" cy="2513459"/>
          </a:xfrm>
          <a:custGeom>
            <a:avLst/>
            <a:gdLst/>
            <a:ahLst/>
            <a:cxnLst/>
            <a:rect r="r" b="b" t="t" l="l"/>
            <a:pathLst>
              <a:path h="2513459" w="2449480">
                <a:moveTo>
                  <a:pt x="0" y="0"/>
                </a:moveTo>
                <a:lnTo>
                  <a:pt x="2449480" y="0"/>
                </a:lnTo>
                <a:lnTo>
                  <a:pt x="2449480" y="2513458"/>
                </a:lnTo>
                <a:lnTo>
                  <a:pt x="0" y="25134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140918" y="6539735"/>
            <a:ext cx="2795518" cy="1545159"/>
          </a:xfrm>
          <a:custGeom>
            <a:avLst/>
            <a:gdLst/>
            <a:ahLst/>
            <a:cxnLst/>
            <a:rect r="r" b="b" t="t" l="l"/>
            <a:pathLst>
              <a:path h="1545159" w="2795518">
                <a:moveTo>
                  <a:pt x="0" y="0"/>
                </a:moveTo>
                <a:lnTo>
                  <a:pt x="2795518" y="0"/>
                </a:lnTo>
                <a:lnTo>
                  <a:pt x="2795518" y="1545159"/>
                </a:lnTo>
                <a:lnTo>
                  <a:pt x="0" y="15451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893308" y="7131438"/>
            <a:ext cx="2074402" cy="2873857"/>
          </a:xfrm>
          <a:custGeom>
            <a:avLst/>
            <a:gdLst/>
            <a:ahLst/>
            <a:cxnLst/>
            <a:rect r="r" b="b" t="t" l="l"/>
            <a:pathLst>
              <a:path h="2873857" w="2074402">
                <a:moveTo>
                  <a:pt x="0" y="0"/>
                </a:moveTo>
                <a:lnTo>
                  <a:pt x="2074403" y="0"/>
                </a:lnTo>
                <a:lnTo>
                  <a:pt x="2074403" y="2873857"/>
                </a:lnTo>
                <a:lnTo>
                  <a:pt x="0" y="28738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596331" y="8286650"/>
            <a:ext cx="2897596" cy="1891340"/>
          </a:xfrm>
          <a:custGeom>
            <a:avLst/>
            <a:gdLst/>
            <a:ahLst/>
            <a:cxnLst/>
            <a:rect r="r" b="b" t="t" l="l"/>
            <a:pathLst>
              <a:path h="1891340" w="2897596">
                <a:moveTo>
                  <a:pt x="0" y="0"/>
                </a:moveTo>
                <a:lnTo>
                  <a:pt x="2897596" y="0"/>
                </a:lnTo>
                <a:lnTo>
                  <a:pt x="2897596" y="1891339"/>
                </a:lnTo>
                <a:lnTo>
                  <a:pt x="0" y="18913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9442498">
            <a:off x="9781186" y="7703012"/>
            <a:ext cx="2867141" cy="1730711"/>
          </a:xfrm>
          <a:custGeom>
            <a:avLst/>
            <a:gdLst/>
            <a:ahLst/>
            <a:cxnLst/>
            <a:rect r="r" b="b" t="t" l="l"/>
            <a:pathLst>
              <a:path h="1730711" w="2867141">
                <a:moveTo>
                  <a:pt x="0" y="0"/>
                </a:moveTo>
                <a:lnTo>
                  <a:pt x="2867141" y="0"/>
                </a:lnTo>
                <a:lnTo>
                  <a:pt x="2867141" y="1730710"/>
                </a:lnTo>
                <a:lnTo>
                  <a:pt x="0" y="173071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4682859" y="9756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90014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617684" y="3070225"/>
            <a:ext cx="11640664" cy="6188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For all o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ur sake</a:t>
            </a:r>
            <a:r>
              <a:rPr lang="en-US" sz="5000">
                <a:solidFill>
                  <a:srgbClr val="603813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 (prepositional phrase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E7191F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For all our sake</a:t>
            </a: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, we should keep the classroom clean.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>
                    <a:alpha val="67843"/>
                  </a:srgbClr>
                </a:solidFill>
                <a:latin typeface="芫荽"/>
                <a:ea typeface="芫荽"/>
                <a:cs typeface="芫荽"/>
                <a:sym typeface="芫荽"/>
              </a:rPr>
              <a:t>為了大家好，我們應該保持教室整潔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4833224" y="9756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Vocabulary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03935" y="168383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37638">
            <a:off x="1674083" y="5930541"/>
            <a:ext cx="3840039" cy="2755228"/>
          </a:xfrm>
          <a:custGeom>
            <a:avLst/>
            <a:gdLst/>
            <a:ahLst/>
            <a:cxnLst/>
            <a:rect r="r" b="b" t="t" l="l"/>
            <a:pathLst>
              <a:path h="2755228" w="3840039">
                <a:moveTo>
                  <a:pt x="0" y="0"/>
                </a:moveTo>
                <a:lnTo>
                  <a:pt x="3840039" y="0"/>
                </a:lnTo>
                <a:lnTo>
                  <a:pt x="3840039" y="2755228"/>
                </a:lnTo>
                <a:lnTo>
                  <a:pt x="0" y="2755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4143854" y="1071760"/>
            <a:ext cx="10000293" cy="1497691"/>
            <a:chOff x="0" y="0"/>
            <a:chExt cx="2633822" cy="39445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33822" cy="394454"/>
            </a:xfrm>
            <a:custGeom>
              <a:avLst/>
              <a:gdLst/>
              <a:ahLst/>
              <a:cxnLst/>
              <a:rect r="r" b="b" t="t" l="l"/>
              <a:pathLst>
                <a:path h="394454" w="2633822">
                  <a:moveTo>
                    <a:pt x="54192" y="0"/>
                  </a:moveTo>
                  <a:lnTo>
                    <a:pt x="2579630" y="0"/>
                  </a:lnTo>
                  <a:cubicBezTo>
                    <a:pt x="2609560" y="0"/>
                    <a:pt x="2633822" y="24263"/>
                    <a:pt x="2633822" y="54192"/>
                  </a:cubicBezTo>
                  <a:lnTo>
                    <a:pt x="2633822" y="340262"/>
                  </a:lnTo>
                  <a:cubicBezTo>
                    <a:pt x="2633822" y="354634"/>
                    <a:pt x="2628112" y="368418"/>
                    <a:pt x="2617950" y="378581"/>
                  </a:cubicBezTo>
                  <a:cubicBezTo>
                    <a:pt x="2607787" y="388744"/>
                    <a:pt x="2594003" y="394454"/>
                    <a:pt x="2579630" y="394454"/>
                  </a:cubicBezTo>
                  <a:lnTo>
                    <a:pt x="54192" y="394454"/>
                  </a:lnTo>
                  <a:cubicBezTo>
                    <a:pt x="24263" y="394454"/>
                    <a:pt x="0" y="370191"/>
                    <a:pt x="0" y="340262"/>
                  </a:cubicBezTo>
                  <a:lnTo>
                    <a:pt x="0" y="54192"/>
                  </a:lnTo>
                  <a:cubicBezTo>
                    <a:pt x="0" y="24263"/>
                    <a:pt x="24263" y="0"/>
                    <a:pt x="54192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633822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7284544" y="6227004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234952" y="4277269"/>
            <a:ext cx="4999482" cy="8229600"/>
          </a:xfrm>
          <a:custGeom>
            <a:avLst/>
            <a:gdLst/>
            <a:ahLst/>
            <a:cxnLst/>
            <a:rect r="r" b="b" t="t" l="l"/>
            <a:pathLst>
              <a:path h="8229600" w="4999482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828043" y="2961790"/>
            <a:ext cx="5123104" cy="5123104"/>
          </a:xfrm>
          <a:custGeom>
            <a:avLst/>
            <a:gdLst/>
            <a:ahLst/>
            <a:cxnLst/>
            <a:rect r="r" b="b" t="t" l="l"/>
            <a:pathLst>
              <a:path h="5123104" w="5123104">
                <a:moveTo>
                  <a:pt x="0" y="0"/>
                </a:moveTo>
                <a:lnTo>
                  <a:pt x="5123104" y="0"/>
                </a:lnTo>
                <a:lnTo>
                  <a:pt x="5123104" y="5123104"/>
                </a:lnTo>
                <a:lnTo>
                  <a:pt x="0" y="51231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818604" y="4851577"/>
            <a:ext cx="7797546" cy="8229600"/>
          </a:xfrm>
          <a:custGeom>
            <a:avLst/>
            <a:gdLst/>
            <a:ahLst/>
            <a:cxnLst/>
            <a:rect r="r" b="b" t="t" l="l"/>
            <a:pathLst>
              <a:path h="8229600" w="7797546">
                <a:moveTo>
                  <a:pt x="0" y="0"/>
                </a:moveTo>
                <a:lnTo>
                  <a:pt x="7797546" y="0"/>
                </a:lnTo>
                <a:lnTo>
                  <a:pt x="779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322747" y="6036352"/>
            <a:ext cx="4789259" cy="4711433"/>
          </a:xfrm>
          <a:custGeom>
            <a:avLst/>
            <a:gdLst/>
            <a:ahLst/>
            <a:cxnLst/>
            <a:rect r="r" b="b" t="t" l="l"/>
            <a:pathLst>
              <a:path h="4711433" w="4789259">
                <a:moveTo>
                  <a:pt x="0" y="0"/>
                </a:moveTo>
                <a:lnTo>
                  <a:pt x="4789259" y="0"/>
                </a:lnTo>
                <a:lnTo>
                  <a:pt x="4789259" y="4711433"/>
                </a:lnTo>
                <a:lnTo>
                  <a:pt x="0" y="47114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979425" y="722875"/>
            <a:ext cx="4132582" cy="3445540"/>
          </a:xfrm>
          <a:custGeom>
            <a:avLst/>
            <a:gdLst/>
            <a:ahLst/>
            <a:cxnLst/>
            <a:rect r="r" b="b" t="t" l="l"/>
            <a:pathLst>
              <a:path h="3445540" w="4132582">
                <a:moveTo>
                  <a:pt x="0" y="0"/>
                </a:moveTo>
                <a:lnTo>
                  <a:pt x="4132581" y="0"/>
                </a:lnTo>
                <a:lnTo>
                  <a:pt x="4132581" y="3445540"/>
                </a:lnTo>
                <a:lnTo>
                  <a:pt x="0" y="34455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0" y="-236795"/>
            <a:ext cx="5950366" cy="4114800"/>
          </a:xfrm>
          <a:custGeom>
            <a:avLst/>
            <a:gdLst/>
            <a:ahLst/>
            <a:cxnLst/>
            <a:rect r="r" b="b" t="t" l="l"/>
            <a:pathLst>
              <a:path h="4114800" w="5950366">
                <a:moveTo>
                  <a:pt x="0" y="0"/>
                </a:moveTo>
                <a:lnTo>
                  <a:pt x="5950366" y="0"/>
                </a:lnTo>
                <a:lnTo>
                  <a:pt x="5950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735391" y="932183"/>
            <a:ext cx="10728205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Sentence practice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410136" y="9314532"/>
            <a:ext cx="4762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u="sng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  <a:hlinkClick r:id="rId18" tooltip="https://www.mentimeter.com/app/presentation/al939qqhiovi1rtavwut3xjxbo3etsyz/edit?source=share-invite-modal"/>
              </a:rPr>
              <a:t>♥︎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90014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617684" y="3265329"/>
            <a:ext cx="12274004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現在進行式（Present Continuous Tense）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 am swimming.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 am picking up.</a:t>
            </a:r>
          </a:p>
          <a:p>
            <a:pPr algn="l">
              <a:lnSpc>
                <a:spcPts val="7000"/>
              </a:lnSpc>
            </a:pP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0897671" y="5405018"/>
            <a:ext cx="7390329" cy="4923807"/>
          </a:xfrm>
          <a:custGeom>
            <a:avLst/>
            <a:gdLst/>
            <a:ahLst/>
            <a:cxnLst/>
            <a:rect r="r" b="b" t="t" l="l"/>
            <a:pathLst>
              <a:path h="4923807" w="7390329">
                <a:moveTo>
                  <a:pt x="0" y="0"/>
                </a:moveTo>
                <a:lnTo>
                  <a:pt x="7390329" y="0"/>
                </a:lnTo>
                <a:lnTo>
                  <a:pt x="7390329" y="4923807"/>
                </a:lnTo>
                <a:lnTo>
                  <a:pt x="0" y="4923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617684" y="3455350"/>
            <a:ext cx="11575554" cy="264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→「主詞 + be動詞(am/are/is) + V-ing」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→ 表示正在發生的動作</a:t>
            </a:r>
          </a:p>
          <a:p>
            <a:pPr algn="l">
              <a:lnSpc>
                <a:spcPts val="700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4426234" y="1104222"/>
            <a:ext cx="9650465" cy="1497691"/>
            <a:chOff x="0" y="0"/>
            <a:chExt cx="2541686" cy="39445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541686" cy="394454"/>
            </a:xfrm>
            <a:custGeom>
              <a:avLst/>
              <a:gdLst/>
              <a:ahLst/>
              <a:cxnLst/>
              <a:rect r="r" b="b" t="t" l="l"/>
              <a:pathLst>
                <a:path h="394454" w="2541686">
                  <a:moveTo>
                    <a:pt x="56156" y="0"/>
                  </a:moveTo>
                  <a:lnTo>
                    <a:pt x="2485530" y="0"/>
                  </a:lnTo>
                  <a:cubicBezTo>
                    <a:pt x="2516544" y="0"/>
                    <a:pt x="2541686" y="25142"/>
                    <a:pt x="2541686" y="56156"/>
                  </a:cubicBezTo>
                  <a:lnTo>
                    <a:pt x="2541686" y="338297"/>
                  </a:lnTo>
                  <a:cubicBezTo>
                    <a:pt x="2541686" y="353191"/>
                    <a:pt x="2535770" y="367474"/>
                    <a:pt x="2525238" y="378006"/>
                  </a:cubicBezTo>
                  <a:cubicBezTo>
                    <a:pt x="2514707" y="388537"/>
                    <a:pt x="2500424" y="394454"/>
                    <a:pt x="2485530" y="394454"/>
                  </a:cubicBezTo>
                  <a:lnTo>
                    <a:pt x="56156" y="394454"/>
                  </a:lnTo>
                  <a:cubicBezTo>
                    <a:pt x="25142" y="394454"/>
                    <a:pt x="0" y="369312"/>
                    <a:pt x="0" y="338297"/>
                  </a:cubicBezTo>
                  <a:lnTo>
                    <a:pt x="0" y="56156"/>
                  </a:lnTo>
                  <a:cubicBezTo>
                    <a:pt x="0" y="41263"/>
                    <a:pt x="5916" y="26979"/>
                    <a:pt x="16448" y="16448"/>
                  </a:cubicBezTo>
                  <a:cubicBezTo>
                    <a:pt x="26979" y="5916"/>
                    <a:pt x="41263" y="0"/>
                    <a:pt x="56156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2541686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2838854" y="5037950"/>
            <a:ext cx="5293262" cy="5401288"/>
          </a:xfrm>
          <a:custGeom>
            <a:avLst/>
            <a:gdLst/>
            <a:ahLst/>
            <a:cxnLst/>
            <a:rect r="r" b="b" t="t" l="l"/>
            <a:pathLst>
              <a:path h="5401288" w="5293262">
                <a:moveTo>
                  <a:pt x="0" y="0"/>
                </a:moveTo>
                <a:lnTo>
                  <a:pt x="5293262" y="0"/>
                </a:lnTo>
                <a:lnTo>
                  <a:pt x="5293262" y="5401288"/>
                </a:lnTo>
                <a:lnTo>
                  <a:pt x="0" y="5401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985196" y="995869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Life application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329111" y="3078041"/>
            <a:ext cx="6735514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 am eating breakfast.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我正在吃早餐</a:t>
            </a:r>
          </a:p>
          <a:p>
            <a:pPr algn="l">
              <a:lnSpc>
                <a:spcPts val="7000"/>
              </a:lnSpc>
            </a:pP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She is reading a book.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她正在看書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4491633" y="3510821"/>
            <a:ext cx="9304734" cy="353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地點副詞片語（Place Phrases）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In the sea.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With my tusk.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922314" y="5809522"/>
            <a:ext cx="4572000" cy="4114800"/>
          </a:xfrm>
          <a:custGeom>
            <a:avLst/>
            <a:gdLst/>
            <a:ahLst/>
            <a:cxnLst/>
            <a:rect r="r" b="b" t="t" l="l"/>
            <a:pathLst>
              <a:path h="4114800" w="45720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4144436" y="2944875"/>
            <a:ext cx="12238458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副詞片語描述「在哪裡、用什麼方式」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in + 地點（在…裡）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on + 地點（在…上面）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with + 工具（用…工具）</a:t>
            </a:r>
          </a:p>
          <a:p>
            <a:pPr algn="l">
              <a:lnSpc>
                <a:spcPts val="7000"/>
              </a:lnSpc>
            </a:pPr>
          </a:p>
        </p:txBody>
      </p:sp>
      <p:sp>
        <p:nvSpPr>
          <p:cNvPr name="Freeform 19" id="19"/>
          <p:cNvSpPr/>
          <p:nvPr/>
        </p:nvSpPr>
        <p:spPr>
          <a:xfrm flipH="false" flipV="false" rot="-5399999">
            <a:off x="14220045" y="634183"/>
            <a:ext cx="3039255" cy="3039255"/>
          </a:xfrm>
          <a:custGeom>
            <a:avLst/>
            <a:gdLst/>
            <a:ahLst/>
            <a:cxnLst/>
            <a:rect r="r" b="b" t="t" l="l"/>
            <a:pathLst>
              <a:path h="3039255" w="3039255">
                <a:moveTo>
                  <a:pt x="0" y="0"/>
                </a:moveTo>
                <a:lnTo>
                  <a:pt x="3039255" y="0"/>
                </a:lnTo>
                <a:lnTo>
                  <a:pt x="3039255" y="3039255"/>
                </a:lnTo>
                <a:lnTo>
                  <a:pt x="0" y="30392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625714" y="6627909"/>
            <a:ext cx="2874082" cy="2800923"/>
          </a:xfrm>
          <a:custGeom>
            <a:avLst/>
            <a:gdLst/>
            <a:ahLst/>
            <a:cxnLst/>
            <a:rect r="r" b="b" t="t" l="l"/>
            <a:pathLst>
              <a:path h="2800923" w="2874082">
                <a:moveTo>
                  <a:pt x="0" y="0"/>
                </a:moveTo>
                <a:lnTo>
                  <a:pt x="2874082" y="0"/>
                </a:lnTo>
                <a:lnTo>
                  <a:pt x="2874082" y="2800923"/>
                </a:lnTo>
                <a:lnTo>
                  <a:pt x="0" y="28009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0512808">
            <a:off x="-106801" y="-428386"/>
            <a:ext cx="3559474" cy="3559474"/>
          </a:xfrm>
          <a:custGeom>
            <a:avLst/>
            <a:gdLst/>
            <a:ahLst/>
            <a:cxnLst/>
            <a:rect r="r" b="b" t="t" l="l"/>
            <a:pathLst>
              <a:path h="3559474" w="3559474">
                <a:moveTo>
                  <a:pt x="0" y="0"/>
                </a:moveTo>
                <a:lnTo>
                  <a:pt x="3559474" y="0"/>
                </a:lnTo>
                <a:lnTo>
                  <a:pt x="3559474" y="3559474"/>
                </a:lnTo>
                <a:lnTo>
                  <a:pt x="0" y="35594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722224">
            <a:off x="3749022" y="3673438"/>
            <a:ext cx="2627467" cy="3279210"/>
          </a:xfrm>
          <a:custGeom>
            <a:avLst/>
            <a:gdLst/>
            <a:ahLst/>
            <a:cxnLst/>
            <a:rect r="r" b="b" t="t" l="l"/>
            <a:pathLst>
              <a:path h="3279210" w="2627467">
                <a:moveTo>
                  <a:pt x="0" y="0"/>
                </a:moveTo>
                <a:lnTo>
                  <a:pt x="2627467" y="0"/>
                </a:lnTo>
                <a:lnTo>
                  <a:pt x="2627467" y="3279210"/>
                </a:lnTo>
                <a:lnTo>
                  <a:pt x="0" y="327921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5177223" y="5345550"/>
            <a:ext cx="3024623" cy="1845020"/>
          </a:xfrm>
          <a:custGeom>
            <a:avLst/>
            <a:gdLst/>
            <a:ahLst/>
            <a:cxnLst/>
            <a:rect r="r" b="b" t="t" l="l"/>
            <a:pathLst>
              <a:path h="1845020" w="3024623">
                <a:moveTo>
                  <a:pt x="0" y="0"/>
                </a:moveTo>
                <a:lnTo>
                  <a:pt x="3024623" y="0"/>
                </a:lnTo>
                <a:lnTo>
                  <a:pt x="3024623" y="1845020"/>
                </a:lnTo>
                <a:lnTo>
                  <a:pt x="0" y="18450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5062756" y="952984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Warm–up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356856" y="4160521"/>
            <a:ext cx="5076676" cy="2066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Pl st </a:t>
            </a:r>
            <a:r>
              <a:rPr lang="en-US" sz="12000" i="true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c</a:t>
            </a:r>
            <a:r>
              <a:rPr lang="en-US" sz="12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9577388" y="5823585"/>
            <a:ext cx="842010" cy="206692"/>
            <a:chOff x="0" y="0"/>
            <a:chExt cx="1122680" cy="27559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8260" y="30480"/>
              <a:ext cx="1024890" cy="201930"/>
            </a:xfrm>
            <a:custGeom>
              <a:avLst/>
              <a:gdLst/>
              <a:ahLst/>
              <a:cxnLst/>
              <a:rect r="r" b="b" t="t" l="l"/>
              <a:pathLst>
                <a:path h="201930" w="1024890">
                  <a:moveTo>
                    <a:pt x="72390" y="53340"/>
                  </a:moveTo>
                  <a:cubicBezTo>
                    <a:pt x="269240" y="69850"/>
                    <a:pt x="487680" y="64770"/>
                    <a:pt x="629920" y="57150"/>
                  </a:cubicBezTo>
                  <a:cubicBezTo>
                    <a:pt x="751840" y="50800"/>
                    <a:pt x="914400" y="13970"/>
                    <a:pt x="971550" y="29210"/>
                  </a:cubicBezTo>
                  <a:cubicBezTo>
                    <a:pt x="991870" y="35560"/>
                    <a:pt x="1002030" y="44450"/>
                    <a:pt x="1010920" y="55880"/>
                  </a:cubicBezTo>
                  <a:cubicBezTo>
                    <a:pt x="1019810" y="68580"/>
                    <a:pt x="1024890" y="87630"/>
                    <a:pt x="1023620" y="102870"/>
                  </a:cubicBezTo>
                  <a:cubicBezTo>
                    <a:pt x="1021080" y="118110"/>
                    <a:pt x="1012190" y="135890"/>
                    <a:pt x="1000760" y="146050"/>
                  </a:cubicBezTo>
                  <a:cubicBezTo>
                    <a:pt x="990600" y="156210"/>
                    <a:pt x="979170" y="158750"/>
                    <a:pt x="956310" y="163830"/>
                  </a:cubicBezTo>
                  <a:cubicBezTo>
                    <a:pt x="883920" y="177800"/>
                    <a:pt x="581660" y="190500"/>
                    <a:pt x="500380" y="171450"/>
                  </a:cubicBezTo>
                  <a:cubicBezTo>
                    <a:pt x="468630" y="163830"/>
                    <a:pt x="449580" y="153670"/>
                    <a:pt x="438150" y="138430"/>
                  </a:cubicBezTo>
                  <a:cubicBezTo>
                    <a:pt x="427990" y="125730"/>
                    <a:pt x="422910" y="107950"/>
                    <a:pt x="425450" y="91440"/>
                  </a:cubicBezTo>
                  <a:cubicBezTo>
                    <a:pt x="427990" y="72390"/>
                    <a:pt x="445770" y="41910"/>
                    <a:pt x="461010" y="30480"/>
                  </a:cubicBezTo>
                  <a:cubicBezTo>
                    <a:pt x="474980" y="21590"/>
                    <a:pt x="492760" y="19050"/>
                    <a:pt x="508000" y="20320"/>
                  </a:cubicBezTo>
                  <a:cubicBezTo>
                    <a:pt x="523240" y="21590"/>
                    <a:pt x="541020" y="30480"/>
                    <a:pt x="552450" y="40640"/>
                  </a:cubicBezTo>
                  <a:cubicBezTo>
                    <a:pt x="562610" y="50800"/>
                    <a:pt x="572770" y="68580"/>
                    <a:pt x="575310" y="83820"/>
                  </a:cubicBezTo>
                  <a:cubicBezTo>
                    <a:pt x="576580" y="97790"/>
                    <a:pt x="575310" y="116840"/>
                    <a:pt x="566420" y="130810"/>
                  </a:cubicBezTo>
                  <a:cubicBezTo>
                    <a:pt x="556260" y="147320"/>
                    <a:pt x="529590" y="167640"/>
                    <a:pt x="508000" y="170180"/>
                  </a:cubicBezTo>
                  <a:cubicBezTo>
                    <a:pt x="487680" y="172720"/>
                    <a:pt x="455930" y="158750"/>
                    <a:pt x="443230" y="144780"/>
                  </a:cubicBezTo>
                  <a:cubicBezTo>
                    <a:pt x="431800" y="133350"/>
                    <a:pt x="425450" y="114300"/>
                    <a:pt x="425450" y="99060"/>
                  </a:cubicBezTo>
                  <a:cubicBezTo>
                    <a:pt x="424180" y="83820"/>
                    <a:pt x="429260" y="66040"/>
                    <a:pt x="438150" y="53340"/>
                  </a:cubicBezTo>
                  <a:cubicBezTo>
                    <a:pt x="445770" y="40640"/>
                    <a:pt x="454660" y="31750"/>
                    <a:pt x="476250" y="24130"/>
                  </a:cubicBezTo>
                  <a:cubicBezTo>
                    <a:pt x="546100" y="0"/>
                    <a:pt x="899160" y="7620"/>
                    <a:pt x="971550" y="29210"/>
                  </a:cubicBezTo>
                  <a:cubicBezTo>
                    <a:pt x="993140" y="36830"/>
                    <a:pt x="1002030" y="44450"/>
                    <a:pt x="1010920" y="55880"/>
                  </a:cubicBezTo>
                  <a:cubicBezTo>
                    <a:pt x="1019810" y="68580"/>
                    <a:pt x="1024890" y="87630"/>
                    <a:pt x="1023620" y="102870"/>
                  </a:cubicBezTo>
                  <a:cubicBezTo>
                    <a:pt x="1021080" y="118110"/>
                    <a:pt x="1010920" y="135890"/>
                    <a:pt x="1000760" y="146050"/>
                  </a:cubicBezTo>
                  <a:cubicBezTo>
                    <a:pt x="993140" y="153670"/>
                    <a:pt x="989330" y="156210"/>
                    <a:pt x="972820" y="161290"/>
                  </a:cubicBezTo>
                  <a:cubicBezTo>
                    <a:pt x="887730" y="184150"/>
                    <a:pt x="304800" y="201930"/>
                    <a:pt x="156210" y="194310"/>
                  </a:cubicBezTo>
                  <a:cubicBezTo>
                    <a:pt x="100330" y="191770"/>
                    <a:pt x="67310" y="189230"/>
                    <a:pt x="41910" y="176530"/>
                  </a:cubicBezTo>
                  <a:cubicBezTo>
                    <a:pt x="25400" y="168910"/>
                    <a:pt x="13970" y="158750"/>
                    <a:pt x="7620" y="147320"/>
                  </a:cubicBezTo>
                  <a:cubicBezTo>
                    <a:pt x="1270" y="134620"/>
                    <a:pt x="0" y="114300"/>
                    <a:pt x="2540" y="101600"/>
                  </a:cubicBezTo>
                  <a:cubicBezTo>
                    <a:pt x="3810" y="91440"/>
                    <a:pt x="7620" y="82550"/>
                    <a:pt x="16510" y="74930"/>
                  </a:cubicBezTo>
                  <a:cubicBezTo>
                    <a:pt x="27940" y="64770"/>
                    <a:pt x="72390" y="53340"/>
                    <a:pt x="72390" y="533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11496675" y="5825490"/>
            <a:ext cx="815340" cy="235267"/>
            <a:chOff x="0" y="0"/>
            <a:chExt cx="1087120" cy="31369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9530" y="40640"/>
              <a:ext cx="988060" cy="227330"/>
            </a:xfrm>
            <a:custGeom>
              <a:avLst/>
              <a:gdLst/>
              <a:ahLst/>
              <a:cxnLst/>
              <a:rect r="r" b="b" t="t" l="l"/>
              <a:pathLst>
                <a:path h="227330" w="988060">
                  <a:moveTo>
                    <a:pt x="198120" y="60960"/>
                  </a:moveTo>
                  <a:cubicBezTo>
                    <a:pt x="491490" y="38100"/>
                    <a:pt x="601980" y="46990"/>
                    <a:pt x="693420" y="41910"/>
                  </a:cubicBezTo>
                  <a:cubicBezTo>
                    <a:pt x="775970" y="36830"/>
                    <a:pt x="880110" y="1270"/>
                    <a:pt x="928370" y="15240"/>
                  </a:cubicBezTo>
                  <a:cubicBezTo>
                    <a:pt x="953770" y="21590"/>
                    <a:pt x="971550" y="38100"/>
                    <a:pt x="980440" y="53340"/>
                  </a:cubicBezTo>
                  <a:cubicBezTo>
                    <a:pt x="988060" y="67310"/>
                    <a:pt x="986790" y="88900"/>
                    <a:pt x="984250" y="102870"/>
                  </a:cubicBezTo>
                  <a:cubicBezTo>
                    <a:pt x="981710" y="114300"/>
                    <a:pt x="975360" y="123190"/>
                    <a:pt x="967740" y="132080"/>
                  </a:cubicBezTo>
                  <a:cubicBezTo>
                    <a:pt x="957580" y="140970"/>
                    <a:pt x="944880" y="147320"/>
                    <a:pt x="923290" y="152400"/>
                  </a:cubicBezTo>
                  <a:cubicBezTo>
                    <a:pt x="867410" y="165100"/>
                    <a:pt x="731520" y="147320"/>
                    <a:pt x="615950" y="154940"/>
                  </a:cubicBezTo>
                  <a:cubicBezTo>
                    <a:pt x="462280" y="165100"/>
                    <a:pt x="163830" y="227330"/>
                    <a:pt x="83820" y="222250"/>
                  </a:cubicBezTo>
                  <a:cubicBezTo>
                    <a:pt x="59690" y="220980"/>
                    <a:pt x="49530" y="220980"/>
                    <a:pt x="36830" y="212090"/>
                  </a:cubicBezTo>
                  <a:cubicBezTo>
                    <a:pt x="21590" y="200660"/>
                    <a:pt x="2540" y="171450"/>
                    <a:pt x="1270" y="151130"/>
                  </a:cubicBezTo>
                  <a:cubicBezTo>
                    <a:pt x="0" y="130810"/>
                    <a:pt x="16510" y="100330"/>
                    <a:pt x="31750" y="87630"/>
                  </a:cubicBezTo>
                  <a:cubicBezTo>
                    <a:pt x="43180" y="77470"/>
                    <a:pt x="60960" y="71120"/>
                    <a:pt x="77470" y="73660"/>
                  </a:cubicBezTo>
                  <a:cubicBezTo>
                    <a:pt x="96520" y="74930"/>
                    <a:pt x="127000" y="91440"/>
                    <a:pt x="138430" y="106680"/>
                  </a:cubicBezTo>
                  <a:cubicBezTo>
                    <a:pt x="148590" y="119380"/>
                    <a:pt x="152400" y="138430"/>
                    <a:pt x="151130" y="153670"/>
                  </a:cubicBezTo>
                  <a:cubicBezTo>
                    <a:pt x="149860" y="167640"/>
                    <a:pt x="143510" y="186690"/>
                    <a:pt x="132080" y="196850"/>
                  </a:cubicBezTo>
                  <a:cubicBezTo>
                    <a:pt x="118110" y="210820"/>
                    <a:pt x="86360" y="223520"/>
                    <a:pt x="67310" y="222250"/>
                  </a:cubicBezTo>
                  <a:cubicBezTo>
                    <a:pt x="50800" y="222250"/>
                    <a:pt x="34290" y="212090"/>
                    <a:pt x="24130" y="201930"/>
                  </a:cubicBezTo>
                  <a:cubicBezTo>
                    <a:pt x="12700" y="191770"/>
                    <a:pt x="3810" y="173990"/>
                    <a:pt x="2540" y="158750"/>
                  </a:cubicBezTo>
                  <a:cubicBezTo>
                    <a:pt x="0" y="144780"/>
                    <a:pt x="2540" y="125730"/>
                    <a:pt x="10160" y="111760"/>
                  </a:cubicBezTo>
                  <a:cubicBezTo>
                    <a:pt x="17780" y="99060"/>
                    <a:pt x="25400" y="88900"/>
                    <a:pt x="45720" y="80010"/>
                  </a:cubicBezTo>
                  <a:cubicBezTo>
                    <a:pt x="97790" y="54610"/>
                    <a:pt x="270510" y="40640"/>
                    <a:pt x="370840" y="29210"/>
                  </a:cubicBezTo>
                  <a:cubicBezTo>
                    <a:pt x="458470" y="19050"/>
                    <a:pt x="529590" y="13970"/>
                    <a:pt x="615950" y="10160"/>
                  </a:cubicBezTo>
                  <a:cubicBezTo>
                    <a:pt x="713740" y="7620"/>
                    <a:pt x="873760" y="0"/>
                    <a:pt x="928370" y="15240"/>
                  </a:cubicBezTo>
                  <a:cubicBezTo>
                    <a:pt x="949960" y="20320"/>
                    <a:pt x="961390" y="27940"/>
                    <a:pt x="971550" y="39370"/>
                  </a:cubicBezTo>
                  <a:cubicBezTo>
                    <a:pt x="980440" y="50800"/>
                    <a:pt x="986790" y="71120"/>
                    <a:pt x="986790" y="86360"/>
                  </a:cubicBezTo>
                  <a:cubicBezTo>
                    <a:pt x="985520" y="101600"/>
                    <a:pt x="977900" y="120650"/>
                    <a:pt x="967740" y="132080"/>
                  </a:cubicBezTo>
                  <a:cubicBezTo>
                    <a:pt x="956310" y="142240"/>
                    <a:pt x="947420" y="146050"/>
                    <a:pt x="923290" y="152400"/>
                  </a:cubicBezTo>
                  <a:cubicBezTo>
                    <a:pt x="828040" y="176530"/>
                    <a:pt x="292100" y="210820"/>
                    <a:pt x="200660" y="191770"/>
                  </a:cubicBezTo>
                  <a:cubicBezTo>
                    <a:pt x="176530" y="186690"/>
                    <a:pt x="168910" y="181610"/>
                    <a:pt x="158750" y="171450"/>
                  </a:cubicBezTo>
                  <a:cubicBezTo>
                    <a:pt x="148590" y="160020"/>
                    <a:pt x="140970" y="142240"/>
                    <a:pt x="140970" y="128270"/>
                  </a:cubicBezTo>
                  <a:cubicBezTo>
                    <a:pt x="140970" y="113030"/>
                    <a:pt x="147320" y="95250"/>
                    <a:pt x="156210" y="83820"/>
                  </a:cubicBezTo>
                  <a:cubicBezTo>
                    <a:pt x="166370" y="72390"/>
                    <a:pt x="198120" y="60960"/>
                    <a:pt x="198120" y="609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426234" y="1104222"/>
            <a:ext cx="9650465" cy="1497691"/>
            <a:chOff x="0" y="0"/>
            <a:chExt cx="2541686" cy="39445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541686" cy="394454"/>
            </a:xfrm>
            <a:custGeom>
              <a:avLst/>
              <a:gdLst/>
              <a:ahLst/>
              <a:cxnLst/>
              <a:rect r="r" b="b" t="t" l="l"/>
              <a:pathLst>
                <a:path h="394454" w="2541686">
                  <a:moveTo>
                    <a:pt x="56156" y="0"/>
                  </a:moveTo>
                  <a:lnTo>
                    <a:pt x="2485530" y="0"/>
                  </a:lnTo>
                  <a:cubicBezTo>
                    <a:pt x="2516544" y="0"/>
                    <a:pt x="2541686" y="25142"/>
                    <a:pt x="2541686" y="56156"/>
                  </a:cubicBezTo>
                  <a:lnTo>
                    <a:pt x="2541686" y="338297"/>
                  </a:lnTo>
                  <a:cubicBezTo>
                    <a:pt x="2541686" y="353191"/>
                    <a:pt x="2535770" y="367474"/>
                    <a:pt x="2525238" y="378006"/>
                  </a:cubicBezTo>
                  <a:cubicBezTo>
                    <a:pt x="2514707" y="388537"/>
                    <a:pt x="2500424" y="394454"/>
                    <a:pt x="2485530" y="394454"/>
                  </a:cubicBezTo>
                  <a:lnTo>
                    <a:pt x="56156" y="394454"/>
                  </a:lnTo>
                  <a:cubicBezTo>
                    <a:pt x="25142" y="394454"/>
                    <a:pt x="0" y="369312"/>
                    <a:pt x="0" y="338297"/>
                  </a:cubicBezTo>
                  <a:lnTo>
                    <a:pt x="0" y="56156"/>
                  </a:lnTo>
                  <a:cubicBezTo>
                    <a:pt x="0" y="41263"/>
                    <a:pt x="5916" y="26979"/>
                    <a:pt x="16448" y="16448"/>
                  </a:cubicBezTo>
                  <a:cubicBezTo>
                    <a:pt x="26979" y="5916"/>
                    <a:pt x="41263" y="0"/>
                    <a:pt x="56156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541686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5731011" y="2944875"/>
            <a:ext cx="7040910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 study in my room.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我在房間讀書</a:t>
            </a:r>
          </a:p>
          <a:p>
            <a:pPr algn="just">
              <a:lnSpc>
                <a:spcPts val="7000"/>
              </a:lnSpc>
            </a:pP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He draws with a pencil.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他用鉛筆畫畫</a:t>
            </a:r>
          </a:p>
          <a:p>
            <a:pPr algn="just">
              <a:lnSpc>
                <a:spcPts val="7000"/>
              </a:lnSpc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478360">
            <a:off x="851022" y="354822"/>
            <a:ext cx="2552700" cy="4114800"/>
          </a:xfrm>
          <a:custGeom>
            <a:avLst/>
            <a:gdLst/>
            <a:ahLst/>
            <a:cxnLst/>
            <a:rect r="r" b="b" t="t" l="l"/>
            <a:pathLst>
              <a:path h="4114800" w="2552700">
                <a:moveTo>
                  <a:pt x="0" y="0"/>
                </a:moveTo>
                <a:lnTo>
                  <a:pt x="2552700" y="0"/>
                </a:lnTo>
                <a:lnTo>
                  <a:pt x="25527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259349" y="4710977"/>
            <a:ext cx="5028651" cy="5576023"/>
          </a:xfrm>
          <a:custGeom>
            <a:avLst/>
            <a:gdLst/>
            <a:ahLst/>
            <a:cxnLst/>
            <a:rect r="r" b="b" t="t" l="l"/>
            <a:pathLst>
              <a:path h="5576023" w="5028651">
                <a:moveTo>
                  <a:pt x="0" y="0"/>
                </a:moveTo>
                <a:lnTo>
                  <a:pt x="5028651" y="0"/>
                </a:lnTo>
                <a:lnTo>
                  <a:pt x="5028651" y="5576023"/>
                </a:lnTo>
                <a:lnTo>
                  <a:pt x="0" y="55760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917" t="0" r="-3917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985196" y="995869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Life application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3990014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675187">
            <a:off x="13782065" y="6091699"/>
            <a:ext cx="1611576" cy="4425389"/>
          </a:xfrm>
          <a:custGeom>
            <a:avLst/>
            <a:gdLst/>
            <a:ahLst/>
            <a:cxnLst/>
            <a:rect r="r" b="b" t="t" l="l"/>
            <a:pathLst>
              <a:path h="4425389" w="1611576">
                <a:moveTo>
                  <a:pt x="0" y="0"/>
                </a:moveTo>
                <a:lnTo>
                  <a:pt x="1611577" y="0"/>
                </a:lnTo>
                <a:lnTo>
                  <a:pt x="1611577" y="4425388"/>
                </a:lnTo>
                <a:lnTo>
                  <a:pt x="0" y="4425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210942">
            <a:off x="-210410" y="-412825"/>
            <a:ext cx="5113670" cy="4114800"/>
          </a:xfrm>
          <a:custGeom>
            <a:avLst/>
            <a:gdLst/>
            <a:ahLst/>
            <a:cxnLst/>
            <a:rect r="r" b="b" t="t" l="l"/>
            <a:pathLst>
              <a:path h="4114800" w="5113670">
                <a:moveTo>
                  <a:pt x="0" y="0"/>
                </a:moveTo>
                <a:lnTo>
                  <a:pt x="5113670" y="0"/>
                </a:lnTo>
                <a:lnTo>
                  <a:pt x="51136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264543">
            <a:off x="14068202" y="-618086"/>
            <a:ext cx="4882063" cy="4814935"/>
          </a:xfrm>
          <a:custGeom>
            <a:avLst/>
            <a:gdLst/>
            <a:ahLst/>
            <a:cxnLst/>
            <a:rect r="r" b="b" t="t" l="l"/>
            <a:pathLst>
              <a:path h="4814935" w="4882063">
                <a:moveTo>
                  <a:pt x="0" y="0"/>
                </a:moveTo>
                <a:lnTo>
                  <a:pt x="4882063" y="0"/>
                </a:lnTo>
                <a:lnTo>
                  <a:pt x="4882063" y="4814935"/>
                </a:lnTo>
                <a:lnTo>
                  <a:pt x="0" y="48149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95000"/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6067280" y="3534149"/>
            <a:ext cx="6687294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Look at… 句型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Look at all the plastic.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看看所有的塑膠</a:t>
            </a:r>
          </a:p>
          <a:p>
            <a:pPr algn="l">
              <a:lnSpc>
                <a:spcPts val="700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90014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815374" y="3734294"/>
            <a:ext cx="11313170" cy="353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“Look at + 名詞” 表示請別人看某樣東西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→ 用在日常提醒、指示或吸引注意</a:t>
            </a:r>
          </a:p>
          <a:p>
            <a:pPr algn="l">
              <a:lnSpc>
                <a:spcPts val="7000"/>
              </a:lnSpc>
            </a:pP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4426234" y="1104222"/>
            <a:ext cx="9650465" cy="1497691"/>
            <a:chOff x="0" y="0"/>
            <a:chExt cx="2541686" cy="39445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541686" cy="394454"/>
            </a:xfrm>
            <a:custGeom>
              <a:avLst/>
              <a:gdLst/>
              <a:ahLst/>
              <a:cxnLst/>
              <a:rect r="r" b="b" t="t" l="l"/>
              <a:pathLst>
                <a:path h="394454" w="2541686">
                  <a:moveTo>
                    <a:pt x="56156" y="0"/>
                  </a:moveTo>
                  <a:lnTo>
                    <a:pt x="2485530" y="0"/>
                  </a:lnTo>
                  <a:cubicBezTo>
                    <a:pt x="2516544" y="0"/>
                    <a:pt x="2541686" y="25142"/>
                    <a:pt x="2541686" y="56156"/>
                  </a:cubicBezTo>
                  <a:lnTo>
                    <a:pt x="2541686" y="338297"/>
                  </a:lnTo>
                  <a:cubicBezTo>
                    <a:pt x="2541686" y="353191"/>
                    <a:pt x="2535770" y="367474"/>
                    <a:pt x="2525238" y="378006"/>
                  </a:cubicBezTo>
                  <a:cubicBezTo>
                    <a:pt x="2514707" y="388537"/>
                    <a:pt x="2500424" y="394454"/>
                    <a:pt x="2485530" y="394454"/>
                  </a:cubicBezTo>
                  <a:lnTo>
                    <a:pt x="56156" y="394454"/>
                  </a:lnTo>
                  <a:cubicBezTo>
                    <a:pt x="25142" y="394454"/>
                    <a:pt x="0" y="369312"/>
                    <a:pt x="0" y="338297"/>
                  </a:cubicBezTo>
                  <a:lnTo>
                    <a:pt x="0" y="56156"/>
                  </a:lnTo>
                  <a:cubicBezTo>
                    <a:pt x="0" y="41263"/>
                    <a:pt x="5916" y="26979"/>
                    <a:pt x="16448" y="16448"/>
                  </a:cubicBezTo>
                  <a:cubicBezTo>
                    <a:pt x="26979" y="5916"/>
                    <a:pt x="41263" y="0"/>
                    <a:pt x="56156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2541686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6177987" y="3195368"/>
            <a:ext cx="5153769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Look at the sky!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看天空！</a:t>
            </a:r>
          </a:p>
          <a:p>
            <a:pPr algn="just">
              <a:lnSpc>
                <a:spcPts val="7000"/>
              </a:lnSpc>
            </a:pP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Look at that dog.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看那隻狗 !</a:t>
            </a:r>
          </a:p>
          <a:p>
            <a:pPr algn="just">
              <a:lnSpc>
                <a:spcPts val="7000"/>
              </a:lnSpc>
            </a:pP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560356" y="5529643"/>
            <a:ext cx="4511227" cy="5646269"/>
          </a:xfrm>
          <a:custGeom>
            <a:avLst/>
            <a:gdLst/>
            <a:ahLst/>
            <a:cxnLst/>
            <a:rect r="r" b="b" t="t" l="l"/>
            <a:pathLst>
              <a:path h="5646269" w="4511227">
                <a:moveTo>
                  <a:pt x="0" y="0"/>
                </a:moveTo>
                <a:lnTo>
                  <a:pt x="4511227" y="0"/>
                </a:lnTo>
                <a:lnTo>
                  <a:pt x="4511227" y="5646268"/>
                </a:lnTo>
                <a:lnTo>
                  <a:pt x="0" y="56462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493125" y="1953027"/>
            <a:ext cx="6543963" cy="2989354"/>
          </a:xfrm>
          <a:custGeom>
            <a:avLst/>
            <a:gdLst/>
            <a:ahLst/>
            <a:cxnLst/>
            <a:rect r="r" b="b" t="t" l="l"/>
            <a:pathLst>
              <a:path h="2989354" w="6543963">
                <a:moveTo>
                  <a:pt x="0" y="0"/>
                </a:moveTo>
                <a:lnTo>
                  <a:pt x="6543963" y="0"/>
                </a:lnTo>
                <a:lnTo>
                  <a:pt x="6543963" y="2989354"/>
                </a:lnTo>
                <a:lnTo>
                  <a:pt x="0" y="29893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383" r="-28335" b="-403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834984" y="1853067"/>
            <a:ext cx="6404208" cy="2297510"/>
          </a:xfrm>
          <a:custGeom>
            <a:avLst/>
            <a:gdLst/>
            <a:ahLst/>
            <a:cxnLst/>
            <a:rect r="r" b="b" t="t" l="l"/>
            <a:pathLst>
              <a:path h="2297510" w="6404208">
                <a:moveTo>
                  <a:pt x="0" y="0"/>
                </a:moveTo>
                <a:lnTo>
                  <a:pt x="6404208" y="0"/>
                </a:lnTo>
                <a:lnTo>
                  <a:pt x="6404208" y="2297510"/>
                </a:lnTo>
                <a:lnTo>
                  <a:pt x="0" y="22975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885747" y="7938248"/>
            <a:ext cx="2434300" cy="2768419"/>
          </a:xfrm>
          <a:custGeom>
            <a:avLst/>
            <a:gdLst/>
            <a:ahLst/>
            <a:cxnLst/>
            <a:rect r="r" b="b" t="t" l="l"/>
            <a:pathLst>
              <a:path h="2768419" w="2434300">
                <a:moveTo>
                  <a:pt x="0" y="0"/>
                </a:moveTo>
                <a:lnTo>
                  <a:pt x="2434300" y="0"/>
                </a:lnTo>
                <a:lnTo>
                  <a:pt x="2434300" y="2768419"/>
                </a:lnTo>
                <a:lnTo>
                  <a:pt x="0" y="27684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985196" y="995869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Life application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86235" y="1832804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90014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682859" y="2944875"/>
            <a:ext cx="9976545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被動語態（Passive Voice）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My home is covered in this mess.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意思是「我的家被這些髒亂覆蓋」</a:t>
            </a:r>
          </a:p>
          <a:p>
            <a:pPr algn="l">
              <a:lnSpc>
                <a:spcPts val="7000"/>
              </a:lnSpc>
            </a:pP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89646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5871924" y="5345550"/>
            <a:ext cx="8293286" cy="5163339"/>
          </a:xfrm>
          <a:custGeom>
            <a:avLst/>
            <a:gdLst/>
            <a:ahLst/>
            <a:cxnLst/>
            <a:rect r="r" b="b" t="t" l="l"/>
            <a:pathLst>
              <a:path h="5163339" w="8293286">
                <a:moveTo>
                  <a:pt x="0" y="0"/>
                </a:moveTo>
                <a:lnTo>
                  <a:pt x="8293286" y="0"/>
                </a:lnTo>
                <a:lnTo>
                  <a:pt x="8293286" y="5163339"/>
                </a:lnTo>
                <a:lnTo>
                  <a:pt x="0" y="5163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1443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872257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603024" y="3494025"/>
            <a:ext cx="8992939" cy="353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→ 主詞+be動詞+過去分詞(P.P.)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426234" y="1104222"/>
            <a:ext cx="9650465" cy="1497691"/>
            <a:chOff x="0" y="0"/>
            <a:chExt cx="2541686" cy="39445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541686" cy="394454"/>
            </a:xfrm>
            <a:custGeom>
              <a:avLst/>
              <a:gdLst/>
              <a:ahLst/>
              <a:cxnLst/>
              <a:rect r="r" b="b" t="t" l="l"/>
              <a:pathLst>
                <a:path h="394454" w="2541686">
                  <a:moveTo>
                    <a:pt x="56156" y="0"/>
                  </a:moveTo>
                  <a:lnTo>
                    <a:pt x="2485530" y="0"/>
                  </a:lnTo>
                  <a:cubicBezTo>
                    <a:pt x="2516544" y="0"/>
                    <a:pt x="2541686" y="25142"/>
                    <a:pt x="2541686" y="56156"/>
                  </a:cubicBezTo>
                  <a:lnTo>
                    <a:pt x="2541686" y="338297"/>
                  </a:lnTo>
                  <a:cubicBezTo>
                    <a:pt x="2541686" y="353191"/>
                    <a:pt x="2535770" y="367474"/>
                    <a:pt x="2525238" y="378006"/>
                  </a:cubicBezTo>
                  <a:cubicBezTo>
                    <a:pt x="2514707" y="388537"/>
                    <a:pt x="2500424" y="394454"/>
                    <a:pt x="2485530" y="394454"/>
                  </a:cubicBezTo>
                  <a:lnTo>
                    <a:pt x="56156" y="394454"/>
                  </a:lnTo>
                  <a:cubicBezTo>
                    <a:pt x="25142" y="394454"/>
                    <a:pt x="0" y="369312"/>
                    <a:pt x="0" y="338297"/>
                  </a:cubicBezTo>
                  <a:lnTo>
                    <a:pt x="0" y="56156"/>
                  </a:lnTo>
                  <a:cubicBezTo>
                    <a:pt x="0" y="41263"/>
                    <a:pt x="5916" y="26979"/>
                    <a:pt x="16448" y="16448"/>
                  </a:cubicBezTo>
                  <a:cubicBezTo>
                    <a:pt x="26979" y="5916"/>
                    <a:pt x="41263" y="0"/>
                    <a:pt x="56156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541686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270432" y="205299"/>
            <a:ext cx="3996091" cy="4251161"/>
          </a:xfrm>
          <a:custGeom>
            <a:avLst/>
            <a:gdLst/>
            <a:ahLst/>
            <a:cxnLst/>
            <a:rect r="r" b="b" t="t" l="l"/>
            <a:pathLst>
              <a:path h="4251161" w="3996091">
                <a:moveTo>
                  <a:pt x="0" y="0"/>
                </a:moveTo>
                <a:lnTo>
                  <a:pt x="3996091" y="0"/>
                </a:lnTo>
                <a:lnTo>
                  <a:pt x="3996091" y="4251160"/>
                </a:lnTo>
                <a:lnTo>
                  <a:pt x="0" y="42511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3655291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322903" y="3059175"/>
            <a:ext cx="4275956" cy="7468918"/>
          </a:xfrm>
          <a:custGeom>
            <a:avLst/>
            <a:gdLst/>
            <a:ahLst/>
            <a:cxnLst/>
            <a:rect r="r" b="b" t="t" l="l"/>
            <a:pathLst>
              <a:path h="7468918" w="4275956">
                <a:moveTo>
                  <a:pt x="0" y="0"/>
                </a:moveTo>
                <a:lnTo>
                  <a:pt x="4275956" y="0"/>
                </a:lnTo>
                <a:lnTo>
                  <a:pt x="4275956" y="7468918"/>
                </a:lnTo>
                <a:lnTo>
                  <a:pt x="0" y="7468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684241" y="3195368"/>
            <a:ext cx="9220944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The bread is eaten by Tom.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麵包被Tom吃了</a:t>
            </a:r>
          </a:p>
          <a:p>
            <a:pPr algn="just">
              <a:lnSpc>
                <a:spcPts val="7000"/>
              </a:lnSpc>
            </a:pP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The floor is cleaned every day.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地板每天都被打掃</a:t>
            </a:r>
          </a:p>
          <a:p>
            <a:pPr algn="just">
              <a:lnSpc>
                <a:spcPts val="7000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4985196" y="995869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Life application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90014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593774" y="3080187"/>
            <a:ext cx="7391549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條件句型 If…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If you’re near a beach…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→ 條件句：如果…，就…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90014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833224" y="932183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Grammar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36031" y="3427312"/>
            <a:ext cx="10795099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If you’re near a beach, you could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help to clean.</a:t>
            </a:r>
          </a:p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如果妳住的靠近海邊，妳可以幫忙打掃</a:t>
            </a:r>
          </a:p>
          <a:p>
            <a:pPr algn="l">
              <a:lnSpc>
                <a:spcPts val="7000"/>
              </a:lnSpc>
            </a:pP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4426234" y="1104222"/>
            <a:ext cx="9650465" cy="1497691"/>
            <a:chOff x="0" y="0"/>
            <a:chExt cx="2541686" cy="39445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541686" cy="394454"/>
            </a:xfrm>
            <a:custGeom>
              <a:avLst/>
              <a:gdLst/>
              <a:ahLst/>
              <a:cxnLst/>
              <a:rect r="r" b="b" t="t" l="l"/>
              <a:pathLst>
                <a:path h="394454" w="2541686">
                  <a:moveTo>
                    <a:pt x="56156" y="0"/>
                  </a:moveTo>
                  <a:lnTo>
                    <a:pt x="2485530" y="0"/>
                  </a:lnTo>
                  <a:cubicBezTo>
                    <a:pt x="2516544" y="0"/>
                    <a:pt x="2541686" y="25142"/>
                    <a:pt x="2541686" y="56156"/>
                  </a:cubicBezTo>
                  <a:lnTo>
                    <a:pt x="2541686" y="338297"/>
                  </a:lnTo>
                  <a:cubicBezTo>
                    <a:pt x="2541686" y="353191"/>
                    <a:pt x="2535770" y="367474"/>
                    <a:pt x="2525238" y="378006"/>
                  </a:cubicBezTo>
                  <a:cubicBezTo>
                    <a:pt x="2514707" y="388537"/>
                    <a:pt x="2500424" y="394454"/>
                    <a:pt x="2485530" y="394454"/>
                  </a:cubicBezTo>
                  <a:lnTo>
                    <a:pt x="56156" y="394454"/>
                  </a:lnTo>
                  <a:cubicBezTo>
                    <a:pt x="25142" y="394454"/>
                    <a:pt x="0" y="369312"/>
                    <a:pt x="0" y="338297"/>
                  </a:cubicBezTo>
                  <a:lnTo>
                    <a:pt x="0" y="56156"/>
                  </a:lnTo>
                  <a:cubicBezTo>
                    <a:pt x="0" y="41263"/>
                    <a:pt x="5916" y="26979"/>
                    <a:pt x="16448" y="16448"/>
                  </a:cubicBezTo>
                  <a:cubicBezTo>
                    <a:pt x="26979" y="5916"/>
                    <a:pt x="41263" y="0"/>
                    <a:pt x="56156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2541686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4689812" y="2994531"/>
            <a:ext cx="10121354" cy="530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If it rains, I will stay home.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如果下雨，我會待在家</a:t>
            </a:r>
          </a:p>
          <a:p>
            <a:pPr algn="just">
              <a:lnSpc>
                <a:spcPts val="7000"/>
              </a:lnSpc>
            </a:pP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If you are hungry, eat something.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如果你餓了，就吃點東西</a:t>
            </a:r>
          </a:p>
          <a:p>
            <a:pPr algn="just">
              <a:lnSpc>
                <a:spcPts val="7000"/>
              </a:lnSpc>
            </a:pP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9518593" y="-3342114"/>
            <a:ext cx="17565296" cy="17990526"/>
          </a:xfrm>
          <a:custGeom>
            <a:avLst/>
            <a:gdLst/>
            <a:ahLst/>
            <a:cxnLst/>
            <a:rect r="r" b="b" t="t" l="l"/>
            <a:pathLst>
              <a:path h="17990526" w="17565296">
                <a:moveTo>
                  <a:pt x="0" y="0"/>
                </a:moveTo>
                <a:lnTo>
                  <a:pt x="17565296" y="0"/>
                </a:lnTo>
                <a:lnTo>
                  <a:pt x="17565296" y="17990527"/>
                </a:lnTo>
                <a:lnTo>
                  <a:pt x="0" y="17990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9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873205" y="6805596"/>
            <a:ext cx="6748230" cy="3582697"/>
          </a:xfrm>
          <a:custGeom>
            <a:avLst/>
            <a:gdLst/>
            <a:ahLst/>
            <a:cxnLst/>
            <a:rect r="r" b="b" t="t" l="l"/>
            <a:pathLst>
              <a:path h="3582697" w="6748230">
                <a:moveTo>
                  <a:pt x="0" y="0"/>
                </a:moveTo>
                <a:lnTo>
                  <a:pt x="6748230" y="0"/>
                </a:lnTo>
                <a:lnTo>
                  <a:pt x="6748230" y="3582697"/>
                </a:lnTo>
                <a:lnTo>
                  <a:pt x="0" y="3582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811166" y="461848"/>
            <a:ext cx="2694256" cy="2655067"/>
          </a:xfrm>
          <a:custGeom>
            <a:avLst/>
            <a:gdLst/>
            <a:ahLst/>
            <a:cxnLst/>
            <a:rect r="r" b="b" t="t" l="l"/>
            <a:pathLst>
              <a:path h="2655067" w="2694256">
                <a:moveTo>
                  <a:pt x="0" y="0"/>
                </a:moveTo>
                <a:lnTo>
                  <a:pt x="2694256" y="0"/>
                </a:lnTo>
                <a:lnTo>
                  <a:pt x="2694256" y="2655067"/>
                </a:lnTo>
                <a:lnTo>
                  <a:pt x="0" y="26550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985196" y="995869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Life application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722224">
            <a:off x="3749022" y="3673438"/>
            <a:ext cx="2627467" cy="3279210"/>
          </a:xfrm>
          <a:custGeom>
            <a:avLst/>
            <a:gdLst/>
            <a:ahLst/>
            <a:cxnLst/>
            <a:rect r="r" b="b" t="t" l="l"/>
            <a:pathLst>
              <a:path h="3279210" w="2627467">
                <a:moveTo>
                  <a:pt x="0" y="0"/>
                </a:moveTo>
                <a:lnTo>
                  <a:pt x="2627467" y="0"/>
                </a:lnTo>
                <a:lnTo>
                  <a:pt x="2627467" y="3279210"/>
                </a:lnTo>
                <a:lnTo>
                  <a:pt x="0" y="327921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5177223" y="5345550"/>
            <a:ext cx="3024623" cy="1845020"/>
          </a:xfrm>
          <a:custGeom>
            <a:avLst/>
            <a:gdLst/>
            <a:ahLst/>
            <a:cxnLst/>
            <a:rect r="r" b="b" t="t" l="l"/>
            <a:pathLst>
              <a:path h="1845020" w="3024623">
                <a:moveTo>
                  <a:pt x="0" y="0"/>
                </a:moveTo>
                <a:lnTo>
                  <a:pt x="3024623" y="0"/>
                </a:lnTo>
                <a:lnTo>
                  <a:pt x="3024623" y="1845020"/>
                </a:lnTo>
                <a:lnTo>
                  <a:pt x="0" y="18450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5062756" y="952984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Warm–up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308474" y="4193025"/>
            <a:ext cx="5286821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Plasti</a:t>
            </a:r>
            <a:r>
              <a:rPr lang="en-US" sz="12000" i="true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c</a:t>
            </a:r>
            <a:r>
              <a:rPr lang="en-US" sz="12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9576435" y="6031230"/>
            <a:ext cx="880110" cy="212408"/>
            <a:chOff x="0" y="0"/>
            <a:chExt cx="1173480" cy="28321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50800" y="45720"/>
              <a:ext cx="1073150" cy="204470"/>
            </a:xfrm>
            <a:custGeom>
              <a:avLst/>
              <a:gdLst/>
              <a:ahLst/>
              <a:cxnLst/>
              <a:rect r="r" b="b" t="t" l="l"/>
              <a:pathLst>
                <a:path h="204470" w="1073150">
                  <a:moveTo>
                    <a:pt x="88900" y="6350"/>
                  </a:moveTo>
                  <a:cubicBezTo>
                    <a:pt x="194310" y="40640"/>
                    <a:pt x="215900" y="40640"/>
                    <a:pt x="265430" y="41910"/>
                  </a:cubicBezTo>
                  <a:cubicBezTo>
                    <a:pt x="401320" y="48260"/>
                    <a:pt x="925830" y="20320"/>
                    <a:pt x="1018540" y="50800"/>
                  </a:cubicBezTo>
                  <a:cubicBezTo>
                    <a:pt x="1042670" y="58420"/>
                    <a:pt x="1050290" y="66040"/>
                    <a:pt x="1059180" y="78740"/>
                  </a:cubicBezTo>
                  <a:cubicBezTo>
                    <a:pt x="1068070" y="90170"/>
                    <a:pt x="1073150" y="110490"/>
                    <a:pt x="1070610" y="125730"/>
                  </a:cubicBezTo>
                  <a:cubicBezTo>
                    <a:pt x="1069340" y="140970"/>
                    <a:pt x="1059180" y="158750"/>
                    <a:pt x="1047750" y="168910"/>
                  </a:cubicBezTo>
                  <a:cubicBezTo>
                    <a:pt x="1036320" y="179070"/>
                    <a:pt x="1022350" y="185420"/>
                    <a:pt x="1002030" y="186690"/>
                  </a:cubicBezTo>
                  <a:cubicBezTo>
                    <a:pt x="967740" y="189230"/>
                    <a:pt x="882650" y="171450"/>
                    <a:pt x="852170" y="154940"/>
                  </a:cubicBezTo>
                  <a:cubicBezTo>
                    <a:pt x="835660" y="146050"/>
                    <a:pt x="826770" y="134620"/>
                    <a:pt x="821690" y="121920"/>
                  </a:cubicBezTo>
                  <a:cubicBezTo>
                    <a:pt x="815340" y="109220"/>
                    <a:pt x="811530" y="91440"/>
                    <a:pt x="815340" y="77470"/>
                  </a:cubicBezTo>
                  <a:cubicBezTo>
                    <a:pt x="821690" y="59690"/>
                    <a:pt x="842010" y="34290"/>
                    <a:pt x="858520" y="25400"/>
                  </a:cubicBezTo>
                  <a:cubicBezTo>
                    <a:pt x="872490" y="19050"/>
                    <a:pt x="890270" y="19050"/>
                    <a:pt x="904240" y="22860"/>
                  </a:cubicBezTo>
                  <a:cubicBezTo>
                    <a:pt x="918210" y="26670"/>
                    <a:pt x="933450" y="35560"/>
                    <a:pt x="942340" y="48260"/>
                  </a:cubicBezTo>
                  <a:cubicBezTo>
                    <a:pt x="952500" y="63500"/>
                    <a:pt x="957580" y="96520"/>
                    <a:pt x="953770" y="114300"/>
                  </a:cubicBezTo>
                  <a:cubicBezTo>
                    <a:pt x="949960" y="129540"/>
                    <a:pt x="937260" y="142240"/>
                    <a:pt x="925830" y="149860"/>
                  </a:cubicBezTo>
                  <a:cubicBezTo>
                    <a:pt x="914400" y="158750"/>
                    <a:pt x="896620" y="163830"/>
                    <a:pt x="882650" y="162560"/>
                  </a:cubicBezTo>
                  <a:cubicBezTo>
                    <a:pt x="867410" y="162560"/>
                    <a:pt x="850900" y="156210"/>
                    <a:pt x="839470" y="146050"/>
                  </a:cubicBezTo>
                  <a:cubicBezTo>
                    <a:pt x="829310" y="137160"/>
                    <a:pt x="819150" y="121920"/>
                    <a:pt x="816610" y="107950"/>
                  </a:cubicBezTo>
                  <a:cubicBezTo>
                    <a:pt x="812800" y="93980"/>
                    <a:pt x="815340" y="74930"/>
                    <a:pt x="820420" y="62230"/>
                  </a:cubicBezTo>
                  <a:cubicBezTo>
                    <a:pt x="826770" y="49530"/>
                    <a:pt x="839470" y="35560"/>
                    <a:pt x="852170" y="29210"/>
                  </a:cubicBezTo>
                  <a:cubicBezTo>
                    <a:pt x="864870" y="22860"/>
                    <a:pt x="877570" y="20320"/>
                    <a:pt x="896620" y="21590"/>
                  </a:cubicBezTo>
                  <a:cubicBezTo>
                    <a:pt x="929640" y="22860"/>
                    <a:pt x="1005840" y="39370"/>
                    <a:pt x="1035050" y="55880"/>
                  </a:cubicBezTo>
                  <a:cubicBezTo>
                    <a:pt x="1051560" y="66040"/>
                    <a:pt x="1061720" y="80010"/>
                    <a:pt x="1066800" y="92710"/>
                  </a:cubicBezTo>
                  <a:cubicBezTo>
                    <a:pt x="1071880" y="102870"/>
                    <a:pt x="1073150" y="114300"/>
                    <a:pt x="1070610" y="125730"/>
                  </a:cubicBezTo>
                  <a:cubicBezTo>
                    <a:pt x="1068070" y="139700"/>
                    <a:pt x="1057910" y="158750"/>
                    <a:pt x="1047750" y="168910"/>
                  </a:cubicBezTo>
                  <a:cubicBezTo>
                    <a:pt x="1040130" y="177800"/>
                    <a:pt x="1036320" y="180340"/>
                    <a:pt x="1018540" y="184150"/>
                  </a:cubicBezTo>
                  <a:cubicBezTo>
                    <a:pt x="935990" y="204470"/>
                    <a:pt x="403860" y="184150"/>
                    <a:pt x="251460" y="173990"/>
                  </a:cubicBezTo>
                  <a:cubicBezTo>
                    <a:pt x="187960" y="170180"/>
                    <a:pt x="156210" y="170180"/>
                    <a:pt x="114300" y="157480"/>
                  </a:cubicBezTo>
                  <a:cubicBezTo>
                    <a:pt x="77470" y="146050"/>
                    <a:pt x="33020" y="128270"/>
                    <a:pt x="15240" y="107950"/>
                  </a:cubicBezTo>
                  <a:cubicBezTo>
                    <a:pt x="3810" y="95250"/>
                    <a:pt x="1270" y="78740"/>
                    <a:pt x="0" y="64770"/>
                  </a:cubicBezTo>
                  <a:cubicBezTo>
                    <a:pt x="0" y="54610"/>
                    <a:pt x="2540" y="44450"/>
                    <a:pt x="7620" y="35560"/>
                  </a:cubicBezTo>
                  <a:cubicBezTo>
                    <a:pt x="15240" y="24130"/>
                    <a:pt x="29210" y="10160"/>
                    <a:pt x="43180" y="5080"/>
                  </a:cubicBezTo>
                  <a:cubicBezTo>
                    <a:pt x="57150" y="0"/>
                    <a:pt x="88900" y="6350"/>
                    <a:pt x="88900" y="63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11750993" y="6045518"/>
            <a:ext cx="731520" cy="194310"/>
            <a:chOff x="0" y="0"/>
            <a:chExt cx="975360" cy="25908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9530" y="46990"/>
              <a:ext cx="875030" cy="176530"/>
            </a:xfrm>
            <a:custGeom>
              <a:avLst/>
              <a:gdLst/>
              <a:ahLst/>
              <a:cxnLst/>
              <a:rect r="r" b="b" t="t" l="l"/>
              <a:pathLst>
                <a:path h="176530" w="875030">
                  <a:moveTo>
                    <a:pt x="64770" y="33020"/>
                  </a:moveTo>
                  <a:cubicBezTo>
                    <a:pt x="756920" y="31750"/>
                    <a:pt x="786130" y="10160"/>
                    <a:pt x="812800" y="12700"/>
                  </a:cubicBezTo>
                  <a:cubicBezTo>
                    <a:pt x="830580" y="13970"/>
                    <a:pt x="844550" y="20320"/>
                    <a:pt x="854710" y="30480"/>
                  </a:cubicBezTo>
                  <a:cubicBezTo>
                    <a:pt x="864870" y="40640"/>
                    <a:pt x="872490" y="57150"/>
                    <a:pt x="873760" y="71120"/>
                  </a:cubicBezTo>
                  <a:cubicBezTo>
                    <a:pt x="875030" y="85090"/>
                    <a:pt x="869950" y="102870"/>
                    <a:pt x="861060" y="114300"/>
                  </a:cubicBezTo>
                  <a:cubicBezTo>
                    <a:pt x="852170" y="125730"/>
                    <a:pt x="840740" y="133350"/>
                    <a:pt x="822960" y="138430"/>
                  </a:cubicBezTo>
                  <a:cubicBezTo>
                    <a:pt x="787400" y="148590"/>
                    <a:pt x="690880" y="147320"/>
                    <a:pt x="657860" y="134620"/>
                  </a:cubicBezTo>
                  <a:cubicBezTo>
                    <a:pt x="640080" y="129540"/>
                    <a:pt x="631190" y="120650"/>
                    <a:pt x="623570" y="109220"/>
                  </a:cubicBezTo>
                  <a:cubicBezTo>
                    <a:pt x="615950" y="97790"/>
                    <a:pt x="612140" y="81280"/>
                    <a:pt x="612140" y="67310"/>
                  </a:cubicBezTo>
                  <a:cubicBezTo>
                    <a:pt x="613410" y="53340"/>
                    <a:pt x="619760" y="38100"/>
                    <a:pt x="628650" y="27940"/>
                  </a:cubicBezTo>
                  <a:cubicBezTo>
                    <a:pt x="637540" y="17780"/>
                    <a:pt x="651510" y="7620"/>
                    <a:pt x="665480" y="5080"/>
                  </a:cubicBezTo>
                  <a:cubicBezTo>
                    <a:pt x="683260" y="3810"/>
                    <a:pt x="712470" y="10160"/>
                    <a:pt x="726440" y="22860"/>
                  </a:cubicBezTo>
                  <a:cubicBezTo>
                    <a:pt x="739140" y="35560"/>
                    <a:pt x="749300" y="64770"/>
                    <a:pt x="745490" y="82550"/>
                  </a:cubicBezTo>
                  <a:cubicBezTo>
                    <a:pt x="742950" y="101600"/>
                    <a:pt x="723900" y="124460"/>
                    <a:pt x="707390" y="133350"/>
                  </a:cubicBezTo>
                  <a:cubicBezTo>
                    <a:pt x="690880" y="140970"/>
                    <a:pt x="660400" y="137160"/>
                    <a:pt x="643890" y="128270"/>
                  </a:cubicBezTo>
                  <a:cubicBezTo>
                    <a:pt x="631190" y="121920"/>
                    <a:pt x="622300" y="109220"/>
                    <a:pt x="617220" y="96520"/>
                  </a:cubicBezTo>
                  <a:cubicBezTo>
                    <a:pt x="612140" y="83820"/>
                    <a:pt x="610870" y="66040"/>
                    <a:pt x="614680" y="53340"/>
                  </a:cubicBezTo>
                  <a:cubicBezTo>
                    <a:pt x="618490" y="39370"/>
                    <a:pt x="628650" y="25400"/>
                    <a:pt x="638810" y="17780"/>
                  </a:cubicBezTo>
                  <a:cubicBezTo>
                    <a:pt x="650240" y="8890"/>
                    <a:pt x="662940" y="6350"/>
                    <a:pt x="680720" y="3810"/>
                  </a:cubicBezTo>
                  <a:cubicBezTo>
                    <a:pt x="711200" y="0"/>
                    <a:pt x="782320" y="5080"/>
                    <a:pt x="812800" y="12700"/>
                  </a:cubicBezTo>
                  <a:cubicBezTo>
                    <a:pt x="831850" y="16510"/>
                    <a:pt x="844550" y="20320"/>
                    <a:pt x="854710" y="30480"/>
                  </a:cubicBezTo>
                  <a:cubicBezTo>
                    <a:pt x="864870" y="40640"/>
                    <a:pt x="872490" y="58420"/>
                    <a:pt x="873760" y="71120"/>
                  </a:cubicBezTo>
                  <a:cubicBezTo>
                    <a:pt x="875030" y="81280"/>
                    <a:pt x="873760" y="91440"/>
                    <a:pt x="868680" y="101600"/>
                  </a:cubicBezTo>
                  <a:cubicBezTo>
                    <a:pt x="861060" y="114300"/>
                    <a:pt x="843280" y="129540"/>
                    <a:pt x="822960" y="138430"/>
                  </a:cubicBezTo>
                  <a:cubicBezTo>
                    <a:pt x="793750" y="151130"/>
                    <a:pt x="760730" y="152400"/>
                    <a:pt x="704850" y="157480"/>
                  </a:cubicBezTo>
                  <a:cubicBezTo>
                    <a:pt x="577850" y="167640"/>
                    <a:pt x="151130" y="176530"/>
                    <a:pt x="64770" y="161290"/>
                  </a:cubicBezTo>
                  <a:cubicBezTo>
                    <a:pt x="40640" y="156210"/>
                    <a:pt x="33020" y="153670"/>
                    <a:pt x="21590" y="144780"/>
                  </a:cubicBezTo>
                  <a:cubicBezTo>
                    <a:pt x="11430" y="135890"/>
                    <a:pt x="1270" y="119380"/>
                    <a:pt x="1270" y="105410"/>
                  </a:cubicBezTo>
                  <a:cubicBezTo>
                    <a:pt x="0" y="87630"/>
                    <a:pt x="10160" y="60960"/>
                    <a:pt x="21590" y="49530"/>
                  </a:cubicBezTo>
                  <a:cubicBezTo>
                    <a:pt x="31750" y="39370"/>
                    <a:pt x="64770" y="33020"/>
                    <a:pt x="64770" y="330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86235" y="1759896"/>
            <a:ext cx="13947584" cy="6708237"/>
            <a:chOff x="0" y="0"/>
            <a:chExt cx="3673438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73438" cy="1766778"/>
            </a:xfrm>
            <a:custGeom>
              <a:avLst/>
              <a:gdLst/>
              <a:ahLst/>
              <a:cxnLst/>
              <a:rect r="r" b="b" t="t" l="l"/>
              <a:pathLst>
                <a:path h="1766778" w="3673438">
                  <a:moveTo>
                    <a:pt x="0" y="0"/>
                  </a:moveTo>
                  <a:lnTo>
                    <a:pt x="3673438" y="0"/>
                  </a:lnTo>
                  <a:lnTo>
                    <a:pt x="3673438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673438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90014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682859" y="902698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Quick Review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325261" y="3077434"/>
            <a:ext cx="2714625" cy="440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swim</a:t>
            </a:r>
          </a:p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surround</a:t>
            </a:r>
          </a:p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pick up</a:t>
            </a:r>
          </a:p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cover</a:t>
            </a:r>
          </a:p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mess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155651" y="3080187"/>
            <a:ext cx="1586954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clean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make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less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dawn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dusk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337525" y="3080187"/>
            <a:ext cx="4592985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tusk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stream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river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for all our sake</a:t>
            </a:r>
          </a:p>
          <a:p>
            <a:pPr algn="just">
              <a:lnSpc>
                <a:spcPts val="7000"/>
              </a:lnSpc>
            </a:pP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302677" y="1083958"/>
            <a:ext cx="7682646" cy="1497691"/>
            <a:chOff x="0" y="0"/>
            <a:chExt cx="2023413" cy="3944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3413" cy="394454"/>
            </a:xfrm>
            <a:custGeom>
              <a:avLst/>
              <a:gdLst/>
              <a:ahLst/>
              <a:cxnLst/>
              <a:rect r="r" b="b" t="t" l="l"/>
              <a:pathLst>
                <a:path h="394454" w="2023413">
                  <a:moveTo>
                    <a:pt x="70540" y="0"/>
                  </a:moveTo>
                  <a:lnTo>
                    <a:pt x="1952873" y="0"/>
                  </a:lnTo>
                  <a:cubicBezTo>
                    <a:pt x="1991831" y="0"/>
                    <a:pt x="2023413" y="31582"/>
                    <a:pt x="2023413" y="70540"/>
                  </a:cubicBezTo>
                  <a:lnTo>
                    <a:pt x="2023413" y="323913"/>
                  </a:lnTo>
                  <a:cubicBezTo>
                    <a:pt x="2023413" y="362872"/>
                    <a:pt x="1991831" y="394454"/>
                    <a:pt x="1952873" y="394454"/>
                  </a:cubicBezTo>
                  <a:lnTo>
                    <a:pt x="70540" y="394454"/>
                  </a:lnTo>
                  <a:cubicBezTo>
                    <a:pt x="31582" y="394454"/>
                    <a:pt x="0" y="362872"/>
                    <a:pt x="0" y="323913"/>
                  </a:cubicBezTo>
                  <a:lnTo>
                    <a:pt x="0" y="70540"/>
                  </a:lnTo>
                  <a:cubicBezTo>
                    <a:pt x="0" y="31582"/>
                    <a:pt x="31582" y="0"/>
                    <a:pt x="70540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023413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90014" y="7264894"/>
            <a:ext cx="4116506" cy="3123399"/>
          </a:xfrm>
          <a:custGeom>
            <a:avLst/>
            <a:gdLst/>
            <a:ahLst/>
            <a:cxnLst/>
            <a:rect r="r" b="b" t="t" l="l"/>
            <a:pathLst>
              <a:path h="3123399" w="4116506">
                <a:moveTo>
                  <a:pt x="0" y="0"/>
                </a:moveTo>
                <a:lnTo>
                  <a:pt x="4116506" y="0"/>
                </a:lnTo>
                <a:lnTo>
                  <a:pt x="4116506" y="3123399"/>
                </a:lnTo>
                <a:lnTo>
                  <a:pt x="0" y="3123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492909" y="975605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Quiz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061398" y="2782628"/>
            <a:ext cx="8165203" cy="4721743"/>
            <a:chOff x="0" y="0"/>
            <a:chExt cx="2150506" cy="12435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50506" cy="1243587"/>
            </a:xfrm>
            <a:custGeom>
              <a:avLst/>
              <a:gdLst/>
              <a:ahLst/>
              <a:cxnLst/>
              <a:rect r="r" b="b" t="t" l="l"/>
              <a:pathLst>
                <a:path h="1243587" w="2150506">
                  <a:moveTo>
                    <a:pt x="0" y="0"/>
                  </a:moveTo>
                  <a:lnTo>
                    <a:pt x="2150506" y="0"/>
                  </a:lnTo>
                  <a:lnTo>
                    <a:pt x="2150506" y="1243587"/>
                  </a:lnTo>
                  <a:lnTo>
                    <a:pt x="0" y="12435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150506" cy="12912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98354" y="688193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89006" y="4108069"/>
            <a:ext cx="3080002" cy="6269725"/>
          </a:xfrm>
          <a:custGeom>
            <a:avLst/>
            <a:gdLst/>
            <a:ahLst/>
            <a:cxnLst/>
            <a:rect r="r" b="b" t="t" l="l"/>
            <a:pathLst>
              <a:path h="6269725" w="3080002">
                <a:moveTo>
                  <a:pt x="0" y="0"/>
                </a:moveTo>
                <a:lnTo>
                  <a:pt x="3080002" y="0"/>
                </a:lnTo>
                <a:lnTo>
                  <a:pt x="3080002" y="6269725"/>
                </a:lnTo>
                <a:lnTo>
                  <a:pt x="0" y="6269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68475" y="6012434"/>
            <a:ext cx="5475903" cy="4531310"/>
          </a:xfrm>
          <a:custGeom>
            <a:avLst/>
            <a:gdLst/>
            <a:ahLst/>
            <a:cxnLst/>
            <a:rect r="r" b="b" t="t" l="l"/>
            <a:pathLst>
              <a:path h="4531310" w="5475903">
                <a:moveTo>
                  <a:pt x="0" y="0"/>
                </a:moveTo>
                <a:lnTo>
                  <a:pt x="5475903" y="0"/>
                </a:lnTo>
                <a:lnTo>
                  <a:pt x="5475903" y="4531310"/>
                </a:lnTo>
                <a:lnTo>
                  <a:pt x="0" y="453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048533" y="3149960"/>
            <a:ext cx="6967057" cy="7620218"/>
          </a:xfrm>
          <a:custGeom>
            <a:avLst/>
            <a:gdLst/>
            <a:ahLst/>
            <a:cxnLst/>
            <a:rect r="r" b="b" t="t" l="l"/>
            <a:pathLst>
              <a:path h="7620218" w="6967057">
                <a:moveTo>
                  <a:pt x="0" y="0"/>
                </a:moveTo>
                <a:lnTo>
                  <a:pt x="6967056" y="0"/>
                </a:lnTo>
                <a:lnTo>
                  <a:pt x="6967056" y="7620218"/>
                </a:lnTo>
                <a:lnTo>
                  <a:pt x="0" y="76202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18003" y="7504372"/>
            <a:ext cx="4428604" cy="3769849"/>
          </a:xfrm>
          <a:custGeom>
            <a:avLst/>
            <a:gdLst/>
            <a:ahLst/>
            <a:cxnLst/>
            <a:rect r="r" b="b" t="t" l="l"/>
            <a:pathLst>
              <a:path h="3769849" w="4428604">
                <a:moveTo>
                  <a:pt x="0" y="0"/>
                </a:moveTo>
                <a:lnTo>
                  <a:pt x="4428604" y="0"/>
                </a:lnTo>
                <a:lnTo>
                  <a:pt x="4428604" y="3769849"/>
                </a:lnTo>
                <a:lnTo>
                  <a:pt x="0" y="37698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41194">
            <a:off x="13689704" y="979557"/>
            <a:ext cx="1675090" cy="1754020"/>
          </a:xfrm>
          <a:custGeom>
            <a:avLst/>
            <a:gdLst/>
            <a:ahLst/>
            <a:cxnLst/>
            <a:rect r="r" b="b" t="t" l="l"/>
            <a:pathLst>
              <a:path h="1754020" w="1675090">
                <a:moveTo>
                  <a:pt x="0" y="0"/>
                </a:moveTo>
                <a:lnTo>
                  <a:pt x="1675089" y="0"/>
                </a:lnTo>
                <a:lnTo>
                  <a:pt x="1675089" y="1754020"/>
                </a:lnTo>
                <a:lnTo>
                  <a:pt x="0" y="17540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2636207" y="2343905"/>
            <a:ext cx="1396098" cy="1461883"/>
          </a:xfrm>
          <a:custGeom>
            <a:avLst/>
            <a:gdLst/>
            <a:ahLst/>
            <a:cxnLst/>
            <a:rect r="r" b="b" t="t" l="l"/>
            <a:pathLst>
              <a:path h="1461883" w="1396098">
                <a:moveTo>
                  <a:pt x="1396098" y="0"/>
                </a:moveTo>
                <a:lnTo>
                  <a:pt x="0" y="0"/>
                </a:lnTo>
                <a:lnTo>
                  <a:pt x="0" y="1461883"/>
                </a:lnTo>
                <a:lnTo>
                  <a:pt x="1396098" y="1461883"/>
                </a:lnTo>
                <a:lnTo>
                  <a:pt x="139609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453504" y="1724697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906650" y="4089294"/>
            <a:ext cx="10385687" cy="1982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38"/>
              </a:lnSpc>
            </a:pPr>
            <a:r>
              <a:rPr lang="en-US" sz="16042" spc="-657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The end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1521675" y="2437328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369477" y="3181289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0"/>
                </a:lnTo>
                <a:lnTo>
                  <a:pt x="0" y="7492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281007" y="5813623"/>
            <a:ext cx="1776628" cy="817249"/>
          </a:xfrm>
          <a:custGeom>
            <a:avLst/>
            <a:gdLst/>
            <a:ahLst/>
            <a:cxnLst/>
            <a:rect r="r" b="b" t="t" l="l"/>
            <a:pathLst>
              <a:path h="817249" w="1776628">
                <a:moveTo>
                  <a:pt x="0" y="0"/>
                </a:moveTo>
                <a:lnTo>
                  <a:pt x="1776628" y="0"/>
                </a:lnTo>
                <a:lnTo>
                  <a:pt x="1776628" y="817249"/>
                </a:lnTo>
                <a:lnTo>
                  <a:pt x="0" y="817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303693" y="4698857"/>
            <a:ext cx="1344564" cy="1114766"/>
          </a:xfrm>
          <a:custGeom>
            <a:avLst/>
            <a:gdLst/>
            <a:ahLst/>
            <a:cxnLst/>
            <a:rect r="r" b="b" t="t" l="l"/>
            <a:pathLst>
              <a:path h="1114766" w="1344564">
                <a:moveTo>
                  <a:pt x="0" y="0"/>
                </a:moveTo>
                <a:lnTo>
                  <a:pt x="1344564" y="0"/>
                </a:lnTo>
                <a:lnTo>
                  <a:pt x="1344564" y="1114766"/>
                </a:lnTo>
                <a:lnTo>
                  <a:pt x="0" y="11147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4584300" y="1287301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6246607" y="945111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028700" y="1237540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false" rot="0">
            <a:off x="15538146" y="2773398"/>
            <a:ext cx="1105031" cy="1157101"/>
          </a:xfrm>
          <a:custGeom>
            <a:avLst/>
            <a:gdLst/>
            <a:ahLst/>
            <a:cxnLst/>
            <a:rect r="r" b="b" t="t" l="l"/>
            <a:pathLst>
              <a:path h="1157101" w="1105031">
                <a:moveTo>
                  <a:pt x="1105031" y="0"/>
                </a:moveTo>
                <a:lnTo>
                  <a:pt x="0" y="0"/>
                </a:lnTo>
                <a:lnTo>
                  <a:pt x="0" y="1157101"/>
                </a:lnTo>
                <a:lnTo>
                  <a:pt x="1105031" y="1157101"/>
                </a:lnTo>
                <a:lnTo>
                  <a:pt x="1105031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2785119" y="950392"/>
            <a:ext cx="1237206" cy="697334"/>
          </a:xfrm>
          <a:custGeom>
            <a:avLst/>
            <a:gdLst/>
            <a:ahLst/>
            <a:cxnLst/>
            <a:rect r="r" b="b" t="t" l="l"/>
            <a:pathLst>
              <a:path h="697334" w="1237206">
                <a:moveTo>
                  <a:pt x="1237206" y="0"/>
                </a:moveTo>
                <a:lnTo>
                  <a:pt x="0" y="0"/>
                </a:lnTo>
                <a:lnTo>
                  <a:pt x="0" y="697335"/>
                </a:lnTo>
                <a:lnTo>
                  <a:pt x="1237206" y="697335"/>
                </a:lnTo>
                <a:lnTo>
                  <a:pt x="123720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16443029" y="1400839"/>
            <a:ext cx="1092974" cy="906175"/>
          </a:xfrm>
          <a:custGeom>
            <a:avLst/>
            <a:gdLst/>
            <a:ahLst/>
            <a:cxnLst/>
            <a:rect r="r" b="b" t="t" l="l"/>
            <a:pathLst>
              <a:path h="906175" w="1092974">
                <a:moveTo>
                  <a:pt x="1092974" y="0"/>
                </a:moveTo>
                <a:lnTo>
                  <a:pt x="0" y="0"/>
                </a:lnTo>
                <a:lnTo>
                  <a:pt x="0" y="906175"/>
                </a:lnTo>
                <a:lnTo>
                  <a:pt x="1092974" y="906175"/>
                </a:lnTo>
                <a:lnTo>
                  <a:pt x="109297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3617684" y="3831800"/>
            <a:ext cx="4176540" cy="3174170"/>
          </a:xfrm>
          <a:custGeom>
            <a:avLst/>
            <a:gdLst/>
            <a:ahLst/>
            <a:cxnLst/>
            <a:rect r="r" b="b" t="t" l="l"/>
            <a:pathLst>
              <a:path h="3174170" w="4176540">
                <a:moveTo>
                  <a:pt x="0" y="0"/>
                </a:moveTo>
                <a:lnTo>
                  <a:pt x="4176540" y="0"/>
                </a:lnTo>
                <a:lnTo>
                  <a:pt x="4176540" y="3174170"/>
                </a:lnTo>
                <a:lnTo>
                  <a:pt x="0" y="31741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5062756" y="952984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Warm–up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587665" y="4193025"/>
            <a:ext cx="5855345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P ll t   n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9345930" y="5869305"/>
            <a:ext cx="944880" cy="237172"/>
            <a:chOff x="0" y="0"/>
            <a:chExt cx="1259840" cy="31623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9530" y="38100"/>
              <a:ext cx="1159510" cy="238760"/>
            </a:xfrm>
            <a:custGeom>
              <a:avLst/>
              <a:gdLst/>
              <a:ahLst/>
              <a:cxnLst/>
              <a:rect r="r" b="b" t="t" l="l"/>
              <a:pathLst>
                <a:path h="238760" w="1159510">
                  <a:moveTo>
                    <a:pt x="59690" y="96520"/>
                  </a:moveTo>
                  <a:cubicBezTo>
                    <a:pt x="873760" y="58420"/>
                    <a:pt x="1036320" y="0"/>
                    <a:pt x="1098550" y="12700"/>
                  </a:cubicBezTo>
                  <a:cubicBezTo>
                    <a:pt x="1121410" y="16510"/>
                    <a:pt x="1132840" y="26670"/>
                    <a:pt x="1143000" y="39370"/>
                  </a:cubicBezTo>
                  <a:cubicBezTo>
                    <a:pt x="1153160" y="52070"/>
                    <a:pt x="1159510" y="73660"/>
                    <a:pt x="1158240" y="90170"/>
                  </a:cubicBezTo>
                  <a:cubicBezTo>
                    <a:pt x="1156970" y="106680"/>
                    <a:pt x="1148080" y="124460"/>
                    <a:pt x="1136650" y="137160"/>
                  </a:cubicBezTo>
                  <a:cubicBezTo>
                    <a:pt x="1123950" y="151130"/>
                    <a:pt x="1102360" y="161290"/>
                    <a:pt x="1085850" y="170180"/>
                  </a:cubicBezTo>
                  <a:cubicBezTo>
                    <a:pt x="1070610" y="176530"/>
                    <a:pt x="1055370" y="185420"/>
                    <a:pt x="1040130" y="184150"/>
                  </a:cubicBezTo>
                  <a:cubicBezTo>
                    <a:pt x="1024890" y="184150"/>
                    <a:pt x="1007110" y="179070"/>
                    <a:pt x="995680" y="168910"/>
                  </a:cubicBezTo>
                  <a:cubicBezTo>
                    <a:pt x="982980" y="160020"/>
                    <a:pt x="972820" y="144780"/>
                    <a:pt x="969010" y="129540"/>
                  </a:cubicBezTo>
                  <a:cubicBezTo>
                    <a:pt x="963930" y="115570"/>
                    <a:pt x="963930" y="96520"/>
                    <a:pt x="971550" y="82550"/>
                  </a:cubicBezTo>
                  <a:cubicBezTo>
                    <a:pt x="979170" y="64770"/>
                    <a:pt x="1005840" y="43180"/>
                    <a:pt x="1024890" y="36830"/>
                  </a:cubicBezTo>
                  <a:cubicBezTo>
                    <a:pt x="1040130" y="33020"/>
                    <a:pt x="1057910" y="36830"/>
                    <a:pt x="1071880" y="43180"/>
                  </a:cubicBezTo>
                  <a:cubicBezTo>
                    <a:pt x="1085850" y="49530"/>
                    <a:pt x="1099820" y="60960"/>
                    <a:pt x="1106170" y="74930"/>
                  </a:cubicBezTo>
                  <a:cubicBezTo>
                    <a:pt x="1113790" y="92710"/>
                    <a:pt x="1116330" y="127000"/>
                    <a:pt x="1106170" y="144780"/>
                  </a:cubicBezTo>
                  <a:cubicBezTo>
                    <a:pt x="1096010" y="163830"/>
                    <a:pt x="1068070" y="181610"/>
                    <a:pt x="1047750" y="184150"/>
                  </a:cubicBezTo>
                  <a:cubicBezTo>
                    <a:pt x="1027430" y="186690"/>
                    <a:pt x="996950" y="173990"/>
                    <a:pt x="982980" y="158750"/>
                  </a:cubicBezTo>
                  <a:cubicBezTo>
                    <a:pt x="970280" y="142240"/>
                    <a:pt x="965200" y="109220"/>
                    <a:pt x="969010" y="90170"/>
                  </a:cubicBezTo>
                  <a:cubicBezTo>
                    <a:pt x="971550" y="74930"/>
                    <a:pt x="980440" y="62230"/>
                    <a:pt x="995680" y="50800"/>
                  </a:cubicBezTo>
                  <a:cubicBezTo>
                    <a:pt x="1017270" y="33020"/>
                    <a:pt x="1071880" y="10160"/>
                    <a:pt x="1098550" y="12700"/>
                  </a:cubicBezTo>
                  <a:cubicBezTo>
                    <a:pt x="1117600" y="13970"/>
                    <a:pt x="1132840" y="27940"/>
                    <a:pt x="1143000" y="39370"/>
                  </a:cubicBezTo>
                  <a:cubicBezTo>
                    <a:pt x="1151890" y="49530"/>
                    <a:pt x="1155700" y="60960"/>
                    <a:pt x="1156970" y="72390"/>
                  </a:cubicBezTo>
                  <a:cubicBezTo>
                    <a:pt x="1159510" y="83820"/>
                    <a:pt x="1159510" y="95250"/>
                    <a:pt x="1155700" y="106680"/>
                  </a:cubicBezTo>
                  <a:cubicBezTo>
                    <a:pt x="1149350" y="120650"/>
                    <a:pt x="1140460" y="137160"/>
                    <a:pt x="1122680" y="148590"/>
                  </a:cubicBezTo>
                  <a:cubicBezTo>
                    <a:pt x="1089660" y="167640"/>
                    <a:pt x="1014730" y="172720"/>
                    <a:pt x="955040" y="180340"/>
                  </a:cubicBezTo>
                  <a:cubicBezTo>
                    <a:pt x="886460" y="190500"/>
                    <a:pt x="815340" y="195580"/>
                    <a:pt x="734060" y="199390"/>
                  </a:cubicBezTo>
                  <a:cubicBezTo>
                    <a:pt x="635000" y="204470"/>
                    <a:pt x="514350" y="198120"/>
                    <a:pt x="402590" y="201930"/>
                  </a:cubicBezTo>
                  <a:cubicBezTo>
                    <a:pt x="288290" y="205740"/>
                    <a:pt x="114300" y="238760"/>
                    <a:pt x="55880" y="226060"/>
                  </a:cubicBezTo>
                  <a:cubicBezTo>
                    <a:pt x="35560" y="220980"/>
                    <a:pt x="25400" y="214630"/>
                    <a:pt x="16510" y="203200"/>
                  </a:cubicBezTo>
                  <a:cubicBezTo>
                    <a:pt x="6350" y="191770"/>
                    <a:pt x="0" y="173990"/>
                    <a:pt x="1270" y="160020"/>
                  </a:cubicBezTo>
                  <a:cubicBezTo>
                    <a:pt x="1270" y="144780"/>
                    <a:pt x="8890" y="127000"/>
                    <a:pt x="19050" y="116840"/>
                  </a:cubicBezTo>
                  <a:cubicBezTo>
                    <a:pt x="27940" y="106680"/>
                    <a:pt x="59690" y="96520"/>
                    <a:pt x="59690" y="965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0959465" y="5869305"/>
            <a:ext cx="641985" cy="198120"/>
            <a:chOff x="0" y="0"/>
            <a:chExt cx="855980" cy="2641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49530" y="44450"/>
              <a:ext cx="756920" cy="171450"/>
            </a:xfrm>
            <a:custGeom>
              <a:avLst/>
              <a:gdLst/>
              <a:ahLst/>
              <a:cxnLst/>
              <a:rect r="r" b="b" t="t" l="l"/>
              <a:pathLst>
                <a:path h="171450" w="756920">
                  <a:moveTo>
                    <a:pt x="81280" y="12700"/>
                  </a:moveTo>
                  <a:cubicBezTo>
                    <a:pt x="346710" y="33020"/>
                    <a:pt x="619760" y="0"/>
                    <a:pt x="683260" y="6350"/>
                  </a:cubicBezTo>
                  <a:cubicBezTo>
                    <a:pt x="701040" y="7620"/>
                    <a:pt x="706120" y="7620"/>
                    <a:pt x="716280" y="13970"/>
                  </a:cubicBezTo>
                  <a:cubicBezTo>
                    <a:pt x="728980" y="21590"/>
                    <a:pt x="744220" y="39370"/>
                    <a:pt x="750570" y="52070"/>
                  </a:cubicBezTo>
                  <a:cubicBezTo>
                    <a:pt x="755650" y="63500"/>
                    <a:pt x="756920" y="74930"/>
                    <a:pt x="755650" y="86360"/>
                  </a:cubicBezTo>
                  <a:cubicBezTo>
                    <a:pt x="753110" y="100330"/>
                    <a:pt x="741680" y="121920"/>
                    <a:pt x="731520" y="132080"/>
                  </a:cubicBezTo>
                  <a:cubicBezTo>
                    <a:pt x="723900" y="139700"/>
                    <a:pt x="712470" y="144780"/>
                    <a:pt x="701040" y="148590"/>
                  </a:cubicBezTo>
                  <a:cubicBezTo>
                    <a:pt x="689610" y="151130"/>
                    <a:pt x="673100" y="152400"/>
                    <a:pt x="660400" y="146050"/>
                  </a:cubicBezTo>
                  <a:cubicBezTo>
                    <a:pt x="643890" y="138430"/>
                    <a:pt x="619760" y="116840"/>
                    <a:pt x="614680" y="97790"/>
                  </a:cubicBezTo>
                  <a:cubicBezTo>
                    <a:pt x="609600" y="78740"/>
                    <a:pt x="615950" y="46990"/>
                    <a:pt x="628650" y="31750"/>
                  </a:cubicBezTo>
                  <a:cubicBezTo>
                    <a:pt x="641350" y="16510"/>
                    <a:pt x="671830" y="3810"/>
                    <a:pt x="692150" y="6350"/>
                  </a:cubicBezTo>
                  <a:cubicBezTo>
                    <a:pt x="711200" y="8890"/>
                    <a:pt x="737870" y="26670"/>
                    <a:pt x="748030" y="44450"/>
                  </a:cubicBezTo>
                  <a:cubicBezTo>
                    <a:pt x="756920" y="62230"/>
                    <a:pt x="756920" y="93980"/>
                    <a:pt x="746760" y="111760"/>
                  </a:cubicBezTo>
                  <a:cubicBezTo>
                    <a:pt x="737870" y="129540"/>
                    <a:pt x="711200" y="147320"/>
                    <a:pt x="690880" y="149860"/>
                  </a:cubicBezTo>
                  <a:cubicBezTo>
                    <a:pt x="671830" y="152400"/>
                    <a:pt x="641350" y="138430"/>
                    <a:pt x="628650" y="124460"/>
                  </a:cubicBezTo>
                  <a:cubicBezTo>
                    <a:pt x="618490" y="114300"/>
                    <a:pt x="612140" y="96520"/>
                    <a:pt x="612140" y="82550"/>
                  </a:cubicBezTo>
                  <a:cubicBezTo>
                    <a:pt x="610870" y="67310"/>
                    <a:pt x="614680" y="49530"/>
                    <a:pt x="624840" y="38100"/>
                  </a:cubicBezTo>
                  <a:cubicBezTo>
                    <a:pt x="636270" y="22860"/>
                    <a:pt x="664210" y="7620"/>
                    <a:pt x="683260" y="6350"/>
                  </a:cubicBezTo>
                  <a:cubicBezTo>
                    <a:pt x="699770" y="5080"/>
                    <a:pt x="718820" y="13970"/>
                    <a:pt x="731520" y="24130"/>
                  </a:cubicBezTo>
                  <a:cubicBezTo>
                    <a:pt x="742950" y="34290"/>
                    <a:pt x="753110" y="53340"/>
                    <a:pt x="755650" y="68580"/>
                  </a:cubicBezTo>
                  <a:cubicBezTo>
                    <a:pt x="756920" y="85090"/>
                    <a:pt x="751840" y="105410"/>
                    <a:pt x="742950" y="118110"/>
                  </a:cubicBezTo>
                  <a:cubicBezTo>
                    <a:pt x="734060" y="132080"/>
                    <a:pt x="725170" y="139700"/>
                    <a:pt x="701040" y="148590"/>
                  </a:cubicBezTo>
                  <a:cubicBezTo>
                    <a:pt x="631190" y="171450"/>
                    <a:pt x="326390" y="170180"/>
                    <a:pt x="227330" y="167640"/>
                  </a:cubicBezTo>
                  <a:cubicBezTo>
                    <a:pt x="182880" y="167640"/>
                    <a:pt x="161290" y="165100"/>
                    <a:pt x="128270" y="160020"/>
                  </a:cubicBezTo>
                  <a:cubicBezTo>
                    <a:pt x="97790" y="154940"/>
                    <a:pt x="60960" y="151130"/>
                    <a:pt x="39370" y="138430"/>
                  </a:cubicBezTo>
                  <a:cubicBezTo>
                    <a:pt x="24130" y="130810"/>
                    <a:pt x="12700" y="116840"/>
                    <a:pt x="6350" y="104140"/>
                  </a:cubicBezTo>
                  <a:cubicBezTo>
                    <a:pt x="1270" y="95250"/>
                    <a:pt x="0" y="83820"/>
                    <a:pt x="1270" y="73660"/>
                  </a:cubicBezTo>
                  <a:cubicBezTo>
                    <a:pt x="3810" y="59690"/>
                    <a:pt x="10160" y="39370"/>
                    <a:pt x="21590" y="30480"/>
                  </a:cubicBezTo>
                  <a:cubicBezTo>
                    <a:pt x="35560" y="19050"/>
                    <a:pt x="81280" y="12700"/>
                    <a:pt x="81280" y="127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12039600" y="5864542"/>
            <a:ext cx="182880" cy="172402"/>
            <a:chOff x="0" y="0"/>
            <a:chExt cx="243840" cy="22987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48260" y="49530"/>
              <a:ext cx="144780" cy="130810"/>
            </a:xfrm>
            <a:custGeom>
              <a:avLst/>
              <a:gdLst/>
              <a:ahLst/>
              <a:cxnLst/>
              <a:rect r="r" b="b" t="t" l="l"/>
              <a:pathLst>
                <a:path h="130810" w="144780">
                  <a:moveTo>
                    <a:pt x="64770" y="128270"/>
                  </a:moveTo>
                  <a:cubicBezTo>
                    <a:pt x="3810" y="90170"/>
                    <a:pt x="0" y="74930"/>
                    <a:pt x="2540" y="62230"/>
                  </a:cubicBezTo>
                  <a:cubicBezTo>
                    <a:pt x="3810" y="45720"/>
                    <a:pt x="17780" y="20320"/>
                    <a:pt x="33020" y="11430"/>
                  </a:cubicBezTo>
                  <a:cubicBezTo>
                    <a:pt x="46990" y="2540"/>
                    <a:pt x="76200" y="1270"/>
                    <a:pt x="91440" y="7620"/>
                  </a:cubicBezTo>
                  <a:cubicBezTo>
                    <a:pt x="106680" y="15240"/>
                    <a:pt x="124460" y="38100"/>
                    <a:pt x="127000" y="54610"/>
                  </a:cubicBezTo>
                  <a:cubicBezTo>
                    <a:pt x="129540" y="72390"/>
                    <a:pt x="120650" y="99060"/>
                    <a:pt x="107950" y="110490"/>
                  </a:cubicBezTo>
                  <a:cubicBezTo>
                    <a:pt x="95250" y="123190"/>
                    <a:pt x="68580" y="130810"/>
                    <a:pt x="50800" y="127000"/>
                  </a:cubicBezTo>
                  <a:cubicBezTo>
                    <a:pt x="34290" y="123190"/>
                    <a:pt x="12700" y="104140"/>
                    <a:pt x="6350" y="88900"/>
                  </a:cubicBezTo>
                  <a:cubicBezTo>
                    <a:pt x="0" y="72390"/>
                    <a:pt x="5080" y="44450"/>
                    <a:pt x="12700" y="30480"/>
                  </a:cubicBezTo>
                  <a:cubicBezTo>
                    <a:pt x="19050" y="17780"/>
                    <a:pt x="33020" y="10160"/>
                    <a:pt x="44450" y="6350"/>
                  </a:cubicBezTo>
                  <a:cubicBezTo>
                    <a:pt x="55880" y="1270"/>
                    <a:pt x="68580" y="0"/>
                    <a:pt x="80010" y="1270"/>
                  </a:cubicBezTo>
                  <a:cubicBezTo>
                    <a:pt x="93980" y="2540"/>
                    <a:pt x="111760" y="8890"/>
                    <a:pt x="123190" y="17780"/>
                  </a:cubicBezTo>
                  <a:cubicBezTo>
                    <a:pt x="133350" y="27940"/>
                    <a:pt x="142240" y="44450"/>
                    <a:pt x="143510" y="58420"/>
                  </a:cubicBezTo>
                  <a:cubicBezTo>
                    <a:pt x="144780" y="72390"/>
                    <a:pt x="139700" y="91440"/>
                    <a:pt x="130810" y="102870"/>
                  </a:cubicBezTo>
                  <a:cubicBezTo>
                    <a:pt x="123190" y="114300"/>
                    <a:pt x="92710" y="128270"/>
                    <a:pt x="92710" y="1282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12049125" y="5842635"/>
            <a:ext cx="557212" cy="194310"/>
            <a:chOff x="0" y="0"/>
            <a:chExt cx="742950" cy="25908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49530" y="48260"/>
              <a:ext cx="643890" cy="177800"/>
            </a:xfrm>
            <a:custGeom>
              <a:avLst/>
              <a:gdLst/>
              <a:ahLst/>
              <a:cxnLst/>
              <a:rect r="r" b="b" t="t" l="l"/>
              <a:pathLst>
                <a:path h="177800" w="643890">
                  <a:moveTo>
                    <a:pt x="60960" y="31750"/>
                  </a:moveTo>
                  <a:cubicBezTo>
                    <a:pt x="610870" y="7620"/>
                    <a:pt x="618490" y="15240"/>
                    <a:pt x="627380" y="27940"/>
                  </a:cubicBezTo>
                  <a:cubicBezTo>
                    <a:pt x="636270" y="39370"/>
                    <a:pt x="642620" y="58420"/>
                    <a:pt x="641350" y="72390"/>
                  </a:cubicBezTo>
                  <a:cubicBezTo>
                    <a:pt x="640080" y="87630"/>
                    <a:pt x="631190" y="105410"/>
                    <a:pt x="621030" y="115570"/>
                  </a:cubicBezTo>
                  <a:cubicBezTo>
                    <a:pt x="610870" y="125730"/>
                    <a:pt x="593090" y="133350"/>
                    <a:pt x="577850" y="133350"/>
                  </a:cubicBezTo>
                  <a:cubicBezTo>
                    <a:pt x="563880" y="134620"/>
                    <a:pt x="546100" y="129540"/>
                    <a:pt x="534670" y="120650"/>
                  </a:cubicBezTo>
                  <a:cubicBezTo>
                    <a:pt x="521970" y="107950"/>
                    <a:pt x="508000" y="82550"/>
                    <a:pt x="509270" y="63500"/>
                  </a:cubicBezTo>
                  <a:cubicBezTo>
                    <a:pt x="510540" y="45720"/>
                    <a:pt x="525780" y="20320"/>
                    <a:pt x="541020" y="10160"/>
                  </a:cubicBezTo>
                  <a:cubicBezTo>
                    <a:pt x="556260" y="1270"/>
                    <a:pt x="586740" y="0"/>
                    <a:pt x="603250" y="7620"/>
                  </a:cubicBezTo>
                  <a:cubicBezTo>
                    <a:pt x="619760" y="15240"/>
                    <a:pt x="637540" y="39370"/>
                    <a:pt x="640080" y="57150"/>
                  </a:cubicBezTo>
                  <a:cubicBezTo>
                    <a:pt x="643890" y="74930"/>
                    <a:pt x="633730" y="102870"/>
                    <a:pt x="621030" y="115570"/>
                  </a:cubicBezTo>
                  <a:cubicBezTo>
                    <a:pt x="607060" y="128270"/>
                    <a:pt x="579120" y="135890"/>
                    <a:pt x="561340" y="132080"/>
                  </a:cubicBezTo>
                  <a:cubicBezTo>
                    <a:pt x="542290" y="128270"/>
                    <a:pt x="520700" y="109220"/>
                    <a:pt x="513080" y="91440"/>
                  </a:cubicBezTo>
                  <a:cubicBezTo>
                    <a:pt x="506730" y="74930"/>
                    <a:pt x="511810" y="44450"/>
                    <a:pt x="520700" y="30480"/>
                  </a:cubicBezTo>
                  <a:cubicBezTo>
                    <a:pt x="527050" y="17780"/>
                    <a:pt x="542290" y="8890"/>
                    <a:pt x="553720" y="5080"/>
                  </a:cubicBezTo>
                  <a:cubicBezTo>
                    <a:pt x="565150" y="0"/>
                    <a:pt x="576580" y="0"/>
                    <a:pt x="588010" y="2540"/>
                  </a:cubicBezTo>
                  <a:cubicBezTo>
                    <a:pt x="601980" y="6350"/>
                    <a:pt x="618490" y="15240"/>
                    <a:pt x="627380" y="27940"/>
                  </a:cubicBezTo>
                  <a:cubicBezTo>
                    <a:pt x="636270" y="39370"/>
                    <a:pt x="642620" y="58420"/>
                    <a:pt x="641350" y="72390"/>
                  </a:cubicBezTo>
                  <a:cubicBezTo>
                    <a:pt x="640080" y="87630"/>
                    <a:pt x="631190" y="105410"/>
                    <a:pt x="621030" y="115570"/>
                  </a:cubicBezTo>
                  <a:cubicBezTo>
                    <a:pt x="610870" y="125730"/>
                    <a:pt x="600710" y="128270"/>
                    <a:pt x="577850" y="133350"/>
                  </a:cubicBezTo>
                  <a:cubicBezTo>
                    <a:pt x="500380" y="151130"/>
                    <a:pt x="127000" y="177800"/>
                    <a:pt x="53340" y="158750"/>
                  </a:cubicBezTo>
                  <a:cubicBezTo>
                    <a:pt x="31750" y="153670"/>
                    <a:pt x="22860" y="146050"/>
                    <a:pt x="13970" y="135890"/>
                  </a:cubicBezTo>
                  <a:cubicBezTo>
                    <a:pt x="5080" y="124460"/>
                    <a:pt x="0" y="105410"/>
                    <a:pt x="1270" y="91440"/>
                  </a:cubicBezTo>
                  <a:cubicBezTo>
                    <a:pt x="1270" y="77470"/>
                    <a:pt x="10160" y="59690"/>
                    <a:pt x="20320" y="50800"/>
                  </a:cubicBezTo>
                  <a:cubicBezTo>
                    <a:pt x="29210" y="40640"/>
                    <a:pt x="60960" y="31750"/>
                    <a:pt x="60960" y="317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3" id="43"/>
          <p:cNvGrpSpPr/>
          <p:nvPr/>
        </p:nvGrpSpPr>
        <p:grpSpPr>
          <a:xfrm rot="0">
            <a:off x="12663488" y="5861685"/>
            <a:ext cx="684848" cy="217170"/>
            <a:chOff x="0" y="0"/>
            <a:chExt cx="913130" cy="28956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48260" y="50800"/>
              <a:ext cx="812800" cy="190500"/>
            </a:xfrm>
            <a:custGeom>
              <a:avLst/>
              <a:gdLst/>
              <a:ahLst/>
              <a:cxnLst/>
              <a:rect r="r" b="b" t="t" l="l"/>
              <a:pathLst>
                <a:path h="190500" w="812800">
                  <a:moveTo>
                    <a:pt x="80010" y="0"/>
                  </a:moveTo>
                  <a:cubicBezTo>
                    <a:pt x="508000" y="24130"/>
                    <a:pt x="629920" y="6350"/>
                    <a:pt x="698500" y="19050"/>
                  </a:cubicBezTo>
                  <a:cubicBezTo>
                    <a:pt x="736600" y="25400"/>
                    <a:pt x="767080" y="35560"/>
                    <a:pt x="786130" y="52070"/>
                  </a:cubicBezTo>
                  <a:cubicBezTo>
                    <a:pt x="801370" y="64770"/>
                    <a:pt x="811530" y="82550"/>
                    <a:pt x="811530" y="101600"/>
                  </a:cubicBezTo>
                  <a:cubicBezTo>
                    <a:pt x="812800" y="121920"/>
                    <a:pt x="801370" y="153670"/>
                    <a:pt x="786130" y="168910"/>
                  </a:cubicBezTo>
                  <a:cubicBezTo>
                    <a:pt x="772160" y="181610"/>
                    <a:pt x="745490" y="189230"/>
                    <a:pt x="727710" y="187960"/>
                  </a:cubicBezTo>
                  <a:cubicBezTo>
                    <a:pt x="711200" y="186690"/>
                    <a:pt x="694690" y="177800"/>
                    <a:pt x="681990" y="167640"/>
                  </a:cubicBezTo>
                  <a:cubicBezTo>
                    <a:pt x="670560" y="157480"/>
                    <a:pt x="660400" y="140970"/>
                    <a:pt x="657860" y="124460"/>
                  </a:cubicBezTo>
                  <a:cubicBezTo>
                    <a:pt x="656590" y="104140"/>
                    <a:pt x="665480" y="69850"/>
                    <a:pt x="680720" y="54610"/>
                  </a:cubicBezTo>
                  <a:cubicBezTo>
                    <a:pt x="695960" y="39370"/>
                    <a:pt x="730250" y="31750"/>
                    <a:pt x="750570" y="34290"/>
                  </a:cubicBezTo>
                  <a:cubicBezTo>
                    <a:pt x="767080" y="35560"/>
                    <a:pt x="782320" y="46990"/>
                    <a:pt x="793750" y="58420"/>
                  </a:cubicBezTo>
                  <a:cubicBezTo>
                    <a:pt x="803910" y="71120"/>
                    <a:pt x="812800" y="87630"/>
                    <a:pt x="812800" y="104140"/>
                  </a:cubicBezTo>
                  <a:cubicBezTo>
                    <a:pt x="812800" y="124460"/>
                    <a:pt x="800100" y="157480"/>
                    <a:pt x="783590" y="171450"/>
                  </a:cubicBezTo>
                  <a:cubicBezTo>
                    <a:pt x="765810" y="184150"/>
                    <a:pt x="731520" y="190500"/>
                    <a:pt x="711200" y="184150"/>
                  </a:cubicBezTo>
                  <a:cubicBezTo>
                    <a:pt x="690880" y="177800"/>
                    <a:pt x="666750" y="153670"/>
                    <a:pt x="660400" y="132080"/>
                  </a:cubicBezTo>
                  <a:cubicBezTo>
                    <a:pt x="654050" y="111760"/>
                    <a:pt x="660400" y="77470"/>
                    <a:pt x="674370" y="60960"/>
                  </a:cubicBezTo>
                  <a:cubicBezTo>
                    <a:pt x="689610" y="43180"/>
                    <a:pt x="731520" y="31750"/>
                    <a:pt x="753110" y="34290"/>
                  </a:cubicBezTo>
                  <a:cubicBezTo>
                    <a:pt x="770890" y="36830"/>
                    <a:pt x="788670" y="53340"/>
                    <a:pt x="798830" y="66040"/>
                  </a:cubicBezTo>
                  <a:cubicBezTo>
                    <a:pt x="806450" y="76200"/>
                    <a:pt x="811530" y="87630"/>
                    <a:pt x="811530" y="101600"/>
                  </a:cubicBezTo>
                  <a:cubicBezTo>
                    <a:pt x="812800" y="116840"/>
                    <a:pt x="810260" y="140970"/>
                    <a:pt x="798830" y="154940"/>
                  </a:cubicBezTo>
                  <a:cubicBezTo>
                    <a:pt x="786130" y="170180"/>
                    <a:pt x="753110" y="186690"/>
                    <a:pt x="735330" y="187960"/>
                  </a:cubicBezTo>
                  <a:cubicBezTo>
                    <a:pt x="721360" y="189230"/>
                    <a:pt x="717550" y="177800"/>
                    <a:pt x="698500" y="173990"/>
                  </a:cubicBezTo>
                  <a:cubicBezTo>
                    <a:pt x="619760" y="157480"/>
                    <a:pt x="210820" y="161290"/>
                    <a:pt x="106680" y="144780"/>
                  </a:cubicBezTo>
                  <a:cubicBezTo>
                    <a:pt x="67310" y="138430"/>
                    <a:pt x="45720" y="135890"/>
                    <a:pt x="27940" y="121920"/>
                  </a:cubicBezTo>
                  <a:cubicBezTo>
                    <a:pt x="13970" y="111760"/>
                    <a:pt x="3810" y="96520"/>
                    <a:pt x="2540" y="81280"/>
                  </a:cubicBezTo>
                  <a:cubicBezTo>
                    <a:pt x="0" y="63500"/>
                    <a:pt x="6350" y="34290"/>
                    <a:pt x="20320" y="20320"/>
                  </a:cubicBezTo>
                  <a:cubicBezTo>
                    <a:pt x="33020" y="6350"/>
                    <a:pt x="80010" y="0"/>
                    <a:pt x="8001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68477" y="1789382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3617684" y="3831800"/>
            <a:ext cx="4176540" cy="3174170"/>
          </a:xfrm>
          <a:custGeom>
            <a:avLst/>
            <a:gdLst/>
            <a:ahLst/>
            <a:cxnLst/>
            <a:rect r="r" b="b" t="t" l="l"/>
            <a:pathLst>
              <a:path h="3174170" w="4176540">
                <a:moveTo>
                  <a:pt x="0" y="0"/>
                </a:moveTo>
                <a:lnTo>
                  <a:pt x="4176540" y="0"/>
                </a:lnTo>
                <a:lnTo>
                  <a:pt x="4176540" y="3174170"/>
                </a:lnTo>
                <a:lnTo>
                  <a:pt x="0" y="31741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5062756" y="952984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Warm–up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460417" y="4193025"/>
            <a:ext cx="6109841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Pollution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9196388" y="5986462"/>
            <a:ext cx="997268" cy="250508"/>
            <a:chOff x="0" y="0"/>
            <a:chExt cx="1329690" cy="33401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50800" y="49530"/>
              <a:ext cx="1229360" cy="245110"/>
            </a:xfrm>
            <a:custGeom>
              <a:avLst/>
              <a:gdLst/>
              <a:ahLst/>
              <a:cxnLst/>
              <a:rect r="r" b="b" t="t" l="l"/>
              <a:pathLst>
                <a:path h="245110" w="1229360">
                  <a:moveTo>
                    <a:pt x="55880" y="107950"/>
                  </a:moveTo>
                  <a:cubicBezTo>
                    <a:pt x="551180" y="82550"/>
                    <a:pt x="838200" y="96520"/>
                    <a:pt x="942340" y="86360"/>
                  </a:cubicBezTo>
                  <a:cubicBezTo>
                    <a:pt x="984250" y="82550"/>
                    <a:pt x="998220" y="80010"/>
                    <a:pt x="1029970" y="69850"/>
                  </a:cubicBezTo>
                  <a:cubicBezTo>
                    <a:pt x="1070610" y="55880"/>
                    <a:pt x="1130300" y="5080"/>
                    <a:pt x="1162050" y="1270"/>
                  </a:cubicBezTo>
                  <a:cubicBezTo>
                    <a:pt x="1178560" y="0"/>
                    <a:pt x="1189990" y="5080"/>
                    <a:pt x="1201420" y="13970"/>
                  </a:cubicBezTo>
                  <a:cubicBezTo>
                    <a:pt x="1214120" y="24130"/>
                    <a:pt x="1226820" y="50800"/>
                    <a:pt x="1228090" y="67310"/>
                  </a:cubicBezTo>
                  <a:cubicBezTo>
                    <a:pt x="1228090" y="81280"/>
                    <a:pt x="1221740" y="96520"/>
                    <a:pt x="1212850" y="106680"/>
                  </a:cubicBezTo>
                  <a:cubicBezTo>
                    <a:pt x="1205230" y="116840"/>
                    <a:pt x="1192530" y="125730"/>
                    <a:pt x="1178560" y="128270"/>
                  </a:cubicBezTo>
                  <a:cubicBezTo>
                    <a:pt x="1162050" y="130810"/>
                    <a:pt x="1134110" y="125730"/>
                    <a:pt x="1120140" y="113030"/>
                  </a:cubicBezTo>
                  <a:cubicBezTo>
                    <a:pt x="1107440" y="101600"/>
                    <a:pt x="1098550" y="73660"/>
                    <a:pt x="1099820" y="57150"/>
                  </a:cubicBezTo>
                  <a:cubicBezTo>
                    <a:pt x="1101090" y="43180"/>
                    <a:pt x="1107440" y="29210"/>
                    <a:pt x="1117600" y="20320"/>
                  </a:cubicBezTo>
                  <a:cubicBezTo>
                    <a:pt x="1130300" y="10160"/>
                    <a:pt x="1158240" y="0"/>
                    <a:pt x="1176020" y="2540"/>
                  </a:cubicBezTo>
                  <a:cubicBezTo>
                    <a:pt x="1192530" y="6350"/>
                    <a:pt x="1214120" y="25400"/>
                    <a:pt x="1223010" y="40640"/>
                  </a:cubicBezTo>
                  <a:cubicBezTo>
                    <a:pt x="1229360" y="53340"/>
                    <a:pt x="1229360" y="68580"/>
                    <a:pt x="1225550" y="81280"/>
                  </a:cubicBezTo>
                  <a:cubicBezTo>
                    <a:pt x="1223010" y="93980"/>
                    <a:pt x="1214120" y="104140"/>
                    <a:pt x="1203960" y="115570"/>
                  </a:cubicBezTo>
                  <a:cubicBezTo>
                    <a:pt x="1187450" y="133350"/>
                    <a:pt x="1162050" y="153670"/>
                    <a:pt x="1130300" y="167640"/>
                  </a:cubicBezTo>
                  <a:cubicBezTo>
                    <a:pt x="1084580" y="186690"/>
                    <a:pt x="1022350" y="195580"/>
                    <a:pt x="943610" y="203200"/>
                  </a:cubicBezTo>
                  <a:cubicBezTo>
                    <a:pt x="808990" y="217170"/>
                    <a:pt x="554990" y="204470"/>
                    <a:pt x="393700" y="210820"/>
                  </a:cubicBezTo>
                  <a:cubicBezTo>
                    <a:pt x="266700" y="215900"/>
                    <a:pt x="111760" y="245110"/>
                    <a:pt x="54610" y="233680"/>
                  </a:cubicBezTo>
                  <a:cubicBezTo>
                    <a:pt x="34290" y="228600"/>
                    <a:pt x="24130" y="222250"/>
                    <a:pt x="15240" y="212090"/>
                  </a:cubicBezTo>
                  <a:cubicBezTo>
                    <a:pt x="6350" y="201930"/>
                    <a:pt x="0" y="184150"/>
                    <a:pt x="0" y="170180"/>
                  </a:cubicBezTo>
                  <a:cubicBezTo>
                    <a:pt x="0" y="156210"/>
                    <a:pt x="6350" y="138430"/>
                    <a:pt x="16510" y="128270"/>
                  </a:cubicBezTo>
                  <a:cubicBezTo>
                    <a:pt x="25400" y="118110"/>
                    <a:pt x="55880" y="107950"/>
                    <a:pt x="55880" y="1079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0907078" y="6067425"/>
            <a:ext cx="877252" cy="205740"/>
            <a:chOff x="0" y="0"/>
            <a:chExt cx="1169670" cy="27432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49530" y="50800"/>
              <a:ext cx="1069340" cy="199390"/>
            </a:xfrm>
            <a:custGeom>
              <a:avLst/>
              <a:gdLst/>
              <a:ahLst/>
              <a:cxnLst/>
              <a:rect r="r" b="b" t="t" l="l"/>
              <a:pathLst>
                <a:path h="199390" w="1069340">
                  <a:moveTo>
                    <a:pt x="63500" y="0"/>
                  </a:moveTo>
                  <a:cubicBezTo>
                    <a:pt x="567690" y="8890"/>
                    <a:pt x="933450" y="78740"/>
                    <a:pt x="990600" y="50800"/>
                  </a:cubicBezTo>
                  <a:cubicBezTo>
                    <a:pt x="1004570" y="44450"/>
                    <a:pt x="1000760" y="27940"/>
                    <a:pt x="1009650" y="25400"/>
                  </a:cubicBezTo>
                  <a:cubicBezTo>
                    <a:pt x="1019810" y="22860"/>
                    <a:pt x="1040130" y="33020"/>
                    <a:pt x="1050290" y="43180"/>
                  </a:cubicBezTo>
                  <a:cubicBezTo>
                    <a:pt x="1059180" y="52070"/>
                    <a:pt x="1068070" y="68580"/>
                    <a:pt x="1068070" y="82550"/>
                  </a:cubicBezTo>
                  <a:cubicBezTo>
                    <a:pt x="1069340" y="99060"/>
                    <a:pt x="1057910" y="124460"/>
                    <a:pt x="1045210" y="135890"/>
                  </a:cubicBezTo>
                  <a:cubicBezTo>
                    <a:pt x="1035050" y="146050"/>
                    <a:pt x="1018540" y="152400"/>
                    <a:pt x="1003300" y="149860"/>
                  </a:cubicBezTo>
                  <a:cubicBezTo>
                    <a:pt x="986790" y="147320"/>
                    <a:pt x="960120" y="129540"/>
                    <a:pt x="949960" y="115570"/>
                  </a:cubicBezTo>
                  <a:cubicBezTo>
                    <a:pt x="943610" y="104140"/>
                    <a:pt x="942340" y="88900"/>
                    <a:pt x="944880" y="76200"/>
                  </a:cubicBezTo>
                  <a:cubicBezTo>
                    <a:pt x="947420" y="63500"/>
                    <a:pt x="953770" y="49530"/>
                    <a:pt x="965200" y="41910"/>
                  </a:cubicBezTo>
                  <a:cubicBezTo>
                    <a:pt x="977900" y="31750"/>
                    <a:pt x="1005840" y="24130"/>
                    <a:pt x="1021080" y="27940"/>
                  </a:cubicBezTo>
                  <a:cubicBezTo>
                    <a:pt x="1035050" y="29210"/>
                    <a:pt x="1047750" y="38100"/>
                    <a:pt x="1055370" y="48260"/>
                  </a:cubicBezTo>
                  <a:cubicBezTo>
                    <a:pt x="1064260" y="62230"/>
                    <a:pt x="1069340" y="90170"/>
                    <a:pt x="1065530" y="106680"/>
                  </a:cubicBezTo>
                  <a:cubicBezTo>
                    <a:pt x="1062990" y="119380"/>
                    <a:pt x="1052830" y="130810"/>
                    <a:pt x="1042670" y="138430"/>
                  </a:cubicBezTo>
                  <a:cubicBezTo>
                    <a:pt x="1032510" y="146050"/>
                    <a:pt x="1017270" y="151130"/>
                    <a:pt x="1004570" y="149860"/>
                  </a:cubicBezTo>
                  <a:cubicBezTo>
                    <a:pt x="988060" y="148590"/>
                    <a:pt x="963930" y="134620"/>
                    <a:pt x="953770" y="120650"/>
                  </a:cubicBezTo>
                  <a:cubicBezTo>
                    <a:pt x="946150" y="110490"/>
                    <a:pt x="943610" y="95250"/>
                    <a:pt x="944880" y="82550"/>
                  </a:cubicBezTo>
                  <a:cubicBezTo>
                    <a:pt x="944880" y="69850"/>
                    <a:pt x="949960" y="55880"/>
                    <a:pt x="960120" y="45720"/>
                  </a:cubicBezTo>
                  <a:cubicBezTo>
                    <a:pt x="971550" y="35560"/>
                    <a:pt x="998220" y="24130"/>
                    <a:pt x="1014730" y="26670"/>
                  </a:cubicBezTo>
                  <a:cubicBezTo>
                    <a:pt x="1031240" y="27940"/>
                    <a:pt x="1050290" y="41910"/>
                    <a:pt x="1059180" y="54610"/>
                  </a:cubicBezTo>
                  <a:cubicBezTo>
                    <a:pt x="1066800" y="66040"/>
                    <a:pt x="1069340" y="85090"/>
                    <a:pt x="1068070" y="97790"/>
                  </a:cubicBezTo>
                  <a:cubicBezTo>
                    <a:pt x="1066800" y="107950"/>
                    <a:pt x="1062990" y="118110"/>
                    <a:pt x="1056640" y="125730"/>
                  </a:cubicBezTo>
                  <a:cubicBezTo>
                    <a:pt x="1045210" y="135890"/>
                    <a:pt x="1012190" y="139700"/>
                    <a:pt x="1003300" y="149860"/>
                  </a:cubicBezTo>
                  <a:cubicBezTo>
                    <a:pt x="998220" y="156210"/>
                    <a:pt x="1005840" y="165100"/>
                    <a:pt x="996950" y="171450"/>
                  </a:cubicBezTo>
                  <a:cubicBezTo>
                    <a:pt x="956310" y="199390"/>
                    <a:pt x="571500" y="128270"/>
                    <a:pt x="398780" y="121920"/>
                  </a:cubicBezTo>
                  <a:cubicBezTo>
                    <a:pt x="266700" y="115570"/>
                    <a:pt x="104140" y="139700"/>
                    <a:pt x="48260" y="121920"/>
                  </a:cubicBezTo>
                  <a:cubicBezTo>
                    <a:pt x="27940" y="115570"/>
                    <a:pt x="20320" y="107950"/>
                    <a:pt x="11430" y="96520"/>
                  </a:cubicBezTo>
                  <a:cubicBezTo>
                    <a:pt x="3810" y="85090"/>
                    <a:pt x="0" y="67310"/>
                    <a:pt x="1270" y="54610"/>
                  </a:cubicBezTo>
                  <a:cubicBezTo>
                    <a:pt x="2540" y="40640"/>
                    <a:pt x="11430" y="24130"/>
                    <a:pt x="21590" y="15240"/>
                  </a:cubicBezTo>
                  <a:cubicBezTo>
                    <a:pt x="31750" y="6350"/>
                    <a:pt x="63500" y="0"/>
                    <a:pt x="6350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12438698" y="5985510"/>
            <a:ext cx="1299210" cy="220028"/>
            <a:chOff x="0" y="0"/>
            <a:chExt cx="1732280" cy="29337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50800" y="44450"/>
              <a:ext cx="1633220" cy="199390"/>
            </a:xfrm>
            <a:custGeom>
              <a:avLst/>
              <a:gdLst/>
              <a:ahLst/>
              <a:cxnLst/>
              <a:rect r="r" b="b" t="t" l="l"/>
              <a:pathLst>
                <a:path h="199390" w="1633220">
                  <a:moveTo>
                    <a:pt x="55880" y="35560"/>
                  </a:moveTo>
                  <a:cubicBezTo>
                    <a:pt x="505460" y="6350"/>
                    <a:pt x="608330" y="8890"/>
                    <a:pt x="736600" y="7620"/>
                  </a:cubicBezTo>
                  <a:cubicBezTo>
                    <a:pt x="899160" y="6350"/>
                    <a:pt x="1145540" y="0"/>
                    <a:pt x="1290320" y="6350"/>
                  </a:cubicBezTo>
                  <a:cubicBezTo>
                    <a:pt x="1384300" y="10160"/>
                    <a:pt x="1466850" y="10160"/>
                    <a:pt x="1522730" y="26670"/>
                  </a:cubicBezTo>
                  <a:cubicBezTo>
                    <a:pt x="1557020" y="35560"/>
                    <a:pt x="1582420" y="46990"/>
                    <a:pt x="1600200" y="64770"/>
                  </a:cubicBezTo>
                  <a:cubicBezTo>
                    <a:pt x="1616710" y="81280"/>
                    <a:pt x="1630680" y="106680"/>
                    <a:pt x="1630680" y="127000"/>
                  </a:cubicBezTo>
                  <a:cubicBezTo>
                    <a:pt x="1630680" y="146050"/>
                    <a:pt x="1611630" y="173990"/>
                    <a:pt x="1597660" y="186690"/>
                  </a:cubicBezTo>
                  <a:cubicBezTo>
                    <a:pt x="1587500" y="194310"/>
                    <a:pt x="1576070" y="196850"/>
                    <a:pt x="1564640" y="198120"/>
                  </a:cubicBezTo>
                  <a:cubicBezTo>
                    <a:pt x="1550670" y="198120"/>
                    <a:pt x="1531620" y="196850"/>
                    <a:pt x="1518920" y="186690"/>
                  </a:cubicBezTo>
                  <a:cubicBezTo>
                    <a:pt x="1503680" y="176530"/>
                    <a:pt x="1484630" y="148590"/>
                    <a:pt x="1484630" y="128270"/>
                  </a:cubicBezTo>
                  <a:cubicBezTo>
                    <a:pt x="1483360" y="107950"/>
                    <a:pt x="1497330" y="77470"/>
                    <a:pt x="1513840" y="66040"/>
                  </a:cubicBezTo>
                  <a:cubicBezTo>
                    <a:pt x="1530350" y="53340"/>
                    <a:pt x="1562100" y="48260"/>
                    <a:pt x="1581150" y="55880"/>
                  </a:cubicBezTo>
                  <a:cubicBezTo>
                    <a:pt x="1600200" y="62230"/>
                    <a:pt x="1623060" y="86360"/>
                    <a:pt x="1628140" y="105410"/>
                  </a:cubicBezTo>
                  <a:cubicBezTo>
                    <a:pt x="1633220" y="125730"/>
                    <a:pt x="1625600" y="157480"/>
                    <a:pt x="1612900" y="172720"/>
                  </a:cubicBezTo>
                  <a:cubicBezTo>
                    <a:pt x="1598930" y="187960"/>
                    <a:pt x="1568450" y="199390"/>
                    <a:pt x="1548130" y="198120"/>
                  </a:cubicBezTo>
                  <a:cubicBezTo>
                    <a:pt x="1529080" y="195580"/>
                    <a:pt x="1501140" y="176530"/>
                    <a:pt x="1492250" y="158750"/>
                  </a:cubicBezTo>
                  <a:cubicBezTo>
                    <a:pt x="1483360" y="140970"/>
                    <a:pt x="1483360" y="107950"/>
                    <a:pt x="1492250" y="90170"/>
                  </a:cubicBezTo>
                  <a:cubicBezTo>
                    <a:pt x="1502410" y="72390"/>
                    <a:pt x="1530350" y="53340"/>
                    <a:pt x="1550670" y="52070"/>
                  </a:cubicBezTo>
                  <a:cubicBezTo>
                    <a:pt x="1569720" y="49530"/>
                    <a:pt x="1600200" y="63500"/>
                    <a:pt x="1612900" y="77470"/>
                  </a:cubicBezTo>
                  <a:cubicBezTo>
                    <a:pt x="1625600" y="90170"/>
                    <a:pt x="1630680" y="111760"/>
                    <a:pt x="1630680" y="127000"/>
                  </a:cubicBezTo>
                  <a:cubicBezTo>
                    <a:pt x="1630680" y="138430"/>
                    <a:pt x="1629410" y="149860"/>
                    <a:pt x="1621790" y="160020"/>
                  </a:cubicBezTo>
                  <a:cubicBezTo>
                    <a:pt x="1610360" y="175260"/>
                    <a:pt x="1584960" y="195580"/>
                    <a:pt x="1564640" y="198120"/>
                  </a:cubicBezTo>
                  <a:cubicBezTo>
                    <a:pt x="1543050" y="199390"/>
                    <a:pt x="1524000" y="176530"/>
                    <a:pt x="1493520" y="167640"/>
                  </a:cubicBezTo>
                  <a:cubicBezTo>
                    <a:pt x="1443990" y="153670"/>
                    <a:pt x="1383030" y="144780"/>
                    <a:pt x="1290320" y="138430"/>
                  </a:cubicBezTo>
                  <a:cubicBezTo>
                    <a:pt x="1098550" y="124460"/>
                    <a:pt x="621030" y="129540"/>
                    <a:pt x="393700" y="137160"/>
                  </a:cubicBezTo>
                  <a:cubicBezTo>
                    <a:pt x="254000" y="142240"/>
                    <a:pt x="113030" y="172720"/>
                    <a:pt x="55880" y="161290"/>
                  </a:cubicBezTo>
                  <a:cubicBezTo>
                    <a:pt x="35560" y="157480"/>
                    <a:pt x="25400" y="151130"/>
                    <a:pt x="16510" y="140970"/>
                  </a:cubicBezTo>
                  <a:cubicBezTo>
                    <a:pt x="6350" y="130810"/>
                    <a:pt x="0" y="113030"/>
                    <a:pt x="0" y="99060"/>
                  </a:cubicBezTo>
                  <a:cubicBezTo>
                    <a:pt x="0" y="85090"/>
                    <a:pt x="6350" y="67310"/>
                    <a:pt x="16510" y="57150"/>
                  </a:cubicBezTo>
                  <a:cubicBezTo>
                    <a:pt x="25400" y="45720"/>
                    <a:pt x="55880" y="35560"/>
                    <a:pt x="55880" y="355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36524" y="1777853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6096062" y="3752434"/>
            <a:ext cx="6350050" cy="264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聽聽看，在留言區寫下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你聽到的2個單字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440070" y="1016030"/>
            <a:ext cx="1366203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u="sng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  <a:hlinkClick r:id="rId17" tooltip="https://tinyurl.com/2cstklwh"/>
              </a:rPr>
              <a:t>Take a listen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18" t="0" r="-491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36524" y="1777853"/>
            <a:ext cx="13662033" cy="6708237"/>
            <a:chOff x="0" y="0"/>
            <a:chExt cx="3598231" cy="1766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8231" cy="1766778"/>
            </a:xfrm>
            <a:custGeom>
              <a:avLst/>
              <a:gdLst/>
              <a:ahLst/>
              <a:cxnLst/>
              <a:rect r="r" b="b" t="t" l="l"/>
              <a:pathLst>
                <a:path h="1766778" w="3598231">
                  <a:moveTo>
                    <a:pt x="0" y="0"/>
                  </a:moveTo>
                  <a:lnTo>
                    <a:pt x="3598231" y="0"/>
                  </a:lnTo>
                  <a:lnTo>
                    <a:pt x="3598231" y="1766778"/>
                  </a:lnTo>
                  <a:lnTo>
                    <a:pt x="0" y="1766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98231" cy="181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8640" y="1124434"/>
            <a:ext cx="8324892" cy="1497691"/>
            <a:chOff x="0" y="0"/>
            <a:chExt cx="2192564" cy="394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2564" cy="394454"/>
            </a:xfrm>
            <a:custGeom>
              <a:avLst/>
              <a:gdLst/>
              <a:ahLst/>
              <a:cxnLst/>
              <a:rect r="r" b="b" t="t" l="l"/>
              <a:pathLst>
                <a:path h="394454" w="2192564">
                  <a:moveTo>
                    <a:pt x="65098" y="0"/>
                  </a:moveTo>
                  <a:lnTo>
                    <a:pt x="2127466" y="0"/>
                  </a:lnTo>
                  <a:cubicBezTo>
                    <a:pt x="2163419" y="0"/>
                    <a:pt x="2192564" y="29145"/>
                    <a:pt x="2192564" y="65098"/>
                  </a:cubicBezTo>
                  <a:lnTo>
                    <a:pt x="2192564" y="329356"/>
                  </a:lnTo>
                  <a:cubicBezTo>
                    <a:pt x="2192564" y="365308"/>
                    <a:pt x="2163419" y="394454"/>
                    <a:pt x="2127466" y="394454"/>
                  </a:cubicBezTo>
                  <a:lnTo>
                    <a:pt x="65098" y="394454"/>
                  </a:lnTo>
                  <a:cubicBezTo>
                    <a:pt x="29145" y="394454"/>
                    <a:pt x="0" y="365308"/>
                    <a:pt x="0" y="329356"/>
                  </a:cubicBezTo>
                  <a:lnTo>
                    <a:pt x="0" y="65098"/>
                  </a:lnTo>
                  <a:cubicBezTo>
                    <a:pt x="0" y="29145"/>
                    <a:pt x="29145" y="0"/>
                    <a:pt x="65098" y="0"/>
                  </a:cubicBezTo>
                  <a:close/>
                </a:path>
              </a:pathLst>
            </a:custGeom>
            <a:solidFill>
              <a:srgbClr val="2489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92564" cy="4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087225" y="7765812"/>
            <a:ext cx="3701781" cy="5731960"/>
          </a:xfrm>
          <a:custGeom>
            <a:avLst/>
            <a:gdLst/>
            <a:ahLst/>
            <a:cxnLst/>
            <a:rect r="r" b="b" t="t" l="l"/>
            <a:pathLst>
              <a:path h="5731960" w="3701781">
                <a:moveTo>
                  <a:pt x="0" y="0"/>
                </a:moveTo>
                <a:lnTo>
                  <a:pt x="3701781" y="0"/>
                </a:lnTo>
                <a:lnTo>
                  <a:pt x="3701781" y="5731960"/>
                </a:lnTo>
                <a:lnTo>
                  <a:pt x="0" y="5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04875" y="7088125"/>
            <a:ext cx="3555968" cy="5506178"/>
          </a:xfrm>
          <a:custGeom>
            <a:avLst/>
            <a:gdLst/>
            <a:ahLst/>
            <a:cxnLst/>
            <a:rect r="r" b="b" t="t" l="l"/>
            <a:pathLst>
              <a:path h="5506178" w="3555968">
                <a:moveTo>
                  <a:pt x="0" y="0"/>
                </a:moveTo>
                <a:lnTo>
                  <a:pt x="3555968" y="0"/>
                </a:lnTo>
                <a:lnTo>
                  <a:pt x="3555968" y="5506178"/>
                </a:lnTo>
                <a:lnTo>
                  <a:pt x="0" y="550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49533" y="6489628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7088125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7"/>
                </a:lnTo>
                <a:lnTo>
                  <a:pt x="0" y="509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998556" y="4942381"/>
            <a:ext cx="2691434" cy="5478746"/>
          </a:xfrm>
          <a:custGeom>
            <a:avLst/>
            <a:gdLst/>
            <a:ahLst/>
            <a:cxnLst/>
            <a:rect r="r" b="b" t="t" l="l"/>
            <a:pathLst>
              <a:path h="5478746" w="2691434">
                <a:moveTo>
                  <a:pt x="0" y="0"/>
                </a:moveTo>
                <a:lnTo>
                  <a:pt x="2691434" y="0"/>
                </a:lnTo>
                <a:lnTo>
                  <a:pt x="2691434" y="5478746"/>
                </a:lnTo>
                <a:lnTo>
                  <a:pt x="0" y="547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75576" y="7441261"/>
            <a:ext cx="3855626" cy="3190531"/>
          </a:xfrm>
          <a:custGeom>
            <a:avLst/>
            <a:gdLst/>
            <a:ahLst/>
            <a:cxnLst/>
            <a:rect r="r" b="b" t="t" l="l"/>
            <a:pathLst>
              <a:path h="3190531" w="3855626">
                <a:moveTo>
                  <a:pt x="0" y="0"/>
                </a:moveTo>
                <a:lnTo>
                  <a:pt x="3855626" y="0"/>
                </a:lnTo>
                <a:lnTo>
                  <a:pt x="3855626" y="3190531"/>
                </a:lnTo>
                <a:lnTo>
                  <a:pt x="0" y="319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6786" y="5345550"/>
            <a:ext cx="4610508" cy="5042743"/>
          </a:xfrm>
          <a:custGeom>
            <a:avLst/>
            <a:gdLst/>
            <a:ahLst/>
            <a:cxnLst/>
            <a:rect r="r" b="b" t="t" l="l"/>
            <a:pathLst>
              <a:path h="5042743" w="4610508">
                <a:moveTo>
                  <a:pt x="0" y="0"/>
                </a:moveTo>
                <a:lnTo>
                  <a:pt x="4610508" y="0"/>
                </a:lnTo>
                <a:lnTo>
                  <a:pt x="4610508" y="5042743"/>
                </a:lnTo>
                <a:lnTo>
                  <a:pt x="0" y="504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60843" y="8084894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29026" y="8278089"/>
            <a:ext cx="3289646" cy="5093797"/>
          </a:xfrm>
          <a:custGeom>
            <a:avLst/>
            <a:gdLst/>
            <a:ahLst/>
            <a:cxnLst/>
            <a:rect r="r" b="b" t="t" l="l"/>
            <a:pathLst>
              <a:path h="5093797" w="3289646">
                <a:moveTo>
                  <a:pt x="0" y="0"/>
                </a:moveTo>
                <a:lnTo>
                  <a:pt x="3289646" y="0"/>
                </a:lnTo>
                <a:lnTo>
                  <a:pt x="3289646" y="5093796"/>
                </a:lnTo>
                <a:lnTo>
                  <a:pt x="0" y="509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354" y="7681754"/>
            <a:ext cx="4104737" cy="3494157"/>
          </a:xfrm>
          <a:custGeom>
            <a:avLst/>
            <a:gdLst/>
            <a:ahLst/>
            <a:cxnLst/>
            <a:rect r="r" b="b" t="t" l="l"/>
            <a:pathLst>
              <a:path h="3494157" w="4104737">
                <a:moveTo>
                  <a:pt x="0" y="0"/>
                </a:moveTo>
                <a:lnTo>
                  <a:pt x="4104737" y="0"/>
                </a:lnTo>
                <a:lnTo>
                  <a:pt x="4104737" y="3494157"/>
                </a:lnTo>
                <a:lnTo>
                  <a:pt x="0" y="349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68075" y="7844063"/>
            <a:ext cx="1226271" cy="1284053"/>
          </a:xfrm>
          <a:custGeom>
            <a:avLst/>
            <a:gdLst/>
            <a:ahLst/>
            <a:cxnLst/>
            <a:rect r="r" b="b" t="t" l="l"/>
            <a:pathLst>
              <a:path h="1284053" w="1226271">
                <a:moveTo>
                  <a:pt x="0" y="0"/>
                </a:moveTo>
                <a:lnTo>
                  <a:pt x="1226271" y="0"/>
                </a:lnTo>
                <a:lnTo>
                  <a:pt x="1226271" y="1284053"/>
                </a:lnTo>
                <a:lnTo>
                  <a:pt x="0" y="12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506631">
            <a:off x="889088" y="3823861"/>
            <a:ext cx="924532" cy="968096"/>
          </a:xfrm>
          <a:custGeom>
            <a:avLst/>
            <a:gdLst/>
            <a:ahLst/>
            <a:cxnLst/>
            <a:rect r="r" b="b" t="t" l="l"/>
            <a:pathLst>
              <a:path h="968096" w="924532">
                <a:moveTo>
                  <a:pt x="924532" y="0"/>
                </a:moveTo>
                <a:lnTo>
                  <a:pt x="0" y="0"/>
                </a:lnTo>
                <a:lnTo>
                  <a:pt x="0" y="968097"/>
                </a:lnTo>
                <a:lnTo>
                  <a:pt x="924532" y="968097"/>
                </a:lnTo>
                <a:lnTo>
                  <a:pt x="92453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682574" y="8803700"/>
            <a:ext cx="990826" cy="1037514"/>
          </a:xfrm>
          <a:custGeom>
            <a:avLst/>
            <a:gdLst/>
            <a:ahLst/>
            <a:cxnLst/>
            <a:rect r="r" b="b" t="t" l="l"/>
            <a:pathLst>
              <a:path h="1037514" w="990826">
                <a:moveTo>
                  <a:pt x="990826" y="0"/>
                </a:moveTo>
                <a:lnTo>
                  <a:pt x="0" y="0"/>
                </a:lnTo>
                <a:lnTo>
                  <a:pt x="0" y="1037514"/>
                </a:lnTo>
                <a:lnTo>
                  <a:pt x="990826" y="1037514"/>
                </a:lnTo>
                <a:lnTo>
                  <a:pt x="9908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15939" y="931193"/>
            <a:ext cx="1814571" cy="1425263"/>
          </a:xfrm>
          <a:custGeom>
            <a:avLst/>
            <a:gdLst/>
            <a:ahLst/>
            <a:cxnLst/>
            <a:rect r="r" b="b" t="t" l="l"/>
            <a:pathLst>
              <a:path h="1425263" w="1814571">
                <a:moveTo>
                  <a:pt x="0" y="0"/>
                </a:moveTo>
                <a:lnTo>
                  <a:pt x="1814571" y="0"/>
                </a:lnTo>
                <a:lnTo>
                  <a:pt x="1814571" y="1425263"/>
                </a:lnTo>
                <a:lnTo>
                  <a:pt x="0" y="1425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48549" y="2008299"/>
            <a:ext cx="1424100" cy="1118566"/>
          </a:xfrm>
          <a:custGeom>
            <a:avLst/>
            <a:gdLst/>
            <a:ahLst/>
            <a:cxnLst/>
            <a:rect r="r" b="b" t="t" l="l"/>
            <a:pathLst>
              <a:path h="1118566" w="1424100">
                <a:moveTo>
                  <a:pt x="0" y="0"/>
                </a:moveTo>
                <a:lnTo>
                  <a:pt x="1424100" y="0"/>
                </a:lnTo>
                <a:lnTo>
                  <a:pt x="1424100" y="1118566"/>
                </a:lnTo>
                <a:lnTo>
                  <a:pt x="0" y="111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518794" y="931193"/>
            <a:ext cx="953856" cy="749210"/>
          </a:xfrm>
          <a:custGeom>
            <a:avLst/>
            <a:gdLst/>
            <a:ahLst/>
            <a:cxnLst/>
            <a:rect r="r" b="b" t="t" l="l"/>
            <a:pathLst>
              <a:path h="749210" w="953856">
                <a:moveTo>
                  <a:pt x="0" y="0"/>
                </a:moveTo>
                <a:lnTo>
                  <a:pt x="953855" y="0"/>
                </a:lnTo>
                <a:lnTo>
                  <a:pt x="953855" y="749211"/>
                </a:lnTo>
                <a:lnTo>
                  <a:pt x="0" y="749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92318" y="-1168631"/>
            <a:ext cx="2107176" cy="1187681"/>
          </a:xfrm>
          <a:custGeom>
            <a:avLst/>
            <a:gdLst/>
            <a:ahLst/>
            <a:cxnLst/>
            <a:rect r="r" b="b" t="t" l="l"/>
            <a:pathLst>
              <a:path h="1187681" w="2107176">
                <a:moveTo>
                  <a:pt x="0" y="0"/>
                </a:moveTo>
                <a:lnTo>
                  <a:pt x="2107175" y="0"/>
                </a:lnTo>
                <a:lnTo>
                  <a:pt x="2107175" y="1187681"/>
                </a:lnTo>
                <a:lnTo>
                  <a:pt x="0" y="1187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44823" y="2136132"/>
            <a:ext cx="1098274" cy="619027"/>
          </a:xfrm>
          <a:custGeom>
            <a:avLst/>
            <a:gdLst/>
            <a:ahLst/>
            <a:cxnLst/>
            <a:rect r="r" b="b" t="t" l="l"/>
            <a:pathLst>
              <a:path h="619027" w="1098274">
                <a:moveTo>
                  <a:pt x="1098274" y="0"/>
                </a:moveTo>
                <a:lnTo>
                  <a:pt x="0" y="0"/>
                </a:lnTo>
                <a:lnTo>
                  <a:pt x="0" y="619027"/>
                </a:lnTo>
                <a:lnTo>
                  <a:pt x="1098274" y="619027"/>
                </a:lnTo>
                <a:lnTo>
                  <a:pt x="10982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2809135" y="1224676"/>
            <a:ext cx="1617099" cy="911456"/>
          </a:xfrm>
          <a:custGeom>
            <a:avLst/>
            <a:gdLst/>
            <a:ahLst/>
            <a:cxnLst/>
            <a:rect r="r" b="b" t="t" l="l"/>
            <a:pathLst>
              <a:path h="911456" w="1617099">
                <a:moveTo>
                  <a:pt x="1617099" y="0"/>
                </a:moveTo>
                <a:lnTo>
                  <a:pt x="0" y="0"/>
                </a:lnTo>
                <a:lnTo>
                  <a:pt x="0" y="911456"/>
                </a:lnTo>
                <a:lnTo>
                  <a:pt x="1617099" y="911456"/>
                </a:lnTo>
                <a:lnTo>
                  <a:pt x="16170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79865" y="1331736"/>
            <a:ext cx="1164958" cy="656613"/>
          </a:xfrm>
          <a:custGeom>
            <a:avLst/>
            <a:gdLst/>
            <a:ahLst/>
            <a:cxnLst/>
            <a:rect r="r" b="b" t="t" l="l"/>
            <a:pathLst>
              <a:path h="656613" w="1164958">
                <a:moveTo>
                  <a:pt x="1164958" y="0"/>
                </a:moveTo>
                <a:lnTo>
                  <a:pt x="0" y="0"/>
                </a:lnTo>
                <a:lnTo>
                  <a:pt x="0" y="656613"/>
                </a:lnTo>
                <a:lnTo>
                  <a:pt x="1164958" y="656613"/>
                </a:lnTo>
                <a:lnTo>
                  <a:pt x="11649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13913782" y="6352704"/>
            <a:ext cx="1312953" cy="1088557"/>
          </a:xfrm>
          <a:custGeom>
            <a:avLst/>
            <a:gdLst/>
            <a:ahLst/>
            <a:cxnLst/>
            <a:rect r="r" b="b" t="t" l="l"/>
            <a:pathLst>
              <a:path h="1088557" w="1312953">
                <a:moveTo>
                  <a:pt x="1312953" y="0"/>
                </a:moveTo>
                <a:lnTo>
                  <a:pt x="0" y="0"/>
                </a:lnTo>
                <a:lnTo>
                  <a:pt x="0" y="1088557"/>
                </a:lnTo>
                <a:lnTo>
                  <a:pt x="1312953" y="1088557"/>
                </a:lnTo>
                <a:lnTo>
                  <a:pt x="13129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066333" y="5037950"/>
            <a:ext cx="1337389" cy="615199"/>
          </a:xfrm>
          <a:custGeom>
            <a:avLst/>
            <a:gdLst/>
            <a:ahLst/>
            <a:cxnLst/>
            <a:rect r="r" b="b" t="t" l="l"/>
            <a:pathLst>
              <a:path h="615199" w="1337389">
                <a:moveTo>
                  <a:pt x="0" y="0"/>
                </a:moveTo>
                <a:lnTo>
                  <a:pt x="1337389" y="0"/>
                </a:lnTo>
                <a:lnTo>
                  <a:pt x="1337389" y="615199"/>
                </a:lnTo>
                <a:lnTo>
                  <a:pt x="0" y="61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969430" y="4188371"/>
            <a:ext cx="1639152" cy="754010"/>
          </a:xfrm>
          <a:custGeom>
            <a:avLst/>
            <a:gdLst/>
            <a:ahLst/>
            <a:cxnLst/>
            <a:rect r="r" b="b" t="t" l="l"/>
            <a:pathLst>
              <a:path h="754010" w="1639152">
                <a:moveTo>
                  <a:pt x="1639152" y="0"/>
                </a:moveTo>
                <a:lnTo>
                  <a:pt x="0" y="0"/>
                </a:lnTo>
                <a:lnTo>
                  <a:pt x="0" y="754010"/>
                </a:lnTo>
                <a:lnTo>
                  <a:pt x="1639152" y="754010"/>
                </a:lnTo>
                <a:lnTo>
                  <a:pt x="16391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5129553" y="952984"/>
            <a:ext cx="8532540" cy="1542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5"/>
              </a:lnSpc>
            </a:pPr>
            <a:r>
              <a:rPr lang="en-US" sz="9004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Music Time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809135" y="4452521"/>
            <a:ext cx="1273254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u="sng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  <a:hlinkClick r:id="rId17" tooltip="https://youtu.be/xbyV-m1Pv_I?si=eLEGtH4EYZiyNoBY"/>
              </a:rPr>
              <a:t>https://youtu.be/xbyV-m1Pv_I?si=eLEGtH4EYZiyNoBY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DAGkMIOun7Q</dc:identifier>
  <dcterms:modified xsi:type="dcterms:W3CDTF">2011-08-01T06:04:30Z</dcterms:modified>
  <cp:revision>1</cp:revision>
  <dc:title>Blue and Pink Playful Watercolor Illustration The Sea Presentation</dc:title>
</cp:coreProperties>
</file>