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</p:sldIdLst>
  <p:sldSz cy="5143500" cx="9144000"/>
  <p:notesSz cx="6858000" cy="9144000"/>
  <p:embeddedFontLst>
    <p:embeddedFont>
      <p:font typeface="Candal"/>
      <p:regular r:id="rId94"/>
    </p:embeddedFont>
    <p:embeddedFont>
      <p:font typeface="Roboto"/>
      <p:regular r:id="rId95"/>
      <p:bold r:id="rId96"/>
      <p:italic r:id="rId97"/>
      <p:boldItalic r:id="rId98"/>
    </p:embeddedFont>
    <p:embeddedFont>
      <p:font typeface="Anaheim"/>
      <p:regular r:id="rId99"/>
      <p:bold r:id="rId100"/>
    </p:embeddedFont>
    <p:embeddedFont>
      <p:font typeface="Noto Sans TC"/>
      <p:regular r:id="rId101"/>
      <p:bold r:id="rId102"/>
    </p:embeddedFont>
    <p:embeddedFont>
      <p:font typeface="Epilogue"/>
      <p:regular r:id="rId103"/>
      <p:bold r:id="rId104"/>
      <p:italic r:id="rId105"/>
      <p:boldItalic r:id="rId106"/>
    </p:embeddedFont>
    <p:embeddedFont>
      <p:font typeface="Zen Kaku Gothic Antique"/>
      <p:regular r:id="rId107"/>
      <p:bold r:id="rId10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font" Target="fonts/ZenKakuGothicAntique-regular.fntdata"/><Relationship Id="rId106" Type="http://schemas.openxmlformats.org/officeDocument/2006/relationships/font" Target="fonts/Epilogue-boldItalic.fntdata"/><Relationship Id="rId105" Type="http://schemas.openxmlformats.org/officeDocument/2006/relationships/font" Target="fonts/Epilogue-italic.fntdata"/><Relationship Id="rId104" Type="http://schemas.openxmlformats.org/officeDocument/2006/relationships/font" Target="fonts/Epilogue-bold.fntdata"/><Relationship Id="rId108" Type="http://schemas.openxmlformats.org/officeDocument/2006/relationships/font" Target="fonts/ZenKakuGothicAntique-bold.fntdata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font" Target="fonts/Epilogue-regular.fntdata"/><Relationship Id="rId102" Type="http://schemas.openxmlformats.org/officeDocument/2006/relationships/font" Target="fonts/NotoSansTC-bold.fntdata"/><Relationship Id="rId101" Type="http://schemas.openxmlformats.org/officeDocument/2006/relationships/font" Target="fonts/NotoSansTC-regular.fntdata"/><Relationship Id="rId100" Type="http://schemas.openxmlformats.org/officeDocument/2006/relationships/font" Target="fonts/Anaheim-bold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font" Target="fonts/Roboto-regular.fntdata"/><Relationship Id="rId94" Type="http://schemas.openxmlformats.org/officeDocument/2006/relationships/font" Target="fonts/Candal-regular.fntdata"/><Relationship Id="rId97" Type="http://schemas.openxmlformats.org/officeDocument/2006/relationships/font" Target="fonts/Roboto-italic.fntdata"/><Relationship Id="rId96" Type="http://schemas.openxmlformats.org/officeDocument/2006/relationships/font" Target="fonts/Roboto-bold.fntdata"/><Relationship Id="rId11" Type="http://schemas.openxmlformats.org/officeDocument/2006/relationships/slide" Target="slides/slide6.xml"/><Relationship Id="rId99" Type="http://schemas.openxmlformats.org/officeDocument/2006/relationships/font" Target="fonts/Anaheim-regular.fntdata"/><Relationship Id="rId10" Type="http://schemas.openxmlformats.org/officeDocument/2006/relationships/slide" Target="slides/slide5.xml"/><Relationship Id="rId98" Type="http://schemas.openxmlformats.org/officeDocument/2006/relationships/font" Target="fonts/Robot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3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g35418f63449_0_4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5" name="Google Shape;1415;g35418f63449_0_4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5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g35418f63449_0_5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7" name="Google Shape;1447;g35418f63449_0_5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7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35418f63449_0_5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35418f63449_0_5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3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g35418f63449_0_6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5" name="Google Shape;1485;g35418f63449_0_6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9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g35418f63449_0_5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1" name="Google Shape;1491;g35418f63449_0_5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5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35418f63449_0_6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35418f63449_0_6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4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35418f63449_0_5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6" name="Google Shape;1506;g35418f63449_0_5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g35418f63449_0_6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3" name="Google Shape;1513;g35418f63449_0_6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g35418f63449_0_5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0" name="Google Shape;1520;g35418f63449_0_5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4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g35418f63449_0_6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6" name="Google Shape;1526;g35418f63449_0_6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35463037c03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" name="Google Shape;1240;g35463037c03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0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35418f63449_0_5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35418f63449_0_5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g35418f63449_0_6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8" name="Google Shape;1538;g35418f63449_0_6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2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35418f63449_0_6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35418f63449_0_6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5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g35418f63449_0_7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7" name="Google Shape;1597;g35418f63449_0_7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g35418f63449_0_7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3" name="Google Shape;1603;g35418f63449_0_7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7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g35418f63449_0_7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9" name="Google Shape;1609;g35418f63449_0_7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3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g35418f63449_0_7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5" name="Google Shape;1615;g35418f63449_0_7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9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g35418f63449_0_7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1" name="Google Shape;1621;g35418f63449_0_7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5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g35418f63449_0_7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7" name="Google Shape;1627;g35418f63449_0_7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g35418f63449_0_7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3" name="Google Shape;1633;g35418f63449_0_7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3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ebe412dee8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ebe412dee8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3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g35418f63449_0_7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5" name="Google Shape;1665;g35418f63449_0_7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5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Google Shape;1696;g35418f63449_0_8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7" name="Google Shape;1697;g35418f63449_0_8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g35418f63449_0_8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3" name="Google Shape;1703;g35418f63449_0_8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7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g35418f63449_0_8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9" name="Google Shape;1709;g35418f63449_0_8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3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35418f63449_0_8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5" name="Google Shape;1715;g35418f63449_0_8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2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35418f63449_0_9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35418f63449_0_9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9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g35418f63449_0_9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1" name="Google Shape;1731;g35418f63449_0_9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6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g35418f63449_0_9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8" name="Google Shape;1738;g35418f63449_0_9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2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g35418f63449_0_9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4" name="Google Shape;1744;g35418f63449_0_9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8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35418f63449_0_9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0" name="Google Shape;1750;g35418f63449_0_9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7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35418f63449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9" name="Google Shape;1379;g35418f63449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4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g35418f63449_0_9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6" name="Google Shape;1756;g35418f63449_0_9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0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Google Shape;1761;g35463037c0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2" name="Google Shape;1762;g35463037c0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4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gec054ba0f1_3_387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6" name="Google Shape;1856;gec054ba0f1_3_387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6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g35463037c03_0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8" name="Google Shape;1948;g35463037c03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9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g35463037c03_0_10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1" name="Google Shape;2071;g35463037c03_0_10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8" name="Shape 2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9" name="Google Shape;2149;g35463037c03_0_1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0" name="Google Shape;2150;g35463037c03_0_1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7" name="Shape 2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8" name="Google Shape;2228;g35463037c03_0_8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9" name="Google Shape;2229;g35463037c03_0_8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9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g35463037c03_0_1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1" name="Google Shape;2281;g35463037c03_0_1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g35463037c03_0_1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g35463037c03_0_1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2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g35463037c03_0_1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4" name="Google Shape;2384;g35463037c03_0_1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35418f63449_0_5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35418f63449_0_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3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g35463037c03_0_1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5" name="Google Shape;2435;g35463037c03_0_1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4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g35463037c03_0_14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6" name="Google Shape;2486;g35463037c03_0_14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5" name="Shape 2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6" name="Google Shape;2536;gec054ba0f1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7" name="Google Shape;2537;gec054ba0f1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2" name="Google Shape;2732;gec054ba0f1_3_387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3" name="Google Shape;2733;gec054ba0f1_3_387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2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3" name="Google Shape;2793;gebe412dee8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4" name="Google Shape;2794;gebe412dee8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5" name="Shape 3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6" name="Google Shape;3136;g3577bbd0cd1_0_20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7" name="Google Shape;3137;g3577bbd0cd1_0_20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8" name="Shape 3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9" name="Google Shape;3169;g3577bbd0cd1_0_24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0" name="Google Shape;3170;g3577bbd0cd1_0_2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2" name="Google Shape;3202;gebe412dee8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3" name="Google Shape;3203;gebe412dee8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2" name="Shape 3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3" name="Google Shape;3413;g3577bbd0cd1_0_4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4" name="Google Shape;3414;g3577bbd0cd1_0_4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0" name="Shape 3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1" name="Google Shape;3421;g3577bbd0cd1_0_7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2" name="Google Shape;3422;g3577bbd0cd1_0_7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9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35418f63449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35418f63449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6" name="Shape 3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7" name="Google Shape;3447;g3577bbd0cd1_0_7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8" name="Google Shape;3448;g3577bbd0cd1_0_7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7" name="Shape 3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8" name="Google Shape;3458;g3577bbd0cd1_0_7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9" name="Google Shape;3459;g3577bbd0cd1_0_7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8" name="Shape 3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9" name="Google Shape;3469;g3577bbd0cd1_0_7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0" name="Google Shape;3470;g3577bbd0cd1_0_7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4" name="Shape 3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5" name="Google Shape;3495;g3577bbd0cd1_0_8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6" name="Google Shape;3496;g3577bbd0cd1_0_8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8" name="Shape 3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9" name="Google Shape;3589;g3577bbd0cd1_0_24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0" name="Google Shape;3590;g3577bbd0cd1_0_24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3" name="Shape 3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" name="Google Shape;3594;g3577bbd0cd1_0_25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5" name="Google Shape;3595;g3577bbd0cd1_0_2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9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g3577bbd0cd1_0_25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1" name="Google Shape;3601;g3577bbd0cd1_0_25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5" name="Shape 3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6" name="Google Shape;3606;g3577bbd0cd1_0_25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7" name="Google Shape;3607;g3577bbd0cd1_0_25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1" name="Shape 3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2" name="Google Shape;3612;g3577bbd0cd1_0_10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3" name="Google Shape;3613;g3577bbd0cd1_0_10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0" name="Shape 3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1" name="Google Shape;3631;g3577bbd0cd1_0_10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2" name="Google Shape;3632;g3577bbd0cd1_0_10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35418f63449_0_5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7" name="Google Shape;1397;g35418f63449_0_5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9" name="Shape 3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0" name="Google Shape;3650;gec054ba0f1_3_389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1" name="Google Shape;3651;gec054ba0f1_3_389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0" name="Shape 3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1" name="Google Shape;3661;g3577bbd0cd1_0_9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2" name="Google Shape;3662;g3577bbd0cd1_0_9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1" name="Shape 3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2" name="Google Shape;3672;gec054ba0f1_3_389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3" name="Google Shape;3673;gec054ba0f1_3_389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2" name="Shape 3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3" name="Google Shape;3803;g3577bbd0cd1_0_1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4" name="Google Shape;3804;g3577bbd0cd1_0_1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8" name="Shape 3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9" name="Google Shape;3879;g3577bbd0cd1_0_1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0" name="Google Shape;3880;g3577bbd0cd1_0_1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4" name="Shape 3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5" name="Google Shape;3955;g3577bbd0cd1_0_1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6" name="Google Shape;3956;g3577bbd0cd1_0_1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0" name="Shape 4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1" name="Google Shape;4031;g3577bbd0cd1_0_14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2" name="Google Shape;4032;g3577bbd0cd1_0_1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7" name="Shape 4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Google Shape;4108;g3577bbd0cd1_0_15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9" name="Google Shape;4109;g3577bbd0cd1_0_15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5" name="Shape 4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6" name="Google Shape;4186;g3577bbd0cd1_0_15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7" name="Google Shape;4187;g3577bbd0cd1_0_15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4" name="Shape 4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5" name="Google Shape;4265;g3577bbd0cd1_0_16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6" name="Google Shape;4266;g3577bbd0cd1_0_16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35418f63449_0_5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3" name="Google Shape;1403;g35418f63449_0_5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3" name="Shape 4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4" name="Google Shape;4344;g3577bbd0cd1_0_17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5" name="Google Shape;4345;g3577bbd0cd1_0_17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9" name="Shape 4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0" name="Google Shape;4420;g3577bbd0cd1_0_18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1" name="Google Shape;4421;g3577bbd0cd1_0_18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5" name="Shape 4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6" name="Google Shape;4496;g3577bbd0cd1_0_25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7" name="Google Shape;4497;g3577bbd0cd1_0_25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8" name="Shape 4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9" name="Google Shape;4549;g358265c643e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0" name="Google Shape;4550;g358265c643e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4" name="Shape 4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5" name="Google Shape;4555;g358265c643e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6" name="Google Shape;4556;g358265c643e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0" name="Shape 4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1" name="Google Shape;4561;g358265c643e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2" name="Google Shape;4562;g358265c643e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6" name="Shape 4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" name="Google Shape;4567;g358265c643e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8" name="Google Shape;4568;g358265c643e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7" name="Shape 4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8" name="Google Shape;4578;g358265c643e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9" name="Google Shape;4579;g358265c643e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6" name="Shape 4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" name="Google Shape;4587;g358265c643e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8" name="Google Shape;4588;g358265c643e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7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35418f63449_0_5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9" name="Google Shape;1409;g35418f63449_0_5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586200" y="1621625"/>
            <a:ext cx="5939400" cy="17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3596770" y="3416525"/>
            <a:ext cx="3862500" cy="42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 flipH="1" rot="-5400000">
            <a:off x="6099726" y="-420062"/>
            <a:ext cx="2659809" cy="3487218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498997" y="-6358"/>
            <a:ext cx="2674202" cy="2612157"/>
          </a:xfrm>
          <a:custGeom>
            <a:rect b="b" l="l" r="r" t="t"/>
            <a:pathLst>
              <a:path extrusionOk="0" fill="none" h="28427" w="53815">
                <a:moveTo>
                  <a:pt x="0" y="0"/>
                </a:moveTo>
                <a:cubicBezTo>
                  <a:pt x="3261" y="4232"/>
                  <a:pt x="8015" y="6995"/>
                  <a:pt x="13292" y="7766"/>
                </a:cubicBezTo>
                <a:cubicBezTo>
                  <a:pt x="16030" y="8165"/>
                  <a:pt x="18818" y="7966"/>
                  <a:pt x="21606" y="7990"/>
                </a:cubicBezTo>
                <a:cubicBezTo>
                  <a:pt x="27654" y="7990"/>
                  <a:pt x="34051" y="9011"/>
                  <a:pt x="38731" y="12819"/>
                </a:cubicBezTo>
                <a:cubicBezTo>
                  <a:pt x="44406" y="17424"/>
                  <a:pt x="47069" y="25588"/>
                  <a:pt x="53815" y="28426"/>
                </a:cubicBezTo>
              </a:path>
            </a:pathLst>
          </a:custGeom>
          <a:solidFill>
            <a:schemeClr val="accent3"/>
          </a:solidFill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7087191" y="-9394"/>
            <a:ext cx="2086272" cy="1357610"/>
          </a:xfrm>
          <a:custGeom>
            <a:rect b="b" l="l" r="r" t="t"/>
            <a:pathLst>
              <a:path extrusionOk="0" h="30144" w="46323">
                <a:moveTo>
                  <a:pt x="0" y="1"/>
                </a:moveTo>
                <a:cubicBezTo>
                  <a:pt x="1195" y="5925"/>
                  <a:pt x="5676" y="10729"/>
                  <a:pt x="11201" y="13218"/>
                </a:cubicBezTo>
                <a:cubicBezTo>
                  <a:pt x="16702" y="15682"/>
                  <a:pt x="22875" y="16230"/>
                  <a:pt x="28924" y="16454"/>
                </a:cubicBezTo>
                <a:cubicBezTo>
                  <a:pt x="31413" y="16528"/>
                  <a:pt x="33927" y="16578"/>
                  <a:pt x="36317" y="17275"/>
                </a:cubicBezTo>
                <a:cubicBezTo>
                  <a:pt x="41867" y="18918"/>
                  <a:pt x="46024" y="24369"/>
                  <a:pt x="46149" y="30144"/>
                </a:cubicBezTo>
                <a:lnTo>
                  <a:pt x="4632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7960136" y="373464"/>
            <a:ext cx="633321" cy="1087101"/>
            <a:chOff x="8317761" y="308275"/>
            <a:chExt cx="387946" cy="665912"/>
          </a:xfrm>
        </p:grpSpPr>
        <p:sp>
          <p:nvSpPr>
            <p:cNvPr id="15" name="Google Shape;15;p2"/>
            <p:cNvSpPr/>
            <p:nvPr/>
          </p:nvSpPr>
          <p:spPr>
            <a:xfrm>
              <a:off x="8426524" y="30827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471380" y="769000"/>
              <a:ext cx="105388" cy="106559"/>
            </a:xfrm>
            <a:custGeom>
              <a:rect b="b" l="l" r="r" t="t"/>
              <a:pathLst>
                <a:path extrusionOk="0" h="2366" w="2340">
                  <a:moveTo>
                    <a:pt x="1170" y="1"/>
                  </a:moveTo>
                  <a:cubicBezTo>
                    <a:pt x="523" y="1"/>
                    <a:pt x="0" y="523"/>
                    <a:pt x="0" y="1170"/>
                  </a:cubicBezTo>
                  <a:cubicBezTo>
                    <a:pt x="0" y="1818"/>
                    <a:pt x="523" y="2365"/>
                    <a:pt x="1170" y="2365"/>
                  </a:cubicBezTo>
                  <a:cubicBezTo>
                    <a:pt x="1817" y="2365"/>
                    <a:pt x="2340" y="1818"/>
                    <a:pt x="2340" y="1170"/>
                  </a:cubicBezTo>
                  <a:cubicBezTo>
                    <a:pt x="2340" y="523"/>
                    <a:pt x="1817" y="1"/>
                    <a:pt x="1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644005" y="360968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37982" y="921449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317761" y="495493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2"/>
          <p:cNvSpPr/>
          <p:nvPr/>
        </p:nvSpPr>
        <p:spPr>
          <a:xfrm>
            <a:off x="11" y="2234830"/>
            <a:ext cx="1267824" cy="2923917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7868244" y="3653438"/>
            <a:ext cx="1311653" cy="1548888"/>
          </a:xfrm>
          <a:custGeom>
            <a:rect b="b" l="l" r="r" t="t"/>
            <a:pathLst>
              <a:path extrusionOk="0" h="25515" w="21607">
                <a:moveTo>
                  <a:pt x="21606" y="1"/>
                </a:moveTo>
                <a:cubicBezTo>
                  <a:pt x="18993" y="150"/>
                  <a:pt x="16280" y="573"/>
                  <a:pt x="13815" y="1519"/>
                </a:cubicBezTo>
                <a:cubicBezTo>
                  <a:pt x="11376" y="2440"/>
                  <a:pt x="9136" y="4282"/>
                  <a:pt x="8389" y="6796"/>
                </a:cubicBezTo>
                <a:cubicBezTo>
                  <a:pt x="7468" y="9833"/>
                  <a:pt x="8812" y="13318"/>
                  <a:pt x="7518" y="16205"/>
                </a:cubicBezTo>
                <a:cubicBezTo>
                  <a:pt x="5925" y="19715"/>
                  <a:pt x="972" y="21059"/>
                  <a:pt x="1" y="24792"/>
                </a:cubicBezTo>
                <a:lnTo>
                  <a:pt x="21606" y="25514"/>
                </a:lnTo>
                <a:lnTo>
                  <a:pt x="2160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-342373" y="3234961"/>
            <a:ext cx="1458195" cy="2333075"/>
          </a:xfrm>
          <a:custGeom>
            <a:rect b="b" l="l" r="r" t="t"/>
            <a:pathLst>
              <a:path extrusionOk="0" fill="none" h="38433" w="24021">
                <a:moveTo>
                  <a:pt x="1" y="1"/>
                </a:moveTo>
                <a:cubicBezTo>
                  <a:pt x="1096" y="2664"/>
                  <a:pt x="3685" y="4407"/>
                  <a:pt x="6323" y="5601"/>
                </a:cubicBezTo>
                <a:cubicBezTo>
                  <a:pt x="8961" y="6771"/>
                  <a:pt x="11799" y="7543"/>
                  <a:pt x="14238" y="9111"/>
                </a:cubicBezTo>
                <a:cubicBezTo>
                  <a:pt x="16902" y="10828"/>
                  <a:pt x="18943" y="13392"/>
                  <a:pt x="20013" y="16379"/>
                </a:cubicBezTo>
                <a:cubicBezTo>
                  <a:pt x="21258" y="19963"/>
                  <a:pt x="21059" y="23846"/>
                  <a:pt x="21133" y="27630"/>
                </a:cubicBezTo>
                <a:cubicBezTo>
                  <a:pt x="21233" y="31438"/>
                  <a:pt x="21706" y="35446"/>
                  <a:pt x="24021" y="38433"/>
                </a:cubicBezTo>
              </a:path>
            </a:pathLst>
          </a:custGeom>
          <a:solidFill>
            <a:schemeClr val="accent3"/>
          </a:solidFill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8037545" y="3234952"/>
            <a:ext cx="1142347" cy="1962835"/>
          </a:xfrm>
          <a:custGeom>
            <a:rect b="b" l="l" r="r" t="t"/>
            <a:pathLst>
              <a:path extrusionOk="0" fill="none" h="32334" w="18818">
                <a:moveTo>
                  <a:pt x="0" y="32334"/>
                </a:moveTo>
                <a:cubicBezTo>
                  <a:pt x="4879" y="29820"/>
                  <a:pt x="8140" y="24991"/>
                  <a:pt x="8612" y="19515"/>
                </a:cubicBezTo>
                <a:cubicBezTo>
                  <a:pt x="8836" y="16877"/>
                  <a:pt x="8364" y="14163"/>
                  <a:pt x="8911" y="11550"/>
                </a:cubicBezTo>
                <a:cubicBezTo>
                  <a:pt x="9957" y="6447"/>
                  <a:pt x="14537" y="2962"/>
                  <a:pt x="18818" y="0"/>
                </a:cubicBezTo>
              </a:path>
            </a:pathLst>
          </a:custGeom>
          <a:solidFill>
            <a:schemeClr val="accent3"/>
          </a:solidFill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438957" y="4418311"/>
            <a:ext cx="188914" cy="188914"/>
          </a:xfrm>
          <a:custGeom>
            <a:rect b="b" l="l" r="r" t="t"/>
            <a:pathLst>
              <a:path extrusionOk="0" h="3112" w="3112">
                <a:moveTo>
                  <a:pt x="1568" y="1"/>
                </a:moveTo>
                <a:cubicBezTo>
                  <a:pt x="697" y="1"/>
                  <a:pt x="0" y="698"/>
                  <a:pt x="0" y="1569"/>
                </a:cubicBezTo>
                <a:cubicBezTo>
                  <a:pt x="0" y="2415"/>
                  <a:pt x="697" y="3112"/>
                  <a:pt x="1568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354188" y="3137570"/>
            <a:ext cx="188914" cy="188975"/>
          </a:xfrm>
          <a:custGeom>
            <a:rect b="b" l="l" r="r" t="t"/>
            <a:pathLst>
              <a:path extrusionOk="0" h="3113" w="3112">
                <a:moveTo>
                  <a:pt x="1544" y="1"/>
                </a:moveTo>
                <a:cubicBezTo>
                  <a:pt x="673" y="1"/>
                  <a:pt x="0" y="698"/>
                  <a:pt x="0" y="1569"/>
                </a:cubicBezTo>
                <a:cubicBezTo>
                  <a:pt x="0" y="2415"/>
                  <a:pt x="673" y="3112"/>
                  <a:pt x="1544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393469" y="4139648"/>
            <a:ext cx="110362" cy="94336"/>
          </a:xfrm>
          <a:custGeom>
            <a:rect b="b" l="l" r="r" t="t"/>
            <a:pathLst>
              <a:path extrusionOk="0" h="1554" w="1818">
                <a:moveTo>
                  <a:pt x="1021" y="0"/>
                </a:moveTo>
                <a:cubicBezTo>
                  <a:pt x="349" y="0"/>
                  <a:pt x="0" y="846"/>
                  <a:pt x="473" y="1319"/>
                </a:cubicBezTo>
                <a:cubicBezTo>
                  <a:pt x="635" y="1481"/>
                  <a:pt x="834" y="1554"/>
                  <a:pt x="1028" y="1554"/>
                </a:cubicBezTo>
                <a:cubicBezTo>
                  <a:pt x="1432" y="1554"/>
                  <a:pt x="1817" y="1242"/>
                  <a:pt x="1817" y="772"/>
                </a:cubicBezTo>
                <a:cubicBezTo>
                  <a:pt x="1817" y="349"/>
                  <a:pt x="1469" y="0"/>
                  <a:pt x="10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692612" y="3503934"/>
            <a:ext cx="93729" cy="93729"/>
          </a:xfrm>
          <a:custGeom>
            <a:rect b="b" l="l" r="r" t="t"/>
            <a:pathLst>
              <a:path extrusionOk="0" h="1544" w="1544">
                <a:moveTo>
                  <a:pt x="772" y="0"/>
                </a:moveTo>
                <a:cubicBezTo>
                  <a:pt x="349" y="0"/>
                  <a:pt x="1" y="349"/>
                  <a:pt x="1" y="772"/>
                </a:cubicBezTo>
                <a:cubicBezTo>
                  <a:pt x="1" y="1195"/>
                  <a:pt x="349" y="1544"/>
                  <a:pt x="772" y="1544"/>
                </a:cubicBezTo>
                <a:cubicBezTo>
                  <a:pt x="1195" y="1544"/>
                  <a:pt x="1544" y="1195"/>
                  <a:pt x="1544" y="772"/>
                </a:cubicBezTo>
                <a:cubicBezTo>
                  <a:pt x="1544" y="349"/>
                  <a:pt x="1195" y="0"/>
                  <a:pt x="7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2"/>
          <p:cNvSpPr/>
          <p:nvPr/>
        </p:nvSpPr>
        <p:spPr>
          <a:xfrm flipH="1" rot="10800000">
            <a:off x="-27070" y="-6353"/>
            <a:ext cx="1759904" cy="1942896"/>
          </a:xfrm>
          <a:custGeom>
            <a:rect b="b" l="l" r="r" t="t"/>
            <a:pathLst>
              <a:path extrusionOk="0" h="25365" w="22976">
                <a:moveTo>
                  <a:pt x="1" y="0"/>
                </a:moveTo>
                <a:lnTo>
                  <a:pt x="349" y="25364"/>
                </a:lnTo>
                <a:lnTo>
                  <a:pt x="22975" y="25364"/>
                </a:lnTo>
                <a:cubicBezTo>
                  <a:pt x="21581" y="24194"/>
                  <a:pt x="20088" y="23174"/>
                  <a:pt x="18694" y="22029"/>
                </a:cubicBezTo>
                <a:cubicBezTo>
                  <a:pt x="17897" y="21382"/>
                  <a:pt x="17101" y="20710"/>
                  <a:pt x="16578" y="19838"/>
                </a:cubicBezTo>
                <a:cubicBezTo>
                  <a:pt x="15881" y="18718"/>
                  <a:pt x="15732" y="17349"/>
                  <a:pt x="15632" y="16030"/>
                </a:cubicBezTo>
                <a:cubicBezTo>
                  <a:pt x="15408" y="12819"/>
                  <a:pt x="15383" y="9285"/>
                  <a:pt x="13317" y="6795"/>
                </a:cubicBezTo>
                <a:cubicBezTo>
                  <a:pt x="11948" y="5128"/>
                  <a:pt x="9907" y="4232"/>
                  <a:pt x="7916" y="3385"/>
                </a:cubicBezTo>
                <a:lnTo>
                  <a:pt x="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 rot="-1792163">
            <a:off x="2976442" y="414621"/>
            <a:ext cx="699379" cy="816644"/>
            <a:chOff x="8317761" y="384215"/>
            <a:chExt cx="428423" cy="500257"/>
          </a:xfrm>
        </p:grpSpPr>
        <p:sp>
          <p:nvSpPr>
            <p:cNvPr id="31" name="Google Shape;31;p2"/>
            <p:cNvSpPr/>
            <p:nvPr/>
          </p:nvSpPr>
          <p:spPr>
            <a:xfrm>
              <a:off x="8481524" y="41114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402840" y="726096"/>
              <a:ext cx="105388" cy="106559"/>
            </a:xfrm>
            <a:custGeom>
              <a:rect b="b" l="l" r="r" t="t"/>
              <a:pathLst>
                <a:path extrusionOk="0" h="2366" w="2340">
                  <a:moveTo>
                    <a:pt x="1170" y="1"/>
                  </a:moveTo>
                  <a:cubicBezTo>
                    <a:pt x="523" y="1"/>
                    <a:pt x="0" y="523"/>
                    <a:pt x="0" y="1170"/>
                  </a:cubicBezTo>
                  <a:cubicBezTo>
                    <a:pt x="0" y="1818"/>
                    <a:pt x="523" y="2365"/>
                    <a:pt x="1170" y="2365"/>
                  </a:cubicBezTo>
                  <a:cubicBezTo>
                    <a:pt x="1817" y="2365"/>
                    <a:pt x="2340" y="1818"/>
                    <a:pt x="2340" y="1170"/>
                  </a:cubicBezTo>
                  <a:cubicBezTo>
                    <a:pt x="2340" y="523"/>
                    <a:pt x="1817" y="1"/>
                    <a:pt x="1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84483" y="384215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65695" y="831733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317761" y="495493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"/>
          <p:cNvSpPr txBox="1"/>
          <p:nvPr>
            <p:ph hasCustomPrompt="1" type="title"/>
          </p:nvPr>
        </p:nvSpPr>
        <p:spPr>
          <a:xfrm>
            <a:off x="835950" y="1575025"/>
            <a:ext cx="7472100" cy="149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8" name="Google Shape;208;p11"/>
          <p:cNvSpPr txBox="1"/>
          <p:nvPr>
            <p:ph idx="1" type="subTitle"/>
          </p:nvPr>
        </p:nvSpPr>
        <p:spPr>
          <a:xfrm>
            <a:off x="2199300" y="3079407"/>
            <a:ext cx="4745400" cy="4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11"/>
          <p:cNvSpPr/>
          <p:nvPr/>
        </p:nvSpPr>
        <p:spPr>
          <a:xfrm rot="10800000">
            <a:off x="8069132" y="-21618"/>
            <a:ext cx="1074794" cy="2478743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1"/>
          <p:cNvSpPr/>
          <p:nvPr/>
        </p:nvSpPr>
        <p:spPr>
          <a:xfrm rot="10800000">
            <a:off x="8297170" y="-156107"/>
            <a:ext cx="1236181" cy="1977858"/>
          </a:xfrm>
          <a:custGeom>
            <a:rect b="b" l="l" r="r" t="t"/>
            <a:pathLst>
              <a:path extrusionOk="0" fill="none" h="38433" w="24021">
                <a:moveTo>
                  <a:pt x="1" y="1"/>
                </a:moveTo>
                <a:cubicBezTo>
                  <a:pt x="1096" y="2664"/>
                  <a:pt x="3685" y="4407"/>
                  <a:pt x="6323" y="5601"/>
                </a:cubicBezTo>
                <a:cubicBezTo>
                  <a:pt x="8961" y="6771"/>
                  <a:pt x="11799" y="7543"/>
                  <a:pt x="14238" y="9111"/>
                </a:cubicBezTo>
                <a:cubicBezTo>
                  <a:pt x="16902" y="10828"/>
                  <a:pt x="18943" y="13392"/>
                  <a:pt x="20013" y="16379"/>
                </a:cubicBezTo>
                <a:cubicBezTo>
                  <a:pt x="21258" y="19963"/>
                  <a:pt x="21059" y="23846"/>
                  <a:pt x="21133" y="27630"/>
                </a:cubicBezTo>
                <a:cubicBezTo>
                  <a:pt x="21233" y="31438"/>
                  <a:pt x="21706" y="35446"/>
                  <a:pt x="24021" y="38433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1"/>
          <p:cNvSpPr/>
          <p:nvPr/>
        </p:nvSpPr>
        <p:spPr>
          <a:xfrm rot="5400000">
            <a:off x="869620" y="3431248"/>
            <a:ext cx="860573" cy="2622980"/>
          </a:xfrm>
          <a:custGeom>
            <a:rect b="b" l="l" r="r" t="t"/>
            <a:pathLst>
              <a:path extrusionOk="0" h="64717" w="21233">
                <a:moveTo>
                  <a:pt x="21233" y="0"/>
                </a:moveTo>
                <a:cubicBezTo>
                  <a:pt x="18196" y="8015"/>
                  <a:pt x="7344" y="10230"/>
                  <a:pt x="3187" y="17747"/>
                </a:cubicBezTo>
                <a:cubicBezTo>
                  <a:pt x="1" y="23522"/>
                  <a:pt x="1893" y="30940"/>
                  <a:pt x="5751" y="36266"/>
                </a:cubicBezTo>
                <a:cubicBezTo>
                  <a:pt x="8638" y="40249"/>
                  <a:pt x="12621" y="43584"/>
                  <a:pt x="14239" y="48214"/>
                </a:cubicBezTo>
                <a:cubicBezTo>
                  <a:pt x="15209" y="50927"/>
                  <a:pt x="15284" y="53889"/>
                  <a:pt x="15334" y="56777"/>
                </a:cubicBezTo>
                <a:cubicBezTo>
                  <a:pt x="15384" y="59465"/>
                  <a:pt x="15035" y="62775"/>
                  <a:pt x="12546" y="63771"/>
                </a:cubicBezTo>
                <a:lnTo>
                  <a:pt x="8464" y="64717"/>
                </a:lnTo>
                <a:lnTo>
                  <a:pt x="21233" y="64717"/>
                </a:lnTo>
                <a:lnTo>
                  <a:pt x="2123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1"/>
          <p:cNvSpPr/>
          <p:nvPr/>
        </p:nvSpPr>
        <p:spPr>
          <a:xfrm rot="5400000">
            <a:off x="878710" y="3890277"/>
            <a:ext cx="673933" cy="2101440"/>
          </a:xfrm>
          <a:custGeom>
            <a:rect b="b" l="l" r="r" t="t"/>
            <a:pathLst>
              <a:path extrusionOk="0" fill="none" h="51849" w="16628">
                <a:moveTo>
                  <a:pt x="16628" y="1"/>
                </a:moveTo>
                <a:cubicBezTo>
                  <a:pt x="13143" y="4730"/>
                  <a:pt x="5526" y="4755"/>
                  <a:pt x="2041" y="9484"/>
                </a:cubicBezTo>
                <a:cubicBezTo>
                  <a:pt x="448" y="11675"/>
                  <a:pt x="0" y="14587"/>
                  <a:pt x="598" y="17201"/>
                </a:cubicBezTo>
                <a:cubicBezTo>
                  <a:pt x="1195" y="19839"/>
                  <a:pt x="2763" y="22204"/>
                  <a:pt x="4730" y="24046"/>
                </a:cubicBezTo>
                <a:cubicBezTo>
                  <a:pt x="5974" y="25216"/>
                  <a:pt x="7418" y="26186"/>
                  <a:pt x="8638" y="27356"/>
                </a:cubicBezTo>
                <a:cubicBezTo>
                  <a:pt x="11824" y="30368"/>
                  <a:pt x="13690" y="34525"/>
                  <a:pt x="14611" y="38806"/>
                </a:cubicBezTo>
                <a:cubicBezTo>
                  <a:pt x="15532" y="43062"/>
                  <a:pt x="15582" y="47468"/>
                  <a:pt x="15582" y="51849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3" name="Google Shape;213;p11"/>
          <p:cNvGrpSpPr/>
          <p:nvPr/>
        </p:nvGrpSpPr>
        <p:grpSpPr>
          <a:xfrm>
            <a:off x="7724188" y="260064"/>
            <a:ext cx="633321" cy="1087101"/>
            <a:chOff x="8317761" y="308275"/>
            <a:chExt cx="387946" cy="665912"/>
          </a:xfrm>
        </p:grpSpPr>
        <p:sp>
          <p:nvSpPr>
            <p:cNvPr id="214" name="Google Shape;214;p11"/>
            <p:cNvSpPr/>
            <p:nvPr/>
          </p:nvSpPr>
          <p:spPr>
            <a:xfrm>
              <a:off x="8426524" y="30827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8471380" y="769000"/>
              <a:ext cx="105388" cy="106559"/>
            </a:xfrm>
            <a:custGeom>
              <a:rect b="b" l="l" r="r" t="t"/>
              <a:pathLst>
                <a:path extrusionOk="0" h="2366" w="2340">
                  <a:moveTo>
                    <a:pt x="1170" y="1"/>
                  </a:moveTo>
                  <a:cubicBezTo>
                    <a:pt x="523" y="1"/>
                    <a:pt x="0" y="523"/>
                    <a:pt x="0" y="1170"/>
                  </a:cubicBezTo>
                  <a:cubicBezTo>
                    <a:pt x="0" y="1818"/>
                    <a:pt x="523" y="2365"/>
                    <a:pt x="1170" y="2365"/>
                  </a:cubicBezTo>
                  <a:cubicBezTo>
                    <a:pt x="1817" y="2365"/>
                    <a:pt x="2340" y="1818"/>
                    <a:pt x="2340" y="1170"/>
                  </a:cubicBezTo>
                  <a:cubicBezTo>
                    <a:pt x="2340" y="523"/>
                    <a:pt x="1817" y="1"/>
                    <a:pt x="1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8644005" y="360968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8337982" y="921449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8317761" y="495493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0" name="Google Shape;220;p11"/>
          <p:cNvGrpSpPr/>
          <p:nvPr/>
        </p:nvGrpSpPr>
        <p:grpSpPr>
          <a:xfrm rot="-998929">
            <a:off x="217430" y="1791992"/>
            <a:ext cx="455467" cy="1247214"/>
            <a:chOff x="8481524" y="120451"/>
            <a:chExt cx="279011" cy="764021"/>
          </a:xfrm>
        </p:grpSpPr>
        <p:sp>
          <p:nvSpPr>
            <p:cNvPr id="221" name="Google Shape;221;p11"/>
            <p:cNvSpPr/>
            <p:nvPr/>
          </p:nvSpPr>
          <p:spPr>
            <a:xfrm>
              <a:off x="8481524" y="41114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8684483" y="384215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8565695" y="831733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8667442" y="120451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bg>
      <p:bgPr>
        <a:solidFill>
          <a:schemeClr val="accent1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/>
          <p:nvPr>
            <p:ph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9" name="Google Shape;229;p13"/>
          <p:cNvSpPr txBox="1"/>
          <p:nvPr>
            <p:ph idx="2" type="title"/>
          </p:nvPr>
        </p:nvSpPr>
        <p:spPr>
          <a:xfrm>
            <a:off x="1616175" y="1627200"/>
            <a:ext cx="2955900" cy="46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0" name="Google Shape;230;p13"/>
          <p:cNvSpPr txBox="1"/>
          <p:nvPr>
            <p:ph idx="1" type="subTitle"/>
          </p:nvPr>
        </p:nvSpPr>
        <p:spPr>
          <a:xfrm>
            <a:off x="1616176" y="2089475"/>
            <a:ext cx="2623500" cy="71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13"/>
          <p:cNvSpPr txBox="1"/>
          <p:nvPr>
            <p:ph idx="3" type="title"/>
          </p:nvPr>
        </p:nvSpPr>
        <p:spPr>
          <a:xfrm>
            <a:off x="5504050" y="1627200"/>
            <a:ext cx="2955900" cy="46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2" name="Google Shape;232;p13"/>
          <p:cNvSpPr txBox="1"/>
          <p:nvPr>
            <p:ph idx="4" type="subTitle"/>
          </p:nvPr>
        </p:nvSpPr>
        <p:spPr>
          <a:xfrm>
            <a:off x="5504054" y="2089475"/>
            <a:ext cx="2623500" cy="71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13"/>
          <p:cNvSpPr txBox="1"/>
          <p:nvPr>
            <p:ph idx="5" type="title"/>
          </p:nvPr>
        </p:nvSpPr>
        <p:spPr>
          <a:xfrm>
            <a:off x="1616175" y="2993950"/>
            <a:ext cx="2955900" cy="46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4" name="Google Shape;234;p13"/>
          <p:cNvSpPr txBox="1"/>
          <p:nvPr>
            <p:ph idx="6" type="subTitle"/>
          </p:nvPr>
        </p:nvSpPr>
        <p:spPr>
          <a:xfrm>
            <a:off x="1616176" y="3456225"/>
            <a:ext cx="2623500" cy="71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13"/>
          <p:cNvSpPr txBox="1"/>
          <p:nvPr>
            <p:ph idx="7" type="title"/>
          </p:nvPr>
        </p:nvSpPr>
        <p:spPr>
          <a:xfrm>
            <a:off x="5504050" y="2993950"/>
            <a:ext cx="2955900" cy="46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6" name="Google Shape;236;p13"/>
          <p:cNvSpPr txBox="1"/>
          <p:nvPr>
            <p:ph idx="8" type="subTitle"/>
          </p:nvPr>
        </p:nvSpPr>
        <p:spPr>
          <a:xfrm>
            <a:off x="5504054" y="3456225"/>
            <a:ext cx="2623500" cy="71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13"/>
          <p:cNvSpPr txBox="1"/>
          <p:nvPr>
            <p:ph hasCustomPrompt="1" idx="9" type="title"/>
          </p:nvPr>
        </p:nvSpPr>
        <p:spPr>
          <a:xfrm>
            <a:off x="705625" y="1627200"/>
            <a:ext cx="904200" cy="75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38" name="Google Shape;238;p13"/>
          <p:cNvSpPr txBox="1"/>
          <p:nvPr>
            <p:ph hasCustomPrompt="1" idx="13" type="title"/>
          </p:nvPr>
        </p:nvSpPr>
        <p:spPr>
          <a:xfrm>
            <a:off x="4593500" y="1627200"/>
            <a:ext cx="904200" cy="75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/>
          <p:nvPr>
            <p:ph hasCustomPrompt="1" idx="14" type="title"/>
          </p:nvPr>
        </p:nvSpPr>
        <p:spPr>
          <a:xfrm>
            <a:off x="705625" y="2993950"/>
            <a:ext cx="904200" cy="75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40" name="Google Shape;240;p13"/>
          <p:cNvSpPr txBox="1"/>
          <p:nvPr>
            <p:ph hasCustomPrompt="1" idx="15" type="title"/>
          </p:nvPr>
        </p:nvSpPr>
        <p:spPr>
          <a:xfrm>
            <a:off x="4593500" y="2993950"/>
            <a:ext cx="904200" cy="75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/>
          <p:nvPr/>
        </p:nvSpPr>
        <p:spPr>
          <a:xfrm>
            <a:off x="7981527" y="3016863"/>
            <a:ext cx="1186606" cy="2146089"/>
          </a:xfrm>
          <a:custGeom>
            <a:rect b="b" l="l" r="r" t="t"/>
            <a:pathLst>
              <a:path extrusionOk="0" h="42634" w="23573">
                <a:moveTo>
                  <a:pt x="23099" y="1"/>
                </a:moveTo>
                <a:cubicBezTo>
                  <a:pt x="21904" y="573"/>
                  <a:pt x="21332" y="1942"/>
                  <a:pt x="21133" y="3236"/>
                </a:cubicBezTo>
                <a:cubicBezTo>
                  <a:pt x="20934" y="4556"/>
                  <a:pt x="21008" y="5900"/>
                  <a:pt x="20660" y="7169"/>
                </a:cubicBezTo>
                <a:cubicBezTo>
                  <a:pt x="19838" y="10156"/>
                  <a:pt x="16926" y="12023"/>
                  <a:pt x="14064" y="13243"/>
                </a:cubicBezTo>
                <a:cubicBezTo>
                  <a:pt x="11226" y="14437"/>
                  <a:pt x="8115" y="15309"/>
                  <a:pt x="5875" y="17449"/>
                </a:cubicBezTo>
                <a:cubicBezTo>
                  <a:pt x="3510" y="19789"/>
                  <a:pt x="2564" y="23224"/>
                  <a:pt x="3361" y="26460"/>
                </a:cubicBezTo>
                <a:cubicBezTo>
                  <a:pt x="3709" y="27704"/>
                  <a:pt x="4281" y="28849"/>
                  <a:pt x="4630" y="30069"/>
                </a:cubicBezTo>
                <a:cubicBezTo>
                  <a:pt x="5327" y="32558"/>
                  <a:pt x="5078" y="35197"/>
                  <a:pt x="3958" y="37536"/>
                </a:cubicBezTo>
                <a:cubicBezTo>
                  <a:pt x="3012" y="39552"/>
                  <a:pt x="1071" y="40523"/>
                  <a:pt x="0" y="42241"/>
                </a:cubicBezTo>
                <a:cubicBezTo>
                  <a:pt x="1499" y="42539"/>
                  <a:pt x="3115" y="42633"/>
                  <a:pt x="4768" y="42633"/>
                </a:cubicBezTo>
                <a:cubicBezTo>
                  <a:pt x="7674" y="42633"/>
                  <a:pt x="10695" y="42340"/>
                  <a:pt x="13392" y="42340"/>
                </a:cubicBezTo>
                <a:lnTo>
                  <a:pt x="23473" y="42340"/>
                </a:lnTo>
                <a:lnTo>
                  <a:pt x="23473" y="1245"/>
                </a:lnTo>
                <a:cubicBezTo>
                  <a:pt x="23572" y="797"/>
                  <a:pt x="23423" y="324"/>
                  <a:pt x="23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3"/>
          <p:cNvSpPr/>
          <p:nvPr/>
        </p:nvSpPr>
        <p:spPr>
          <a:xfrm>
            <a:off x="8056684" y="3399038"/>
            <a:ext cx="1189123" cy="1864451"/>
          </a:xfrm>
          <a:custGeom>
            <a:rect b="b" l="l" r="r" t="t"/>
            <a:pathLst>
              <a:path extrusionOk="0" fill="none" h="37039" w="23623">
                <a:moveTo>
                  <a:pt x="1" y="37038"/>
                </a:moveTo>
                <a:cubicBezTo>
                  <a:pt x="2788" y="36267"/>
                  <a:pt x="4730" y="33553"/>
                  <a:pt x="5502" y="30766"/>
                </a:cubicBezTo>
                <a:cubicBezTo>
                  <a:pt x="6298" y="27953"/>
                  <a:pt x="6199" y="24991"/>
                  <a:pt x="6298" y="22079"/>
                </a:cubicBezTo>
                <a:cubicBezTo>
                  <a:pt x="6423" y="18021"/>
                  <a:pt x="7045" y="13790"/>
                  <a:pt x="9509" y="10579"/>
                </a:cubicBezTo>
                <a:cubicBezTo>
                  <a:pt x="13093" y="5875"/>
                  <a:pt x="19690" y="4431"/>
                  <a:pt x="23622" y="0"/>
                </a:cubicBezTo>
              </a:path>
            </a:pathLst>
          </a:custGeom>
          <a:noFill/>
          <a:ln cap="flat" cmpd="sng" w="15550">
            <a:solidFill>
              <a:srgbClr val="FF9606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-27612" y="3737555"/>
            <a:ext cx="1358284" cy="1499515"/>
          </a:xfrm>
          <a:custGeom>
            <a:rect b="b" l="l" r="r" t="t"/>
            <a:pathLst>
              <a:path extrusionOk="0" h="25365" w="22976">
                <a:moveTo>
                  <a:pt x="1" y="0"/>
                </a:moveTo>
                <a:lnTo>
                  <a:pt x="349" y="25364"/>
                </a:lnTo>
                <a:lnTo>
                  <a:pt x="22975" y="25364"/>
                </a:lnTo>
                <a:cubicBezTo>
                  <a:pt x="21581" y="24194"/>
                  <a:pt x="20088" y="23174"/>
                  <a:pt x="18694" y="22029"/>
                </a:cubicBezTo>
                <a:cubicBezTo>
                  <a:pt x="17897" y="21382"/>
                  <a:pt x="17101" y="20710"/>
                  <a:pt x="16578" y="19838"/>
                </a:cubicBezTo>
                <a:cubicBezTo>
                  <a:pt x="15881" y="18718"/>
                  <a:pt x="15732" y="17349"/>
                  <a:pt x="15632" y="16030"/>
                </a:cubicBezTo>
                <a:cubicBezTo>
                  <a:pt x="15408" y="12819"/>
                  <a:pt x="15383" y="9285"/>
                  <a:pt x="13317" y="6795"/>
                </a:cubicBezTo>
                <a:cubicBezTo>
                  <a:pt x="11948" y="5128"/>
                  <a:pt x="9907" y="4232"/>
                  <a:pt x="7916" y="3385"/>
                </a:cubicBezTo>
                <a:lnTo>
                  <a:pt x="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3"/>
          <p:cNvSpPr/>
          <p:nvPr/>
        </p:nvSpPr>
        <p:spPr>
          <a:xfrm>
            <a:off x="-32554" y="3587452"/>
            <a:ext cx="890310" cy="1864448"/>
          </a:xfrm>
          <a:custGeom>
            <a:rect b="b" l="l" r="r" t="t"/>
            <a:pathLst>
              <a:path extrusionOk="0" fill="none" h="31538" w="15060">
                <a:moveTo>
                  <a:pt x="0" y="0"/>
                </a:moveTo>
                <a:cubicBezTo>
                  <a:pt x="3186" y="1419"/>
                  <a:pt x="4854" y="4979"/>
                  <a:pt x="5452" y="8438"/>
                </a:cubicBezTo>
                <a:cubicBezTo>
                  <a:pt x="6024" y="11873"/>
                  <a:pt x="5800" y="15408"/>
                  <a:pt x="6472" y="18843"/>
                </a:cubicBezTo>
                <a:cubicBezTo>
                  <a:pt x="7542" y="24045"/>
                  <a:pt x="10629" y="28600"/>
                  <a:pt x="15060" y="31537"/>
                </a:cubicBezTo>
              </a:path>
            </a:pathLst>
          </a:custGeom>
          <a:noFill/>
          <a:ln cap="flat" cmpd="sng" w="15550">
            <a:solidFill>
              <a:srgbClr val="FF9606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5" name="Google Shape;245;p13"/>
          <p:cNvGrpSpPr/>
          <p:nvPr/>
        </p:nvGrpSpPr>
        <p:grpSpPr>
          <a:xfrm>
            <a:off x="705631" y="3973533"/>
            <a:ext cx="715600" cy="715491"/>
            <a:chOff x="7311510" y="2880678"/>
            <a:chExt cx="898882" cy="898745"/>
          </a:xfrm>
        </p:grpSpPr>
        <p:grpSp>
          <p:nvGrpSpPr>
            <p:cNvPr id="246" name="Google Shape;246;p13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47" name="Google Shape;247;p13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" name="Google Shape;248;p13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" name="Google Shape;249;p13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0" name="Google Shape;250;p13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51" name="Google Shape;251;p13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13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13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54" name="Google Shape;254;p13"/>
          <p:cNvGrpSpPr/>
          <p:nvPr/>
        </p:nvGrpSpPr>
        <p:grpSpPr>
          <a:xfrm rot="2230455">
            <a:off x="7364745" y="3941067"/>
            <a:ext cx="934077" cy="933935"/>
            <a:chOff x="7311510" y="2880678"/>
            <a:chExt cx="898882" cy="898745"/>
          </a:xfrm>
        </p:grpSpPr>
        <p:grpSp>
          <p:nvGrpSpPr>
            <p:cNvPr id="255" name="Google Shape;255;p13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56" name="Google Shape;256;p13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13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13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9" name="Google Shape;259;p13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60" name="Google Shape;260;p13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13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13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63" name="Google Shape;263;p13"/>
          <p:cNvGrpSpPr/>
          <p:nvPr/>
        </p:nvGrpSpPr>
        <p:grpSpPr>
          <a:xfrm rot="5905973">
            <a:off x="4299363" y="3976141"/>
            <a:ext cx="633302" cy="1087068"/>
            <a:chOff x="8317761" y="308275"/>
            <a:chExt cx="387946" cy="665912"/>
          </a:xfrm>
        </p:grpSpPr>
        <p:sp>
          <p:nvSpPr>
            <p:cNvPr id="264" name="Google Shape;264;p13"/>
            <p:cNvSpPr/>
            <p:nvPr/>
          </p:nvSpPr>
          <p:spPr>
            <a:xfrm>
              <a:off x="8426524" y="30827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8471380" y="769000"/>
              <a:ext cx="105388" cy="106559"/>
            </a:xfrm>
            <a:custGeom>
              <a:rect b="b" l="l" r="r" t="t"/>
              <a:pathLst>
                <a:path extrusionOk="0" h="2366" w="2340">
                  <a:moveTo>
                    <a:pt x="1170" y="1"/>
                  </a:moveTo>
                  <a:cubicBezTo>
                    <a:pt x="523" y="1"/>
                    <a:pt x="0" y="523"/>
                    <a:pt x="0" y="1170"/>
                  </a:cubicBezTo>
                  <a:cubicBezTo>
                    <a:pt x="0" y="1818"/>
                    <a:pt x="523" y="2365"/>
                    <a:pt x="1170" y="2365"/>
                  </a:cubicBezTo>
                  <a:cubicBezTo>
                    <a:pt x="1817" y="2365"/>
                    <a:pt x="2340" y="1818"/>
                    <a:pt x="2340" y="1170"/>
                  </a:cubicBezTo>
                  <a:cubicBezTo>
                    <a:pt x="2340" y="523"/>
                    <a:pt x="1817" y="1"/>
                    <a:pt x="1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8644005" y="360968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8337982" y="921449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8317761" y="495493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0" name="Google Shape;270;p13"/>
          <p:cNvGrpSpPr/>
          <p:nvPr/>
        </p:nvGrpSpPr>
        <p:grpSpPr>
          <a:xfrm rot="-998929">
            <a:off x="5797124" y="446776"/>
            <a:ext cx="292040" cy="817140"/>
            <a:chOff x="8591869" y="264955"/>
            <a:chExt cx="178899" cy="500565"/>
          </a:xfrm>
        </p:grpSpPr>
        <p:sp>
          <p:nvSpPr>
            <p:cNvPr id="271" name="Google Shape;271;p13"/>
            <p:cNvSpPr/>
            <p:nvPr/>
          </p:nvSpPr>
          <p:spPr>
            <a:xfrm>
              <a:off x="8646284" y="26495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8693470" y="475714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13"/>
            <p:cNvSpPr/>
            <p:nvPr/>
          </p:nvSpPr>
          <p:spPr>
            <a:xfrm>
              <a:off x="8591869" y="586377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13"/>
            <p:cNvSpPr/>
            <p:nvPr/>
          </p:nvSpPr>
          <p:spPr>
            <a:xfrm>
              <a:off x="8640665" y="671347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1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4"/>
          <p:cNvSpPr txBox="1"/>
          <p:nvPr>
            <p:ph type="title"/>
          </p:nvPr>
        </p:nvSpPr>
        <p:spPr>
          <a:xfrm>
            <a:off x="966100" y="1581825"/>
            <a:ext cx="4835100" cy="13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7" name="Google Shape;277;p14"/>
          <p:cNvSpPr txBox="1"/>
          <p:nvPr>
            <p:ph idx="1" type="subTitle"/>
          </p:nvPr>
        </p:nvSpPr>
        <p:spPr>
          <a:xfrm>
            <a:off x="966101" y="2945275"/>
            <a:ext cx="4542900" cy="71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23568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14"/>
          <p:cNvSpPr/>
          <p:nvPr/>
        </p:nvSpPr>
        <p:spPr>
          <a:xfrm flipH="1" rot="10800000">
            <a:off x="6224976" y="2074872"/>
            <a:ext cx="2918654" cy="3068628"/>
          </a:xfrm>
          <a:custGeom>
            <a:rect b="b" l="l" r="r" t="t"/>
            <a:pathLst>
              <a:path extrusionOk="0" h="54488" w="51825">
                <a:moveTo>
                  <a:pt x="125" y="1"/>
                </a:moveTo>
                <a:lnTo>
                  <a:pt x="1" y="11376"/>
                </a:lnTo>
                <a:cubicBezTo>
                  <a:pt x="4257" y="14711"/>
                  <a:pt x="6423" y="20362"/>
                  <a:pt x="5427" y="25564"/>
                </a:cubicBezTo>
                <a:cubicBezTo>
                  <a:pt x="4979" y="27779"/>
                  <a:pt x="4033" y="29845"/>
                  <a:pt x="3585" y="32061"/>
                </a:cubicBezTo>
                <a:cubicBezTo>
                  <a:pt x="3112" y="34251"/>
                  <a:pt x="3212" y="36715"/>
                  <a:pt x="4655" y="38507"/>
                </a:cubicBezTo>
                <a:cubicBezTo>
                  <a:pt x="6018" y="40156"/>
                  <a:pt x="8245" y="40786"/>
                  <a:pt x="10491" y="40786"/>
                </a:cubicBezTo>
                <a:cubicBezTo>
                  <a:pt x="11364" y="40786"/>
                  <a:pt x="12240" y="40691"/>
                  <a:pt x="13069" y="40523"/>
                </a:cubicBezTo>
                <a:cubicBezTo>
                  <a:pt x="16031" y="39926"/>
                  <a:pt x="18868" y="38607"/>
                  <a:pt x="21880" y="38283"/>
                </a:cubicBezTo>
                <a:cubicBezTo>
                  <a:pt x="22292" y="38242"/>
                  <a:pt x="22705" y="38221"/>
                  <a:pt x="23117" y="38221"/>
                </a:cubicBezTo>
                <a:cubicBezTo>
                  <a:pt x="28137" y="38221"/>
                  <a:pt x="33073" y="41238"/>
                  <a:pt x="35097" y="45701"/>
                </a:cubicBezTo>
                <a:cubicBezTo>
                  <a:pt x="35894" y="47418"/>
                  <a:pt x="36267" y="49335"/>
                  <a:pt x="37387" y="50878"/>
                </a:cubicBezTo>
                <a:cubicBezTo>
                  <a:pt x="38881" y="52944"/>
                  <a:pt x="41469" y="54039"/>
                  <a:pt x="44033" y="54338"/>
                </a:cubicBezTo>
                <a:cubicBezTo>
                  <a:pt x="44871" y="54443"/>
                  <a:pt x="45714" y="54488"/>
                  <a:pt x="46558" y="54488"/>
                </a:cubicBezTo>
                <a:cubicBezTo>
                  <a:pt x="48322" y="54488"/>
                  <a:pt x="50090" y="54292"/>
                  <a:pt x="51824" y="54039"/>
                </a:cubicBezTo>
                <a:lnTo>
                  <a:pt x="5182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4"/>
          <p:cNvSpPr/>
          <p:nvPr/>
        </p:nvSpPr>
        <p:spPr>
          <a:xfrm rot="-5400000">
            <a:off x="5900472" y="1882921"/>
            <a:ext cx="1991907" cy="4561802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4"/>
          <p:cNvSpPr/>
          <p:nvPr/>
        </p:nvSpPr>
        <p:spPr>
          <a:xfrm flipH="1" rot="10800000">
            <a:off x="6737112" y="2320977"/>
            <a:ext cx="2863970" cy="2983082"/>
          </a:xfrm>
          <a:custGeom>
            <a:rect b="b" l="l" r="r" t="t"/>
            <a:pathLst>
              <a:path extrusionOk="0" fill="none" h="52969" w="50854">
                <a:moveTo>
                  <a:pt x="1" y="1"/>
                </a:moveTo>
                <a:cubicBezTo>
                  <a:pt x="4829" y="573"/>
                  <a:pt x="8862" y="4307"/>
                  <a:pt x="10903" y="8737"/>
                </a:cubicBezTo>
                <a:cubicBezTo>
                  <a:pt x="12944" y="13143"/>
                  <a:pt x="13292" y="18146"/>
                  <a:pt x="13193" y="23000"/>
                </a:cubicBezTo>
                <a:cubicBezTo>
                  <a:pt x="13118" y="25514"/>
                  <a:pt x="12969" y="28053"/>
                  <a:pt x="13492" y="30517"/>
                </a:cubicBezTo>
                <a:cubicBezTo>
                  <a:pt x="14661" y="35694"/>
                  <a:pt x="19092" y="39851"/>
                  <a:pt x="24269" y="41096"/>
                </a:cubicBezTo>
                <a:cubicBezTo>
                  <a:pt x="29297" y="42291"/>
                  <a:pt x="34724" y="40971"/>
                  <a:pt x="39677" y="42465"/>
                </a:cubicBezTo>
                <a:cubicBezTo>
                  <a:pt x="43062" y="43510"/>
                  <a:pt x="45925" y="45800"/>
                  <a:pt x="47692" y="48862"/>
                </a:cubicBezTo>
                <a:cubicBezTo>
                  <a:pt x="48563" y="50380"/>
                  <a:pt x="49285" y="52197"/>
                  <a:pt x="50853" y="52969"/>
                </a:cubicBezTo>
              </a:path>
            </a:pathLst>
          </a:custGeom>
          <a:solidFill>
            <a:schemeClr val="accent3"/>
          </a:solidFill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4"/>
          <p:cNvSpPr/>
          <p:nvPr/>
        </p:nvSpPr>
        <p:spPr>
          <a:xfrm flipH="1" rot="2119275">
            <a:off x="583364" y="3709261"/>
            <a:ext cx="1019161" cy="1572528"/>
          </a:xfrm>
          <a:custGeom>
            <a:rect b="b" l="l" r="r" t="t"/>
            <a:pathLst>
              <a:path extrusionOk="0" h="27923" w="18097">
                <a:moveTo>
                  <a:pt x="12416" y="0"/>
                </a:moveTo>
                <a:cubicBezTo>
                  <a:pt x="11868" y="0"/>
                  <a:pt x="11333" y="364"/>
                  <a:pt x="11226" y="988"/>
                </a:cubicBezTo>
                <a:cubicBezTo>
                  <a:pt x="11052" y="1785"/>
                  <a:pt x="11002" y="2581"/>
                  <a:pt x="11077" y="3378"/>
                </a:cubicBezTo>
                <a:cubicBezTo>
                  <a:pt x="11152" y="4523"/>
                  <a:pt x="11376" y="5643"/>
                  <a:pt x="11500" y="6788"/>
                </a:cubicBezTo>
                <a:cubicBezTo>
                  <a:pt x="11625" y="7883"/>
                  <a:pt x="11301" y="8953"/>
                  <a:pt x="10629" y="9799"/>
                </a:cubicBezTo>
                <a:cubicBezTo>
                  <a:pt x="10355" y="9501"/>
                  <a:pt x="10081" y="9202"/>
                  <a:pt x="9758" y="8928"/>
                </a:cubicBezTo>
                <a:cubicBezTo>
                  <a:pt x="8613" y="8082"/>
                  <a:pt x="8239" y="6937"/>
                  <a:pt x="8339" y="5593"/>
                </a:cubicBezTo>
                <a:cubicBezTo>
                  <a:pt x="8389" y="4971"/>
                  <a:pt x="8389" y="4323"/>
                  <a:pt x="8364" y="3726"/>
                </a:cubicBezTo>
                <a:cubicBezTo>
                  <a:pt x="8364" y="3253"/>
                  <a:pt x="8289" y="2780"/>
                  <a:pt x="8165" y="2307"/>
                </a:cubicBezTo>
                <a:cubicBezTo>
                  <a:pt x="7891" y="1536"/>
                  <a:pt x="7144" y="1013"/>
                  <a:pt x="6323" y="1013"/>
                </a:cubicBezTo>
                <a:cubicBezTo>
                  <a:pt x="5501" y="1088"/>
                  <a:pt x="5302" y="1760"/>
                  <a:pt x="5128" y="2382"/>
                </a:cubicBezTo>
                <a:cubicBezTo>
                  <a:pt x="5004" y="2780"/>
                  <a:pt x="4954" y="3203"/>
                  <a:pt x="4929" y="3626"/>
                </a:cubicBezTo>
                <a:cubicBezTo>
                  <a:pt x="4904" y="7136"/>
                  <a:pt x="5850" y="10148"/>
                  <a:pt x="9360" y="11940"/>
                </a:cubicBezTo>
                <a:cubicBezTo>
                  <a:pt x="7269" y="14429"/>
                  <a:pt x="6049" y="17317"/>
                  <a:pt x="5053" y="20453"/>
                </a:cubicBezTo>
                <a:cubicBezTo>
                  <a:pt x="4008" y="19109"/>
                  <a:pt x="3809" y="17690"/>
                  <a:pt x="3510" y="16296"/>
                </a:cubicBezTo>
                <a:cubicBezTo>
                  <a:pt x="3261" y="15151"/>
                  <a:pt x="3087" y="13956"/>
                  <a:pt x="2739" y="12836"/>
                </a:cubicBezTo>
                <a:cubicBezTo>
                  <a:pt x="2591" y="12370"/>
                  <a:pt x="2275" y="11566"/>
                  <a:pt x="1647" y="11566"/>
                </a:cubicBezTo>
                <a:cubicBezTo>
                  <a:pt x="1638" y="11566"/>
                  <a:pt x="1628" y="11566"/>
                  <a:pt x="1618" y="11567"/>
                </a:cubicBezTo>
                <a:cubicBezTo>
                  <a:pt x="996" y="11567"/>
                  <a:pt x="797" y="12388"/>
                  <a:pt x="623" y="12886"/>
                </a:cubicBezTo>
                <a:cubicBezTo>
                  <a:pt x="100" y="14454"/>
                  <a:pt x="1" y="16147"/>
                  <a:pt x="349" y="17790"/>
                </a:cubicBezTo>
                <a:cubicBezTo>
                  <a:pt x="797" y="20129"/>
                  <a:pt x="1917" y="21946"/>
                  <a:pt x="4332" y="22643"/>
                </a:cubicBezTo>
                <a:cubicBezTo>
                  <a:pt x="4207" y="23913"/>
                  <a:pt x="4033" y="25083"/>
                  <a:pt x="3983" y="26252"/>
                </a:cubicBezTo>
                <a:cubicBezTo>
                  <a:pt x="3958" y="26875"/>
                  <a:pt x="3958" y="27646"/>
                  <a:pt x="4755" y="27870"/>
                </a:cubicBezTo>
                <a:cubicBezTo>
                  <a:pt x="4894" y="27906"/>
                  <a:pt x="5026" y="27923"/>
                  <a:pt x="5149" y="27923"/>
                </a:cubicBezTo>
                <a:cubicBezTo>
                  <a:pt x="5798" y="27923"/>
                  <a:pt x="6237" y="27464"/>
                  <a:pt x="6572" y="26900"/>
                </a:cubicBezTo>
                <a:cubicBezTo>
                  <a:pt x="6796" y="26526"/>
                  <a:pt x="6995" y="26128"/>
                  <a:pt x="7144" y="25730"/>
                </a:cubicBezTo>
                <a:cubicBezTo>
                  <a:pt x="7543" y="24709"/>
                  <a:pt x="7841" y="23639"/>
                  <a:pt x="8239" y="22618"/>
                </a:cubicBezTo>
                <a:cubicBezTo>
                  <a:pt x="8688" y="21523"/>
                  <a:pt x="9185" y="20478"/>
                  <a:pt x="9683" y="19383"/>
                </a:cubicBezTo>
                <a:lnTo>
                  <a:pt x="10405" y="19607"/>
                </a:lnTo>
                <a:cubicBezTo>
                  <a:pt x="10904" y="19756"/>
                  <a:pt x="11423" y="19826"/>
                  <a:pt x="11945" y="19826"/>
                </a:cubicBezTo>
                <a:cubicBezTo>
                  <a:pt x="13952" y="19826"/>
                  <a:pt x="16010" y="18787"/>
                  <a:pt x="17175" y="17167"/>
                </a:cubicBezTo>
                <a:cubicBezTo>
                  <a:pt x="17449" y="16794"/>
                  <a:pt x="17673" y="16371"/>
                  <a:pt x="17847" y="15923"/>
                </a:cubicBezTo>
                <a:cubicBezTo>
                  <a:pt x="18071" y="15375"/>
                  <a:pt x="18096" y="14827"/>
                  <a:pt x="17623" y="14379"/>
                </a:cubicBezTo>
                <a:cubicBezTo>
                  <a:pt x="17355" y="14080"/>
                  <a:pt x="16988" y="13930"/>
                  <a:pt x="16621" y="13930"/>
                </a:cubicBezTo>
                <a:cubicBezTo>
                  <a:pt x="16409" y="13930"/>
                  <a:pt x="16197" y="13980"/>
                  <a:pt x="16006" y="14081"/>
                </a:cubicBezTo>
                <a:cubicBezTo>
                  <a:pt x="15607" y="14255"/>
                  <a:pt x="15259" y="14454"/>
                  <a:pt x="14935" y="14703"/>
                </a:cubicBezTo>
                <a:cubicBezTo>
                  <a:pt x="14288" y="15226"/>
                  <a:pt x="13691" y="15823"/>
                  <a:pt x="13043" y="16321"/>
                </a:cubicBezTo>
                <a:cubicBezTo>
                  <a:pt x="12496" y="16744"/>
                  <a:pt x="11874" y="17093"/>
                  <a:pt x="11276" y="17441"/>
                </a:cubicBezTo>
                <a:cubicBezTo>
                  <a:pt x="12023" y="15948"/>
                  <a:pt x="12844" y="14479"/>
                  <a:pt x="13765" y="13060"/>
                </a:cubicBezTo>
                <a:cubicBezTo>
                  <a:pt x="15856" y="9750"/>
                  <a:pt x="15831" y="6215"/>
                  <a:pt x="14661" y="2656"/>
                </a:cubicBezTo>
                <a:cubicBezTo>
                  <a:pt x="14363" y="1834"/>
                  <a:pt x="13940" y="1112"/>
                  <a:pt x="13367" y="465"/>
                </a:cubicBezTo>
                <a:cubicBezTo>
                  <a:pt x="13116" y="146"/>
                  <a:pt x="12763" y="0"/>
                  <a:pt x="1241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4"/>
          <p:cNvSpPr/>
          <p:nvPr/>
        </p:nvSpPr>
        <p:spPr>
          <a:xfrm flipH="1" rot="10800000">
            <a:off x="4551013" y="3540903"/>
            <a:ext cx="637852" cy="935490"/>
          </a:xfrm>
          <a:custGeom>
            <a:rect b="b" l="l" r="r" t="t"/>
            <a:pathLst>
              <a:path extrusionOk="0" h="16611" w="11326">
                <a:moveTo>
                  <a:pt x="9247" y="0"/>
                </a:moveTo>
                <a:cubicBezTo>
                  <a:pt x="8910" y="0"/>
                  <a:pt x="8608" y="212"/>
                  <a:pt x="8364" y="494"/>
                </a:cubicBezTo>
                <a:cubicBezTo>
                  <a:pt x="8189" y="718"/>
                  <a:pt x="8015" y="942"/>
                  <a:pt x="7891" y="1166"/>
                </a:cubicBezTo>
                <a:cubicBezTo>
                  <a:pt x="7542" y="1763"/>
                  <a:pt x="7243" y="2386"/>
                  <a:pt x="6895" y="2983"/>
                </a:cubicBezTo>
                <a:cubicBezTo>
                  <a:pt x="6522" y="3580"/>
                  <a:pt x="6074" y="4228"/>
                  <a:pt x="5675" y="4850"/>
                </a:cubicBezTo>
                <a:lnTo>
                  <a:pt x="5227" y="4651"/>
                </a:lnTo>
                <a:cubicBezTo>
                  <a:pt x="4740" y="4403"/>
                  <a:pt x="4198" y="4287"/>
                  <a:pt x="3649" y="4287"/>
                </a:cubicBezTo>
                <a:cubicBezTo>
                  <a:pt x="2598" y="4287"/>
                  <a:pt x="1524" y="4711"/>
                  <a:pt x="772" y="5447"/>
                </a:cubicBezTo>
                <a:cubicBezTo>
                  <a:pt x="573" y="5671"/>
                  <a:pt x="398" y="5895"/>
                  <a:pt x="249" y="6144"/>
                </a:cubicBezTo>
                <a:cubicBezTo>
                  <a:pt x="0" y="6443"/>
                  <a:pt x="0" y="6841"/>
                  <a:pt x="199" y="7140"/>
                </a:cubicBezTo>
                <a:cubicBezTo>
                  <a:pt x="370" y="7387"/>
                  <a:pt x="642" y="7532"/>
                  <a:pt x="927" y="7532"/>
                </a:cubicBezTo>
                <a:cubicBezTo>
                  <a:pt x="1016" y="7532"/>
                  <a:pt x="1106" y="7518"/>
                  <a:pt x="1195" y="7488"/>
                </a:cubicBezTo>
                <a:cubicBezTo>
                  <a:pt x="1444" y="7414"/>
                  <a:pt x="1668" y="7314"/>
                  <a:pt x="1917" y="7214"/>
                </a:cubicBezTo>
                <a:cubicBezTo>
                  <a:pt x="2365" y="6941"/>
                  <a:pt x="2788" y="6642"/>
                  <a:pt x="3236" y="6393"/>
                </a:cubicBezTo>
                <a:cubicBezTo>
                  <a:pt x="3634" y="6194"/>
                  <a:pt x="4057" y="6045"/>
                  <a:pt x="4456" y="5870"/>
                </a:cubicBezTo>
                <a:lnTo>
                  <a:pt x="4456" y="5870"/>
                </a:lnTo>
                <a:cubicBezTo>
                  <a:pt x="3858" y="6742"/>
                  <a:pt x="3186" y="7563"/>
                  <a:pt x="2464" y="8335"/>
                </a:cubicBezTo>
                <a:cubicBezTo>
                  <a:pt x="822" y="10201"/>
                  <a:pt x="473" y="12367"/>
                  <a:pt x="846" y="14707"/>
                </a:cubicBezTo>
                <a:cubicBezTo>
                  <a:pt x="946" y="15254"/>
                  <a:pt x="1120" y="15752"/>
                  <a:pt x="1419" y="16200"/>
                </a:cubicBezTo>
                <a:cubicBezTo>
                  <a:pt x="1558" y="16478"/>
                  <a:pt x="1820" y="16610"/>
                  <a:pt x="2083" y="16610"/>
                </a:cubicBezTo>
                <a:cubicBezTo>
                  <a:pt x="2387" y="16610"/>
                  <a:pt x="2693" y="16434"/>
                  <a:pt x="2813" y="16101"/>
                </a:cubicBezTo>
                <a:cubicBezTo>
                  <a:pt x="2987" y="15628"/>
                  <a:pt x="3111" y="15155"/>
                  <a:pt x="3136" y="14632"/>
                </a:cubicBezTo>
                <a:cubicBezTo>
                  <a:pt x="3211" y="13935"/>
                  <a:pt x="3186" y="13188"/>
                  <a:pt x="3211" y="12467"/>
                </a:cubicBezTo>
                <a:cubicBezTo>
                  <a:pt x="3261" y="11794"/>
                  <a:pt x="3584" y="11147"/>
                  <a:pt x="4082" y="10674"/>
                </a:cubicBezTo>
                <a:cubicBezTo>
                  <a:pt x="4207" y="10898"/>
                  <a:pt x="4356" y="11122"/>
                  <a:pt x="4505" y="11297"/>
                </a:cubicBezTo>
                <a:cubicBezTo>
                  <a:pt x="5103" y="11894"/>
                  <a:pt x="5302" y="12740"/>
                  <a:pt x="5053" y="13537"/>
                </a:cubicBezTo>
                <a:cubicBezTo>
                  <a:pt x="4953" y="13910"/>
                  <a:pt x="4904" y="14308"/>
                  <a:pt x="4854" y="14682"/>
                </a:cubicBezTo>
                <a:cubicBezTo>
                  <a:pt x="4804" y="14981"/>
                  <a:pt x="4804" y="15279"/>
                  <a:pt x="4854" y="15578"/>
                </a:cubicBezTo>
                <a:cubicBezTo>
                  <a:pt x="4929" y="16076"/>
                  <a:pt x="5327" y="16474"/>
                  <a:pt x="5850" y="16574"/>
                </a:cubicBezTo>
                <a:cubicBezTo>
                  <a:pt x="5864" y="16574"/>
                  <a:pt x="5879" y="16575"/>
                  <a:pt x="5893" y="16575"/>
                </a:cubicBezTo>
                <a:cubicBezTo>
                  <a:pt x="6359" y="16575"/>
                  <a:pt x="6552" y="16190"/>
                  <a:pt x="6721" y="15852"/>
                </a:cubicBezTo>
                <a:cubicBezTo>
                  <a:pt x="6845" y="15603"/>
                  <a:pt x="6920" y="15354"/>
                  <a:pt x="6970" y="15105"/>
                </a:cubicBezTo>
                <a:cubicBezTo>
                  <a:pt x="7368" y="12915"/>
                  <a:pt x="7094" y="10948"/>
                  <a:pt x="5078" y="9504"/>
                </a:cubicBezTo>
                <a:cubicBezTo>
                  <a:pt x="6646" y="8185"/>
                  <a:pt x="7691" y="6518"/>
                  <a:pt x="8637" y="4651"/>
                </a:cubicBezTo>
                <a:cubicBezTo>
                  <a:pt x="9135" y="5597"/>
                  <a:pt x="9135" y="6518"/>
                  <a:pt x="9185" y="7389"/>
                </a:cubicBezTo>
                <a:cubicBezTo>
                  <a:pt x="9210" y="8135"/>
                  <a:pt x="9185" y="8882"/>
                  <a:pt x="9284" y="9629"/>
                </a:cubicBezTo>
                <a:cubicBezTo>
                  <a:pt x="9334" y="9928"/>
                  <a:pt x="9459" y="10475"/>
                  <a:pt x="9857" y="10525"/>
                </a:cubicBezTo>
                <a:cubicBezTo>
                  <a:pt x="9883" y="10530"/>
                  <a:pt x="9907" y="10533"/>
                  <a:pt x="9931" y="10533"/>
                </a:cubicBezTo>
                <a:cubicBezTo>
                  <a:pt x="10261" y="10533"/>
                  <a:pt x="10465" y="10081"/>
                  <a:pt x="10604" y="9803"/>
                </a:cubicBezTo>
                <a:cubicBezTo>
                  <a:pt x="11102" y="8882"/>
                  <a:pt x="11326" y="7837"/>
                  <a:pt x="11276" y="6791"/>
                </a:cubicBezTo>
                <a:cubicBezTo>
                  <a:pt x="11251" y="5298"/>
                  <a:pt x="10753" y="4053"/>
                  <a:pt x="9309" y="3381"/>
                </a:cubicBezTo>
                <a:cubicBezTo>
                  <a:pt x="9508" y="2585"/>
                  <a:pt x="9733" y="1888"/>
                  <a:pt x="9882" y="1166"/>
                </a:cubicBezTo>
                <a:cubicBezTo>
                  <a:pt x="9981" y="768"/>
                  <a:pt x="10056" y="295"/>
                  <a:pt x="9583" y="71"/>
                </a:cubicBezTo>
                <a:cubicBezTo>
                  <a:pt x="9468" y="22"/>
                  <a:pt x="9356" y="0"/>
                  <a:pt x="92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4"/>
          <p:cNvSpPr/>
          <p:nvPr/>
        </p:nvSpPr>
        <p:spPr>
          <a:xfrm flipH="1" rot="10800000">
            <a:off x="8162850" y="4261666"/>
            <a:ext cx="133247" cy="131839"/>
          </a:xfrm>
          <a:custGeom>
            <a:rect b="b" l="l" r="r" t="t"/>
            <a:pathLst>
              <a:path extrusionOk="0" h="2341" w="2366">
                <a:moveTo>
                  <a:pt x="1195" y="1"/>
                </a:moveTo>
                <a:cubicBezTo>
                  <a:pt x="548" y="1"/>
                  <a:pt x="1" y="523"/>
                  <a:pt x="1" y="1170"/>
                </a:cubicBezTo>
                <a:cubicBezTo>
                  <a:pt x="1" y="1818"/>
                  <a:pt x="548" y="2340"/>
                  <a:pt x="1195" y="2340"/>
                </a:cubicBezTo>
                <a:cubicBezTo>
                  <a:pt x="1843" y="2340"/>
                  <a:pt x="2365" y="1818"/>
                  <a:pt x="2365" y="1170"/>
                </a:cubicBezTo>
                <a:cubicBezTo>
                  <a:pt x="2365" y="523"/>
                  <a:pt x="1843" y="1"/>
                  <a:pt x="119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14"/>
          <p:cNvSpPr/>
          <p:nvPr/>
        </p:nvSpPr>
        <p:spPr>
          <a:xfrm flipH="1" rot="10800000">
            <a:off x="8196529" y="3684118"/>
            <a:ext cx="131783" cy="133247"/>
          </a:xfrm>
          <a:custGeom>
            <a:rect b="b" l="l" r="r" t="t"/>
            <a:pathLst>
              <a:path extrusionOk="0" h="2366" w="2340">
                <a:moveTo>
                  <a:pt x="1170" y="1"/>
                </a:moveTo>
                <a:cubicBezTo>
                  <a:pt x="523" y="1"/>
                  <a:pt x="0" y="548"/>
                  <a:pt x="0" y="1196"/>
                </a:cubicBezTo>
                <a:cubicBezTo>
                  <a:pt x="0" y="1843"/>
                  <a:pt x="523" y="2365"/>
                  <a:pt x="1170" y="2365"/>
                </a:cubicBezTo>
                <a:cubicBezTo>
                  <a:pt x="1817" y="2365"/>
                  <a:pt x="2340" y="1843"/>
                  <a:pt x="2340" y="1196"/>
                </a:cubicBezTo>
                <a:cubicBezTo>
                  <a:pt x="2340" y="548"/>
                  <a:pt x="1817" y="1"/>
                  <a:pt x="117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4"/>
          <p:cNvSpPr/>
          <p:nvPr/>
        </p:nvSpPr>
        <p:spPr>
          <a:xfrm flipH="1" rot="10800000">
            <a:off x="8423606" y="4261664"/>
            <a:ext cx="67356" cy="65948"/>
          </a:xfrm>
          <a:custGeom>
            <a:rect b="b" l="l" r="r" t="t"/>
            <a:pathLst>
              <a:path extrusionOk="0" h="1171" w="1196">
                <a:moveTo>
                  <a:pt x="598" y="0"/>
                </a:moveTo>
                <a:cubicBezTo>
                  <a:pt x="274" y="0"/>
                  <a:pt x="0" y="274"/>
                  <a:pt x="0" y="598"/>
                </a:cubicBezTo>
                <a:cubicBezTo>
                  <a:pt x="0" y="921"/>
                  <a:pt x="274" y="1170"/>
                  <a:pt x="598" y="1170"/>
                </a:cubicBezTo>
                <a:cubicBezTo>
                  <a:pt x="921" y="1170"/>
                  <a:pt x="1195" y="921"/>
                  <a:pt x="1195" y="598"/>
                </a:cubicBezTo>
                <a:cubicBezTo>
                  <a:pt x="1195" y="274"/>
                  <a:pt x="921" y="0"/>
                  <a:pt x="59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4"/>
          <p:cNvSpPr/>
          <p:nvPr/>
        </p:nvSpPr>
        <p:spPr>
          <a:xfrm flipH="1" rot="10800000">
            <a:off x="8031064" y="3559371"/>
            <a:ext cx="65948" cy="67356"/>
          </a:xfrm>
          <a:custGeom>
            <a:rect b="b" l="l" r="r" t="t"/>
            <a:pathLst>
              <a:path extrusionOk="0" h="1196" w="1171">
                <a:moveTo>
                  <a:pt x="573" y="1"/>
                </a:moveTo>
                <a:cubicBezTo>
                  <a:pt x="250" y="1"/>
                  <a:pt x="1" y="275"/>
                  <a:pt x="1" y="598"/>
                </a:cubicBezTo>
                <a:cubicBezTo>
                  <a:pt x="1" y="922"/>
                  <a:pt x="250" y="1196"/>
                  <a:pt x="573" y="1196"/>
                </a:cubicBezTo>
                <a:cubicBezTo>
                  <a:pt x="897" y="1196"/>
                  <a:pt x="1171" y="922"/>
                  <a:pt x="1171" y="598"/>
                </a:cubicBezTo>
                <a:cubicBezTo>
                  <a:pt x="1171" y="275"/>
                  <a:pt x="897" y="1"/>
                  <a:pt x="57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14"/>
          <p:cNvSpPr/>
          <p:nvPr/>
        </p:nvSpPr>
        <p:spPr>
          <a:xfrm flipH="1" rot="10800000">
            <a:off x="8262366" y="3975678"/>
            <a:ext cx="67356" cy="65948"/>
          </a:xfrm>
          <a:custGeom>
            <a:rect b="b" l="l" r="r" t="t"/>
            <a:pathLst>
              <a:path extrusionOk="0" h="1171" w="1196">
                <a:moveTo>
                  <a:pt x="598" y="0"/>
                </a:moveTo>
                <a:cubicBezTo>
                  <a:pt x="275" y="0"/>
                  <a:pt x="1" y="274"/>
                  <a:pt x="1" y="598"/>
                </a:cubicBezTo>
                <a:cubicBezTo>
                  <a:pt x="1" y="921"/>
                  <a:pt x="275" y="1170"/>
                  <a:pt x="598" y="1170"/>
                </a:cubicBezTo>
                <a:cubicBezTo>
                  <a:pt x="922" y="1170"/>
                  <a:pt x="1196" y="921"/>
                  <a:pt x="1196" y="598"/>
                </a:cubicBezTo>
                <a:cubicBezTo>
                  <a:pt x="1196" y="274"/>
                  <a:pt x="922" y="0"/>
                  <a:pt x="59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14"/>
          <p:cNvSpPr/>
          <p:nvPr/>
        </p:nvSpPr>
        <p:spPr>
          <a:xfrm flipH="1" rot="10800000">
            <a:off x="8004426" y="4041572"/>
            <a:ext cx="117816" cy="116408"/>
          </a:xfrm>
          <a:custGeom>
            <a:rect b="b" l="l" r="r" t="t"/>
            <a:pathLst>
              <a:path extrusionOk="0" h="2067" w="2092">
                <a:moveTo>
                  <a:pt x="1046" y="0"/>
                </a:moveTo>
                <a:cubicBezTo>
                  <a:pt x="474" y="0"/>
                  <a:pt x="1" y="448"/>
                  <a:pt x="1" y="1021"/>
                </a:cubicBezTo>
                <a:cubicBezTo>
                  <a:pt x="1" y="1618"/>
                  <a:pt x="474" y="2066"/>
                  <a:pt x="1046" y="2066"/>
                </a:cubicBezTo>
                <a:cubicBezTo>
                  <a:pt x="1619" y="2066"/>
                  <a:pt x="2092" y="1618"/>
                  <a:pt x="2092" y="1021"/>
                </a:cubicBezTo>
                <a:cubicBezTo>
                  <a:pt x="2092" y="448"/>
                  <a:pt x="1619" y="0"/>
                  <a:pt x="10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14"/>
          <p:cNvSpPr/>
          <p:nvPr/>
        </p:nvSpPr>
        <p:spPr>
          <a:xfrm flipH="1" rot="10800000">
            <a:off x="1463690" y="400281"/>
            <a:ext cx="194474" cy="166878"/>
          </a:xfrm>
          <a:custGeom>
            <a:rect b="b" l="l" r="r" t="t"/>
            <a:pathLst>
              <a:path extrusionOk="0" h="1923" w="2241">
                <a:moveTo>
                  <a:pt x="963" y="0"/>
                </a:moveTo>
                <a:cubicBezTo>
                  <a:pt x="468" y="0"/>
                  <a:pt x="0" y="379"/>
                  <a:pt x="0" y="952"/>
                </a:cubicBezTo>
                <a:cubicBezTo>
                  <a:pt x="0" y="1499"/>
                  <a:pt x="424" y="1923"/>
                  <a:pt x="946" y="1923"/>
                </a:cubicBezTo>
                <a:cubicBezTo>
                  <a:pt x="1818" y="1923"/>
                  <a:pt x="2241" y="877"/>
                  <a:pt x="1643" y="280"/>
                </a:cubicBezTo>
                <a:cubicBezTo>
                  <a:pt x="1442" y="87"/>
                  <a:pt x="1199" y="0"/>
                  <a:pt x="96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4"/>
          <p:cNvSpPr/>
          <p:nvPr/>
        </p:nvSpPr>
        <p:spPr>
          <a:xfrm flipH="1" rot="10800000">
            <a:off x="1422642" y="1121692"/>
            <a:ext cx="194474" cy="166965"/>
          </a:xfrm>
          <a:custGeom>
            <a:rect b="b" l="l" r="r" t="t"/>
            <a:pathLst>
              <a:path extrusionOk="0" h="1924" w="2241">
                <a:moveTo>
                  <a:pt x="963" y="1"/>
                </a:moveTo>
                <a:cubicBezTo>
                  <a:pt x="468" y="1"/>
                  <a:pt x="1" y="380"/>
                  <a:pt x="1" y="952"/>
                </a:cubicBezTo>
                <a:cubicBezTo>
                  <a:pt x="1" y="1475"/>
                  <a:pt x="424" y="1923"/>
                  <a:pt x="946" y="1923"/>
                </a:cubicBezTo>
                <a:cubicBezTo>
                  <a:pt x="1818" y="1923"/>
                  <a:pt x="2241" y="878"/>
                  <a:pt x="1643" y="280"/>
                </a:cubicBezTo>
                <a:cubicBezTo>
                  <a:pt x="1442" y="87"/>
                  <a:pt x="1199" y="1"/>
                  <a:pt x="9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4"/>
          <p:cNvSpPr/>
          <p:nvPr/>
        </p:nvSpPr>
        <p:spPr>
          <a:xfrm flipH="1" rot="10800000">
            <a:off x="1221741" y="484544"/>
            <a:ext cx="82181" cy="82094"/>
          </a:xfrm>
          <a:custGeom>
            <a:rect b="b" l="l" r="r" t="t"/>
            <a:pathLst>
              <a:path extrusionOk="0" h="946" w="947">
                <a:moveTo>
                  <a:pt x="474" y="0"/>
                </a:moveTo>
                <a:cubicBezTo>
                  <a:pt x="200" y="0"/>
                  <a:pt x="1" y="224"/>
                  <a:pt x="1" y="473"/>
                </a:cubicBezTo>
                <a:cubicBezTo>
                  <a:pt x="1" y="747"/>
                  <a:pt x="200" y="946"/>
                  <a:pt x="474" y="946"/>
                </a:cubicBezTo>
                <a:cubicBezTo>
                  <a:pt x="723" y="946"/>
                  <a:pt x="947" y="747"/>
                  <a:pt x="947" y="473"/>
                </a:cubicBezTo>
                <a:cubicBezTo>
                  <a:pt x="947" y="224"/>
                  <a:pt x="723" y="0"/>
                  <a:pt x="4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4"/>
          <p:cNvSpPr/>
          <p:nvPr/>
        </p:nvSpPr>
        <p:spPr>
          <a:xfrm flipH="1" rot="10800000">
            <a:off x="1712841" y="1361467"/>
            <a:ext cx="98061" cy="82615"/>
          </a:xfrm>
          <a:custGeom>
            <a:rect b="b" l="l" r="r" t="t"/>
            <a:pathLst>
              <a:path extrusionOk="0" h="952" w="1130">
                <a:moveTo>
                  <a:pt x="472" y="1"/>
                </a:moveTo>
                <a:cubicBezTo>
                  <a:pt x="229" y="1"/>
                  <a:pt x="0" y="195"/>
                  <a:pt x="17" y="478"/>
                </a:cubicBezTo>
                <a:cubicBezTo>
                  <a:pt x="17" y="752"/>
                  <a:pt x="216" y="951"/>
                  <a:pt x="490" y="951"/>
                </a:cubicBezTo>
                <a:cubicBezTo>
                  <a:pt x="500" y="952"/>
                  <a:pt x="509" y="952"/>
                  <a:pt x="519" y="952"/>
                </a:cubicBezTo>
                <a:cubicBezTo>
                  <a:pt x="923" y="952"/>
                  <a:pt x="1129" y="446"/>
                  <a:pt x="813" y="155"/>
                </a:cubicBezTo>
                <a:cubicBezTo>
                  <a:pt x="715" y="48"/>
                  <a:pt x="592" y="1"/>
                  <a:pt x="47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4"/>
          <p:cNvSpPr/>
          <p:nvPr/>
        </p:nvSpPr>
        <p:spPr>
          <a:xfrm flipH="1" rot="10800000">
            <a:off x="1422642" y="840954"/>
            <a:ext cx="97280" cy="83222"/>
          </a:xfrm>
          <a:custGeom>
            <a:rect b="b" l="l" r="r" t="t"/>
            <a:pathLst>
              <a:path extrusionOk="0" h="959" w="1121">
                <a:moveTo>
                  <a:pt x="494" y="1"/>
                </a:moveTo>
                <a:cubicBezTo>
                  <a:pt x="245" y="1"/>
                  <a:pt x="1" y="197"/>
                  <a:pt x="1" y="486"/>
                </a:cubicBezTo>
                <a:cubicBezTo>
                  <a:pt x="1" y="735"/>
                  <a:pt x="225" y="959"/>
                  <a:pt x="473" y="959"/>
                </a:cubicBezTo>
                <a:cubicBezTo>
                  <a:pt x="897" y="959"/>
                  <a:pt x="1121" y="436"/>
                  <a:pt x="822" y="137"/>
                </a:cubicBezTo>
                <a:cubicBezTo>
                  <a:pt x="727" y="43"/>
                  <a:pt x="610" y="1"/>
                  <a:pt x="4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14"/>
          <p:cNvSpPr/>
          <p:nvPr/>
        </p:nvSpPr>
        <p:spPr>
          <a:xfrm flipH="1" rot="10800000">
            <a:off x="1681860" y="694034"/>
            <a:ext cx="170696" cy="147439"/>
          </a:xfrm>
          <a:custGeom>
            <a:rect b="b" l="l" r="r" t="t"/>
            <a:pathLst>
              <a:path extrusionOk="0" h="1699" w="1967">
                <a:moveTo>
                  <a:pt x="848" y="0"/>
                </a:moveTo>
                <a:cubicBezTo>
                  <a:pt x="412" y="0"/>
                  <a:pt x="0" y="346"/>
                  <a:pt x="0" y="852"/>
                </a:cubicBezTo>
                <a:cubicBezTo>
                  <a:pt x="0" y="1325"/>
                  <a:pt x="374" y="1698"/>
                  <a:pt x="847" y="1698"/>
                </a:cubicBezTo>
                <a:cubicBezTo>
                  <a:pt x="1594" y="1698"/>
                  <a:pt x="1967" y="777"/>
                  <a:pt x="1444" y="255"/>
                </a:cubicBezTo>
                <a:cubicBezTo>
                  <a:pt x="1268" y="78"/>
                  <a:pt x="1055" y="0"/>
                  <a:pt x="8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_1">
    <p:bg>
      <p:bgPr>
        <a:solidFill>
          <a:schemeClr val="accent1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5"/>
          <p:cNvSpPr txBox="1"/>
          <p:nvPr>
            <p:ph type="title"/>
          </p:nvPr>
        </p:nvSpPr>
        <p:spPr>
          <a:xfrm>
            <a:off x="1651900" y="1222450"/>
            <a:ext cx="2979900" cy="172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7" name="Google Shape;297;p15"/>
          <p:cNvSpPr txBox="1"/>
          <p:nvPr>
            <p:ph idx="1" type="subTitle"/>
          </p:nvPr>
        </p:nvSpPr>
        <p:spPr>
          <a:xfrm>
            <a:off x="1651900" y="2945275"/>
            <a:ext cx="3221700" cy="131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98" name="Google Shape;298;p15"/>
          <p:cNvGrpSpPr/>
          <p:nvPr/>
        </p:nvGrpSpPr>
        <p:grpSpPr>
          <a:xfrm>
            <a:off x="-204026" y="211514"/>
            <a:ext cx="2023573" cy="4946633"/>
            <a:chOff x="-204026" y="211514"/>
            <a:chExt cx="2023573" cy="4946633"/>
          </a:xfrm>
        </p:grpSpPr>
        <p:sp>
          <p:nvSpPr>
            <p:cNvPr id="299" name="Google Shape;299;p15"/>
            <p:cNvSpPr/>
            <p:nvPr/>
          </p:nvSpPr>
          <p:spPr>
            <a:xfrm flipH="1">
              <a:off x="-16293" y="451850"/>
              <a:ext cx="1539339" cy="4692306"/>
            </a:xfrm>
            <a:custGeom>
              <a:rect b="b" l="l" r="r" t="t"/>
              <a:pathLst>
                <a:path extrusionOk="0" h="64717" w="21233">
                  <a:moveTo>
                    <a:pt x="21233" y="0"/>
                  </a:moveTo>
                  <a:cubicBezTo>
                    <a:pt x="18196" y="8015"/>
                    <a:pt x="7344" y="10230"/>
                    <a:pt x="3187" y="17747"/>
                  </a:cubicBezTo>
                  <a:cubicBezTo>
                    <a:pt x="1" y="23522"/>
                    <a:pt x="1893" y="30940"/>
                    <a:pt x="5751" y="36266"/>
                  </a:cubicBezTo>
                  <a:cubicBezTo>
                    <a:pt x="8638" y="40249"/>
                    <a:pt x="12621" y="43584"/>
                    <a:pt x="14239" y="48214"/>
                  </a:cubicBezTo>
                  <a:cubicBezTo>
                    <a:pt x="15209" y="50927"/>
                    <a:pt x="15284" y="53889"/>
                    <a:pt x="15334" y="56777"/>
                  </a:cubicBezTo>
                  <a:cubicBezTo>
                    <a:pt x="15384" y="59465"/>
                    <a:pt x="15035" y="62775"/>
                    <a:pt x="12546" y="63771"/>
                  </a:cubicBezTo>
                  <a:lnTo>
                    <a:pt x="8464" y="64717"/>
                  </a:lnTo>
                  <a:lnTo>
                    <a:pt x="21233" y="64717"/>
                  </a:lnTo>
                  <a:lnTo>
                    <a:pt x="21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15"/>
            <p:cNvSpPr/>
            <p:nvPr/>
          </p:nvSpPr>
          <p:spPr>
            <a:xfrm flipH="1">
              <a:off x="-204026" y="459397"/>
              <a:ext cx="1205488" cy="3759312"/>
            </a:xfrm>
            <a:custGeom>
              <a:rect b="b" l="l" r="r" t="t"/>
              <a:pathLst>
                <a:path extrusionOk="0" fill="none" h="51849" w="16628">
                  <a:moveTo>
                    <a:pt x="16628" y="1"/>
                  </a:moveTo>
                  <a:cubicBezTo>
                    <a:pt x="13143" y="4730"/>
                    <a:pt x="5526" y="4755"/>
                    <a:pt x="2041" y="9484"/>
                  </a:cubicBezTo>
                  <a:cubicBezTo>
                    <a:pt x="448" y="11675"/>
                    <a:pt x="0" y="14587"/>
                    <a:pt x="598" y="17201"/>
                  </a:cubicBezTo>
                  <a:cubicBezTo>
                    <a:pt x="1195" y="19839"/>
                    <a:pt x="2763" y="22204"/>
                    <a:pt x="4730" y="24046"/>
                  </a:cubicBezTo>
                  <a:cubicBezTo>
                    <a:pt x="5974" y="25216"/>
                    <a:pt x="7418" y="26186"/>
                    <a:pt x="8638" y="27356"/>
                  </a:cubicBezTo>
                  <a:cubicBezTo>
                    <a:pt x="11824" y="30368"/>
                    <a:pt x="13690" y="34525"/>
                    <a:pt x="14611" y="38806"/>
                  </a:cubicBezTo>
                  <a:cubicBezTo>
                    <a:pt x="15532" y="43062"/>
                    <a:pt x="15582" y="47468"/>
                    <a:pt x="15582" y="51849"/>
                  </a:cubicBezTo>
                </a:path>
              </a:pathLst>
            </a:custGeom>
            <a:noFill/>
            <a:ln cap="flat" cmpd="sng" w="15550">
              <a:solidFill>
                <a:schemeClr val="accent3"/>
              </a:solidFill>
              <a:prstDash val="solid"/>
              <a:miter lim="2489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15"/>
            <p:cNvSpPr/>
            <p:nvPr/>
          </p:nvSpPr>
          <p:spPr>
            <a:xfrm flipH="1" rot="1567855">
              <a:off x="543360" y="3671471"/>
              <a:ext cx="1037152" cy="1326062"/>
            </a:xfrm>
            <a:custGeom>
              <a:rect b="b" l="l" r="r" t="t"/>
              <a:pathLst>
                <a:path extrusionOk="0" h="23772" w="18595">
                  <a:moveTo>
                    <a:pt x="10082" y="0"/>
                  </a:moveTo>
                  <a:cubicBezTo>
                    <a:pt x="10057" y="50"/>
                    <a:pt x="10032" y="75"/>
                    <a:pt x="10032" y="125"/>
                  </a:cubicBezTo>
                  <a:cubicBezTo>
                    <a:pt x="10057" y="249"/>
                    <a:pt x="10057" y="374"/>
                    <a:pt x="10082" y="498"/>
                  </a:cubicBezTo>
                  <a:cubicBezTo>
                    <a:pt x="10256" y="1892"/>
                    <a:pt x="10629" y="3286"/>
                    <a:pt x="10579" y="4705"/>
                  </a:cubicBezTo>
                  <a:cubicBezTo>
                    <a:pt x="10555" y="6198"/>
                    <a:pt x="10032" y="7667"/>
                    <a:pt x="9882" y="9160"/>
                  </a:cubicBezTo>
                  <a:cubicBezTo>
                    <a:pt x="9758" y="10081"/>
                    <a:pt x="9833" y="11027"/>
                    <a:pt x="10082" y="11923"/>
                  </a:cubicBezTo>
                  <a:lnTo>
                    <a:pt x="9609" y="11848"/>
                  </a:lnTo>
                  <a:cubicBezTo>
                    <a:pt x="8041" y="11575"/>
                    <a:pt x="6373" y="11724"/>
                    <a:pt x="4805" y="11351"/>
                  </a:cubicBezTo>
                  <a:cubicBezTo>
                    <a:pt x="3336" y="11002"/>
                    <a:pt x="2017" y="10230"/>
                    <a:pt x="598" y="9683"/>
                  </a:cubicBezTo>
                  <a:cubicBezTo>
                    <a:pt x="374" y="9608"/>
                    <a:pt x="200" y="9509"/>
                    <a:pt x="1" y="9409"/>
                  </a:cubicBezTo>
                  <a:lnTo>
                    <a:pt x="1" y="9409"/>
                  </a:lnTo>
                  <a:cubicBezTo>
                    <a:pt x="200" y="9733"/>
                    <a:pt x="374" y="10081"/>
                    <a:pt x="598" y="10405"/>
                  </a:cubicBezTo>
                  <a:cubicBezTo>
                    <a:pt x="1619" y="11973"/>
                    <a:pt x="3112" y="13143"/>
                    <a:pt x="4879" y="13740"/>
                  </a:cubicBezTo>
                  <a:cubicBezTo>
                    <a:pt x="5615" y="14011"/>
                    <a:pt x="6396" y="14147"/>
                    <a:pt x="7175" y="14147"/>
                  </a:cubicBezTo>
                  <a:cubicBezTo>
                    <a:pt x="7398" y="14147"/>
                    <a:pt x="7620" y="14136"/>
                    <a:pt x="7841" y="14113"/>
                  </a:cubicBezTo>
                  <a:cubicBezTo>
                    <a:pt x="8372" y="14047"/>
                    <a:pt x="8892" y="13936"/>
                    <a:pt x="9416" y="13936"/>
                  </a:cubicBezTo>
                  <a:cubicBezTo>
                    <a:pt x="9678" y="13936"/>
                    <a:pt x="9941" y="13964"/>
                    <a:pt x="10206" y="14039"/>
                  </a:cubicBezTo>
                  <a:cubicBezTo>
                    <a:pt x="10878" y="14213"/>
                    <a:pt x="11476" y="14586"/>
                    <a:pt x="11973" y="15109"/>
                  </a:cubicBezTo>
                  <a:cubicBezTo>
                    <a:pt x="12521" y="15632"/>
                    <a:pt x="12969" y="16254"/>
                    <a:pt x="13342" y="16901"/>
                  </a:cubicBezTo>
                  <a:cubicBezTo>
                    <a:pt x="13392" y="17001"/>
                    <a:pt x="13666" y="17524"/>
                    <a:pt x="13915" y="17996"/>
                  </a:cubicBezTo>
                  <a:lnTo>
                    <a:pt x="13915" y="18370"/>
                  </a:lnTo>
                  <a:cubicBezTo>
                    <a:pt x="13403" y="18289"/>
                    <a:pt x="12883" y="18245"/>
                    <a:pt x="12365" y="18245"/>
                  </a:cubicBezTo>
                  <a:cubicBezTo>
                    <a:pt x="11925" y="18245"/>
                    <a:pt x="11486" y="18276"/>
                    <a:pt x="11052" y="18345"/>
                  </a:cubicBezTo>
                  <a:cubicBezTo>
                    <a:pt x="9310" y="18594"/>
                    <a:pt x="7592" y="19266"/>
                    <a:pt x="5825" y="19365"/>
                  </a:cubicBezTo>
                  <a:cubicBezTo>
                    <a:pt x="5636" y="19377"/>
                    <a:pt x="5447" y="19382"/>
                    <a:pt x="5258" y="19382"/>
                  </a:cubicBezTo>
                  <a:cubicBezTo>
                    <a:pt x="3804" y="19382"/>
                    <a:pt x="2348" y="19075"/>
                    <a:pt x="872" y="18942"/>
                  </a:cubicBezTo>
                  <a:cubicBezTo>
                    <a:pt x="648" y="18942"/>
                    <a:pt x="399" y="18893"/>
                    <a:pt x="175" y="18843"/>
                  </a:cubicBezTo>
                  <a:lnTo>
                    <a:pt x="175" y="18843"/>
                  </a:lnTo>
                  <a:cubicBezTo>
                    <a:pt x="474" y="19141"/>
                    <a:pt x="797" y="19415"/>
                    <a:pt x="1096" y="19689"/>
                  </a:cubicBezTo>
                  <a:cubicBezTo>
                    <a:pt x="2664" y="21033"/>
                    <a:pt x="4630" y="21780"/>
                    <a:pt x="6672" y="21879"/>
                  </a:cubicBezTo>
                  <a:cubicBezTo>
                    <a:pt x="6782" y="21885"/>
                    <a:pt x="6892" y="21887"/>
                    <a:pt x="7002" y="21887"/>
                  </a:cubicBezTo>
                  <a:cubicBezTo>
                    <a:pt x="7986" y="21887"/>
                    <a:pt x="8967" y="21688"/>
                    <a:pt x="9907" y="21307"/>
                  </a:cubicBezTo>
                  <a:cubicBezTo>
                    <a:pt x="10704" y="20959"/>
                    <a:pt x="11451" y="20510"/>
                    <a:pt x="12347" y="20486"/>
                  </a:cubicBezTo>
                  <a:cubicBezTo>
                    <a:pt x="13093" y="20486"/>
                    <a:pt x="13815" y="20660"/>
                    <a:pt x="14487" y="21008"/>
                  </a:cubicBezTo>
                  <a:cubicBezTo>
                    <a:pt x="14662" y="21431"/>
                    <a:pt x="14935" y="21830"/>
                    <a:pt x="15234" y="22178"/>
                  </a:cubicBezTo>
                  <a:cubicBezTo>
                    <a:pt x="15408" y="22328"/>
                    <a:pt x="16205" y="23000"/>
                    <a:pt x="17151" y="23771"/>
                  </a:cubicBezTo>
                  <a:cubicBezTo>
                    <a:pt x="17574" y="23074"/>
                    <a:pt x="17972" y="22402"/>
                    <a:pt x="18370" y="21705"/>
                  </a:cubicBezTo>
                  <a:cubicBezTo>
                    <a:pt x="18121" y="21382"/>
                    <a:pt x="17897" y="21058"/>
                    <a:pt x="17698" y="20710"/>
                  </a:cubicBezTo>
                  <a:cubicBezTo>
                    <a:pt x="17176" y="19838"/>
                    <a:pt x="16902" y="18843"/>
                    <a:pt x="16877" y="17822"/>
                  </a:cubicBezTo>
                  <a:cubicBezTo>
                    <a:pt x="16877" y="16627"/>
                    <a:pt x="17424" y="15607"/>
                    <a:pt x="17873" y="14512"/>
                  </a:cubicBezTo>
                  <a:cubicBezTo>
                    <a:pt x="18370" y="13118"/>
                    <a:pt x="18594" y="11649"/>
                    <a:pt x="18470" y="10181"/>
                  </a:cubicBezTo>
                  <a:cubicBezTo>
                    <a:pt x="18246" y="7468"/>
                    <a:pt x="17151" y="4879"/>
                    <a:pt x="15309" y="2863"/>
                  </a:cubicBezTo>
                  <a:cubicBezTo>
                    <a:pt x="14935" y="2440"/>
                    <a:pt x="14537" y="2041"/>
                    <a:pt x="14139" y="1668"/>
                  </a:cubicBezTo>
                  <a:lnTo>
                    <a:pt x="14139" y="1668"/>
                  </a:lnTo>
                  <a:cubicBezTo>
                    <a:pt x="14214" y="1967"/>
                    <a:pt x="14263" y="2265"/>
                    <a:pt x="14313" y="2589"/>
                  </a:cubicBezTo>
                  <a:cubicBezTo>
                    <a:pt x="14562" y="4779"/>
                    <a:pt x="15159" y="6945"/>
                    <a:pt x="15110" y="9185"/>
                  </a:cubicBezTo>
                  <a:cubicBezTo>
                    <a:pt x="15060" y="10927"/>
                    <a:pt x="14587" y="12645"/>
                    <a:pt x="14263" y="14362"/>
                  </a:cubicBezTo>
                  <a:cubicBezTo>
                    <a:pt x="13965" y="14089"/>
                    <a:pt x="13641" y="13790"/>
                    <a:pt x="13616" y="13740"/>
                  </a:cubicBezTo>
                  <a:cubicBezTo>
                    <a:pt x="13093" y="13242"/>
                    <a:pt x="12645" y="12695"/>
                    <a:pt x="12297" y="12072"/>
                  </a:cubicBezTo>
                  <a:cubicBezTo>
                    <a:pt x="11948" y="11525"/>
                    <a:pt x="11749" y="10878"/>
                    <a:pt x="11749" y="10206"/>
                  </a:cubicBezTo>
                  <a:cubicBezTo>
                    <a:pt x="11749" y="9434"/>
                    <a:pt x="12098" y="8787"/>
                    <a:pt x="12372" y="8090"/>
                  </a:cubicBezTo>
                  <a:cubicBezTo>
                    <a:pt x="12695" y="7219"/>
                    <a:pt x="12820" y="6273"/>
                    <a:pt x="12745" y="5327"/>
                  </a:cubicBezTo>
                  <a:cubicBezTo>
                    <a:pt x="12596" y="3609"/>
                    <a:pt x="11899" y="1967"/>
                    <a:pt x="10729" y="672"/>
                  </a:cubicBezTo>
                  <a:cubicBezTo>
                    <a:pt x="10530" y="423"/>
                    <a:pt x="10306" y="224"/>
                    <a:pt x="10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02" name="Google Shape;302;p15"/>
            <p:cNvGrpSpPr/>
            <p:nvPr/>
          </p:nvGrpSpPr>
          <p:grpSpPr>
            <a:xfrm flipH="1">
              <a:off x="773536" y="211514"/>
              <a:ext cx="633321" cy="1087101"/>
              <a:chOff x="8317761" y="308275"/>
              <a:chExt cx="387946" cy="665912"/>
            </a:xfrm>
          </p:grpSpPr>
          <p:sp>
            <p:nvSpPr>
              <p:cNvPr id="303" name="Google Shape;303;p15"/>
              <p:cNvSpPr/>
              <p:nvPr/>
            </p:nvSpPr>
            <p:spPr>
              <a:xfrm>
                <a:off x="8426524" y="308275"/>
                <a:ext cx="124484" cy="105568"/>
              </a:xfrm>
              <a:custGeom>
                <a:rect b="b" l="l" r="r" t="t"/>
                <a:pathLst>
                  <a:path extrusionOk="0" h="2344" w="2764">
                    <a:moveTo>
                      <a:pt x="1569" y="0"/>
                    </a:moveTo>
                    <a:cubicBezTo>
                      <a:pt x="523" y="0"/>
                      <a:pt x="0" y="1270"/>
                      <a:pt x="747" y="1992"/>
                    </a:cubicBezTo>
                    <a:cubicBezTo>
                      <a:pt x="990" y="2234"/>
                      <a:pt x="1288" y="2343"/>
                      <a:pt x="1580" y="2343"/>
                    </a:cubicBezTo>
                    <a:cubicBezTo>
                      <a:pt x="2185" y="2343"/>
                      <a:pt x="2763" y="1876"/>
                      <a:pt x="2763" y="1170"/>
                    </a:cubicBezTo>
                    <a:cubicBezTo>
                      <a:pt x="2763" y="523"/>
                      <a:pt x="2216" y="0"/>
                      <a:pt x="15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" name="Google Shape;304;p15"/>
              <p:cNvSpPr/>
              <p:nvPr/>
            </p:nvSpPr>
            <p:spPr>
              <a:xfrm>
                <a:off x="8471380" y="769000"/>
                <a:ext cx="105388" cy="106559"/>
              </a:xfrm>
              <a:custGeom>
                <a:rect b="b" l="l" r="r" t="t"/>
                <a:pathLst>
                  <a:path extrusionOk="0" h="2366" w="2340">
                    <a:moveTo>
                      <a:pt x="1170" y="1"/>
                    </a:moveTo>
                    <a:cubicBezTo>
                      <a:pt x="523" y="1"/>
                      <a:pt x="0" y="523"/>
                      <a:pt x="0" y="1170"/>
                    </a:cubicBezTo>
                    <a:cubicBezTo>
                      <a:pt x="0" y="1818"/>
                      <a:pt x="523" y="2365"/>
                      <a:pt x="1170" y="2365"/>
                    </a:cubicBezTo>
                    <a:cubicBezTo>
                      <a:pt x="1817" y="2365"/>
                      <a:pt x="2340" y="1818"/>
                      <a:pt x="2340" y="1170"/>
                    </a:cubicBezTo>
                    <a:cubicBezTo>
                      <a:pt x="2340" y="523"/>
                      <a:pt x="1817" y="1"/>
                      <a:pt x="11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" name="Google Shape;305;p15"/>
              <p:cNvSpPr/>
              <p:nvPr/>
            </p:nvSpPr>
            <p:spPr>
              <a:xfrm>
                <a:off x="8644005" y="360968"/>
                <a:ext cx="61701" cy="52649"/>
              </a:xfrm>
              <a:custGeom>
                <a:rect b="b" l="l" r="r" t="t"/>
                <a:pathLst>
                  <a:path extrusionOk="0" h="1169" w="1370">
                    <a:moveTo>
                      <a:pt x="797" y="0"/>
                    </a:moveTo>
                    <a:cubicBezTo>
                      <a:pt x="274" y="0"/>
                      <a:pt x="0" y="622"/>
                      <a:pt x="374" y="996"/>
                    </a:cubicBezTo>
                    <a:cubicBezTo>
                      <a:pt x="493" y="1115"/>
                      <a:pt x="638" y="1168"/>
                      <a:pt x="780" y="1168"/>
                    </a:cubicBezTo>
                    <a:cubicBezTo>
                      <a:pt x="1082" y="1168"/>
                      <a:pt x="1369" y="928"/>
                      <a:pt x="1369" y="573"/>
                    </a:cubicBezTo>
                    <a:cubicBezTo>
                      <a:pt x="1369" y="249"/>
                      <a:pt x="1120" y="0"/>
                      <a:pt x="7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" name="Google Shape;306;p15"/>
              <p:cNvSpPr/>
              <p:nvPr/>
            </p:nvSpPr>
            <p:spPr>
              <a:xfrm>
                <a:off x="8337982" y="921449"/>
                <a:ext cx="52694" cy="52739"/>
              </a:xfrm>
              <a:custGeom>
                <a:rect b="b" l="l" r="r" t="t"/>
                <a:pathLst>
                  <a:path extrusionOk="0" h="1171" w="1170">
                    <a:moveTo>
                      <a:pt x="597" y="1"/>
                    </a:moveTo>
                    <a:cubicBezTo>
                      <a:pt x="274" y="1"/>
                      <a:pt x="0" y="275"/>
                      <a:pt x="0" y="598"/>
                    </a:cubicBezTo>
                    <a:cubicBezTo>
                      <a:pt x="0" y="922"/>
                      <a:pt x="274" y="1171"/>
                      <a:pt x="597" y="1171"/>
                    </a:cubicBezTo>
                    <a:cubicBezTo>
                      <a:pt x="921" y="1171"/>
                      <a:pt x="1170" y="922"/>
                      <a:pt x="1170" y="598"/>
                    </a:cubicBezTo>
                    <a:cubicBezTo>
                      <a:pt x="1170" y="275"/>
                      <a:pt x="921" y="1"/>
                      <a:pt x="5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" name="Google Shape;307;p15"/>
              <p:cNvSpPr/>
              <p:nvPr/>
            </p:nvSpPr>
            <p:spPr>
              <a:xfrm>
                <a:off x="8524028" y="589619"/>
                <a:ext cx="52739" cy="52739"/>
              </a:xfrm>
              <a:custGeom>
                <a:rect b="b" l="l" r="r" t="t"/>
                <a:pathLst>
                  <a:path extrusionOk="0" h="1171" w="1171">
                    <a:moveTo>
                      <a:pt x="598" y="1"/>
                    </a:moveTo>
                    <a:cubicBezTo>
                      <a:pt x="275" y="1"/>
                      <a:pt x="1" y="250"/>
                      <a:pt x="1" y="598"/>
                    </a:cubicBezTo>
                    <a:cubicBezTo>
                      <a:pt x="1" y="922"/>
                      <a:pt x="275" y="1171"/>
                      <a:pt x="598" y="1171"/>
                    </a:cubicBezTo>
                    <a:cubicBezTo>
                      <a:pt x="922" y="1171"/>
                      <a:pt x="1171" y="922"/>
                      <a:pt x="1171" y="598"/>
                    </a:cubicBezTo>
                    <a:cubicBezTo>
                      <a:pt x="1171" y="250"/>
                      <a:pt x="922" y="1"/>
                      <a:pt x="5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" name="Google Shape;308;p15"/>
              <p:cNvSpPr/>
              <p:nvPr/>
            </p:nvSpPr>
            <p:spPr>
              <a:xfrm>
                <a:off x="8317761" y="495493"/>
                <a:ext cx="93093" cy="94173"/>
              </a:xfrm>
              <a:custGeom>
                <a:rect b="b" l="l" r="r" t="t"/>
                <a:pathLst>
                  <a:path extrusionOk="0" h="2091" w="2067">
                    <a:moveTo>
                      <a:pt x="1046" y="0"/>
                    </a:moveTo>
                    <a:cubicBezTo>
                      <a:pt x="474" y="0"/>
                      <a:pt x="1" y="473"/>
                      <a:pt x="1" y="1046"/>
                    </a:cubicBezTo>
                    <a:cubicBezTo>
                      <a:pt x="1" y="1618"/>
                      <a:pt x="474" y="2091"/>
                      <a:pt x="1046" y="2091"/>
                    </a:cubicBezTo>
                    <a:cubicBezTo>
                      <a:pt x="1619" y="2091"/>
                      <a:pt x="2067" y="1618"/>
                      <a:pt x="2067" y="1046"/>
                    </a:cubicBezTo>
                    <a:cubicBezTo>
                      <a:pt x="2067" y="473"/>
                      <a:pt x="1619" y="0"/>
                      <a:pt x="10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09" name="Google Shape;309;p15"/>
          <p:cNvGrpSpPr/>
          <p:nvPr/>
        </p:nvGrpSpPr>
        <p:grpSpPr>
          <a:xfrm>
            <a:off x="7818502" y="2099897"/>
            <a:ext cx="1821649" cy="3251149"/>
            <a:chOff x="7818502" y="2099897"/>
            <a:chExt cx="1821649" cy="3251149"/>
          </a:xfrm>
        </p:grpSpPr>
        <p:sp>
          <p:nvSpPr>
            <p:cNvPr id="310" name="Google Shape;310;p15"/>
            <p:cNvSpPr/>
            <p:nvPr/>
          </p:nvSpPr>
          <p:spPr>
            <a:xfrm flipH="1">
              <a:off x="7818502" y="2099897"/>
              <a:ext cx="1337162" cy="3083828"/>
            </a:xfrm>
            <a:custGeom>
              <a:rect b="b" l="l" r="r" t="t"/>
              <a:pathLst>
                <a:path extrusionOk="0" h="48166" w="20885">
                  <a:moveTo>
                    <a:pt x="1" y="1"/>
                  </a:moveTo>
                  <a:lnTo>
                    <a:pt x="1" y="47916"/>
                  </a:lnTo>
                  <a:lnTo>
                    <a:pt x="14935" y="47916"/>
                  </a:lnTo>
                  <a:cubicBezTo>
                    <a:pt x="15765" y="47916"/>
                    <a:pt x="16606" y="47960"/>
                    <a:pt x="17443" y="47960"/>
                  </a:cubicBezTo>
                  <a:cubicBezTo>
                    <a:pt x="17861" y="47960"/>
                    <a:pt x="18279" y="47949"/>
                    <a:pt x="18694" y="47916"/>
                  </a:cubicBezTo>
                  <a:cubicBezTo>
                    <a:pt x="20237" y="47767"/>
                    <a:pt x="20088" y="48165"/>
                    <a:pt x="20461" y="46846"/>
                  </a:cubicBezTo>
                  <a:cubicBezTo>
                    <a:pt x="20884" y="45427"/>
                    <a:pt x="20237" y="41992"/>
                    <a:pt x="19739" y="40548"/>
                  </a:cubicBezTo>
                  <a:cubicBezTo>
                    <a:pt x="19042" y="38383"/>
                    <a:pt x="17648" y="36541"/>
                    <a:pt x="15782" y="35271"/>
                  </a:cubicBezTo>
                  <a:cubicBezTo>
                    <a:pt x="14537" y="34475"/>
                    <a:pt x="13143" y="33927"/>
                    <a:pt x="12048" y="33006"/>
                  </a:cubicBezTo>
                  <a:cubicBezTo>
                    <a:pt x="9360" y="30766"/>
                    <a:pt x="8862" y="26833"/>
                    <a:pt x="9260" y="23398"/>
                  </a:cubicBezTo>
                  <a:cubicBezTo>
                    <a:pt x="9658" y="19939"/>
                    <a:pt x="10778" y="16553"/>
                    <a:pt x="10604" y="13044"/>
                  </a:cubicBezTo>
                  <a:cubicBezTo>
                    <a:pt x="10306" y="7070"/>
                    <a:pt x="5974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 flipH="1">
              <a:off x="8102207" y="2890373"/>
              <a:ext cx="1537945" cy="2460673"/>
            </a:xfrm>
            <a:custGeom>
              <a:rect b="b" l="l" r="r" t="t"/>
              <a:pathLst>
                <a:path extrusionOk="0" fill="none" h="38433" w="24021">
                  <a:moveTo>
                    <a:pt x="1" y="1"/>
                  </a:moveTo>
                  <a:cubicBezTo>
                    <a:pt x="1096" y="2664"/>
                    <a:pt x="3685" y="4407"/>
                    <a:pt x="6323" y="5601"/>
                  </a:cubicBezTo>
                  <a:cubicBezTo>
                    <a:pt x="8961" y="6771"/>
                    <a:pt x="11799" y="7543"/>
                    <a:pt x="14238" y="9111"/>
                  </a:cubicBezTo>
                  <a:cubicBezTo>
                    <a:pt x="16902" y="10828"/>
                    <a:pt x="18943" y="13392"/>
                    <a:pt x="20013" y="16379"/>
                  </a:cubicBezTo>
                  <a:cubicBezTo>
                    <a:pt x="21258" y="19963"/>
                    <a:pt x="21059" y="23846"/>
                    <a:pt x="21133" y="27630"/>
                  </a:cubicBezTo>
                  <a:cubicBezTo>
                    <a:pt x="21233" y="31438"/>
                    <a:pt x="21706" y="35446"/>
                    <a:pt x="24021" y="38433"/>
                  </a:cubicBezTo>
                </a:path>
              </a:pathLst>
            </a:custGeom>
            <a:noFill/>
            <a:ln cap="flat" cmpd="sng" w="15550">
              <a:solidFill>
                <a:schemeClr val="accent3"/>
              </a:solidFill>
              <a:prstDash val="solid"/>
              <a:miter lim="2489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 flipH="1">
              <a:off x="8366737" y="4049003"/>
              <a:ext cx="199246" cy="199246"/>
            </a:xfrm>
            <a:custGeom>
              <a:rect b="b" l="l" r="r" t="t"/>
              <a:pathLst>
                <a:path extrusionOk="0" h="3112" w="3112">
                  <a:moveTo>
                    <a:pt x="1568" y="1"/>
                  </a:moveTo>
                  <a:cubicBezTo>
                    <a:pt x="697" y="1"/>
                    <a:pt x="0" y="698"/>
                    <a:pt x="0" y="1569"/>
                  </a:cubicBezTo>
                  <a:cubicBezTo>
                    <a:pt x="0" y="2415"/>
                    <a:pt x="697" y="3112"/>
                    <a:pt x="1568" y="3112"/>
                  </a:cubicBezTo>
                  <a:cubicBezTo>
                    <a:pt x="2415" y="3112"/>
                    <a:pt x="3112" y="2415"/>
                    <a:pt x="3112" y="1569"/>
                  </a:cubicBezTo>
                  <a:cubicBezTo>
                    <a:pt x="3112" y="698"/>
                    <a:pt x="2415" y="1"/>
                    <a:pt x="1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15"/>
            <p:cNvSpPr/>
            <p:nvPr/>
          </p:nvSpPr>
          <p:spPr>
            <a:xfrm flipH="1">
              <a:off x="8266343" y="3430632"/>
              <a:ext cx="199246" cy="199310"/>
            </a:xfrm>
            <a:custGeom>
              <a:rect b="b" l="l" r="r" t="t"/>
              <a:pathLst>
                <a:path extrusionOk="0" h="3113" w="3112">
                  <a:moveTo>
                    <a:pt x="1544" y="1"/>
                  </a:moveTo>
                  <a:cubicBezTo>
                    <a:pt x="673" y="1"/>
                    <a:pt x="0" y="698"/>
                    <a:pt x="0" y="1569"/>
                  </a:cubicBezTo>
                  <a:cubicBezTo>
                    <a:pt x="0" y="2415"/>
                    <a:pt x="673" y="3112"/>
                    <a:pt x="1544" y="3112"/>
                  </a:cubicBezTo>
                  <a:cubicBezTo>
                    <a:pt x="2415" y="3112"/>
                    <a:pt x="3112" y="2415"/>
                    <a:pt x="3112" y="1569"/>
                  </a:cubicBezTo>
                  <a:cubicBezTo>
                    <a:pt x="3112" y="698"/>
                    <a:pt x="2415" y="1"/>
                    <a:pt x="15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 flipH="1">
              <a:off x="8067092" y="3806790"/>
              <a:ext cx="116397" cy="99495"/>
            </a:xfrm>
            <a:custGeom>
              <a:rect b="b" l="l" r="r" t="t"/>
              <a:pathLst>
                <a:path extrusionOk="0" h="1554" w="1818">
                  <a:moveTo>
                    <a:pt x="1021" y="0"/>
                  </a:moveTo>
                  <a:cubicBezTo>
                    <a:pt x="349" y="0"/>
                    <a:pt x="0" y="846"/>
                    <a:pt x="473" y="1319"/>
                  </a:cubicBezTo>
                  <a:cubicBezTo>
                    <a:pt x="635" y="1481"/>
                    <a:pt x="834" y="1554"/>
                    <a:pt x="1028" y="1554"/>
                  </a:cubicBezTo>
                  <a:cubicBezTo>
                    <a:pt x="1432" y="1554"/>
                    <a:pt x="1817" y="1242"/>
                    <a:pt x="1817" y="772"/>
                  </a:cubicBezTo>
                  <a:cubicBezTo>
                    <a:pt x="1817" y="349"/>
                    <a:pt x="1469" y="0"/>
                    <a:pt x="1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15"/>
            <p:cNvSpPr/>
            <p:nvPr/>
          </p:nvSpPr>
          <p:spPr>
            <a:xfrm flipH="1">
              <a:off x="8514955" y="3174076"/>
              <a:ext cx="98855" cy="98855"/>
            </a:xfrm>
            <a:custGeom>
              <a:rect b="b" l="l" r="r" t="t"/>
              <a:pathLst>
                <a:path extrusionOk="0" h="1544" w="1544">
                  <a:moveTo>
                    <a:pt x="772" y="0"/>
                  </a:moveTo>
                  <a:cubicBezTo>
                    <a:pt x="349" y="0"/>
                    <a:pt x="1" y="349"/>
                    <a:pt x="1" y="772"/>
                  </a:cubicBezTo>
                  <a:cubicBezTo>
                    <a:pt x="1" y="1195"/>
                    <a:pt x="349" y="1544"/>
                    <a:pt x="772" y="1544"/>
                  </a:cubicBezTo>
                  <a:cubicBezTo>
                    <a:pt x="1195" y="1544"/>
                    <a:pt x="1544" y="1195"/>
                    <a:pt x="1544" y="772"/>
                  </a:cubicBezTo>
                  <a:cubicBezTo>
                    <a:pt x="1544" y="349"/>
                    <a:pt x="1195" y="0"/>
                    <a:pt x="7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_1_1">
    <p:bg>
      <p:bgPr>
        <a:solidFill>
          <a:schemeClr val="accent1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6"/>
          <p:cNvSpPr txBox="1"/>
          <p:nvPr>
            <p:ph type="title"/>
          </p:nvPr>
        </p:nvSpPr>
        <p:spPr>
          <a:xfrm flipH="1">
            <a:off x="1291575" y="3356175"/>
            <a:ext cx="6223800" cy="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8" name="Google Shape;318;p16"/>
          <p:cNvSpPr txBox="1"/>
          <p:nvPr>
            <p:ph idx="1" type="subTitle"/>
          </p:nvPr>
        </p:nvSpPr>
        <p:spPr>
          <a:xfrm flipH="1">
            <a:off x="2194275" y="3902375"/>
            <a:ext cx="5321100" cy="48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p16"/>
          <p:cNvSpPr/>
          <p:nvPr/>
        </p:nvSpPr>
        <p:spPr>
          <a:xfrm>
            <a:off x="-35706" y="-9984"/>
            <a:ext cx="2136204" cy="1899905"/>
          </a:xfrm>
          <a:custGeom>
            <a:rect b="b" l="l" r="r" t="t"/>
            <a:pathLst>
              <a:path extrusionOk="0" h="40933" w="46024">
                <a:moveTo>
                  <a:pt x="124" y="0"/>
                </a:moveTo>
                <a:lnTo>
                  <a:pt x="124" y="33354"/>
                </a:lnTo>
                <a:cubicBezTo>
                  <a:pt x="124" y="35047"/>
                  <a:pt x="0" y="36789"/>
                  <a:pt x="124" y="38507"/>
                </a:cubicBezTo>
                <a:cubicBezTo>
                  <a:pt x="247" y="40305"/>
                  <a:pt x="1130" y="40932"/>
                  <a:pt x="2300" y="40932"/>
                </a:cubicBezTo>
                <a:cubicBezTo>
                  <a:pt x="3268" y="40932"/>
                  <a:pt x="4433" y="40503"/>
                  <a:pt x="5526" y="39950"/>
                </a:cubicBezTo>
                <a:cubicBezTo>
                  <a:pt x="11077" y="37088"/>
                  <a:pt x="12545" y="30094"/>
                  <a:pt x="17424" y="26459"/>
                </a:cubicBezTo>
                <a:cubicBezTo>
                  <a:pt x="23472" y="21979"/>
                  <a:pt x="32757" y="24095"/>
                  <a:pt x="38631" y="19366"/>
                </a:cubicBezTo>
                <a:cubicBezTo>
                  <a:pt x="42464" y="16254"/>
                  <a:pt x="43759" y="11027"/>
                  <a:pt x="44804" y="6173"/>
                </a:cubicBezTo>
                <a:cubicBezTo>
                  <a:pt x="45252" y="4107"/>
                  <a:pt x="45576" y="2041"/>
                  <a:pt x="460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16"/>
          <p:cNvSpPr/>
          <p:nvPr/>
        </p:nvSpPr>
        <p:spPr>
          <a:xfrm>
            <a:off x="7598030" y="2410766"/>
            <a:ext cx="1561004" cy="2823223"/>
          </a:xfrm>
          <a:custGeom>
            <a:rect b="b" l="l" r="r" t="t"/>
            <a:pathLst>
              <a:path extrusionOk="0" h="42634" w="23573">
                <a:moveTo>
                  <a:pt x="23099" y="1"/>
                </a:moveTo>
                <a:cubicBezTo>
                  <a:pt x="21904" y="573"/>
                  <a:pt x="21332" y="1942"/>
                  <a:pt x="21133" y="3236"/>
                </a:cubicBezTo>
                <a:cubicBezTo>
                  <a:pt x="20934" y="4556"/>
                  <a:pt x="21008" y="5900"/>
                  <a:pt x="20660" y="7169"/>
                </a:cubicBezTo>
                <a:cubicBezTo>
                  <a:pt x="19838" y="10156"/>
                  <a:pt x="16926" y="12023"/>
                  <a:pt x="14064" y="13243"/>
                </a:cubicBezTo>
                <a:cubicBezTo>
                  <a:pt x="11226" y="14437"/>
                  <a:pt x="8115" y="15309"/>
                  <a:pt x="5875" y="17449"/>
                </a:cubicBezTo>
                <a:cubicBezTo>
                  <a:pt x="3510" y="19789"/>
                  <a:pt x="2564" y="23224"/>
                  <a:pt x="3361" y="26460"/>
                </a:cubicBezTo>
                <a:cubicBezTo>
                  <a:pt x="3709" y="27704"/>
                  <a:pt x="4281" y="28849"/>
                  <a:pt x="4630" y="30069"/>
                </a:cubicBezTo>
                <a:cubicBezTo>
                  <a:pt x="5327" y="32558"/>
                  <a:pt x="5078" y="35197"/>
                  <a:pt x="3958" y="37536"/>
                </a:cubicBezTo>
                <a:cubicBezTo>
                  <a:pt x="3012" y="39552"/>
                  <a:pt x="1071" y="40523"/>
                  <a:pt x="0" y="42241"/>
                </a:cubicBezTo>
                <a:cubicBezTo>
                  <a:pt x="1499" y="42539"/>
                  <a:pt x="3115" y="42633"/>
                  <a:pt x="4768" y="42633"/>
                </a:cubicBezTo>
                <a:cubicBezTo>
                  <a:pt x="7674" y="42633"/>
                  <a:pt x="10695" y="42340"/>
                  <a:pt x="13392" y="42340"/>
                </a:cubicBezTo>
                <a:lnTo>
                  <a:pt x="23473" y="42340"/>
                </a:lnTo>
                <a:lnTo>
                  <a:pt x="23473" y="1245"/>
                </a:lnTo>
                <a:cubicBezTo>
                  <a:pt x="23572" y="797"/>
                  <a:pt x="23423" y="324"/>
                  <a:pt x="23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16"/>
          <p:cNvSpPr/>
          <p:nvPr/>
        </p:nvSpPr>
        <p:spPr>
          <a:xfrm>
            <a:off x="7696900" y="2913518"/>
            <a:ext cx="1564315" cy="2452723"/>
          </a:xfrm>
          <a:custGeom>
            <a:rect b="b" l="l" r="r" t="t"/>
            <a:pathLst>
              <a:path extrusionOk="0" fill="none" h="37039" w="23623">
                <a:moveTo>
                  <a:pt x="1" y="37038"/>
                </a:moveTo>
                <a:cubicBezTo>
                  <a:pt x="2788" y="36267"/>
                  <a:pt x="4730" y="33553"/>
                  <a:pt x="5502" y="30766"/>
                </a:cubicBezTo>
                <a:cubicBezTo>
                  <a:pt x="6298" y="27953"/>
                  <a:pt x="6199" y="24991"/>
                  <a:pt x="6298" y="22079"/>
                </a:cubicBezTo>
                <a:cubicBezTo>
                  <a:pt x="6423" y="18021"/>
                  <a:pt x="7045" y="13790"/>
                  <a:pt x="9509" y="10579"/>
                </a:cubicBezTo>
                <a:cubicBezTo>
                  <a:pt x="13093" y="5875"/>
                  <a:pt x="19690" y="4431"/>
                  <a:pt x="23622" y="0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16"/>
          <p:cNvSpPr/>
          <p:nvPr/>
        </p:nvSpPr>
        <p:spPr>
          <a:xfrm>
            <a:off x="-225224" y="-100125"/>
            <a:ext cx="2287610" cy="1795425"/>
          </a:xfrm>
          <a:custGeom>
            <a:rect b="b" l="l" r="r" t="t"/>
            <a:pathLst>
              <a:path extrusionOk="0" fill="none" h="38682" w="49286">
                <a:moveTo>
                  <a:pt x="1" y="38682"/>
                </a:moveTo>
                <a:cubicBezTo>
                  <a:pt x="3411" y="37910"/>
                  <a:pt x="6572" y="36267"/>
                  <a:pt x="9161" y="33902"/>
                </a:cubicBezTo>
                <a:cubicBezTo>
                  <a:pt x="13641" y="29795"/>
                  <a:pt x="16180" y="23672"/>
                  <a:pt x="21233" y="20262"/>
                </a:cubicBezTo>
                <a:cubicBezTo>
                  <a:pt x="26261" y="16927"/>
                  <a:pt x="32782" y="16877"/>
                  <a:pt x="38259" y="14313"/>
                </a:cubicBezTo>
                <a:cubicBezTo>
                  <a:pt x="43983" y="11550"/>
                  <a:pt x="48091" y="6248"/>
                  <a:pt x="49285" y="1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16"/>
          <p:cNvSpPr/>
          <p:nvPr/>
        </p:nvSpPr>
        <p:spPr>
          <a:xfrm>
            <a:off x="-35697" y="3341723"/>
            <a:ext cx="1059443" cy="1795435"/>
          </a:xfrm>
          <a:custGeom>
            <a:rect b="b" l="l" r="r" t="t"/>
            <a:pathLst>
              <a:path extrusionOk="0" fill="none" h="30244" w="17847">
                <a:moveTo>
                  <a:pt x="0" y="523"/>
                </a:moveTo>
                <a:cubicBezTo>
                  <a:pt x="2763" y="1"/>
                  <a:pt x="5526" y="1917"/>
                  <a:pt x="6895" y="4357"/>
                </a:cubicBezTo>
                <a:cubicBezTo>
                  <a:pt x="8289" y="6821"/>
                  <a:pt x="8637" y="9683"/>
                  <a:pt x="9011" y="12471"/>
                </a:cubicBezTo>
                <a:cubicBezTo>
                  <a:pt x="9384" y="15284"/>
                  <a:pt x="9857" y="18146"/>
                  <a:pt x="11450" y="20486"/>
                </a:cubicBezTo>
                <a:cubicBezTo>
                  <a:pt x="12570" y="22104"/>
                  <a:pt x="14188" y="23349"/>
                  <a:pt x="15482" y="24842"/>
                </a:cubicBezTo>
                <a:cubicBezTo>
                  <a:pt x="16802" y="26336"/>
                  <a:pt x="17847" y="28302"/>
                  <a:pt x="17499" y="30243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16"/>
          <p:cNvSpPr/>
          <p:nvPr/>
        </p:nvSpPr>
        <p:spPr>
          <a:xfrm flipH="1" rot="10800000">
            <a:off x="359853" y="1407483"/>
            <a:ext cx="1345086" cy="864601"/>
          </a:xfrm>
          <a:custGeom>
            <a:rect b="b" l="l" r="r" t="t"/>
            <a:pathLst>
              <a:path extrusionOk="0" h="21676" w="33722">
                <a:moveTo>
                  <a:pt x="25661" y="3388"/>
                </a:moveTo>
                <a:cubicBezTo>
                  <a:pt x="25563" y="3609"/>
                  <a:pt x="25416" y="3805"/>
                  <a:pt x="25269" y="3977"/>
                </a:cubicBezTo>
                <a:cubicBezTo>
                  <a:pt x="25122" y="4124"/>
                  <a:pt x="24975" y="4271"/>
                  <a:pt x="24828" y="4418"/>
                </a:cubicBezTo>
                <a:cubicBezTo>
                  <a:pt x="25073" y="4124"/>
                  <a:pt x="25294" y="3830"/>
                  <a:pt x="25539" y="3536"/>
                </a:cubicBezTo>
                <a:lnTo>
                  <a:pt x="25661" y="3388"/>
                </a:lnTo>
                <a:close/>
                <a:moveTo>
                  <a:pt x="19856" y="1"/>
                </a:moveTo>
                <a:cubicBezTo>
                  <a:pt x="19783" y="1"/>
                  <a:pt x="19707" y="18"/>
                  <a:pt x="19632" y="55"/>
                </a:cubicBezTo>
                <a:cubicBezTo>
                  <a:pt x="17917" y="1158"/>
                  <a:pt x="16936" y="2996"/>
                  <a:pt x="16250" y="4859"/>
                </a:cubicBezTo>
                <a:cubicBezTo>
                  <a:pt x="15882" y="5839"/>
                  <a:pt x="15564" y="6869"/>
                  <a:pt x="15196" y="7849"/>
                </a:cubicBezTo>
                <a:cubicBezTo>
                  <a:pt x="14804" y="8829"/>
                  <a:pt x="14436" y="9761"/>
                  <a:pt x="13995" y="10668"/>
                </a:cubicBezTo>
                <a:cubicBezTo>
                  <a:pt x="13726" y="11231"/>
                  <a:pt x="13432" y="11770"/>
                  <a:pt x="13162" y="12310"/>
                </a:cubicBezTo>
                <a:cubicBezTo>
                  <a:pt x="13162" y="11844"/>
                  <a:pt x="13113" y="11354"/>
                  <a:pt x="13064" y="10864"/>
                </a:cubicBezTo>
                <a:cubicBezTo>
                  <a:pt x="12941" y="9712"/>
                  <a:pt x="12819" y="8511"/>
                  <a:pt x="13260" y="7383"/>
                </a:cubicBezTo>
                <a:cubicBezTo>
                  <a:pt x="13701" y="6281"/>
                  <a:pt x="14682" y="5276"/>
                  <a:pt x="14682" y="3977"/>
                </a:cubicBezTo>
                <a:cubicBezTo>
                  <a:pt x="14682" y="3691"/>
                  <a:pt x="14460" y="3480"/>
                  <a:pt x="14200" y="3480"/>
                </a:cubicBezTo>
                <a:cubicBezTo>
                  <a:pt x="14125" y="3480"/>
                  <a:pt x="14047" y="3497"/>
                  <a:pt x="13971" y="3536"/>
                </a:cubicBezTo>
                <a:cubicBezTo>
                  <a:pt x="12794" y="4173"/>
                  <a:pt x="12084" y="5545"/>
                  <a:pt x="11691" y="6795"/>
                </a:cubicBezTo>
                <a:cubicBezTo>
                  <a:pt x="11495" y="7432"/>
                  <a:pt x="11373" y="8070"/>
                  <a:pt x="11348" y="8756"/>
                </a:cubicBezTo>
                <a:cubicBezTo>
                  <a:pt x="11348" y="9467"/>
                  <a:pt x="11422" y="10177"/>
                  <a:pt x="11544" y="10888"/>
                </a:cubicBezTo>
                <a:cubicBezTo>
                  <a:pt x="11691" y="11574"/>
                  <a:pt x="11789" y="12285"/>
                  <a:pt x="11839" y="12996"/>
                </a:cubicBezTo>
                <a:cubicBezTo>
                  <a:pt x="11863" y="13609"/>
                  <a:pt x="11740" y="14246"/>
                  <a:pt x="11520" y="14834"/>
                </a:cubicBezTo>
                <a:cubicBezTo>
                  <a:pt x="11079" y="15937"/>
                  <a:pt x="10392" y="16917"/>
                  <a:pt x="9510" y="17702"/>
                </a:cubicBezTo>
                <a:cubicBezTo>
                  <a:pt x="9045" y="18143"/>
                  <a:pt x="8530" y="18559"/>
                  <a:pt x="8040" y="18952"/>
                </a:cubicBezTo>
                <a:cubicBezTo>
                  <a:pt x="8064" y="18878"/>
                  <a:pt x="8089" y="18805"/>
                  <a:pt x="8113" y="18755"/>
                </a:cubicBezTo>
                <a:cubicBezTo>
                  <a:pt x="8162" y="18657"/>
                  <a:pt x="8211" y="18559"/>
                  <a:pt x="8236" y="18461"/>
                </a:cubicBezTo>
                <a:cubicBezTo>
                  <a:pt x="8260" y="18314"/>
                  <a:pt x="8260" y="18192"/>
                  <a:pt x="8285" y="18045"/>
                </a:cubicBezTo>
                <a:cubicBezTo>
                  <a:pt x="8285" y="17947"/>
                  <a:pt x="8309" y="17849"/>
                  <a:pt x="8309" y="17751"/>
                </a:cubicBezTo>
                <a:cubicBezTo>
                  <a:pt x="8407" y="16550"/>
                  <a:pt x="7942" y="15349"/>
                  <a:pt x="7035" y="14540"/>
                </a:cubicBezTo>
                <a:cubicBezTo>
                  <a:pt x="7182" y="14491"/>
                  <a:pt x="7329" y="14417"/>
                  <a:pt x="7451" y="14344"/>
                </a:cubicBezTo>
                <a:cubicBezTo>
                  <a:pt x="8309" y="13707"/>
                  <a:pt x="8971" y="12849"/>
                  <a:pt x="9339" y="11844"/>
                </a:cubicBezTo>
                <a:cubicBezTo>
                  <a:pt x="9510" y="11354"/>
                  <a:pt x="9633" y="10839"/>
                  <a:pt x="9682" y="10349"/>
                </a:cubicBezTo>
                <a:cubicBezTo>
                  <a:pt x="9706" y="10079"/>
                  <a:pt x="9706" y="9834"/>
                  <a:pt x="9682" y="9565"/>
                </a:cubicBezTo>
                <a:cubicBezTo>
                  <a:pt x="9682" y="9320"/>
                  <a:pt x="9657" y="9050"/>
                  <a:pt x="9584" y="8805"/>
                </a:cubicBezTo>
                <a:cubicBezTo>
                  <a:pt x="9502" y="8480"/>
                  <a:pt x="9219" y="8290"/>
                  <a:pt x="8916" y="8290"/>
                </a:cubicBezTo>
                <a:cubicBezTo>
                  <a:pt x="8853" y="8290"/>
                  <a:pt x="8789" y="8298"/>
                  <a:pt x="8726" y="8315"/>
                </a:cubicBezTo>
                <a:cubicBezTo>
                  <a:pt x="8432" y="8462"/>
                  <a:pt x="8211" y="8707"/>
                  <a:pt x="8162" y="9026"/>
                </a:cubicBezTo>
                <a:cubicBezTo>
                  <a:pt x="8015" y="9614"/>
                  <a:pt x="7966" y="10202"/>
                  <a:pt x="7991" y="10790"/>
                </a:cubicBezTo>
                <a:cubicBezTo>
                  <a:pt x="8015" y="11329"/>
                  <a:pt x="7942" y="11893"/>
                  <a:pt x="7721" y="12432"/>
                </a:cubicBezTo>
                <a:cubicBezTo>
                  <a:pt x="7451" y="12971"/>
                  <a:pt x="6912" y="13217"/>
                  <a:pt x="6398" y="13486"/>
                </a:cubicBezTo>
                <a:cubicBezTo>
                  <a:pt x="6349" y="13511"/>
                  <a:pt x="6300" y="13535"/>
                  <a:pt x="6275" y="13584"/>
                </a:cubicBezTo>
                <a:cubicBezTo>
                  <a:pt x="6030" y="13437"/>
                  <a:pt x="5785" y="13241"/>
                  <a:pt x="5540" y="13094"/>
                </a:cubicBezTo>
                <a:lnTo>
                  <a:pt x="4682" y="12530"/>
                </a:lnTo>
                <a:lnTo>
                  <a:pt x="4682" y="12383"/>
                </a:lnTo>
                <a:cubicBezTo>
                  <a:pt x="4829" y="11525"/>
                  <a:pt x="5050" y="10717"/>
                  <a:pt x="5319" y="9908"/>
                </a:cubicBezTo>
                <a:cubicBezTo>
                  <a:pt x="5491" y="9344"/>
                  <a:pt x="5638" y="8805"/>
                  <a:pt x="5809" y="8241"/>
                </a:cubicBezTo>
                <a:cubicBezTo>
                  <a:pt x="5956" y="7751"/>
                  <a:pt x="6079" y="7236"/>
                  <a:pt x="6152" y="6722"/>
                </a:cubicBezTo>
                <a:cubicBezTo>
                  <a:pt x="6177" y="6214"/>
                  <a:pt x="6177" y="5398"/>
                  <a:pt x="5497" y="5398"/>
                </a:cubicBezTo>
                <a:cubicBezTo>
                  <a:pt x="5487" y="5398"/>
                  <a:pt x="5476" y="5398"/>
                  <a:pt x="5466" y="5398"/>
                </a:cubicBezTo>
                <a:cubicBezTo>
                  <a:pt x="4952" y="5398"/>
                  <a:pt x="4559" y="6035"/>
                  <a:pt x="4339" y="6428"/>
                </a:cubicBezTo>
                <a:cubicBezTo>
                  <a:pt x="3873" y="7359"/>
                  <a:pt x="3604" y="8388"/>
                  <a:pt x="3555" y="9442"/>
                </a:cubicBezTo>
                <a:cubicBezTo>
                  <a:pt x="3506" y="10006"/>
                  <a:pt x="3481" y="10594"/>
                  <a:pt x="3506" y="11182"/>
                </a:cubicBezTo>
                <a:cubicBezTo>
                  <a:pt x="3506" y="11452"/>
                  <a:pt x="3506" y="11746"/>
                  <a:pt x="3530" y="12040"/>
                </a:cubicBezTo>
                <a:lnTo>
                  <a:pt x="3530" y="12359"/>
                </a:lnTo>
                <a:cubicBezTo>
                  <a:pt x="2893" y="11820"/>
                  <a:pt x="2403" y="11109"/>
                  <a:pt x="2109" y="10324"/>
                </a:cubicBezTo>
                <a:cubicBezTo>
                  <a:pt x="2133" y="9932"/>
                  <a:pt x="2182" y="9516"/>
                  <a:pt x="2256" y="9099"/>
                </a:cubicBezTo>
                <a:cubicBezTo>
                  <a:pt x="2354" y="8511"/>
                  <a:pt x="2354" y="7874"/>
                  <a:pt x="2207" y="7261"/>
                </a:cubicBezTo>
                <a:cubicBezTo>
                  <a:pt x="2145" y="7055"/>
                  <a:pt x="1961" y="6901"/>
                  <a:pt x="1759" y="6901"/>
                </a:cubicBezTo>
                <a:cubicBezTo>
                  <a:pt x="1721" y="6901"/>
                  <a:pt x="1682" y="6906"/>
                  <a:pt x="1643" y="6918"/>
                </a:cubicBezTo>
                <a:cubicBezTo>
                  <a:pt x="221" y="7383"/>
                  <a:pt x="1" y="9075"/>
                  <a:pt x="344" y="10324"/>
                </a:cubicBezTo>
                <a:cubicBezTo>
                  <a:pt x="687" y="11550"/>
                  <a:pt x="1520" y="12579"/>
                  <a:pt x="2648" y="13167"/>
                </a:cubicBezTo>
                <a:cubicBezTo>
                  <a:pt x="3555" y="13707"/>
                  <a:pt x="4535" y="14099"/>
                  <a:pt x="5442" y="14614"/>
                </a:cubicBezTo>
                <a:cubicBezTo>
                  <a:pt x="5858" y="14834"/>
                  <a:pt x="6251" y="15128"/>
                  <a:pt x="6569" y="15471"/>
                </a:cubicBezTo>
                <a:cubicBezTo>
                  <a:pt x="6643" y="15545"/>
                  <a:pt x="6716" y="15643"/>
                  <a:pt x="6790" y="15716"/>
                </a:cubicBezTo>
                <a:lnTo>
                  <a:pt x="6814" y="15765"/>
                </a:lnTo>
                <a:lnTo>
                  <a:pt x="6863" y="15814"/>
                </a:lnTo>
                <a:cubicBezTo>
                  <a:pt x="6888" y="15888"/>
                  <a:pt x="6937" y="15937"/>
                  <a:pt x="6961" y="15986"/>
                </a:cubicBezTo>
                <a:cubicBezTo>
                  <a:pt x="7059" y="16182"/>
                  <a:pt x="7157" y="16378"/>
                  <a:pt x="7206" y="16574"/>
                </a:cubicBezTo>
                <a:cubicBezTo>
                  <a:pt x="6765" y="16476"/>
                  <a:pt x="6300" y="16403"/>
                  <a:pt x="5858" y="16403"/>
                </a:cubicBezTo>
                <a:cubicBezTo>
                  <a:pt x="5491" y="16378"/>
                  <a:pt x="5123" y="16329"/>
                  <a:pt x="4805" y="16207"/>
                </a:cubicBezTo>
                <a:cubicBezTo>
                  <a:pt x="4486" y="16060"/>
                  <a:pt x="4388" y="15814"/>
                  <a:pt x="4192" y="15545"/>
                </a:cubicBezTo>
                <a:cubicBezTo>
                  <a:pt x="3996" y="15177"/>
                  <a:pt x="3628" y="14908"/>
                  <a:pt x="3211" y="14810"/>
                </a:cubicBezTo>
                <a:cubicBezTo>
                  <a:pt x="3190" y="14808"/>
                  <a:pt x="3169" y="14807"/>
                  <a:pt x="3148" y="14807"/>
                </a:cubicBezTo>
                <a:cubicBezTo>
                  <a:pt x="2879" y="14807"/>
                  <a:pt x="2639" y="14952"/>
                  <a:pt x="2525" y="15202"/>
                </a:cubicBezTo>
                <a:cubicBezTo>
                  <a:pt x="2476" y="15422"/>
                  <a:pt x="2476" y="15667"/>
                  <a:pt x="2550" y="15888"/>
                </a:cubicBezTo>
                <a:cubicBezTo>
                  <a:pt x="2672" y="16305"/>
                  <a:pt x="2917" y="16672"/>
                  <a:pt x="3236" y="16966"/>
                </a:cubicBezTo>
                <a:cubicBezTo>
                  <a:pt x="3781" y="17471"/>
                  <a:pt x="4459" y="17593"/>
                  <a:pt x="5147" y="17593"/>
                </a:cubicBezTo>
                <a:cubicBezTo>
                  <a:pt x="5294" y="17593"/>
                  <a:pt x="5442" y="17588"/>
                  <a:pt x="5589" y="17579"/>
                </a:cubicBezTo>
                <a:cubicBezTo>
                  <a:pt x="5757" y="17560"/>
                  <a:pt x="5926" y="17552"/>
                  <a:pt x="6093" y="17552"/>
                </a:cubicBezTo>
                <a:cubicBezTo>
                  <a:pt x="6363" y="17552"/>
                  <a:pt x="6630" y="17573"/>
                  <a:pt x="6888" y="17604"/>
                </a:cubicBezTo>
                <a:cubicBezTo>
                  <a:pt x="7059" y="17628"/>
                  <a:pt x="7206" y="17702"/>
                  <a:pt x="7304" y="17824"/>
                </a:cubicBezTo>
                <a:cubicBezTo>
                  <a:pt x="7182" y="18952"/>
                  <a:pt x="6496" y="19956"/>
                  <a:pt x="5687" y="20765"/>
                </a:cubicBezTo>
                <a:cubicBezTo>
                  <a:pt x="5613" y="20839"/>
                  <a:pt x="5589" y="20912"/>
                  <a:pt x="5564" y="21010"/>
                </a:cubicBezTo>
                <a:cubicBezTo>
                  <a:pt x="5491" y="21182"/>
                  <a:pt x="5515" y="21378"/>
                  <a:pt x="5638" y="21525"/>
                </a:cubicBezTo>
                <a:cubicBezTo>
                  <a:pt x="5738" y="21625"/>
                  <a:pt x="5863" y="21675"/>
                  <a:pt x="5989" y="21675"/>
                </a:cubicBezTo>
                <a:cubicBezTo>
                  <a:pt x="6079" y="21675"/>
                  <a:pt x="6169" y="21650"/>
                  <a:pt x="6251" y="21599"/>
                </a:cubicBezTo>
                <a:cubicBezTo>
                  <a:pt x="6329" y="21651"/>
                  <a:pt x="6415" y="21675"/>
                  <a:pt x="6497" y="21675"/>
                </a:cubicBezTo>
                <a:cubicBezTo>
                  <a:pt x="6567" y="21675"/>
                  <a:pt x="6635" y="21657"/>
                  <a:pt x="6692" y="21623"/>
                </a:cubicBezTo>
                <a:lnTo>
                  <a:pt x="6863" y="21525"/>
                </a:lnTo>
                <a:cubicBezTo>
                  <a:pt x="6942" y="21564"/>
                  <a:pt x="7024" y="21584"/>
                  <a:pt x="7104" y="21584"/>
                </a:cubicBezTo>
                <a:cubicBezTo>
                  <a:pt x="7224" y="21584"/>
                  <a:pt x="7339" y="21540"/>
                  <a:pt x="7427" y="21451"/>
                </a:cubicBezTo>
                <a:cubicBezTo>
                  <a:pt x="8946" y="20152"/>
                  <a:pt x="10638" y="18878"/>
                  <a:pt x="12549" y="18192"/>
                </a:cubicBezTo>
                <a:cubicBezTo>
                  <a:pt x="13530" y="17849"/>
                  <a:pt x="14559" y="17677"/>
                  <a:pt x="15613" y="17677"/>
                </a:cubicBezTo>
                <a:cubicBezTo>
                  <a:pt x="15714" y="17680"/>
                  <a:pt x="15816" y="17681"/>
                  <a:pt x="15917" y="17681"/>
                </a:cubicBezTo>
                <a:cubicBezTo>
                  <a:pt x="16820" y="17681"/>
                  <a:pt x="17722" y="17584"/>
                  <a:pt x="18603" y="17408"/>
                </a:cubicBezTo>
                <a:cubicBezTo>
                  <a:pt x="18848" y="17358"/>
                  <a:pt x="19093" y="17285"/>
                  <a:pt x="19338" y="17211"/>
                </a:cubicBezTo>
                <a:cubicBezTo>
                  <a:pt x="19559" y="17187"/>
                  <a:pt x="19779" y="17138"/>
                  <a:pt x="20000" y="17089"/>
                </a:cubicBezTo>
                <a:lnTo>
                  <a:pt x="20220" y="17015"/>
                </a:lnTo>
                <a:cubicBezTo>
                  <a:pt x="20247" y="17022"/>
                  <a:pt x="20273" y="17025"/>
                  <a:pt x="20299" y="17025"/>
                </a:cubicBezTo>
                <a:cubicBezTo>
                  <a:pt x="20371" y="17025"/>
                  <a:pt x="20443" y="17002"/>
                  <a:pt x="20515" y="16966"/>
                </a:cubicBezTo>
                <a:cubicBezTo>
                  <a:pt x="20762" y="16797"/>
                  <a:pt x="21041" y="16732"/>
                  <a:pt x="21325" y="16732"/>
                </a:cubicBezTo>
                <a:cubicBezTo>
                  <a:pt x="21658" y="16732"/>
                  <a:pt x="21999" y="16823"/>
                  <a:pt x="22304" y="16942"/>
                </a:cubicBezTo>
                <a:cubicBezTo>
                  <a:pt x="22769" y="17113"/>
                  <a:pt x="23186" y="17334"/>
                  <a:pt x="23627" y="17530"/>
                </a:cubicBezTo>
                <a:cubicBezTo>
                  <a:pt x="24338" y="18045"/>
                  <a:pt x="24828" y="18829"/>
                  <a:pt x="25563" y="19295"/>
                </a:cubicBezTo>
                <a:cubicBezTo>
                  <a:pt x="26282" y="19762"/>
                  <a:pt x="27106" y="20005"/>
                  <a:pt x="27949" y="20005"/>
                </a:cubicBezTo>
                <a:cubicBezTo>
                  <a:pt x="28255" y="20005"/>
                  <a:pt x="28565" y="19973"/>
                  <a:pt x="28872" y="19907"/>
                </a:cubicBezTo>
                <a:cubicBezTo>
                  <a:pt x="29289" y="19809"/>
                  <a:pt x="29362" y="19270"/>
                  <a:pt x="29019" y="19050"/>
                </a:cubicBezTo>
                <a:cubicBezTo>
                  <a:pt x="28473" y="18799"/>
                  <a:pt x="27864" y="18655"/>
                  <a:pt x="27251" y="18655"/>
                </a:cubicBezTo>
                <a:cubicBezTo>
                  <a:pt x="27203" y="18655"/>
                  <a:pt x="27155" y="18656"/>
                  <a:pt x="27107" y="18657"/>
                </a:cubicBezTo>
                <a:cubicBezTo>
                  <a:pt x="26960" y="18657"/>
                  <a:pt x="26813" y="18633"/>
                  <a:pt x="26666" y="18633"/>
                </a:cubicBezTo>
                <a:cubicBezTo>
                  <a:pt x="26544" y="18608"/>
                  <a:pt x="26421" y="18584"/>
                  <a:pt x="26299" y="18559"/>
                </a:cubicBezTo>
                <a:lnTo>
                  <a:pt x="26103" y="18486"/>
                </a:lnTo>
                <a:lnTo>
                  <a:pt x="25980" y="18437"/>
                </a:lnTo>
                <a:cubicBezTo>
                  <a:pt x="25956" y="18412"/>
                  <a:pt x="25931" y="18388"/>
                  <a:pt x="25882" y="18363"/>
                </a:cubicBezTo>
                <a:lnTo>
                  <a:pt x="25857" y="18339"/>
                </a:lnTo>
                <a:cubicBezTo>
                  <a:pt x="25784" y="18265"/>
                  <a:pt x="25710" y="18192"/>
                  <a:pt x="25661" y="18118"/>
                </a:cubicBezTo>
                <a:cubicBezTo>
                  <a:pt x="25612" y="18069"/>
                  <a:pt x="25588" y="17996"/>
                  <a:pt x="25539" y="17947"/>
                </a:cubicBezTo>
                <a:cubicBezTo>
                  <a:pt x="25808" y="17922"/>
                  <a:pt x="26103" y="17849"/>
                  <a:pt x="26348" y="17751"/>
                </a:cubicBezTo>
                <a:cubicBezTo>
                  <a:pt x="26911" y="17530"/>
                  <a:pt x="27451" y="17236"/>
                  <a:pt x="27916" y="16868"/>
                </a:cubicBezTo>
                <a:cubicBezTo>
                  <a:pt x="27965" y="16893"/>
                  <a:pt x="28039" y="16917"/>
                  <a:pt x="28112" y="16917"/>
                </a:cubicBezTo>
                <a:cubicBezTo>
                  <a:pt x="28553" y="16966"/>
                  <a:pt x="29007" y="17015"/>
                  <a:pt x="29457" y="17015"/>
                </a:cubicBezTo>
                <a:cubicBezTo>
                  <a:pt x="29908" y="17015"/>
                  <a:pt x="30355" y="16966"/>
                  <a:pt x="30784" y="16819"/>
                </a:cubicBezTo>
                <a:cubicBezTo>
                  <a:pt x="31568" y="16574"/>
                  <a:pt x="32205" y="16011"/>
                  <a:pt x="32524" y="15251"/>
                </a:cubicBezTo>
                <a:cubicBezTo>
                  <a:pt x="32613" y="14939"/>
                  <a:pt x="32379" y="14628"/>
                  <a:pt x="32060" y="14628"/>
                </a:cubicBezTo>
                <a:cubicBezTo>
                  <a:pt x="32028" y="14628"/>
                  <a:pt x="31994" y="14631"/>
                  <a:pt x="31960" y="14638"/>
                </a:cubicBezTo>
                <a:cubicBezTo>
                  <a:pt x="31495" y="14810"/>
                  <a:pt x="31078" y="15079"/>
                  <a:pt x="30759" y="15447"/>
                </a:cubicBezTo>
                <a:cubicBezTo>
                  <a:pt x="30441" y="15741"/>
                  <a:pt x="30024" y="15937"/>
                  <a:pt x="29583" y="15986"/>
                </a:cubicBezTo>
                <a:cubicBezTo>
                  <a:pt x="29525" y="15993"/>
                  <a:pt x="29468" y="15996"/>
                  <a:pt x="29411" y="15996"/>
                </a:cubicBezTo>
                <a:cubicBezTo>
                  <a:pt x="29274" y="15996"/>
                  <a:pt x="29140" y="15979"/>
                  <a:pt x="29019" y="15961"/>
                </a:cubicBezTo>
                <a:cubicBezTo>
                  <a:pt x="29093" y="15888"/>
                  <a:pt x="29191" y="15790"/>
                  <a:pt x="29289" y="15716"/>
                </a:cubicBezTo>
                <a:cubicBezTo>
                  <a:pt x="29607" y="15471"/>
                  <a:pt x="30048" y="15202"/>
                  <a:pt x="30147" y="14810"/>
                </a:cubicBezTo>
                <a:cubicBezTo>
                  <a:pt x="30196" y="14638"/>
                  <a:pt x="30098" y="14442"/>
                  <a:pt x="29950" y="14368"/>
                </a:cubicBezTo>
                <a:cubicBezTo>
                  <a:pt x="29900" y="14356"/>
                  <a:pt x="29848" y="14350"/>
                  <a:pt x="29795" y="14350"/>
                </a:cubicBezTo>
                <a:cubicBezTo>
                  <a:pt x="29645" y="14350"/>
                  <a:pt x="29496" y="14400"/>
                  <a:pt x="29387" y="14491"/>
                </a:cubicBezTo>
                <a:cubicBezTo>
                  <a:pt x="29019" y="14736"/>
                  <a:pt x="28701" y="14981"/>
                  <a:pt x="28382" y="15275"/>
                </a:cubicBezTo>
                <a:cubicBezTo>
                  <a:pt x="28137" y="15471"/>
                  <a:pt x="27892" y="15692"/>
                  <a:pt x="27647" y="15888"/>
                </a:cubicBezTo>
                <a:lnTo>
                  <a:pt x="27573" y="15912"/>
                </a:lnTo>
                <a:cubicBezTo>
                  <a:pt x="27451" y="15961"/>
                  <a:pt x="27328" y="16060"/>
                  <a:pt x="27254" y="16182"/>
                </a:cubicBezTo>
                <a:cubicBezTo>
                  <a:pt x="27058" y="16329"/>
                  <a:pt x="26838" y="16452"/>
                  <a:pt x="26642" y="16574"/>
                </a:cubicBezTo>
                <a:lnTo>
                  <a:pt x="26617" y="16525"/>
                </a:lnTo>
                <a:cubicBezTo>
                  <a:pt x="26568" y="16329"/>
                  <a:pt x="26544" y="16133"/>
                  <a:pt x="26568" y="15912"/>
                </a:cubicBezTo>
                <a:cubicBezTo>
                  <a:pt x="26568" y="15545"/>
                  <a:pt x="26642" y="15153"/>
                  <a:pt x="26764" y="14785"/>
                </a:cubicBezTo>
                <a:cubicBezTo>
                  <a:pt x="26862" y="14466"/>
                  <a:pt x="27083" y="14197"/>
                  <a:pt x="27377" y="14001"/>
                </a:cubicBezTo>
                <a:cubicBezTo>
                  <a:pt x="27745" y="13780"/>
                  <a:pt x="28186" y="13658"/>
                  <a:pt x="28553" y="13462"/>
                </a:cubicBezTo>
                <a:cubicBezTo>
                  <a:pt x="28774" y="13364"/>
                  <a:pt x="28946" y="13217"/>
                  <a:pt x="29093" y="13045"/>
                </a:cubicBezTo>
                <a:cubicBezTo>
                  <a:pt x="29264" y="12775"/>
                  <a:pt x="29215" y="12408"/>
                  <a:pt x="28970" y="12212"/>
                </a:cubicBezTo>
                <a:cubicBezTo>
                  <a:pt x="28842" y="12101"/>
                  <a:pt x="28693" y="12058"/>
                  <a:pt x="28538" y="12058"/>
                </a:cubicBezTo>
                <a:cubicBezTo>
                  <a:pt x="28247" y="12058"/>
                  <a:pt x="27935" y="12206"/>
                  <a:pt x="27696" y="12334"/>
                </a:cubicBezTo>
                <a:cubicBezTo>
                  <a:pt x="26887" y="12726"/>
                  <a:pt x="26225" y="13364"/>
                  <a:pt x="25833" y="14148"/>
                </a:cubicBezTo>
                <a:cubicBezTo>
                  <a:pt x="25416" y="14957"/>
                  <a:pt x="25367" y="15937"/>
                  <a:pt x="25686" y="16795"/>
                </a:cubicBezTo>
                <a:cubicBezTo>
                  <a:pt x="25686" y="16819"/>
                  <a:pt x="25710" y="16868"/>
                  <a:pt x="25710" y="16917"/>
                </a:cubicBezTo>
                <a:cubicBezTo>
                  <a:pt x="25588" y="16934"/>
                  <a:pt x="25465" y="16942"/>
                  <a:pt x="25344" y="16942"/>
                </a:cubicBezTo>
                <a:cubicBezTo>
                  <a:pt x="25100" y="16942"/>
                  <a:pt x="24861" y="16909"/>
                  <a:pt x="24632" y="16844"/>
                </a:cubicBezTo>
                <a:cubicBezTo>
                  <a:pt x="23897" y="16623"/>
                  <a:pt x="23260" y="16182"/>
                  <a:pt x="22549" y="15937"/>
                </a:cubicBezTo>
                <a:cubicBezTo>
                  <a:pt x="22402" y="15912"/>
                  <a:pt x="22279" y="15863"/>
                  <a:pt x="22157" y="15839"/>
                </a:cubicBezTo>
                <a:cubicBezTo>
                  <a:pt x="22818" y="15177"/>
                  <a:pt x="23358" y="14417"/>
                  <a:pt x="23750" y="13584"/>
                </a:cubicBezTo>
                <a:cubicBezTo>
                  <a:pt x="24166" y="12775"/>
                  <a:pt x="24510" y="11918"/>
                  <a:pt x="24926" y="11109"/>
                </a:cubicBezTo>
                <a:cubicBezTo>
                  <a:pt x="25122" y="10766"/>
                  <a:pt x="25318" y="10423"/>
                  <a:pt x="25539" y="10104"/>
                </a:cubicBezTo>
                <a:cubicBezTo>
                  <a:pt x="25576" y="10102"/>
                  <a:pt x="25613" y="10101"/>
                  <a:pt x="25650" y="10101"/>
                </a:cubicBezTo>
                <a:cubicBezTo>
                  <a:pt x="26054" y="10101"/>
                  <a:pt x="26452" y="10223"/>
                  <a:pt x="26789" y="10447"/>
                </a:cubicBezTo>
                <a:cubicBezTo>
                  <a:pt x="27377" y="10815"/>
                  <a:pt x="28039" y="11084"/>
                  <a:pt x="28701" y="11256"/>
                </a:cubicBezTo>
                <a:cubicBezTo>
                  <a:pt x="29006" y="11319"/>
                  <a:pt x="29315" y="11350"/>
                  <a:pt x="29623" y="11350"/>
                </a:cubicBezTo>
                <a:cubicBezTo>
                  <a:pt x="30628" y="11350"/>
                  <a:pt x="31625" y="11023"/>
                  <a:pt x="32450" y="10423"/>
                </a:cubicBezTo>
                <a:cubicBezTo>
                  <a:pt x="33039" y="9981"/>
                  <a:pt x="33651" y="9344"/>
                  <a:pt x="33700" y="8560"/>
                </a:cubicBezTo>
                <a:cubicBezTo>
                  <a:pt x="33722" y="8280"/>
                  <a:pt x="33497" y="8057"/>
                  <a:pt x="33226" y="8057"/>
                </a:cubicBezTo>
                <a:cubicBezTo>
                  <a:pt x="33189" y="8057"/>
                  <a:pt x="33151" y="8061"/>
                  <a:pt x="33112" y="8070"/>
                </a:cubicBezTo>
                <a:cubicBezTo>
                  <a:pt x="31715" y="8486"/>
                  <a:pt x="30759" y="9785"/>
                  <a:pt x="29264" y="10006"/>
                </a:cubicBezTo>
                <a:cubicBezTo>
                  <a:pt x="29140" y="10026"/>
                  <a:pt x="29017" y="10035"/>
                  <a:pt x="28894" y="10035"/>
                </a:cubicBezTo>
                <a:cubicBezTo>
                  <a:pt x="28409" y="10035"/>
                  <a:pt x="27940" y="9883"/>
                  <a:pt x="27549" y="9589"/>
                </a:cubicBezTo>
                <a:cubicBezTo>
                  <a:pt x="27328" y="9418"/>
                  <a:pt x="27156" y="9222"/>
                  <a:pt x="27009" y="8976"/>
                </a:cubicBezTo>
                <a:cubicBezTo>
                  <a:pt x="26960" y="8854"/>
                  <a:pt x="26911" y="8731"/>
                  <a:pt x="26887" y="8609"/>
                </a:cubicBezTo>
                <a:cubicBezTo>
                  <a:pt x="27500" y="8094"/>
                  <a:pt x="28137" y="7629"/>
                  <a:pt x="28848" y="7236"/>
                </a:cubicBezTo>
                <a:cubicBezTo>
                  <a:pt x="29705" y="6746"/>
                  <a:pt x="30588" y="6256"/>
                  <a:pt x="31151" y="5423"/>
                </a:cubicBezTo>
                <a:cubicBezTo>
                  <a:pt x="31323" y="5104"/>
                  <a:pt x="31102" y="4712"/>
                  <a:pt x="30759" y="4687"/>
                </a:cubicBezTo>
                <a:cubicBezTo>
                  <a:pt x="30651" y="4675"/>
                  <a:pt x="30544" y="4669"/>
                  <a:pt x="30437" y="4669"/>
                </a:cubicBezTo>
                <a:cubicBezTo>
                  <a:pt x="29477" y="4669"/>
                  <a:pt x="28568" y="5143"/>
                  <a:pt x="27818" y="5717"/>
                </a:cubicBezTo>
                <a:cubicBezTo>
                  <a:pt x="27058" y="6305"/>
                  <a:pt x="26372" y="7016"/>
                  <a:pt x="25759" y="7776"/>
                </a:cubicBezTo>
                <a:cubicBezTo>
                  <a:pt x="25367" y="8315"/>
                  <a:pt x="25000" y="8854"/>
                  <a:pt x="24657" y="9418"/>
                </a:cubicBezTo>
                <a:cubicBezTo>
                  <a:pt x="24510" y="9516"/>
                  <a:pt x="24411" y="9687"/>
                  <a:pt x="24411" y="9859"/>
                </a:cubicBezTo>
                <a:cubicBezTo>
                  <a:pt x="24338" y="9981"/>
                  <a:pt x="24289" y="10104"/>
                  <a:pt x="24215" y="10226"/>
                </a:cubicBezTo>
                <a:cubicBezTo>
                  <a:pt x="23774" y="11109"/>
                  <a:pt x="23407" y="12016"/>
                  <a:pt x="22990" y="12898"/>
                </a:cubicBezTo>
                <a:cubicBezTo>
                  <a:pt x="22867" y="13143"/>
                  <a:pt x="22745" y="13364"/>
                  <a:pt x="22622" y="13584"/>
                </a:cubicBezTo>
                <a:lnTo>
                  <a:pt x="22696" y="13388"/>
                </a:lnTo>
                <a:cubicBezTo>
                  <a:pt x="22941" y="12702"/>
                  <a:pt x="23211" y="12016"/>
                  <a:pt x="23431" y="11329"/>
                </a:cubicBezTo>
                <a:cubicBezTo>
                  <a:pt x="23555" y="11010"/>
                  <a:pt x="23294" y="10780"/>
                  <a:pt x="23020" y="10780"/>
                </a:cubicBezTo>
                <a:cubicBezTo>
                  <a:pt x="22915" y="10780"/>
                  <a:pt x="22808" y="10814"/>
                  <a:pt x="22720" y="10888"/>
                </a:cubicBezTo>
                <a:cubicBezTo>
                  <a:pt x="22059" y="11427"/>
                  <a:pt x="21887" y="12334"/>
                  <a:pt x="21691" y="13143"/>
                </a:cubicBezTo>
                <a:cubicBezTo>
                  <a:pt x="21495" y="14001"/>
                  <a:pt x="21078" y="14785"/>
                  <a:pt x="20466" y="15373"/>
                </a:cubicBezTo>
                <a:cubicBezTo>
                  <a:pt x="20343" y="15471"/>
                  <a:pt x="20294" y="15618"/>
                  <a:pt x="20319" y="15765"/>
                </a:cubicBezTo>
                <a:cubicBezTo>
                  <a:pt x="19975" y="15937"/>
                  <a:pt x="19608" y="16109"/>
                  <a:pt x="19240" y="16231"/>
                </a:cubicBezTo>
                <a:cubicBezTo>
                  <a:pt x="18983" y="16256"/>
                  <a:pt x="18725" y="16268"/>
                  <a:pt x="18468" y="16268"/>
                </a:cubicBezTo>
                <a:cubicBezTo>
                  <a:pt x="18211" y="16268"/>
                  <a:pt x="17953" y="16256"/>
                  <a:pt x="17696" y="16231"/>
                </a:cubicBezTo>
                <a:lnTo>
                  <a:pt x="17623" y="16231"/>
                </a:lnTo>
                <a:cubicBezTo>
                  <a:pt x="17672" y="16084"/>
                  <a:pt x="17721" y="15961"/>
                  <a:pt x="17794" y="15814"/>
                </a:cubicBezTo>
                <a:cubicBezTo>
                  <a:pt x="17990" y="15398"/>
                  <a:pt x="18235" y="15006"/>
                  <a:pt x="18529" y="14614"/>
                </a:cubicBezTo>
                <a:cubicBezTo>
                  <a:pt x="19069" y="13903"/>
                  <a:pt x="19608" y="13069"/>
                  <a:pt x="19534" y="12114"/>
                </a:cubicBezTo>
                <a:cubicBezTo>
                  <a:pt x="19534" y="11823"/>
                  <a:pt x="19296" y="11628"/>
                  <a:pt x="19043" y="11628"/>
                </a:cubicBezTo>
                <a:cubicBezTo>
                  <a:pt x="18934" y="11628"/>
                  <a:pt x="18822" y="11664"/>
                  <a:pt x="18725" y="11746"/>
                </a:cubicBezTo>
                <a:cubicBezTo>
                  <a:pt x="17966" y="12310"/>
                  <a:pt x="17647" y="13241"/>
                  <a:pt x="17353" y="14074"/>
                </a:cubicBezTo>
                <a:cubicBezTo>
                  <a:pt x="17157" y="14859"/>
                  <a:pt x="16740" y="15545"/>
                  <a:pt x="16152" y="16109"/>
                </a:cubicBezTo>
                <a:cubicBezTo>
                  <a:pt x="15909" y="16091"/>
                  <a:pt x="15655" y="16074"/>
                  <a:pt x="15396" y="16074"/>
                </a:cubicBezTo>
                <a:cubicBezTo>
                  <a:pt x="15289" y="16074"/>
                  <a:pt x="15181" y="16077"/>
                  <a:pt x="15074" y="16084"/>
                </a:cubicBezTo>
                <a:cubicBezTo>
                  <a:pt x="13995" y="16133"/>
                  <a:pt x="12941" y="16427"/>
                  <a:pt x="12010" y="16942"/>
                </a:cubicBezTo>
                <a:lnTo>
                  <a:pt x="11642" y="17138"/>
                </a:lnTo>
                <a:cubicBezTo>
                  <a:pt x="12157" y="16452"/>
                  <a:pt x="12549" y="15692"/>
                  <a:pt x="12819" y="14883"/>
                </a:cubicBezTo>
                <a:lnTo>
                  <a:pt x="13064" y="14491"/>
                </a:lnTo>
                <a:cubicBezTo>
                  <a:pt x="13137" y="14466"/>
                  <a:pt x="13162" y="14417"/>
                  <a:pt x="13211" y="14368"/>
                </a:cubicBezTo>
                <a:lnTo>
                  <a:pt x="13211" y="14344"/>
                </a:lnTo>
                <a:cubicBezTo>
                  <a:pt x="13383" y="14344"/>
                  <a:pt x="13554" y="14221"/>
                  <a:pt x="13603" y="14050"/>
                </a:cubicBezTo>
                <a:cubicBezTo>
                  <a:pt x="13677" y="13805"/>
                  <a:pt x="13775" y="13560"/>
                  <a:pt x="13873" y="13315"/>
                </a:cubicBezTo>
                <a:cubicBezTo>
                  <a:pt x="14093" y="13020"/>
                  <a:pt x="14314" y="12726"/>
                  <a:pt x="14559" y="12457"/>
                </a:cubicBezTo>
                <a:cubicBezTo>
                  <a:pt x="14780" y="12187"/>
                  <a:pt x="15123" y="11844"/>
                  <a:pt x="15417" y="11525"/>
                </a:cubicBezTo>
                <a:cubicBezTo>
                  <a:pt x="15711" y="11231"/>
                  <a:pt x="16029" y="10962"/>
                  <a:pt x="16397" y="10766"/>
                </a:cubicBezTo>
                <a:cubicBezTo>
                  <a:pt x="16741" y="10594"/>
                  <a:pt x="17123" y="10516"/>
                  <a:pt x="17509" y="10516"/>
                </a:cubicBezTo>
                <a:cubicBezTo>
                  <a:pt x="17563" y="10516"/>
                  <a:pt x="17617" y="10518"/>
                  <a:pt x="17672" y="10521"/>
                </a:cubicBezTo>
                <a:lnTo>
                  <a:pt x="20662" y="10521"/>
                </a:lnTo>
                <a:cubicBezTo>
                  <a:pt x="20755" y="10530"/>
                  <a:pt x="20849" y="10535"/>
                  <a:pt x="20943" y="10535"/>
                </a:cubicBezTo>
                <a:cubicBezTo>
                  <a:pt x="21320" y="10535"/>
                  <a:pt x="21701" y="10457"/>
                  <a:pt x="22034" y="10300"/>
                </a:cubicBezTo>
                <a:cubicBezTo>
                  <a:pt x="22402" y="10079"/>
                  <a:pt x="22598" y="9638"/>
                  <a:pt x="22524" y="9197"/>
                </a:cubicBezTo>
                <a:cubicBezTo>
                  <a:pt x="22458" y="8799"/>
                  <a:pt x="22112" y="8500"/>
                  <a:pt x="21720" y="8500"/>
                </a:cubicBezTo>
                <a:cubicBezTo>
                  <a:pt x="21678" y="8500"/>
                  <a:pt x="21636" y="8504"/>
                  <a:pt x="21593" y="8511"/>
                </a:cubicBezTo>
                <a:cubicBezTo>
                  <a:pt x="21372" y="8560"/>
                  <a:pt x="21152" y="8658"/>
                  <a:pt x="20956" y="8780"/>
                </a:cubicBezTo>
                <a:cubicBezTo>
                  <a:pt x="20760" y="8878"/>
                  <a:pt x="20564" y="8976"/>
                  <a:pt x="20343" y="9075"/>
                </a:cubicBezTo>
                <a:cubicBezTo>
                  <a:pt x="19926" y="9222"/>
                  <a:pt x="19510" y="9295"/>
                  <a:pt x="19069" y="9344"/>
                </a:cubicBezTo>
                <a:cubicBezTo>
                  <a:pt x="19005" y="9347"/>
                  <a:pt x="18941" y="9349"/>
                  <a:pt x="18878" y="9349"/>
                </a:cubicBezTo>
                <a:cubicBezTo>
                  <a:pt x="18262" y="9349"/>
                  <a:pt x="17656" y="9206"/>
                  <a:pt x="17044" y="9206"/>
                </a:cubicBezTo>
                <a:cubicBezTo>
                  <a:pt x="16797" y="9206"/>
                  <a:pt x="16549" y="9229"/>
                  <a:pt x="16299" y="9295"/>
                </a:cubicBezTo>
                <a:cubicBezTo>
                  <a:pt x="16226" y="9295"/>
                  <a:pt x="16152" y="9320"/>
                  <a:pt x="16103" y="9344"/>
                </a:cubicBezTo>
                <a:lnTo>
                  <a:pt x="16177" y="9222"/>
                </a:lnTo>
                <a:cubicBezTo>
                  <a:pt x="16961" y="7800"/>
                  <a:pt x="18088" y="6354"/>
                  <a:pt x="19804" y="6158"/>
                </a:cubicBezTo>
                <a:lnTo>
                  <a:pt x="19902" y="6158"/>
                </a:lnTo>
                <a:cubicBezTo>
                  <a:pt x="20294" y="6158"/>
                  <a:pt x="20686" y="6207"/>
                  <a:pt x="21054" y="6281"/>
                </a:cubicBezTo>
                <a:cubicBezTo>
                  <a:pt x="21382" y="6320"/>
                  <a:pt x="21710" y="6345"/>
                  <a:pt x="22038" y="6345"/>
                </a:cubicBezTo>
                <a:cubicBezTo>
                  <a:pt x="22322" y="6345"/>
                  <a:pt x="22607" y="6326"/>
                  <a:pt x="22892" y="6281"/>
                </a:cubicBezTo>
                <a:cubicBezTo>
                  <a:pt x="23603" y="6207"/>
                  <a:pt x="24289" y="5937"/>
                  <a:pt x="24902" y="5545"/>
                </a:cubicBezTo>
                <a:cubicBezTo>
                  <a:pt x="25710" y="5031"/>
                  <a:pt x="26348" y="4271"/>
                  <a:pt x="26715" y="3388"/>
                </a:cubicBezTo>
                <a:cubicBezTo>
                  <a:pt x="26764" y="3241"/>
                  <a:pt x="26740" y="3070"/>
                  <a:pt x="26642" y="2947"/>
                </a:cubicBezTo>
                <a:cubicBezTo>
                  <a:pt x="26617" y="2531"/>
                  <a:pt x="26397" y="2163"/>
                  <a:pt x="25931" y="2139"/>
                </a:cubicBezTo>
                <a:cubicBezTo>
                  <a:pt x="25441" y="2139"/>
                  <a:pt x="25098" y="2555"/>
                  <a:pt x="24804" y="2874"/>
                </a:cubicBezTo>
                <a:cubicBezTo>
                  <a:pt x="24510" y="3217"/>
                  <a:pt x="24289" y="3511"/>
                  <a:pt x="24044" y="3805"/>
                </a:cubicBezTo>
                <a:cubicBezTo>
                  <a:pt x="23799" y="4124"/>
                  <a:pt x="23505" y="4418"/>
                  <a:pt x="23186" y="4663"/>
                </a:cubicBezTo>
                <a:cubicBezTo>
                  <a:pt x="22916" y="4859"/>
                  <a:pt x="22598" y="4982"/>
                  <a:pt x="22255" y="5006"/>
                </a:cubicBezTo>
                <a:cubicBezTo>
                  <a:pt x="22230" y="5007"/>
                  <a:pt x="22206" y="5007"/>
                  <a:pt x="22181" y="5007"/>
                </a:cubicBezTo>
                <a:cubicBezTo>
                  <a:pt x="21376" y="5007"/>
                  <a:pt x="20633" y="4637"/>
                  <a:pt x="19828" y="4637"/>
                </a:cubicBezTo>
                <a:cubicBezTo>
                  <a:pt x="19804" y="4637"/>
                  <a:pt x="19779" y="4638"/>
                  <a:pt x="19755" y="4638"/>
                </a:cubicBezTo>
                <a:cubicBezTo>
                  <a:pt x="19118" y="4687"/>
                  <a:pt x="18480" y="4933"/>
                  <a:pt x="17990" y="5349"/>
                </a:cubicBezTo>
                <a:cubicBezTo>
                  <a:pt x="18284" y="4785"/>
                  <a:pt x="18578" y="4197"/>
                  <a:pt x="18873" y="3634"/>
                </a:cubicBezTo>
                <a:cubicBezTo>
                  <a:pt x="19387" y="2653"/>
                  <a:pt x="19975" y="1673"/>
                  <a:pt x="20319" y="619"/>
                </a:cubicBezTo>
                <a:cubicBezTo>
                  <a:pt x="20418" y="302"/>
                  <a:pt x="20164" y="1"/>
                  <a:pt x="19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6"/>
          <p:cNvSpPr/>
          <p:nvPr/>
        </p:nvSpPr>
        <p:spPr>
          <a:xfrm>
            <a:off x="7918208" y="1317574"/>
            <a:ext cx="920653" cy="1899882"/>
          </a:xfrm>
          <a:custGeom>
            <a:rect b="b" l="l" r="r" t="t"/>
            <a:pathLst>
              <a:path extrusionOk="0" h="41322" w="20024">
                <a:moveTo>
                  <a:pt x="6702" y="1"/>
                </a:moveTo>
                <a:cubicBezTo>
                  <a:pt x="6651" y="1"/>
                  <a:pt x="6598" y="6"/>
                  <a:pt x="6544" y="18"/>
                </a:cubicBezTo>
                <a:cubicBezTo>
                  <a:pt x="6127" y="116"/>
                  <a:pt x="5980" y="508"/>
                  <a:pt x="5931" y="900"/>
                </a:cubicBezTo>
                <a:cubicBezTo>
                  <a:pt x="5882" y="1268"/>
                  <a:pt x="5833" y="1635"/>
                  <a:pt x="5760" y="1978"/>
                </a:cubicBezTo>
                <a:cubicBezTo>
                  <a:pt x="5613" y="2787"/>
                  <a:pt x="5417" y="3547"/>
                  <a:pt x="5147" y="4307"/>
                </a:cubicBezTo>
                <a:cubicBezTo>
                  <a:pt x="4632" y="5777"/>
                  <a:pt x="3750" y="7101"/>
                  <a:pt x="3505" y="8645"/>
                </a:cubicBezTo>
                <a:cubicBezTo>
                  <a:pt x="3064" y="11537"/>
                  <a:pt x="4608" y="14331"/>
                  <a:pt x="6642" y="16267"/>
                </a:cubicBezTo>
                <a:cubicBezTo>
                  <a:pt x="7720" y="17296"/>
                  <a:pt x="8946" y="18179"/>
                  <a:pt x="9779" y="19429"/>
                </a:cubicBezTo>
                <a:cubicBezTo>
                  <a:pt x="10588" y="20630"/>
                  <a:pt x="11054" y="22027"/>
                  <a:pt x="11127" y="23473"/>
                </a:cubicBezTo>
                <a:cubicBezTo>
                  <a:pt x="11225" y="25139"/>
                  <a:pt x="10906" y="26781"/>
                  <a:pt x="10931" y="28448"/>
                </a:cubicBezTo>
                <a:cubicBezTo>
                  <a:pt x="10955" y="29771"/>
                  <a:pt x="11152" y="31095"/>
                  <a:pt x="11568" y="32369"/>
                </a:cubicBezTo>
                <a:cubicBezTo>
                  <a:pt x="11617" y="32541"/>
                  <a:pt x="11666" y="32688"/>
                  <a:pt x="11715" y="32859"/>
                </a:cubicBezTo>
                <a:cubicBezTo>
                  <a:pt x="11519" y="32418"/>
                  <a:pt x="11323" y="31953"/>
                  <a:pt x="11152" y="31511"/>
                </a:cubicBezTo>
                <a:cubicBezTo>
                  <a:pt x="10808" y="30580"/>
                  <a:pt x="10563" y="29624"/>
                  <a:pt x="10367" y="28644"/>
                </a:cubicBezTo>
                <a:cubicBezTo>
                  <a:pt x="10196" y="27713"/>
                  <a:pt x="10122" y="26757"/>
                  <a:pt x="10024" y="25801"/>
                </a:cubicBezTo>
                <a:cubicBezTo>
                  <a:pt x="9853" y="23889"/>
                  <a:pt x="9632" y="21928"/>
                  <a:pt x="8676" y="20262"/>
                </a:cubicBezTo>
                <a:cubicBezTo>
                  <a:pt x="7647" y="18497"/>
                  <a:pt x="5858" y="17541"/>
                  <a:pt x="4338" y="16291"/>
                </a:cubicBezTo>
                <a:cubicBezTo>
                  <a:pt x="3554" y="15654"/>
                  <a:pt x="2794" y="14894"/>
                  <a:pt x="2426" y="13939"/>
                </a:cubicBezTo>
                <a:cubicBezTo>
                  <a:pt x="2083" y="13007"/>
                  <a:pt x="2108" y="11855"/>
                  <a:pt x="1299" y="11120"/>
                </a:cubicBezTo>
                <a:cubicBezTo>
                  <a:pt x="1201" y="11034"/>
                  <a:pt x="1078" y="10991"/>
                  <a:pt x="956" y="10991"/>
                </a:cubicBezTo>
                <a:cubicBezTo>
                  <a:pt x="833" y="10991"/>
                  <a:pt x="711" y="11034"/>
                  <a:pt x="613" y="11120"/>
                </a:cubicBezTo>
                <a:cubicBezTo>
                  <a:pt x="0" y="11782"/>
                  <a:pt x="147" y="12664"/>
                  <a:pt x="466" y="13424"/>
                </a:cubicBezTo>
                <a:cubicBezTo>
                  <a:pt x="662" y="14380"/>
                  <a:pt x="1054" y="15311"/>
                  <a:pt x="1593" y="16120"/>
                </a:cubicBezTo>
                <a:cubicBezTo>
                  <a:pt x="2255" y="17100"/>
                  <a:pt x="3137" y="17958"/>
                  <a:pt x="4142" y="18595"/>
                </a:cubicBezTo>
                <a:cubicBezTo>
                  <a:pt x="5122" y="19233"/>
                  <a:pt x="6176" y="19747"/>
                  <a:pt x="6985" y="20580"/>
                </a:cubicBezTo>
                <a:cubicBezTo>
                  <a:pt x="7769" y="21438"/>
                  <a:pt x="8309" y="22492"/>
                  <a:pt x="8529" y="23644"/>
                </a:cubicBezTo>
                <a:cubicBezTo>
                  <a:pt x="8823" y="24943"/>
                  <a:pt x="8848" y="26291"/>
                  <a:pt x="8970" y="27590"/>
                </a:cubicBezTo>
                <a:cubicBezTo>
                  <a:pt x="9044" y="28815"/>
                  <a:pt x="9264" y="29992"/>
                  <a:pt x="9607" y="31144"/>
                </a:cubicBezTo>
                <a:cubicBezTo>
                  <a:pt x="9779" y="31683"/>
                  <a:pt x="9975" y="32198"/>
                  <a:pt x="10196" y="32712"/>
                </a:cubicBezTo>
                <a:lnTo>
                  <a:pt x="9853" y="32590"/>
                </a:lnTo>
                <a:cubicBezTo>
                  <a:pt x="9313" y="32394"/>
                  <a:pt x="8799" y="32173"/>
                  <a:pt x="8284" y="31904"/>
                </a:cubicBezTo>
                <a:cubicBezTo>
                  <a:pt x="7353" y="31315"/>
                  <a:pt x="6863" y="30359"/>
                  <a:pt x="6642" y="29306"/>
                </a:cubicBezTo>
                <a:cubicBezTo>
                  <a:pt x="6372" y="28031"/>
                  <a:pt x="6470" y="26683"/>
                  <a:pt x="6274" y="25384"/>
                </a:cubicBezTo>
                <a:cubicBezTo>
                  <a:pt x="6103" y="24110"/>
                  <a:pt x="5711" y="22860"/>
                  <a:pt x="5122" y="21708"/>
                </a:cubicBezTo>
                <a:cubicBezTo>
                  <a:pt x="4877" y="21218"/>
                  <a:pt x="4485" y="20728"/>
                  <a:pt x="3921" y="20654"/>
                </a:cubicBezTo>
                <a:cubicBezTo>
                  <a:pt x="3828" y="20560"/>
                  <a:pt x="3712" y="20517"/>
                  <a:pt x="3598" y="20517"/>
                </a:cubicBezTo>
                <a:cubicBezTo>
                  <a:pt x="3415" y="20517"/>
                  <a:pt x="3237" y="20629"/>
                  <a:pt x="3162" y="20826"/>
                </a:cubicBezTo>
                <a:cubicBezTo>
                  <a:pt x="2868" y="21046"/>
                  <a:pt x="2672" y="21389"/>
                  <a:pt x="2623" y="21781"/>
                </a:cubicBezTo>
                <a:cubicBezTo>
                  <a:pt x="2549" y="22443"/>
                  <a:pt x="2941" y="23080"/>
                  <a:pt x="3211" y="23669"/>
                </a:cubicBezTo>
                <a:cubicBezTo>
                  <a:pt x="3456" y="24257"/>
                  <a:pt x="3676" y="24821"/>
                  <a:pt x="3872" y="25409"/>
                </a:cubicBezTo>
                <a:cubicBezTo>
                  <a:pt x="4093" y="26021"/>
                  <a:pt x="4240" y="26659"/>
                  <a:pt x="4338" y="27296"/>
                </a:cubicBezTo>
                <a:cubicBezTo>
                  <a:pt x="4436" y="27982"/>
                  <a:pt x="4461" y="28644"/>
                  <a:pt x="4559" y="29306"/>
                </a:cubicBezTo>
                <a:cubicBezTo>
                  <a:pt x="4755" y="30409"/>
                  <a:pt x="5294" y="31413"/>
                  <a:pt x="6103" y="32198"/>
                </a:cubicBezTo>
                <a:cubicBezTo>
                  <a:pt x="6470" y="32565"/>
                  <a:pt x="6912" y="32859"/>
                  <a:pt x="7377" y="33104"/>
                </a:cubicBezTo>
                <a:cubicBezTo>
                  <a:pt x="7941" y="33374"/>
                  <a:pt x="8529" y="33570"/>
                  <a:pt x="9142" y="33717"/>
                </a:cubicBezTo>
                <a:cubicBezTo>
                  <a:pt x="9730" y="33840"/>
                  <a:pt x="10294" y="34036"/>
                  <a:pt x="10833" y="34330"/>
                </a:cubicBezTo>
                <a:cubicBezTo>
                  <a:pt x="10955" y="34403"/>
                  <a:pt x="11054" y="34477"/>
                  <a:pt x="11176" y="34550"/>
                </a:cubicBezTo>
                <a:cubicBezTo>
                  <a:pt x="11666" y="35335"/>
                  <a:pt x="12205" y="36095"/>
                  <a:pt x="12818" y="36805"/>
                </a:cubicBezTo>
                <a:cubicBezTo>
                  <a:pt x="14240" y="38447"/>
                  <a:pt x="16004" y="39746"/>
                  <a:pt x="17989" y="40629"/>
                </a:cubicBezTo>
                <a:cubicBezTo>
                  <a:pt x="18063" y="40678"/>
                  <a:pt x="18137" y="40702"/>
                  <a:pt x="18210" y="40727"/>
                </a:cubicBezTo>
                <a:cubicBezTo>
                  <a:pt x="18627" y="40972"/>
                  <a:pt x="19068" y="41168"/>
                  <a:pt x="19558" y="41315"/>
                </a:cubicBezTo>
                <a:cubicBezTo>
                  <a:pt x="19575" y="41319"/>
                  <a:pt x="19593" y="41321"/>
                  <a:pt x="19610" y="41321"/>
                </a:cubicBezTo>
                <a:cubicBezTo>
                  <a:pt x="19690" y="41321"/>
                  <a:pt x="19767" y="41277"/>
                  <a:pt x="19828" y="41217"/>
                </a:cubicBezTo>
                <a:cubicBezTo>
                  <a:pt x="19877" y="41192"/>
                  <a:pt x="19901" y="41119"/>
                  <a:pt x="19926" y="41070"/>
                </a:cubicBezTo>
                <a:cubicBezTo>
                  <a:pt x="19975" y="41021"/>
                  <a:pt x="19999" y="40972"/>
                  <a:pt x="19999" y="40898"/>
                </a:cubicBezTo>
                <a:cubicBezTo>
                  <a:pt x="19999" y="40849"/>
                  <a:pt x="19975" y="40800"/>
                  <a:pt x="19950" y="40776"/>
                </a:cubicBezTo>
                <a:cubicBezTo>
                  <a:pt x="20024" y="40555"/>
                  <a:pt x="19950" y="40335"/>
                  <a:pt x="19754" y="40212"/>
                </a:cubicBezTo>
                <a:cubicBezTo>
                  <a:pt x="18725" y="39526"/>
                  <a:pt x="17769" y="38766"/>
                  <a:pt x="16862" y="37933"/>
                </a:cubicBezTo>
                <a:lnTo>
                  <a:pt x="16494" y="37541"/>
                </a:lnTo>
                <a:cubicBezTo>
                  <a:pt x="16102" y="37099"/>
                  <a:pt x="15710" y="36634"/>
                  <a:pt x="15318" y="36193"/>
                </a:cubicBezTo>
                <a:cubicBezTo>
                  <a:pt x="14828" y="35580"/>
                  <a:pt x="14338" y="34967"/>
                  <a:pt x="13872" y="34354"/>
                </a:cubicBezTo>
                <a:cubicBezTo>
                  <a:pt x="13455" y="33521"/>
                  <a:pt x="13210" y="32639"/>
                  <a:pt x="13112" y="31707"/>
                </a:cubicBezTo>
                <a:cubicBezTo>
                  <a:pt x="12941" y="30654"/>
                  <a:pt x="12990" y="29551"/>
                  <a:pt x="13210" y="28497"/>
                </a:cubicBezTo>
                <a:cubicBezTo>
                  <a:pt x="13480" y="27443"/>
                  <a:pt x="14142" y="26585"/>
                  <a:pt x="14730" y="25678"/>
                </a:cubicBezTo>
                <a:cubicBezTo>
                  <a:pt x="15294" y="24821"/>
                  <a:pt x="15710" y="23840"/>
                  <a:pt x="15980" y="22835"/>
                </a:cubicBezTo>
                <a:cubicBezTo>
                  <a:pt x="16225" y="21806"/>
                  <a:pt x="16323" y="20777"/>
                  <a:pt x="16225" y="19723"/>
                </a:cubicBezTo>
                <a:cubicBezTo>
                  <a:pt x="16200" y="19183"/>
                  <a:pt x="16102" y="18620"/>
                  <a:pt x="15955" y="18081"/>
                </a:cubicBezTo>
                <a:cubicBezTo>
                  <a:pt x="15833" y="17566"/>
                  <a:pt x="15661" y="17002"/>
                  <a:pt x="15195" y="16659"/>
                </a:cubicBezTo>
                <a:cubicBezTo>
                  <a:pt x="15000" y="16507"/>
                  <a:pt x="14765" y="16432"/>
                  <a:pt x="14531" y="16432"/>
                </a:cubicBezTo>
                <a:cubicBezTo>
                  <a:pt x="14237" y="16432"/>
                  <a:pt x="13943" y="16550"/>
                  <a:pt x="13725" y="16782"/>
                </a:cubicBezTo>
                <a:cubicBezTo>
                  <a:pt x="13382" y="17198"/>
                  <a:pt x="13455" y="17762"/>
                  <a:pt x="13602" y="18252"/>
                </a:cubicBezTo>
                <a:cubicBezTo>
                  <a:pt x="13946" y="19331"/>
                  <a:pt x="14313" y="20433"/>
                  <a:pt x="14387" y="21610"/>
                </a:cubicBezTo>
                <a:cubicBezTo>
                  <a:pt x="14460" y="23252"/>
                  <a:pt x="13848" y="24698"/>
                  <a:pt x="13014" y="26070"/>
                </a:cubicBezTo>
                <a:cubicBezTo>
                  <a:pt x="13112" y="24943"/>
                  <a:pt x="13088" y="23816"/>
                  <a:pt x="12990" y="22713"/>
                </a:cubicBezTo>
                <a:cubicBezTo>
                  <a:pt x="12671" y="19870"/>
                  <a:pt x="11421" y="17223"/>
                  <a:pt x="9436" y="15164"/>
                </a:cubicBezTo>
                <a:cubicBezTo>
                  <a:pt x="8431" y="14135"/>
                  <a:pt x="7132" y="13375"/>
                  <a:pt x="6323" y="12149"/>
                </a:cubicBezTo>
                <a:cubicBezTo>
                  <a:pt x="5564" y="11022"/>
                  <a:pt x="5269" y="9650"/>
                  <a:pt x="5515" y="8326"/>
                </a:cubicBezTo>
                <a:cubicBezTo>
                  <a:pt x="5784" y="6856"/>
                  <a:pt x="6593" y="5557"/>
                  <a:pt x="7132" y="4184"/>
                </a:cubicBezTo>
                <a:cubicBezTo>
                  <a:pt x="7426" y="3449"/>
                  <a:pt x="7598" y="2665"/>
                  <a:pt x="7647" y="1856"/>
                </a:cubicBezTo>
                <a:cubicBezTo>
                  <a:pt x="7647" y="1464"/>
                  <a:pt x="7598" y="1047"/>
                  <a:pt x="7475" y="679"/>
                </a:cubicBezTo>
                <a:cubicBezTo>
                  <a:pt x="7367" y="311"/>
                  <a:pt x="7087" y="1"/>
                  <a:pt x="67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6" name="Google Shape;326;p16"/>
          <p:cNvGrpSpPr/>
          <p:nvPr/>
        </p:nvGrpSpPr>
        <p:grpSpPr>
          <a:xfrm flipH="1" rot="-1874943">
            <a:off x="6433617" y="396403"/>
            <a:ext cx="633340" cy="1087134"/>
            <a:chOff x="8317761" y="308275"/>
            <a:chExt cx="387946" cy="665912"/>
          </a:xfrm>
        </p:grpSpPr>
        <p:sp>
          <p:nvSpPr>
            <p:cNvPr id="327" name="Google Shape;327;p16"/>
            <p:cNvSpPr/>
            <p:nvPr/>
          </p:nvSpPr>
          <p:spPr>
            <a:xfrm>
              <a:off x="8426524" y="30827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16"/>
            <p:cNvSpPr/>
            <p:nvPr/>
          </p:nvSpPr>
          <p:spPr>
            <a:xfrm>
              <a:off x="8471380" y="769000"/>
              <a:ext cx="105388" cy="106559"/>
            </a:xfrm>
            <a:custGeom>
              <a:rect b="b" l="l" r="r" t="t"/>
              <a:pathLst>
                <a:path extrusionOk="0" h="2366" w="2340">
                  <a:moveTo>
                    <a:pt x="1170" y="1"/>
                  </a:moveTo>
                  <a:cubicBezTo>
                    <a:pt x="523" y="1"/>
                    <a:pt x="0" y="523"/>
                    <a:pt x="0" y="1170"/>
                  </a:cubicBezTo>
                  <a:cubicBezTo>
                    <a:pt x="0" y="1818"/>
                    <a:pt x="523" y="2365"/>
                    <a:pt x="1170" y="2365"/>
                  </a:cubicBezTo>
                  <a:cubicBezTo>
                    <a:pt x="1817" y="2365"/>
                    <a:pt x="2340" y="1818"/>
                    <a:pt x="2340" y="1170"/>
                  </a:cubicBezTo>
                  <a:cubicBezTo>
                    <a:pt x="2340" y="523"/>
                    <a:pt x="1817" y="1"/>
                    <a:pt x="1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16"/>
            <p:cNvSpPr/>
            <p:nvPr/>
          </p:nvSpPr>
          <p:spPr>
            <a:xfrm>
              <a:off x="8644005" y="360968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16"/>
            <p:cNvSpPr/>
            <p:nvPr/>
          </p:nvSpPr>
          <p:spPr>
            <a:xfrm>
              <a:off x="8337982" y="921449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16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16"/>
            <p:cNvSpPr/>
            <p:nvPr/>
          </p:nvSpPr>
          <p:spPr>
            <a:xfrm>
              <a:off x="8317761" y="495493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3" name="Google Shape;333;p16"/>
          <p:cNvGrpSpPr/>
          <p:nvPr/>
        </p:nvGrpSpPr>
        <p:grpSpPr>
          <a:xfrm rot="-6628655">
            <a:off x="1380229" y="3837815"/>
            <a:ext cx="455473" cy="1247231"/>
            <a:chOff x="8481524" y="120451"/>
            <a:chExt cx="279011" cy="764021"/>
          </a:xfrm>
        </p:grpSpPr>
        <p:sp>
          <p:nvSpPr>
            <p:cNvPr id="334" name="Google Shape;334;p16"/>
            <p:cNvSpPr/>
            <p:nvPr/>
          </p:nvSpPr>
          <p:spPr>
            <a:xfrm>
              <a:off x="8481524" y="41114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16"/>
            <p:cNvSpPr/>
            <p:nvPr/>
          </p:nvSpPr>
          <p:spPr>
            <a:xfrm>
              <a:off x="8684483" y="384215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16"/>
            <p:cNvSpPr/>
            <p:nvPr/>
          </p:nvSpPr>
          <p:spPr>
            <a:xfrm>
              <a:off x="8565695" y="831733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16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16"/>
            <p:cNvSpPr/>
            <p:nvPr/>
          </p:nvSpPr>
          <p:spPr>
            <a:xfrm>
              <a:off x="8667442" y="120451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1_1_1_1">
    <p:bg>
      <p:bgPr>
        <a:solidFill>
          <a:schemeClr val="accent1"/>
        </a:soli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7"/>
          <p:cNvSpPr txBox="1"/>
          <p:nvPr>
            <p:ph type="title"/>
          </p:nvPr>
        </p:nvSpPr>
        <p:spPr>
          <a:xfrm>
            <a:off x="737500" y="1969125"/>
            <a:ext cx="4318800" cy="11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1" name="Google Shape;341;p17"/>
          <p:cNvSpPr txBox="1"/>
          <p:nvPr>
            <p:ph idx="1" type="subTitle"/>
          </p:nvPr>
        </p:nvSpPr>
        <p:spPr>
          <a:xfrm>
            <a:off x="737500" y="3088775"/>
            <a:ext cx="5527800" cy="135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2" name="Google Shape;342;p17"/>
          <p:cNvSpPr/>
          <p:nvPr/>
        </p:nvSpPr>
        <p:spPr>
          <a:xfrm>
            <a:off x="7615363" y="2367591"/>
            <a:ext cx="1554404" cy="2811179"/>
          </a:xfrm>
          <a:custGeom>
            <a:rect b="b" l="l" r="r" t="t"/>
            <a:pathLst>
              <a:path extrusionOk="0" h="42634" w="23573">
                <a:moveTo>
                  <a:pt x="23099" y="1"/>
                </a:moveTo>
                <a:cubicBezTo>
                  <a:pt x="21904" y="573"/>
                  <a:pt x="21332" y="1942"/>
                  <a:pt x="21133" y="3236"/>
                </a:cubicBezTo>
                <a:cubicBezTo>
                  <a:pt x="20934" y="4556"/>
                  <a:pt x="21008" y="5900"/>
                  <a:pt x="20660" y="7169"/>
                </a:cubicBezTo>
                <a:cubicBezTo>
                  <a:pt x="19838" y="10156"/>
                  <a:pt x="16926" y="12023"/>
                  <a:pt x="14064" y="13243"/>
                </a:cubicBezTo>
                <a:cubicBezTo>
                  <a:pt x="11226" y="14437"/>
                  <a:pt x="8115" y="15309"/>
                  <a:pt x="5875" y="17449"/>
                </a:cubicBezTo>
                <a:cubicBezTo>
                  <a:pt x="3510" y="19789"/>
                  <a:pt x="2564" y="23224"/>
                  <a:pt x="3361" y="26460"/>
                </a:cubicBezTo>
                <a:cubicBezTo>
                  <a:pt x="3709" y="27704"/>
                  <a:pt x="4281" y="28849"/>
                  <a:pt x="4630" y="30069"/>
                </a:cubicBezTo>
                <a:cubicBezTo>
                  <a:pt x="5327" y="32558"/>
                  <a:pt x="5078" y="35197"/>
                  <a:pt x="3958" y="37536"/>
                </a:cubicBezTo>
                <a:cubicBezTo>
                  <a:pt x="3012" y="39552"/>
                  <a:pt x="1071" y="40523"/>
                  <a:pt x="0" y="42241"/>
                </a:cubicBezTo>
                <a:cubicBezTo>
                  <a:pt x="1499" y="42539"/>
                  <a:pt x="3115" y="42633"/>
                  <a:pt x="4768" y="42633"/>
                </a:cubicBezTo>
                <a:cubicBezTo>
                  <a:pt x="7674" y="42633"/>
                  <a:pt x="10695" y="42340"/>
                  <a:pt x="13392" y="42340"/>
                </a:cubicBezTo>
                <a:lnTo>
                  <a:pt x="23473" y="42340"/>
                </a:lnTo>
                <a:lnTo>
                  <a:pt x="23473" y="1245"/>
                </a:lnTo>
                <a:cubicBezTo>
                  <a:pt x="23572" y="797"/>
                  <a:pt x="23423" y="324"/>
                  <a:pt x="23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17"/>
          <p:cNvSpPr/>
          <p:nvPr/>
        </p:nvSpPr>
        <p:spPr>
          <a:xfrm rot="-3909850">
            <a:off x="-1022921" y="2630539"/>
            <a:ext cx="2607635" cy="2046596"/>
          </a:xfrm>
          <a:custGeom>
            <a:rect b="b" l="l" r="r" t="t"/>
            <a:pathLst>
              <a:path extrusionOk="0" fill="none" h="38682" w="49286">
                <a:moveTo>
                  <a:pt x="1" y="38682"/>
                </a:moveTo>
                <a:cubicBezTo>
                  <a:pt x="3411" y="37910"/>
                  <a:pt x="6572" y="36267"/>
                  <a:pt x="9161" y="33902"/>
                </a:cubicBezTo>
                <a:cubicBezTo>
                  <a:pt x="13641" y="29795"/>
                  <a:pt x="16180" y="23672"/>
                  <a:pt x="21233" y="20262"/>
                </a:cubicBezTo>
                <a:cubicBezTo>
                  <a:pt x="26261" y="16927"/>
                  <a:pt x="32782" y="16877"/>
                  <a:pt x="38259" y="14313"/>
                </a:cubicBezTo>
                <a:cubicBezTo>
                  <a:pt x="43983" y="11550"/>
                  <a:pt x="48091" y="6248"/>
                  <a:pt x="49285" y="1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17"/>
          <p:cNvSpPr/>
          <p:nvPr/>
        </p:nvSpPr>
        <p:spPr>
          <a:xfrm>
            <a:off x="7849065" y="1747273"/>
            <a:ext cx="1087017" cy="1389771"/>
          </a:xfrm>
          <a:custGeom>
            <a:rect b="b" l="l" r="r" t="t"/>
            <a:pathLst>
              <a:path extrusionOk="0" h="23772" w="18595">
                <a:moveTo>
                  <a:pt x="10082" y="0"/>
                </a:moveTo>
                <a:cubicBezTo>
                  <a:pt x="10057" y="50"/>
                  <a:pt x="10032" y="75"/>
                  <a:pt x="10032" y="125"/>
                </a:cubicBezTo>
                <a:cubicBezTo>
                  <a:pt x="10057" y="249"/>
                  <a:pt x="10057" y="374"/>
                  <a:pt x="10082" y="498"/>
                </a:cubicBezTo>
                <a:cubicBezTo>
                  <a:pt x="10256" y="1892"/>
                  <a:pt x="10629" y="3286"/>
                  <a:pt x="10579" y="4705"/>
                </a:cubicBezTo>
                <a:cubicBezTo>
                  <a:pt x="10555" y="6198"/>
                  <a:pt x="10032" y="7667"/>
                  <a:pt x="9882" y="9160"/>
                </a:cubicBezTo>
                <a:cubicBezTo>
                  <a:pt x="9758" y="10081"/>
                  <a:pt x="9833" y="11027"/>
                  <a:pt x="10082" y="11923"/>
                </a:cubicBezTo>
                <a:lnTo>
                  <a:pt x="9609" y="11848"/>
                </a:lnTo>
                <a:cubicBezTo>
                  <a:pt x="8041" y="11575"/>
                  <a:pt x="6373" y="11724"/>
                  <a:pt x="4805" y="11351"/>
                </a:cubicBezTo>
                <a:cubicBezTo>
                  <a:pt x="3336" y="11002"/>
                  <a:pt x="2017" y="10230"/>
                  <a:pt x="598" y="9683"/>
                </a:cubicBezTo>
                <a:cubicBezTo>
                  <a:pt x="374" y="9608"/>
                  <a:pt x="200" y="9509"/>
                  <a:pt x="1" y="9409"/>
                </a:cubicBezTo>
                <a:lnTo>
                  <a:pt x="1" y="9409"/>
                </a:lnTo>
                <a:cubicBezTo>
                  <a:pt x="200" y="9733"/>
                  <a:pt x="374" y="10081"/>
                  <a:pt x="598" y="10405"/>
                </a:cubicBezTo>
                <a:cubicBezTo>
                  <a:pt x="1619" y="11973"/>
                  <a:pt x="3112" y="13143"/>
                  <a:pt x="4879" y="13740"/>
                </a:cubicBezTo>
                <a:cubicBezTo>
                  <a:pt x="5615" y="14011"/>
                  <a:pt x="6396" y="14147"/>
                  <a:pt x="7175" y="14147"/>
                </a:cubicBezTo>
                <a:cubicBezTo>
                  <a:pt x="7398" y="14147"/>
                  <a:pt x="7620" y="14136"/>
                  <a:pt x="7841" y="14113"/>
                </a:cubicBezTo>
                <a:cubicBezTo>
                  <a:pt x="8372" y="14047"/>
                  <a:pt x="8892" y="13936"/>
                  <a:pt x="9416" y="13936"/>
                </a:cubicBezTo>
                <a:cubicBezTo>
                  <a:pt x="9678" y="13936"/>
                  <a:pt x="9941" y="13964"/>
                  <a:pt x="10206" y="14039"/>
                </a:cubicBezTo>
                <a:cubicBezTo>
                  <a:pt x="10878" y="14213"/>
                  <a:pt x="11476" y="14586"/>
                  <a:pt x="11973" y="15109"/>
                </a:cubicBezTo>
                <a:cubicBezTo>
                  <a:pt x="12521" y="15632"/>
                  <a:pt x="12969" y="16254"/>
                  <a:pt x="13342" y="16901"/>
                </a:cubicBezTo>
                <a:cubicBezTo>
                  <a:pt x="13392" y="17001"/>
                  <a:pt x="13666" y="17524"/>
                  <a:pt x="13915" y="17996"/>
                </a:cubicBezTo>
                <a:lnTo>
                  <a:pt x="13915" y="18370"/>
                </a:lnTo>
                <a:cubicBezTo>
                  <a:pt x="13403" y="18289"/>
                  <a:pt x="12883" y="18245"/>
                  <a:pt x="12365" y="18245"/>
                </a:cubicBezTo>
                <a:cubicBezTo>
                  <a:pt x="11925" y="18245"/>
                  <a:pt x="11486" y="18276"/>
                  <a:pt x="11052" y="18345"/>
                </a:cubicBezTo>
                <a:cubicBezTo>
                  <a:pt x="9310" y="18594"/>
                  <a:pt x="7592" y="19266"/>
                  <a:pt x="5825" y="19365"/>
                </a:cubicBezTo>
                <a:cubicBezTo>
                  <a:pt x="5636" y="19377"/>
                  <a:pt x="5447" y="19382"/>
                  <a:pt x="5258" y="19382"/>
                </a:cubicBezTo>
                <a:cubicBezTo>
                  <a:pt x="3804" y="19382"/>
                  <a:pt x="2348" y="19075"/>
                  <a:pt x="872" y="18942"/>
                </a:cubicBezTo>
                <a:cubicBezTo>
                  <a:pt x="648" y="18942"/>
                  <a:pt x="399" y="18893"/>
                  <a:pt x="175" y="18843"/>
                </a:cubicBezTo>
                <a:lnTo>
                  <a:pt x="175" y="18843"/>
                </a:lnTo>
                <a:cubicBezTo>
                  <a:pt x="474" y="19141"/>
                  <a:pt x="797" y="19415"/>
                  <a:pt x="1096" y="19689"/>
                </a:cubicBezTo>
                <a:cubicBezTo>
                  <a:pt x="2664" y="21033"/>
                  <a:pt x="4630" y="21780"/>
                  <a:pt x="6672" y="21879"/>
                </a:cubicBezTo>
                <a:cubicBezTo>
                  <a:pt x="6782" y="21885"/>
                  <a:pt x="6892" y="21887"/>
                  <a:pt x="7002" y="21887"/>
                </a:cubicBezTo>
                <a:cubicBezTo>
                  <a:pt x="7986" y="21887"/>
                  <a:pt x="8967" y="21688"/>
                  <a:pt x="9907" y="21307"/>
                </a:cubicBezTo>
                <a:cubicBezTo>
                  <a:pt x="10704" y="20959"/>
                  <a:pt x="11451" y="20510"/>
                  <a:pt x="12347" y="20486"/>
                </a:cubicBezTo>
                <a:cubicBezTo>
                  <a:pt x="13093" y="20486"/>
                  <a:pt x="13815" y="20660"/>
                  <a:pt x="14487" y="21008"/>
                </a:cubicBezTo>
                <a:cubicBezTo>
                  <a:pt x="14662" y="21431"/>
                  <a:pt x="14935" y="21830"/>
                  <a:pt x="15234" y="22178"/>
                </a:cubicBezTo>
                <a:cubicBezTo>
                  <a:pt x="15408" y="22328"/>
                  <a:pt x="16205" y="23000"/>
                  <a:pt x="17151" y="23771"/>
                </a:cubicBezTo>
                <a:cubicBezTo>
                  <a:pt x="17574" y="23074"/>
                  <a:pt x="17972" y="22402"/>
                  <a:pt x="18370" y="21705"/>
                </a:cubicBezTo>
                <a:cubicBezTo>
                  <a:pt x="18121" y="21382"/>
                  <a:pt x="17897" y="21058"/>
                  <a:pt x="17698" y="20710"/>
                </a:cubicBezTo>
                <a:cubicBezTo>
                  <a:pt x="17176" y="19838"/>
                  <a:pt x="16902" y="18843"/>
                  <a:pt x="16877" y="17822"/>
                </a:cubicBezTo>
                <a:cubicBezTo>
                  <a:pt x="16877" y="16627"/>
                  <a:pt x="17424" y="15607"/>
                  <a:pt x="17873" y="14512"/>
                </a:cubicBezTo>
                <a:cubicBezTo>
                  <a:pt x="18370" y="13118"/>
                  <a:pt x="18594" y="11649"/>
                  <a:pt x="18470" y="10181"/>
                </a:cubicBezTo>
                <a:cubicBezTo>
                  <a:pt x="18246" y="7468"/>
                  <a:pt x="17151" y="4879"/>
                  <a:pt x="15309" y="2863"/>
                </a:cubicBezTo>
                <a:cubicBezTo>
                  <a:pt x="14935" y="2440"/>
                  <a:pt x="14537" y="2041"/>
                  <a:pt x="14139" y="1668"/>
                </a:cubicBezTo>
                <a:lnTo>
                  <a:pt x="14139" y="1668"/>
                </a:lnTo>
                <a:cubicBezTo>
                  <a:pt x="14214" y="1967"/>
                  <a:pt x="14263" y="2265"/>
                  <a:pt x="14313" y="2589"/>
                </a:cubicBezTo>
                <a:cubicBezTo>
                  <a:pt x="14562" y="4779"/>
                  <a:pt x="15159" y="6945"/>
                  <a:pt x="15110" y="9185"/>
                </a:cubicBezTo>
                <a:cubicBezTo>
                  <a:pt x="15060" y="10927"/>
                  <a:pt x="14587" y="12645"/>
                  <a:pt x="14263" y="14362"/>
                </a:cubicBezTo>
                <a:cubicBezTo>
                  <a:pt x="13965" y="14089"/>
                  <a:pt x="13641" y="13790"/>
                  <a:pt x="13616" y="13740"/>
                </a:cubicBezTo>
                <a:cubicBezTo>
                  <a:pt x="13093" y="13242"/>
                  <a:pt x="12645" y="12695"/>
                  <a:pt x="12297" y="12072"/>
                </a:cubicBezTo>
                <a:cubicBezTo>
                  <a:pt x="11948" y="11525"/>
                  <a:pt x="11749" y="10878"/>
                  <a:pt x="11749" y="10206"/>
                </a:cubicBezTo>
                <a:cubicBezTo>
                  <a:pt x="11749" y="9434"/>
                  <a:pt x="12098" y="8787"/>
                  <a:pt x="12372" y="8090"/>
                </a:cubicBezTo>
                <a:cubicBezTo>
                  <a:pt x="12695" y="7219"/>
                  <a:pt x="12820" y="6273"/>
                  <a:pt x="12745" y="5327"/>
                </a:cubicBezTo>
                <a:cubicBezTo>
                  <a:pt x="12596" y="3609"/>
                  <a:pt x="11899" y="1967"/>
                  <a:pt x="10729" y="672"/>
                </a:cubicBezTo>
                <a:cubicBezTo>
                  <a:pt x="10530" y="423"/>
                  <a:pt x="10306" y="224"/>
                  <a:pt x="100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17"/>
          <p:cNvSpPr/>
          <p:nvPr/>
        </p:nvSpPr>
        <p:spPr>
          <a:xfrm>
            <a:off x="7700004" y="2868204"/>
            <a:ext cx="1557701" cy="2442259"/>
          </a:xfrm>
          <a:custGeom>
            <a:rect b="b" l="l" r="r" t="t"/>
            <a:pathLst>
              <a:path extrusionOk="0" fill="none" h="37039" w="23623">
                <a:moveTo>
                  <a:pt x="1" y="37038"/>
                </a:moveTo>
                <a:cubicBezTo>
                  <a:pt x="2788" y="36267"/>
                  <a:pt x="4730" y="33553"/>
                  <a:pt x="5502" y="30766"/>
                </a:cubicBezTo>
                <a:cubicBezTo>
                  <a:pt x="6298" y="27953"/>
                  <a:pt x="6199" y="24991"/>
                  <a:pt x="6298" y="22079"/>
                </a:cubicBezTo>
                <a:cubicBezTo>
                  <a:pt x="6423" y="18021"/>
                  <a:pt x="7045" y="13790"/>
                  <a:pt x="9509" y="10579"/>
                </a:cubicBezTo>
                <a:cubicBezTo>
                  <a:pt x="13093" y="5875"/>
                  <a:pt x="19690" y="4431"/>
                  <a:pt x="23622" y="0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6" name="Google Shape;346;p17"/>
          <p:cNvGrpSpPr/>
          <p:nvPr/>
        </p:nvGrpSpPr>
        <p:grpSpPr>
          <a:xfrm rot="-1418100">
            <a:off x="4904115" y="414957"/>
            <a:ext cx="633337" cy="1087129"/>
            <a:chOff x="8317761" y="308275"/>
            <a:chExt cx="387946" cy="665912"/>
          </a:xfrm>
        </p:grpSpPr>
        <p:sp>
          <p:nvSpPr>
            <p:cNvPr id="347" name="Google Shape;347;p17"/>
            <p:cNvSpPr/>
            <p:nvPr/>
          </p:nvSpPr>
          <p:spPr>
            <a:xfrm>
              <a:off x="8426524" y="30827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8471380" y="769000"/>
              <a:ext cx="105388" cy="106559"/>
            </a:xfrm>
            <a:custGeom>
              <a:rect b="b" l="l" r="r" t="t"/>
              <a:pathLst>
                <a:path extrusionOk="0" h="2366" w="2340">
                  <a:moveTo>
                    <a:pt x="1170" y="1"/>
                  </a:moveTo>
                  <a:cubicBezTo>
                    <a:pt x="523" y="1"/>
                    <a:pt x="0" y="523"/>
                    <a:pt x="0" y="1170"/>
                  </a:cubicBezTo>
                  <a:cubicBezTo>
                    <a:pt x="0" y="1818"/>
                    <a:pt x="523" y="2365"/>
                    <a:pt x="1170" y="2365"/>
                  </a:cubicBezTo>
                  <a:cubicBezTo>
                    <a:pt x="1817" y="2365"/>
                    <a:pt x="2340" y="1818"/>
                    <a:pt x="2340" y="1170"/>
                  </a:cubicBezTo>
                  <a:cubicBezTo>
                    <a:pt x="2340" y="523"/>
                    <a:pt x="1817" y="1"/>
                    <a:pt x="1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17"/>
            <p:cNvSpPr/>
            <p:nvPr/>
          </p:nvSpPr>
          <p:spPr>
            <a:xfrm>
              <a:off x="8644005" y="360968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17"/>
            <p:cNvSpPr/>
            <p:nvPr/>
          </p:nvSpPr>
          <p:spPr>
            <a:xfrm>
              <a:off x="8337982" y="921449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17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17"/>
            <p:cNvSpPr/>
            <p:nvPr/>
          </p:nvSpPr>
          <p:spPr>
            <a:xfrm>
              <a:off x="8317761" y="495493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3" name="Google Shape;353;p17"/>
          <p:cNvGrpSpPr/>
          <p:nvPr/>
        </p:nvGrpSpPr>
        <p:grpSpPr>
          <a:xfrm rot="-7222071">
            <a:off x="5753428" y="3981844"/>
            <a:ext cx="455480" cy="1247249"/>
            <a:chOff x="8481524" y="120451"/>
            <a:chExt cx="279011" cy="764021"/>
          </a:xfrm>
        </p:grpSpPr>
        <p:sp>
          <p:nvSpPr>
            <p:cNvPr id="354" name="Google Shape;354;p17"/>
            <p:cNvSpPr/>
            <p:nvPr/>
          </p:nvSpPr>
          <p:spPr>
            <a:xfrm>
              <a:off x="8481524" y="41114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17"/>
            <p:cNvSpPr/>
            <p:nvPr/>
          </p:nvSpPr>
          <p:spPr>
            <a:xfrm>
              <a:off x="8684483" y="384215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17"/>
            <p:cNvSpPr/>
            <p:nvPr/>
          </p:nvSpPr>
          <p:spPr>
            <a:xfrm>
              <a:off x="8565695" y="831733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17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17"/>
            <p:cNvSpPr/>
            <p:nvPr/>
          </p:nvSpPr>
          <p:spPr>
            <a:xfrm>
              <a:off x="8667442" y="120451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1_1_1_1_1">
    <p:bg>
      <p:bgPr>
        <a:solidFill>
          <a:schemeClr val="accent1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8"/>
          <p:cNvSpPr txBox="1"/>
          <p:nvPr>
            <p:ph type="title"/>
          </p:nvPr>
        </p:nvSpPr>
        <p:spPr>
          <a:xfrm>
            <a:off x="1697850" y="3374625"/>
            <a:ext cx="5748300" cy="70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1" name="Google Shape;361;p18"/>
          <p:cNvSpPr txBox="1"/>
          <p:nvPr>
            <p:ph idx="1" type="subTitle"/>
          </p:nvPr>
        </p:nvSpPr>
        <p:spPr>
          <a:xfrm>
            <a:off x="1946850" y="4079775"/>
            <a:ext cx="5250300" cy="5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2" name="Google Shape;362;p18"/>
          <p:cNvSpPr/>
          <p:nvPr/>
        </p:nvSpPr>
        <p:spPr>
          <a:xfrm>
            <a:off x="11" y="2234830"/>
            <a:ext cx="1267824" cy="2923917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18"/>
          <p:cNvSpPr/>
          <p:nvPr/>
        </p:nvSpPr>
        <p:spPr>
          <a:xfrm>
            <a:off x="7517680" y="3239475"/>
            <a:ext cx="1662227" cy="1962869"/>
          </a:xfrm>
          <a:custGeom>
            <a:rect b="b" l="l" r="r" t="t"/>
            <a:pathLst>
              <a:path extrusionOk="0" h="25515" w="21607">
                <a:moveTo>
                  <a:pt x="21606" y="1"/>
                </a:moveTo>
                <a:cubicBezTo>
                  <a:pt x="18993" y="150"/>
                  <a:pt x="16280" y="573"/>
                  <a:pt x="13815" y="1519"/>
                </a:cubicBezTo>
                <a:cubicBezTo>
                  <a:pt x="11376" y="2440"/>
                  <a:pt x="9136" y="4282"/>
                  <a:pt x="8389" y="6796"/>
                </a:cubicBezTo>
                <a:cubicBezTo>
                  <a:pt x="7468" y="9833"/>
                  <a:pt x="8812" y="13318"/>
                  <a:pt x="7518" y="16205"/>
                </a:cubicBezTo>
                <a:cubicBezTo>
                  <a:pt x="5925" y="19715"/>
                  <a:pt x="972" y="21059"/>
                  <a:pt x="1" y="24792"/>
                </a:cubicBezTo>
                <a:lnTo>
                  <a:pt x="21606" y="25514"/>
                </a:lnTo>
                <a:lnTo>
                  <a:pt x="2160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18"/>
          <p:cNvSpPr/>
          <p:nvPr/>
        </p:nvSpPr>
        <p:spPr>
          <a:xfrm>
            <a:off x="-280450" y="3234961"/>
            <a:ext cx="1458195" cy="2333075"/>
          </a:xfrm>
          <a:custGeom>
            <a:rect b="b" l="l" r="r" t="t"/>
            <a:pathLst>
              <a:path extrusionOk="0" fill="none" h="38433" w="24021">
                <a:moveTo>
                  <a:pt x="1" y="1"/>
                </a:moveTo>
                <a:cubicBezTo>
                  <a:pt x="1096" y="2664"/>
                  <a:pt x="3685" y="4407"/>
                  <a:pt x="6323" y="5601"/>
                </a:cubicBezTo>
                <a:cubicBezTo>
                  <a:pt x="8961" y="6771"/>
                  <a:pt x="11799" y="7543"/>
                  <a:pt x="14238" y="9111"/>
                </a:cubicBezTo>
                <a:cubicBezTo>
                  <a:pt x="16902" y="10828"/>
                  <a:pt x="18943" y="13392"/>
                  <a:pt x="20013" y="16379"/>
                </a:cubicBezTo>
                <a:cubicBezTo>
                  <a:pt x="21258" y="19963"/>
                  <a:pt x="21059" y="23846"/>
                  <a:pt x="21133" y="27630"/>
                </a:cubicBezTo>
                <a:cubicBezTo>
                  <a:pt x="21233" y="31438"/>
                  <a:pt x="21706" y="35446"/>
                  <a:pt x="24021" y="38433"/>
                </a:cubicBezTo>
              </a:path>
            </a:pathLst>
          </a:custGeom>
          <a:solidFill>
            <a:schemeClr val="accent3"/>
          </a:solidFill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18"/>
          <p:cNvSpPr/>
          <p:nvPr/>
        </p:nvSpPr>
        <p:spPr>
          <a:xfrm>
            <a:off x="7876176" y="2957668"/>
            <a:ext cx="1303711" cy="2240100"/>
          </a:xfrm>
          <a:custGeom>
            <a:rect b="b" l="l" r="r" t="t"/>
            <a:pathLst>
              <a:path extrusionOk="0" fill="none" h="32334" w="18818">
                <a:moveTo>
                  <a:pt x="0" y="32334"/>
                </a:moveTo>
                <a:cubicBezTo>
                  <a:pt x="4879" y="29820"/>
                  <a:pt x="8140" y="24991"/>
                  <a:pt x="8612" y="19515"/>
                </a:cubicBezTo>
                <a:cubicBezTo>
                  <a:pt x="8836" y="16877"/>
                  <a:pt x="8364" y="14163"/>
                  <a:pt x="8911" y="11550"/>
                </a:cubicBezTo>
                <a:cubicBezTo>
                  <a:pt x="9957" y="6447"/>
                  <a:pt x="14537" y="2962"/>
                  <a:pt x="18818" y="0"/>
                </a:cubicBezTo>
              </a:path>
            </a:pathLst>
          </a:custGeom>
          <a:solidFill>
            <a:schemeClr val="accent3"/>
          </a:solidFill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18"/>
          <p:cNvSpPr/>
          <p:nvPr/>
        </p:nvSpPr>
        <p:spPr>
          <a:xfrm>
            <a:off x="438957" y="4418311"/>
            <a:ext cx="188914" cy="188914"/>
          </a:xfrm>
          <a:custGeom>
            <a:rect b="b" l="l" r="r" t="t"/>
            <a:pathLst>
              <a:path extrusionOk="0" h="3112" w="3112">
                <a:moveTo>
                  <a:pt x="1568" y="1"/>
                </a:moveTo>
                <a:cubicBezTo>
                  <a:pt x="697" y="1"/>
                  <a:pt x="0" y="698"/>
                  <a:pt x="0" y="1569"/>
                </a:cubicBezTo>
                <a:cubicBezTo>
                  <a:pt x="0" y="2415"/>
                  <a:pt x="697" y="3112"/>
                  <a:pt x="1568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18"/>
          <p:cNvSpPr/>
          <p:nvPr/>
        </p:nvSpPr>
        <p:spPr>
          <a:xfrm>
            <a:off x="354188" y="3137570"/>
            <a:ext cx="188914" cy="188975"/>
          </a:xfrm>
          <a:custGeom>
            <a:rect b="b" l="l" r="r" t="t"/>
            <a:pathLst>
              <a:path extrusionOk="0" h="3113" w="3112">
                <a:moveTo>
                  <a:pt x="1544" y="1"/>
                </a:moveTo>
                <a:cubicBezTo>
                  <a:pt x="673" y="1"/>
                  <a:pt x="0" y="698"/>
                  <a:pt x="0" y="1569"/>
                </a:cubicBezTo>
                <a:cubicBezTo>
                  <a:pt x="0" y="2415"/>
                  <a:pt x="673" y="3112"/>
                  <a:pt x="1544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18"/>
          <p:cNvSpPr/>
          <p:nvPr/>
        </p:nvSpPr>
        <p:spPr>
          <a:xfrm>
            <a:off x="393469" y="4139648"/>
            <a:ext cx="110362" cy="94336"/>
          </a:xfrm>
          <a:custGeom>
            <a:rect b="b" l="l" r="r" t="t"/>
            <a:pathLst>
              <a:path extrusionOk="0" h="1554" w="1818">
                <a:moveTo>
                  <a:pt x="1021" y="0"/>
                </a:moveTo>
                <a:cubicBezTo>
                  <a:pt x="349" y="0"/>
                  <a:pt x="0" y="846"/>
                  <a:pt x="473" y="1319"/>
                </a:cubicBezTo>
                <a:cubicBezTo>
                  <a:pt x="635" y="1481"/>
                  <a:pt x="834" y="1554"/>
                  <a:pt x="1028" y="1554"/>
                </a:cubicBezTo>
                <a:cubicBezTo>
                  <a:pt x="1432" y="1554"/>
                  <a:pt x="1817" y="1242"/>
                  <a:pt x="1817" y="772"/>
                </a:cubicBezTo>
                <a:cubicBezTo>
                  <a:pt x="1817" y="349"/>
                  <a:pt x="1469" y="0"/>
                  <a:pt x="10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18"/>
          <p:cNvSpPr/>
          <p:nvPr/>
        </p:nvSpPr>
        <p:spPr>
          <a:xfrm>
            <a:off x="692612" y="3503934"/>
            <a:ext cx="93729" cy="93729"/>
          </a:xfrm>
          <a:custGeom>
            <a:rect b="b" l="l" r="r" t="t"/>
            <a:pathLst>
              <a:path extrusionOk="0" h="1544" w="1544">
                <a:moveTo>
                  <a:pt x="772" y="0"/>
                </a:moveTo>
                <a:cubicBezTo>
                  <a:pt x="349" y="0"/>
                  <a:pt x="1" y="349"/>
                  <a:pt x="1" y="772"/>
                </a:cubicBezTo>
                <a:cubicBezTo>
                  <a:pt x="1" y="1195"/>
                  <a:pt x="349" y="1544"/>
                  <a:pt x="772" y="1544"/>
                </a:cubicBezTo>
                <a:cubicBezTo>
                  <a:pt x="1195" y="1544"/>
                  <a:pt x="1544" y="1195"/>
                  <a:pt x="1544" y="772"/>
                </a:cubicBezTo>
                <a:cubicBezTo>
                  <a:pt x="1544" y="349"/>
                  <a:pt x="1195" y="0"/>
                  <a:pt x="7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70" name="Google Shape;370;p18"/>
          <p:cNvGrpSpPr/>
          <p:nvPr/>
        </p:nvGrpSpPr>
        <p:grpSpPr>
          <a:xfrm flipH="1" rot="-991869">
            <a:off x="7262668" y="1189206"/>
            <a:ext cx="633313" cy="1087087"/>
            <a:chOff x="8317761" y="308275"/>
            <a:chExt cx="387946" cy="665912"/>
          </a:xfrm>
        </p:grpSpPr>
        <p:sp>
          <p:nvSpPr>
            <p:cNvPr id="371" name="Google Shape;371;p18"/>
            <p:cNvSpPr/>
            <p:nvPr/>
          </p:nvSpPr>
          <p:spPr>
            <a:xfrm>
              <a:off x="8426524" y="30827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18"/>
            <p:cNvSpPr/>
            <p:nvPr/>
          </p:nvSpPr>
          <p:spPr>
            <a:xfrm>
              <a:off x="8471380" y="769000"/>
              <a:ext cx="105388" cy="106559"/>
            </a:xfrm>
            <a:custGeom>
              <a:rect b="b" l="l" r="r" t="t"/>
              <a:pathLst>
                <a:path extrusionOk="0" h="2366" w="2340">
                  <a:moveTo>
                    <a:pt x="1170" y="1"/>
                  </a:moveTo>
                  <a:cubicBezTo>
                    <a:pt x="523" y="1"/>
                    <a:pt x="0" y="523"/>
                    <a:pt x="0" y="1170"/>
                  </a:cubicBezTo>
                  <a:cubicBezTo>
                    <a:pt x="0" y="1818"/>
                    <a:pt x="523" y="2365"/>
                    <a:pt x="1170" y="2365"/>
                  </a:cubicBezTo>
                  <a:cubicBezTo>
                    <a:pt x="1817" y="2365"/>
                    <a:pt x="2340" y="1818"/>
                    <a:pt x="2340" y="1170"/>
                  </a:cubicBezTo>
                  <a:cubicBezTo>
                    <a:pt x="2340" y="523"/>
                    <a:pt x="1817" y="1"/>
                    <a:pt x="1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18"/>
            <p:cNvSpPr/>
            <p:nvPr/>
          </p:nvSpPr>
          <p:spPr>
            <a:xfrm>
              <a:off x="8644005" y="360968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18"/>
            <p:cNvSpPr/>
            <p:nvPr/>
          </p:nvSpPr>
          <p:spPr>
            <a:xfrm>
              <a:off x="8337982" y="921449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18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18"/>
            <p:cNvSpPr/>
            <p:nvPr/>
          </p:nvSpPr>
          <p:spPr>
            <a:xfrm>
              <a:off x="8317761" y="495493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1_1_1_1_1_1">
    <p:bg>
      <p:bgPr>
        <a:solidFill>
          <a:schemeClr val="lt1"/>
        </a:soli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9"/>
          <p:cNvSpPr txBox="1"/>
          <p:nvPr>
            <p:ph type="title"/>
          </p:nvPr>
        </p:nvSpPr>
        <p:spPr>
          <a:xfrm>
            <a:off x="4707525" y="2045125"/>
            <a:ext cx="3445800" cy="66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9" name="Google Shape;379;p19"/>
          <p:cNvSpPr txBox="1"/>
          <p:nvPr>
            <p:ph idx="1" type="subTitle"/>
          </p:nvPr>
        </p:nvSpPr>
        <p:spPr>
          <a:xfrm>
            <a:off x="4295625" y="2714700"/>
            <a:ext cx="3857700" cy="87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0" name="Google Shape;380;p19"/>
          <p:cNvSpPr/>
          <p:nvPr/>
        </p:nvSpPr>
        <p:spPr>
          <a:xfrm flipH="1" rot="-5400000">
            <a:off x="6099726" y="-420062"/>
            <a:ext cx="2659809" cy="3487218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19"/>
          <p:cNvSpPr/>
          <p:nvPr/>
        </p:nvSpPr>
        <p:spPr>
          <a:xfrm>
            <a:off x="6498997" y="-6358"/>
            <a:ext cx="2674202" cy="2612157"/>
          </a:xfrm>
          <a:custGeom>
            <a:rect b="b" l="l" r="r" t="t"/>
            <a:pathLst>
              <a:path extrusionOk="0" fill="none" h="28427" w="53815">
                <a:moveTo>
                  <a:pt x="0" y="0"/>
                </a:moveTo>
                <a:cubicBezTo>
                  <a:pt x="3261" y="4232"/>
                  <a:pt x="8015" y="6995"/>
                  <a:pt x="13292" y="7766"/>
                </a:cubicBezTo>
                <a:cubicBezTo>
                  <a:pt x="16030" y="8165"/>
                  <a:pt x="18818" y="7966"/>
                  <a:pt x="21606" y="7990"/>
                </a:cubicBezTo>
                <a:cubicBezTo>
                  <a:pt x="27654" y="7990"/>
                  <a:pt x="34051" y="9011"/>
                  <a:pt x="38731" y="12819"/>
                </a:cubicBezTo>
                <a:cubicBezTo>
                  <a:pt x="44406" y="17424"/>
                  <a:pt x="47069" y="25588"/>
                  <a:pt x="53815" y="28426"/>
                </a:cubicBezTo>
              </a:path>
            </a:pathLst>
          </a:custGeom>
          <a:solidFill>
            <a:schemeClr val="accent3"/>
          </a:solidFill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19"/>
          <p:cNvSpPr/>
          <p:nvPr/>
        </p:nvSpPr>
        <p:spPr>
          <a:xfrm>
            <a:off x="7087191" y="-9394"/>
            <a:ext cx="2086272" cy="1357610"/>
          </a:xfrm>
          <a:custGeom>
            <a:rect b="b" l="l" r="r" t="t"/>
            <a:pathLst>
              <a:path extrusionOk="0" h="30144" w="46323">
                <a:moveTo>
                  <a:pt x="0" y="1"/>
                </a:moveTo>
                <a:cubicBezTo>
                  <a:pt x="1195" y="5925"/>
                  <a:pt x="5676" y="10729"/>
                  <a:pt x="11201" y="13218"/>
                </a:cubicBezTo>
                <a:cubicBezTo>
                  <a:pt x="16702" y="15682"/>
                  <a:pt x="22875" y="16230"/>
                  <a:pt x="28924" y="16454"/>
                </a:cubicBezTo>
                <a:cubicBezTo>
                  <a:pt x="31413" y="16528"/>
                  <a:pt x="33927" y="16578"/>
                  <a:pt x="36317" y="17275"/>
                </a:cubicBezTo>
                <a:cubicBezTo>
                  <a:pt x="41867" y="18918"/>
                  <a:pt x="46024" y="24369"/>
                  <a:pt x="46149" y="30144"/>
                </a:cubicBezTo>
                <a:lnTo>
                  <a:pt x="4632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3" name="Google Shape;383;p19"/>
          <p:cNvGrpSpPr/>
          <p:nvPr/>
        </p:nvGrpSpPr>
        <p:grpSpPr>
          <a:xfrm rot="3099815">
            <a:off x="6805113" y="3693642"/>
            <a:ext cx="633319" cy="1087098"/>
            <a:chOff x="8317761" y="308275"/>
            <a:chExt cx="387946" cy="665912"/>
          </a:xfrm>
        </p:grpSpPr>
        <p:sp>
          <p:nvSpPr>
            <p:cNvPr id="384" name="Google Shape;384;p19"/>
            <p:cNvSpPr/>
            <p:nvPr/>
          </p:nvSpPr>
          <p:spPr>
            <a:xfrm>
              <a:off x="8426524" y="30827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19"/>
            <p:cNvSpPr/>
            <p:nvPr/>
          </p:nvSpPr>
          <p:spPr>
            <a:xfrm>
              <a:off x="8471380" y="769000"/>
              <a:ext cx="105388" cy="106559"/>
            </a:xfrm>
            <a:custGeom>
              <a:rect b="b" l="l" r="r" t="t"/>
              <a:pathLst>
                <a:path extrusionOk="0" h="2366" w="2340">
                  <a:moveTo>
                    <a:pt x="1170" y="1"/>
                  </a:moveTo>
                  <a:cubicBezTo>
                    <a:pt x="523" y="1"/>
                    <a:pt x="0" y="523"/>
                    <a:pt x="0" y="1170"/>
                  </a:cubicBezTo>
                  <a:cubicBezTo>
                    <a:pt x="0" y="1818"/>
                    <a:pt x="523" y="2365"/>
                    <a:pt x="1170" y="2365"/>
                  </a:cubicBezTo>
                  <a:cubicBezTo>
                    <a:pt x="1817" y="2365"/>
                    <a:pt x="2340" y="1818"/>
                    <a:pt x="2340" y="1170"/>
                  </a:cubicBezTo>
                  <a:cubicBezTo>
                    <a:pt x="2340" y="523"/>
                    <a:pt x="1817" y="1"/>
                    <a:pt x="1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19"/>
            <p:cNvSpPr/>
            <p:nvPr/>
          </p:nvSpPr>
          <p:spPr>
            <a:xfrm>
              <a:off x="8644005" y="360968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19"/>
            <p:cNvSpPr/>
            <p:nvPr/>
          </p:nvSpPr>
          <p:spPr>
            <a:xfrm>
              <a:off x="8337982" y="921449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8317761" y="495493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0" name="Google Shape;390;p19"/>
          <p:cNvSpPr/>
          <p:nvPr/>
        </p:nvSpPr>
        <p:spPr>
          <a:xfrm>
            <a:off x="11" y="2234830"/>
            <a:ext cx="1267824" cy="2923917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19"/>
          <p:cNvSpPr/>
          <p:nvPr/>
        </p:nvSpPr>
        <p:spPr>
          <a:xfrm>
            <a:off x="-280450" y="3234961"/>
            <a:ext cx="1458195" cy="2333075"/>
          </a:xfrm>
          <a:custGeom>
            <a:rect b="b" l="l" r="r" t="t"/>
            <a:pathLst>
              <a:path extrusionOk="0" fill="none" h="38433" w="24021">
                <a:moveTo>
                  <a:pt x="1" y="1"/>
                </a:moveTo>
                <a:cubicBezTo>
                  <a:pt x="1096" y="2664"/>
                  <a:pt x="3685" y="4407"/>
                  <a:pt x="6323" y="5601"/>
                </a:cubicBezTo>
                <a:cubicBezTo>
                  <a:pt x="8961" y="6771"/>
                  <a:pt x="11799" y="7543"/>
                  <a:pt x="14238" y="9111"/>
                </a:cubicBezTo>
                <a:cubicBezTo>
                  <a:pt x="16902" y="10828"/>
                  <a:pt x="18943" y="13392"/>
                  <a:pt x="20013" y="16379"/>
                </a:cubicBezTo>
                <a:cubicBezTo>
                  <a:pt x="21258" y="19963"/>
                  <a:pt x="21059" y="23846"/>
                  <a:pt x="21133" y="27630"/>
                </a:cubicBezTo>
                <a:cubicBezTo>
                  <a:pt x="21233" y="31438"/>
                  <a:pt x="21706" y="35446"/>
                  <a:pt x="24021" y="38433"/>
                </a:cubicBezTo>
              </a:path>
            </a:pathLst>
          </a:custGeom>
          <a:solidFill>
            <a:schemeClr val="accent3"/>
          </a:solidFill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19"/>
          <p:cNvSpPr/>
          <p:nvPr/>
        </p:nvSpPr>
        <p:spPr>
          <a:xfrm>
            <a:off x="438957" y="4418311"/>
            <a:ext cx="188914" cy="188914"/>
          </a:xfrm>
          <a:custGeom>
            <a:rect b="b" l="l" r="r" t="t"/>
            <a:pathLst>
              <a:path extrusionOk="0" h="3112" w="3112">
                <a:moveTo>
                  <a:pt x="1568" y="1"/>
                </a:moveTo>
                <a:cubicBezTo>
                  <a:pt x="697" y="1"/>
                  <a:pt x="0" y="698"/>
                  <a:pt x="0" y="1569"/>
                </a:cubicBezTo>
                <a:cubicBezTo>
                  <a:pt x="0" y="2415"/>
                  <a:pt x="697" y="3112"/>
                  <a:pt x="1568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19"/>
          <p:cNvSpPr/>
          <p:nvPr/>
        </p:nvSpPr>
        <p:spPr>
          <a:xfrm>
            <a:off x="354188" y="3137570"/>
            <a:ext cx="188914" cy="188975"/>
          </a:xfrm>
          <a:custGeom>
            <a:rect b="b" l="l" r="r" t="t"/>
            <a:pathLst>
              <a:path extrusionOk="0" h="3113" w="3112">
                <a:moveTo>
                  <a:pt x="1544" y="1"/>
                </a:moveTo>
                <a:cubicBezTo>
                  <a:pt x="673" y="1"/>
                  <a:pt x="0" y="698"/>
                  <a:pt x="0" y="1569"/>
                </a:cubicBezTo>
                <a:cubicBezTo>
                  <a:pt x="0" y="2415"/>
                  <a:pt x="673" y="3112"/>
                  <a:pt x="1544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19"/>
          <p:cNvSpPr/>
          <p:nvPr/>
        </p:nvSpPr>
        <p:spPr>
          <a:xfrm>
            <a:off x="393469" y="4139648"/>
            <a:ext cx="110362" cy="94336"/>
          </a:xfrm>
          <a:custGeom>
            <a:rect b="b" l="l" r="r" t="t"/>
            <a:pathLst>
              <a:path extrusionOk="0" h="1554" w="1818">
                <a:moveTo>
                  <a:pt x="1021" y="0"/>
                </a:moveTo>
                <a:cubicBezTo>
                  <a:pt x="349" y="0"/>
                  <a:pt x="0" y="846"/>
                  <a:pt x="473" y="1319"/>
                </a:cubicBezTo>
                <a:cubicBezTo>
                  <a:pt x="635" y="1481"/>
                  <a:pt x="834" y="1554"/>
                  <a:pt x="1028" y="1554"/>
                </a:cubicBezTo>
                <a:cubicBezTo>
                  <a:pt x="1432" y="1554"/>
                  <a:pt x="1817" y="1242"/>
                  <a:pt x="1817" y="772"/>
                </a:cubicBezTo>
                <a:cubicBezTo>
                  <a:pt x="1817" y="349"/>
                  <a:pt x="1469" y="0"/>
                  <a:pt x="10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19"/>
          <p:cNvSpPr/>
          <p:nvPr/>
        </p:nvSpPr>
        <p:spPr>
          <a:xfrm>
            <a:off x="692612" y="3503934"/>
            <a:ext cx="93729" cy="93729"/>
          </a:xfrm>
          <a:custGeom>
            <a:rect b="b" l="l" r="r" t="t"/>
            <a:pathLst>
              <a:path extrusionOk="0" h="1544" w="1544">
                <a:moveTo>
                  <a:pt x="772" y="0"/>
                </a:moveTo>
                <a:cubicBezTo>
                  <a:pt x="349" y="0"/>
                  <a:pt x="1" y="349"/>
                  <a:pt x="1" y="772"/>
                </a:cubicBezTo>
                <a:cubicBezTo>
                  <a:pt x="1" y="1195"/>
                  <a:pt x="349" y="1544"/>
                  <a:pt x="772" y="1544"/>
                </a:cubicBezTo>
                <a:cubicBezTo>
                  <a:pt x="1195" y="1544"/>
                  <a:pt x="1544" y="1195"/>
                  <a:pt x="1544" y="772"/>
                </a:cubicBezTo>
                <a:cubicBezTo>
                  <a:pt x="1544" y="349"/>
                  <a:pt x="1195" y="0"/>
                  <a:pt x="7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6">
  <p:cSld name="CUSTOM_1_1_1_1_1_1_1">
    <p:bg>
      <p:bgPr>
        <a:solidFill>
          <a:schemeClr val="lt1"/>
        </a:solid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0"/>
          <p:cNvSpPr txBox="1"/>
          <p:nvPr>
            <p:ph type="title"/>
          </p:nvPr>
        </p:nvSpPr>
        <p:spPr>
          <a:xfrm>
            <a:off x="714225" y="2045125"/>
            <a:ext cx="3445800" cy="66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8" name="Google Shape;398;p20"/>
          <p:cNvSpPr txBox="1"/>
          <p:nvPr>
            <p:ph idx="1" type="subTitle"/>
          </p:nvPr>
        </p:nvSpPr>
        <p:spPr>
          <a:xfrm>
            <a:off x="714225" y="2714700"/>
            <a:ext cx="3857700" cy="87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9" name="Google Shape;399;p20"/>
          <p:cNvSpPr/>
          <p:nvPr/>
        </p:nvSpPr>
        <p:spPr>
          <a:xfrm flipH="1">
            <a:off x="7628568" y="-49975"/>
            <a:ext cx="1538007" cy="1367776"/>
          </a:xfrm>
          <a:custGeom>
            <a:rect b="b" l="l" r="r" t="t"/>
            <a:pathLst>
              <a:path extrusionOk="0" h="40933" w="46024">
                <a:moveTo>
                  <a:pt x="124" y="0"/>
                </a:moveTo>
                <a:lnTo>
                  <a:pt x="124" y="33354"/>
                </a:lnTo>
                <a:cubicBezTo>
                  <a:pt x="124" y="35047"/>
                  <a:pt x="0" y="36789"/>
                  <a:pt x="124" y="38507"/>
                </a:cubicBezTo>
                <a:cubicBezTo>
                  <a:pt x="247" y="40305"/>
                  <a:pt x="1130" y="40932"/>
                  <a:pt x="2300" y="40932"/>
                </a:cubicBezTo>
                <a:cubicBezTo>
                  <a:pt x="3268" y="40932"/>
                  <a:pt x="4433" y="40503"/>
                  <a:pt x="5526" y="39950"/>
                </a:cubicBezTo>
                <a:cubicBezTo>
                  <a:pt x="11077" y="37088"/>
                  <a:pt x="12545" y="30094"/>
                  <a:pt x="17424" y="26459"/>
                </a:cubicBezTo>
                <a:cubicBezTo>
                  <a:pt x="23472" y="21979"/>
                  <a:pt x="32757" y="24095"/>
                  <a:pt x="38631" y="19366"/>
                </a:cubicBezTo>
                <a:cubicBezTo>
                  <a:pt x="42464" y="16254"/>
                  <a:pt x="43759" y="11027"/>
                  <a:pt x="44804" y="6173"/>
                </a:cubicBezTo>
                <a:cubicBezTo>
                  <a:pt x="45252" y="4107"/>
                  <a:pt x="45576" y="2041"/>
                  <a:pt x="460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20"/>
          <p:cNvSpPr/>
          <p:nvPr/>
        </p:nvSpPr>
        <p:spPr>
          <a:xfrm flipH="1">
            <a:off x="7068481" y="-140125"/>
            <a:ext cx="2287610" cy="1795425"/>
          </a:xfrm>
          <a:custGeom>
            <a:rect b="b" l="l" r="r" t="t"/>
            <a:pathLst>
              <a:path extrusionOk="0" fill="none" h="38682" w="49286">
                <a:moveTo>
                  <a:pt x="1" y="38682"/>
                </a:moveTo>
                <a:cubicBezTo>
                  <a:pt x="3411" y="37910"/>
                  <a:pt x="6572" y="36267"/>
                  <a:pt x="9161" y="33902"/>
                </a:cubicBezTo>
                <a:cubicBezTo>
                  <a:pt x="13641" y="29795"/>
                  <a:pt x="16180" y="23672"/>
                  <a:pt x="21233" y="20262"/>
                </a:cubicBezTo>
                <a:cubicBezTo>
                  <a:pt x="26261" y="16927"/>
                  <a:pt x="32782" y="16877"/>
                  <a:pt x="38259" y="14313"/>
                </a:cubicBezTo>
                <a:cubicBezTo>
                  <a:pt x="43983" y="11550"/>
                  <a:pt x="48091" y="6248"/>
                  <a:pt x="49285" y="1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20"/>
          <p:cNvSpPr/>
          <p:nvPr/>
        </p:nvSpPr>
        <p:spPr>
          <a:xfrm flipH="1" rot="5400000">
            <a:off x="443390" y="2827016"/>
            <a:ext cx="1898290" cy="2785079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20"/>
          <p:cNvSpPr/>
          <p:nvPr/>
        </p:nvSpPr>
        <p:spPr>
          <a:xfrm>
            <a:off x="-2050" y="2639724"/>
            <a:ext cx="1103146" cy="2544128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-486525" y="2890373"/>
            <a:ext cx="1537945" cy="2460673"/>
          </a:xfrm>
          <a:custGeom>
            <a:rect b="b" l="l" r="r" t="t"/>
            <a:pathLst>
              <a:path extrusionOk="0" fill="none" h="38433" w="24021">
                <a:moveTo>
                  <a:pt x="1" y="1"/>
                </a:moveTo>
                <a:cubicBezTo>
                  <a:pt x="1096" y="2664"/>
                  <a:pt x="3685" y="4407"/>
                  <a:pt x="6323" y="5601"/>
                </a:cubicBezTo>
                <a:cubicBezTo>
                  <a:pt x="8961" y="6771"/>
                  <a:pt x="11799" y="7543"/>
                  <a:pt x="14238" y="9111"/>
                </a:cubicBezTo>
                <a:cubicBezTo>
                  <a:pt x="16902" y="10828"/>
                  <a:pt x="18943" y="13392"/>
                  <a:pt x="20013" y="16379"/>
                </a:cubicBezTo>
                <a:cubicBezTo>
                  <a:pt x="21258" y="19963"/>
                  <a:pt x="21059" y="23846"/>
                  <a:pt x="21133" y="27630"/>
                </a:cubicBezTo>
                <a:cubicBezTo>
                  <a:pt x="21233" y="31438"/>
                  <a:pt x="21706" y="35446"/>
                  <a:pt x="24021" y="38433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20"/>
          <p:cNvSpPr/>
          <p:nvPr/>
        </p:nvSpPr>
        <p:spPr>
          <a:xfrm rot="-2457189">
            <a:off x="3504622" y="1508032"/>
            <a:ext cx="199247" cy="199247"/>
          </a:xfrm>
          <a:custGeom>
            <a:rect b="b" l="l" r="r" t="t"/>
            <a:pathLst>
              <a:path extrusionOk="0" h="3112" w="3112">
                <a:moveTo>
                  <a:pt x="1568" y="1"/>
                </a:moveTo>
                <a:cubicBezTo>
                  <a:pt x="697" y="1"/>
                  <a:pt x="0" y="698"/>
                  <a:pt x="0" y="1569"/>
                </a:cubicBezTo>
                <a:cubicBezTo>
                  <a:pt x="0" y="2415"/>
                  <a:pt x="697" y="3112"/>
                  <a:pt x="1568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20"/>
          <p:cNvSpPr/>
          <p:nvPr/>
        </p:nvSpPr>
        <p:spPr>
          <a:xfrm rot="-2457189">
            <a:off x="3175152" y="975203"/>
            <a:ext cx="199247" cy="199311"/>
          </a:xfrm>
          <a:custGeom>
            <a:rect b="b" l="l" r="r" t="t"/>
            <a:pathLst>
              <a:path extrusionOk="0" h="3113" w="3112">
                <a:moveTo>
                  <a:pt x="1544" y="1"/>
                </a:moveTo>
                <a:cubicBezTo>
                  <a:pt x="673" y="1"/>
                  <a:pt x="0" y="698"/>
                  <a:pt x="0" y="1569"/>
                </a:cubicBezTo>
                <a:cubicBezTo>
                  <a:pt x="0" y="2415"/>
                  <a:pt x="673" y="3112"/>
                  <a:pt x="1544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20"/>
          <p:cNvSpPr/>
          <p:nvPr/>
        </p:nvSpPr>
        <p:spPr>
          <a:xfrm rot="-2457189">
            <a:off x="3612185" y="1113756"/>
            <a:ext cx="116398" cy="99496"/>
          </a:xfrm>
          <a:custGeom>
            <a:rect b="b" l="l" r="r" t="t"/>
            <a:pathLst>
              <a:path extrusionOk="0" h="1554" w="1818">
                <a:moveTo>
                  <a:pt x="1021" y="0"/>
                </a:moveTo>
                <a:cubicBezTo>
                  <a:pt x="349" y="0"/>
                  <a:pt x="0" y="846"/>
                  <a:pt x="473" y="1319"/>
                </a:cubicBezTo>
                <a:cubicBezTo>
                  <a:pt x="635" y="1481"/>
                  <a:pt x="834" y="1554"/>
                  <a:pt x="1028" y="1554"/>
                </a:cubicBezTo>
                <a:cubicBezTo>
                  <a:pt x="1432" y="1554"/>
                  <a:pt x="1817" y="1242"/>
                  <a:pt x="1817" y="772"/>
                </a:cubicBezTo>
                <a:cubicBezTo>
                  <a:pt x="1817" y="349"/>
                  <a:pt x="1469" y="0"/>
                  <a:pt x="10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20"/>
          <p:cNvSpPr/>
          <p:nvPr/>
        </p:nvSpPr>
        <p:spPr>
          <a:xfrm rot="-2457189">
            <a:off x="2874415" y="923787"/>
            <a:ext cx="98855" cy="98855"/>
          </a:xfrm>
          <a:custGeom>
            <a:rect b="b" l="l" r="r" t="t"/>
            <a:pathLst>
              <a:path extrusionOk="0" h="1544" w="1544">
                <a:moveTo>
                  <a:pt x="772" y="0"/>
                </a:moveTo>
                <a:cubicBezTo>
                  <a:pt x="349" y="0"/>
                  <a:pt x="1" y="349"/>
                  <a:pt x="1" y="772"/>
                </a:cubicBezTo>
                <a:cubicBezTo>
                  <a:pt x="1" y="1195"/>
                  <a:pt x="349" y="1544"/>
                  <a:pt x="772" y="1544"/>
                </a:cubicBezTo>
                <a:cubicBezTo>
                  <a:pt x="1195" y="1544"/>
                  <a:pt x="1544" y="1195"/>
                  <a:pt x="1544" y="772"/>
                </a:cubicBezTo>
                <a:cubicBezTo>
                  <a:pt x="1544" y="349"/>
                  <a:pt x="1195" y="0"/>
                  <a:pt x="7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 txBox="1"/>
          <p:nvPr>
            <p:ph type="title"/>
          </p:nvPr>
        </p:nvSpPr>
        <p:spPr>
          <a:xfrm>
            <a:off x="1536000" y="2531850"/>
            <a:ext cx="6072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9" name="Google Shape;39;p3"/>
          <p:cNvSpPr txBox="1"/>
          <p:nvPr>
            <p:ph hasCustomPrompt="1" idx="2" type="title"/>
          </p:nvPr>
        </p:nvSpPr>
        <p:spPr>
          <a:xfrm>
            <a:off x="3024300" y="923275"/>
            <a:ext cx="3095400" cy="153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3"/>
          <p:cNvSpPr txBox="1"/>
          <p:nvPr>
            <p:ph idx="1" type="subTitle"/>
          </p:nvPr>
        </p:nvSpPr>
        <p:spPr>
          <a:xfrm>
            <a:off x="2284200" y="3526050"/>
            <a:ext cx="4575600" cy="3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"/>
          <p:cNvSpPr/>
          <p:nvPr/>
        </p:nvSpPr>
        <p:spPr>
          <a:xfrm>
            <a:off x="7608000" y="500400"/>
            <a:ext cx="1539339" cy="4692306"/>
          </a:xfrm>
          <a:custGeom>
            <a:rect b="b" l="l" r="r" t="t"/>
            <a:pathLst>
              <a:path extrusionOk="0" h="64717" w="21233">
                <a:moveTo>
                  <a:pt x="21233" y="0"/>
                </a:moveTo>
                <a:cubicBezTo>
                  <a:pt x="18196" y="8015"/>
                  <a:pt x="7344" y="10230"/>
                  <a:pt x="3187" y="17747"/>
                </a:cubicBezTo>
                <a:cubicBezTo>
                  <a:pt x="1" y="23522"/>
                  <a:pt x="1893" y="30940"/>
                  <a:pt x="5751" y="36266"/>
                </a:cubicBezTo>
                <a:cubicBezTo>
                  <a:pt x="8638" y="40249"/>
                  <a:pt x="12621" y="43584"/>
                  <a:pt x="14239" y="48214"/>
                </a:cubicBezTo>
                <a:cubicBezTo>
                  <a:pt x="15209" y="50927"/>
                  <a:pt x="15284" y="53889"/>
                  <a:pt x="15334" y="56777"/>
                </a:cubicBezTo>
                <a:cubicBezTo>
                  <a:pt x="15384" y="59465"/>
                  <a:pt x="15035" y="62775"/>
                  <a:pt x="12546" y="63771"/>
                </a:cubicBezTo>
                <a:lnTo>
                  <a:pt x="8464" y="64717"/>
                </a:lnTo>
                <a:lnTo>
                  <a:pt x="21233" y="64717"/>
                </a:lnTo>
                <a:lnTo>
                  <a:pt x="2123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-18216" y="-23750"/>
            <a:ext cx="1112026" cy="2821819"/>
          </a:xfrm>
          <a:custGeom>
            <a:rect b="b" l="l" r="r" t="t"/>
            <a:pathLst>
              <a:path extrusionOk="0" h="32088" w="12646">
                <a:moveTo>
                  <a:pt x="200" y="1"/>
                </a:moveTo>
                <a:lnTo>
                  <a:pt x="1" y="32085"/>
                </a:lnTo>
                <a:cubicBezTo>
                  <a:pt x="47" y="32087"/>
                  <a:pt x="94" y="32088"/>
                  <a:pt x="140" y="32088"/>
                </a:cubicBezTo>
                <a:cubicBezTo>
                  <a:pt x="2398" y="32088"/>
                  <a:pt x="4400" y="30325"/>
                  <a:pt x="5278" y="28252"/>
                </a:cubicBezTo>
                <a:cubicBezTo>
                  <a:pt x="6199" y="26136"/>
                  <a:pt x="6174" y="23722"/>
                  <a:pt x="5950" y="21407"/>
                </a:cubicBezTo>
                <a:cubicBezTo>
                  <a:pt x="5726" y="19092"/>
                  <a:pt x="5327" y="16802"/>
                  <a:pt x="5551" y="14487"/>
                </a:cubicBezTo>
                <a:cubicBezTo>
                  <a:pt x="5775" y="12421"/>
                  <a:pt x="6472" y="10405"/>
                  <a:pt x="7642" y="8688"/>
                </a:cubicBezTo>
                <a:cubicBezTo>
                  <a:pt x="9509" y="5875"/>
                  <a:pt x="12645" y="3336"/>
                  <a:pt x="1222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-70255" y="3050427"/>
            <a:ext cx="1902757" cy="2100729"/>
          </a:xfrm>
          <a:custGeom>
            <a:rect b="b" l="l" r="r" t="t"/>
            <a:pathLst>
              <a:path extrusionOk="0" h="25365" w="22976">
                <a:moveTo>
                  <a:pt x="1" y="0"/>
                </a:moveTo>
                <a:lnTo>
                  <a:pt x="349" y="25364"/>
                </a:lnTo>
                <a:lnTo>
                  <a:pt x="22975" y="25364"/>
                </a:lnTo>
                <a:cubicBezTo>
                  <a:pt x="21581" y="24194"/>
                  <a:pt x="20088" y="23174"/>
                  <a:pt x="18694" y="22029"/>
                </a:cubicBezTo>
                <a:cubicBezTo>
                  <a:pt x="17897" y="21382"/>
                  <a:pt x="17101" y="20710"/>
                  <a:pt x="16578" y="19838"/>
                </a:cubicBezTo>
                <a:cubicBezTo>
                  <a:pt x="15881" y="18718"/>
                  <a:pt x="15732" y="17349"/>
                  <a:pt x="15632" y="16030"/>
                </a:cubicBezTo>
                <a:cubicBezTo>
                  <a:pt x="15408" y="12819"/>
                  <a:pt x="15383" y="9285"/>
                  <a:pt x="13317" y="6795"/>
                </a:cubicBezTo>
                <a:cubicBezTo>
                  <a:pt x="11948" y="5128"/>
                  <a:pt x="9907" y="4232"/>
                  <a:pt x="7916" y="3385"/>
                </a:cubicBezTo>
                <a:lnTo>
                  <a:pt x="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-70252" y="-108125"/>
            <a:ext cx="1247213" cy="2547966"/>
          </a:xfrm>
          <a:custGeom>
            <a:rect b="b" l="l" r="r" t="t"/>
            <a:pathLst>
              <a:path extrusionOk="0" fill="none" h="36815" w="18022">
                <a:moveTo>
                  <a:pt x="1" y="36814"/>
                </a:moveTo>
                <a:cubicBezTo>
                  <a:pt x="5651" y="35221"/>
                  <a:pt x="10156" y="30193"/>
                  <a:pt x="11127" y="24393"/>
                </a:cubicBezTo>
                <a:cubicBezTo>
                  <a:pt x="11799" y="20311"/>
                  <a:pt x="10804" y="16080"/>
                  <a:pt x="11276" y="11973"/>
                </a:cubicBezTo>
                <a:cubicBezTo>
                  <a:pt x="11849" y="7243"/>
                  <a:pt x="14263" y="2937"/>
                  <a:pt x="18022" y="0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3"/>
          <p:cNvSpPr/>
          <p:nvPr/>
        </p:nvSpPr>
        <p:spPr>
          <a:xfrm rot="-2849896">
            <a:off x="598649" y="3445224"/>
            <a:ext cx="1247175" cy="2612003"/>
          </a:xfrm>
          <a:custGeom>
            <a:rect b="b" l="l" r="r" t="t"/>
            <a:pathLst>
              <a:path extrusionOk="0" fill="none" h="31538" w="15060">
                <a:moveTo>
                  <a:pt x="0" y="0"/>
                </a:moveTo>
                <a:cubicBezTo>
                  <a:pt x="3186" y="1419"/>
                  <a:pt x="4854" y="4979"/>
                  <a:pt x="5452" y="8438"/>
                </a:cubicBezTo>
                <a:cubicBezTo>
                  <a:pt x="6024" y="11873"/>
                  <a:pt x="5800" y="15408"/>
                  <a:pt x="6472" y="18843"/>
                </a:cubicBezTo>
                <a:cubicBezTo>
                  <a:pt x="7542" y="24045"/>
                  <a:pt x="10629" y="28600"/>
                  <a:pt x="15060" y="31537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119430" y="3779430"/>
            <a:ext cx="1112028" cy="926694"/>
          </a:xfrm>
          <a:custGeom>
            <a:rect b="b" l="l" r="r" t="t"/>
            <a:pathLst>
              <a:path extrusionOk="0" h="15183" w="18221">
                <a:moveTo>
                  <a:pt x="7742" y="0"/>
                </a:moveTo>
                <a:lnTo>
                  <a:pt x="7742" y="0"/>
                </a:lnTo>
                <a:cubicBezTo>
                  <a:pt x="7443" y="125"/>
                  <a:pt x="7169" y="274"/>
                  <a:pt x="6895" y="423"/>
                </a:cubicBezTo>
                <a:cubicBezTo>
                  <a:pt x="5601" y="1170"/>
                  <a:pt x="4556" y="2315"/>
                  <a:pt x="3983" y="3709"/>
                </a:cubicBezTo>
                <a:cubicBezTo>
                  <a:pt x="3659" y="4456"/>
                  <a:pt x="3510" y="5252"/>
                  <a:pt x="3535" y="6074"/>
                </a:cubicBezTo>
                <a:cubicBezTo>
                  <a:pt x="3585" y="6721"/>
                  <a:pt x="3709" y="7343"/>
                  <a:pt x="3485" y="7990"/>
                </a:cubicBezTo>
                <a:cubicBezTo>
                  <a:pt x="3311" y="8488"/>
                  <a:pt x="2987" y="8961"/>
                  <a:pt x="2589" y="9310"/>
                </a:cubicBezTo>
                <a:cubicBezTo>
                  <a:pt x="2241" y="9334"/>
                  <a:pt x="1917" y="9409"/>
                  <a:pt x="1593" y="9559"/>
                </a:cubicBezTo>
                <a:cubicBezTo>
                  <a:pt x="1419" y="9608"/>
                  <a:pt x="772" y="10007"/>
                  <a:pt x="0" y="10455"/>
                </a:cubicBezTo>
                <a:cubicBezTo>
                  <a:pt x="374" y="10928"/>
                  <a:pt x="747" y="11376"/>
                  <a:pt x="1121" y="11824"/>
                </a:cubicBezTo>
                <a:cubicBezTo>
                  <a:pt x="1394" y="11724"/>
                  <a:pt x="1693" y="11674"/>
                  <a:pt x="1967" y="11624"/>
                </a:cubicBezTo>
                <a:cubicBezTo>
                  <a:pt x="2226" y="11573"/>
                  <a:pt x="2488" y="11548"/>
                  <a:pt x="2749" y="11548"/>
                </a:cubicBezTo>
                <a:cubicBezTo>
                  <a:pt x="3243" y="11548"/>
                  <a:pt x="3735" y="11636"/>
                  <a:pt x="4207" y="11799"/>
                </a:cubicBezTo>
                <a:cubicBezTo>
                  <a:pt x="5028" y="12097"/>
                  <a:pt x="5601" y="12745"/>
                  <a:pt x="6248" y="13342"/>
                </a:cubicBezTo>
                <a:cubicBezTo>
                  <a:pt x="7070" y="14039"/>
                  <a:pt x="8015" y="14562"/>
                  <a:pt x="9061" y="14835"/>
                </a:cubicBezTo>
                <a:cubicBezTo>
                  <a:pt x="9882" y="15067"/>
                  <a:pt x="10726" y="15183"/>
                  <a:pt x="11565" y="15183"/>
                </a:cubicBezTo>
                <a:cubicBezTo>
                  <a:pt x="12710" y="15183"/>
                  <a:pt x="13848" y="14968"/>
                  <a:pt x="14910" y="14537"/>
                </a:cubicBezTo>
                <a:cubicBezTo>
                  <a:pt x="15308" y="14387"/>
                  <a:pt x="15682" y="14213"/>
                  <a:pt x="16055" y="14014"/>
                </a:cubicBezTo>
                <a:cubicBezTo>
                  <a:pt x="15831" y="14014"/>
                  <a:pt x="15582" y="13964"/>
                  <a:pt x="15358" y="13914"/>
                </a:cubicBezTo>
                <a:cubicBezTo>
                  <a:pt x="13790" y="13516"/>
                  <a:pt x="12122" y="13392"/>
                  <a:pt x="10604" y="12769"/>
                </a:cubicBezTo>
                <a:cubicBezTo>
                  <a:pt x="9434" y="12297"/>
                  <a:pt x="8364" y="11525"/>
                  <a:pt x="7269" y="10878"/>
                </a:cubicBezTo>
                <a:cubicBezTo>
                  <a:pt x="7518" y="10728"/>
                  <a:pt x="7791" y="10604"/>
                  <a:pt x="7841" y="10554"/>
                </a:cubicBezTo>
                <a:cubicBezTo>
                  <a:pt x="8314" y="10330"/>
                  <a:pt x="8812" y="10156"/>
                  <a:pt x="9335" y="10081"/>
                </a:cubicBezTo>
                <a:cubicBezTo>
                  <a:pt x="9517" y="10043"/>
                  <a:pt x="9703" y="10023"/>
                  <a:pt x="9888" y="10023"/>
                </a:cubicBezTo>
                <a:cubicBezTo>
                  <a:pt x="10184" y="10023"/>
                  <a:pt x="10478" y="10074"/>
                  <a:pt x="10753" y="10181"/>
                </a:cubicBezTo>
                <a:cubicBezTo>
                  <a:pt x="11276" y="10380"/>
                  <a:pt x="11625" y="10803"/>
                  <a:pt x="12048" y="11152"/>
                </a:cubicBezTo>
                <a:cubicBezTo>
                  <a:pt x="12570" y="11600"/>
                  <a:pt x="13193" y="11923"/>
                  <a:pt x="13865" y="12122"/>
                </a:cubicBezTo>
                <a:cubicBezTo>
                  <a:pt x="14373" y="12268"/>
                  <a:pt x="14899" y="12339"/>
                  <a:pt x="15426" y="12339"/>
                </a:cubicBezTo>
                <a:cubicBezTo>
                  <a:pt x="16163" y="12339"/>
                  <a:pt x="16902" y="12199"/>
                  <a:pt x="17598" y="11923"/>
                </a:cubicBezTo>
                <a:cubicBezTo>
                  <a:pt x="17798" y="11848"/>
                  <a:pt x="17997" y="11749"/>
                  <a:pt x="18221" y="11649"/>
                </a:cubicBezTo>
                <a:lnTo>
                  <a:pt x="18146" y="11575"/>
                </a:lnTo>
                <a:cubicBezTo>
                  <a:pt x="18046" y="11575"/>
                  <a:pt x="17972" y="11550"/>
                  <a:pt x="17872" y="11525"/>
                </a:cubicBezTo>
                <a:cubicBezTo>
                  <a:pt x="16877" y="11276"/>
                  <a:pt x="15806" y="11201"/>
                  <a:pt x="14836" y="10803"/>
                </a:cubicBezTo>
                <a:cubicBezTo>
                  <a:pt x="13815" y="10380"/>
                  <a:pt x="12944" y="9658"/>
                  <a:pt x="11948" y="9185"/>
                </a:cubicBezTo>
                <a:cubicBezTo>
                  <a:pt x="11351" y="8862"/>
                  <a:pt x="10679" y="8662"/>
                  <a:pt x="9982" y="8613"/>
                </a:cubicBezTo>
                <a:cubicBezTo>
                  <a:pt x="10056" y="8513"/>
                  <a:pt x="10106" y="8414"/>
                  <a:pt x="10156" y="8289"/>
                </a:cubicBezTo>
                <a:cubicBezTo>
                  <a:pt x="10753" y="7269"/>
                  <a:pt x="11077" y="6099"/>
                  <a:pt x="11724" y="5103"/>
                </a:cubicBezTo>
                <a:cubicBezTo>
                  <a:pt x="12346" y="4157"/>
                  <a:pt x="13218" y="3460"/>
                  <a:pt x="13939" y="2614"/>
                </a:cubicBezTo>
                <a:cubicBezTo>
                  <a:pt x="14064" y="2489"/>
                  <a:pt x="14163" y="2390"/>
                  <a:pt x="14288" y="2290"/>
                </a:cubicBezTo>
                <a:lnTo>
                  <a:pt x="14288" y="2290"/>
                </a:lnTo>
                <a:cubicBezTo>
                  <a:pt x="14014" y="2315"/>
                  <a:pt x="13740" y="2365"/>
                  <a:pt x="13467" y="2440"/>
                </a:cubicBezTo>
                <a:cubicBezTo>
                  <a:pt x="12122" y="2738"/>
                  <a:pt x="10928" y="3485"/>
                  <a:pt x="10056" y="4531"/>
                </a:cubicBezTo>
                <a:cubicBezTo>
                  <a:pt x="9584" y="5103"/>
                  <a:pt x="9235" y="5775"/>
                  <a:pt x="9036" y="6497"/>
                </a:cubicBezTo>
                <a:cubicBezTo>
                  <a:pt x="8911" y="7069"/>
                  <a:pt x="8837" y="7642"/>
                  <a:pt x="8488" y="8140"/>
                </a:cubicBezTo>
                <a:cubicBezTo>
                  <a:pt x="8190" y="8538"/>
                  <a:pt x="7791" y="8886"/>
                  <a:pt x="7318" y="9086"/>
                </a:cubicBezTo>
                <a:cubicBezTo>
                  <a:pt x="6796" y="9310"/>
                  <a:pt x="6273" y="9484"/>
                  <a:pt x="5701" y="9559"/>
                </a:cubicBezTo>
                <a:cubicBezTo>
                  <a:pt x="5626" y="9559"/>
                  <a:pt x="5203" y="9633"/>
                  <a:pt x="4804" y="9683"/>
                </a:cubicBezTo>
                <a:lnTo>
                  <a:pt x="4556" y="9583"/>
                </a:lnTo>
                <a:cubicBezTo>
                  <a:pt x="4904" y="8986"/>
                  <a:pt x="5153" y="8314"/>
                  <a:pt x="5302" y="7617"/>
                </a:cubicBezTo>
                <a:cubicBezTo>
                  <a:pt x="5576" y="6348"/>
                  <a:pt x="5551" y="5003"/>
                  <a:pt x="5925" y="3759"/>
                </a:cubicBezTo>
                <a:cubicBezTo>
                  <a:pt x="6273" y="2589"/>
                  <a:pt x="6970" y="1568"/>
                  <a:pt x="7468" y="448"/>
                </a:cubicBezTo>
                <a:cubicBezTo>
                  <a:pt x="7542" y="299"/>
                  <a:pt x="7642" y="150"/>
                  <a:pt x="77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8129584" y="507947"/>
            <a:ext cx="1205488" cy="3759312"/>
          </a:xfrm>
          <a:custGeom>
            <a:rect b="b" l="l" r="r" t="t"/>
            <a:pathLst>
              <a:path extrusionOk="0" fill="none" h="51849" w="16628">
                <a:moveTo>
                  <a:pt x="16628" y="1"/>
                </a:moveTo>
                <a:cubicBezTo>
                  <a:pt x="13143" y="4730"/>
                  <a:pt x="5526" y="4755"/>
                  <a:pt x="2041" y="9484"/>
                </a:cubicBezTo>
                <a:cubicBezTo>
                  <a:pt x="448" y="11675"/>
                  <a:pt x="0" y="14587"/>
                  <a:pt x="598" y="17201"/>
                </a:cubicBezTo>
                <a:cubicBezTo>
                  <a:pt x="1195" y="19839"/>
                  <a:pt x="2763" y="22204"/>
                  <a:pt x="4730" y="24046"/>
                </a:cubicBezTo>
                <a:cubicBezTo>
                  <a:pt x="5974" y="25216"/>
                  <a:pt x="7418" y="26186"/>
                  <a:pt x="8638" y="27356"/>
                </a:cubicBezTo>
                <a:cubicBezTo>
                  <a:pt x="11824" y="30368"/>
                  <a:pt x="13690" y="34525"/>
                  <a:pt x="14611" y="38806"/>
                </a:cubicBezTo>
                <a:cubicBezTo>
                  <a:pt x="15532" y="43062"/>
                  <a:pt x="15582" y="47468"/>
                  <a:pt x="15582" y="51849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3"/>
          <p:cNvSpPr/>
          <p:nvPr/>
        </p:nvSpPr>
        <p:spPr>
          <a:xfrm rot="-1567855">
            <a:off x="7550534" y="3720021"/>
            <a:ext cx="1037152" cy="1326062"/>
          </a:xfrm>
          <a:custGeom>
            <a:rect b="b" l="l" r="r" t="t"/>
            <a:pathLst>
              <a:path extrusionOk="0" h="23772" w="18595">
                <a:moveTo>
                  <a:pt x="10082" y="0"/>
                </a:moveTo>
                <a:cubicBezTo>
                  <a:pt x="10057" y="50"/>
                  <a:pt x="10032" y="75"/>
                  <a:pt x="10032" y="125"/>
                </a:cubicBezTo>
                <a:cubicBezTo>
                  <a:pt x="10057" y="249"/>
                  <a:pt x="10057" y="374"/>
                  <a:pt x="10082" y="498"/>
                </a:cubicBezTo>
                <a:cubicBezTo>
                  <a:pt x="10256" y="1892"/>
                  <a:pt x="10629" y="3286"/>
                  <a:pt x="10579" y="4705"/>
                </a:cubicBezTo>
                <a:cubicBezTo>
                  <a:pt x="10555" y="6198"/>
                  <a:pt x="10032" y="7667"/>
                  <a:pt x="9882" y="9160"/>
                </a:cubicBezTo>
                <a:cubicBezTo>
                  <a:pt x="9758" y="10081"/>
                  <a:pt x="9833" y="11027"/>
                  <a:pt x="10082" y="11923"/>
                </a:cubicBezTo>
                <a:lnTo>
                  <a:pt x="9609" y="11848"/>
                </a:lnTo>
                <a:cubicBezTo>
                  <a:pt x="8041" y="11575"/>
                  <a:pt x="6373" y="11724"/>
                  <a:pt x="4805" y="11351"/>
                </a:cubicBezTo>
                <a:cubicBezTo>
                  <a:pt x="3336" y="11002"/>
                  <a:pt x="2017" y="10230"/>
                  <a:pt x="598" y="9683"/>
                </a:cubicBezTo>
                <a:cubicBezTo>
                  <a:pt x="374" y="9608"/>
                  <a:pt x="200" y="9509"/>
                  <a:pt x="1" y="9409"/>
                </a:cubicBezTo>
                <a:lnTo>
                  <a:pt x="1" y="9409"/>
                </a:lnTo>
                <a:cubicBezTo>
                  <a:pt x="200" y="9733"/>
                  <a:pt x="374" y="10081"/>
                  <a:pt x="598" y="10405"/>
                </a:cubicBezTo>
                <a:cubicBezTo>
                  <a:pt x="1619" y="11973"/>
                  <a:pt x="3112" y="13143"/>
                  <a:pt x="4879" y="13740"/>
                </a:cubicBezTo>
                <a:cubicBezTo>
                  <a:pt x="5615" y="14011"/>
                  <a:pt x="6396" y="14147"/>
                  <a:pt x="7175" y="14147"/>
                </a:cubicBezTo>
                <a:cubicBezTo>
                  <a:pt x="7398" y="14147"/>
                  <a:pt x="7620" y="14136"/>
                  <a:pt x="7841" y="14113"/>
                </a:cubicBezTo>
                <a:cubicBezTo>
                  <a:pt x="8372" y="14047"/>
                  <a:pt x="8892" y="13936"/>
                  <a:pt x="9416" y="13936"/>
                </a:cubicBezTo>
                <a:cubicBezTo>
                  <a:pt x="9678" y="13936"/>
                  <a:pt x="9941" y="13964"/>
                  <a:pt x="10206" y="14039"/>
                </a:cubicBezTo>
                <a:cubicBezTo>
                  <a:pt x="10878" y="14213"/>
                  <a:pt x="11476" y="14586"/>
                  <a:pt x="11973" y="15109"/>
                </a:cubicBezTo>
                <a:cubicBezTo>
                  <a:pt x="12521" y="15632"/>
                  <a:pt x="12969" y="16254"/>
                  <a:pt x="13342" y="16901"/>
                </a:cubicBezTo>
                <a:cubicBezTo>
                  <a:pt x="13392" y="17001"/>
                  <a:pt x="13666" y="17524"/>
                  <a:pt x="13915" y="17996"/>
                </a:cubicBezTo>
                <a:lnTo>
                  <a:pt x="13915" y="18370"/>
                </a:lnTo>
                <a:cubicBezTo>
                  <a:pt x="13403" y="18289"/>
                  <a:pt x="12883" y="18245"/>
                  <a:pt x="12365" y="18245"/>
                </a:cubicBezTo>
                <a:cubicBezTo>
                  <a:pt x="11925" y="18245"/>
                  <a:pt x="11486" y="18276"/>
                  <a:pt x="11052" y="18345"/>
                </a:cubicBezTo>
                <a:cubicBezTo>
                  <a:pt x="9310" y="18594"/>
                  <a:pt x="7592" y="19266"/>
                  <a:pt x="5825" y="19365"/>
                </a:cubicBezTo>
                <a:cubicBezTo>
                  <a:pt x="5636" y="19377"/>
                  <a:pt x="5447" y="19382"/>
                  <a:pt x="5258" y="19382"/>
                </a:cubicBezTo>
                <a:cubicBezTo>
                  <a:pt x="3804" y="19382"/>
                  <a:pt x="2348" y="19075"/>
                  <a:pt x="872" y="18942"/>
                </a:cubicBezTo>
                <a:cubicBezTo>
                  <a:pt x="648" y="18942"/>
                  <a:pt x="399" y="18893"/>
                  <a:pt x="175" y="18843"/>
                </a:cubicBezTo>
                <a:lnTo>
                  <a:pt x="175" y="18843"/>
                </a:lnTo>
                <a:cubicBezTo>
                  <a:pt x="474" y="19141"/>
                  <a:pt x="797" y="19415"/>
                  <a:pt x="1096" y="19689"/>
                </a:cubicBezTo>
                <a:cubicBezTo>
                  <a:pt x="2664" y="21033"/>
                  <a:pt x="4630" y="21780"/>
                  <a:pt x="6672" y="21879"/>
                </a:cubicBezTo>
                <a:cubicBezTo>
                  <a:pt x="6782" y="21885"/>
                  <a:pt x="6892" y="21887"/>
                  <a:pt x="7002" y="21887"/>
                </a:cubicBezTo>
                <a:cubicBezTo>
                  <a:pt x="7986" y="21887"/>
                  <a:pt x="8967" y="21688"/>
                  <a:pt x="9907" y="21307"/>
                </a:cubicBezTo>
                <a:cubicBezTo>
                  <a:pt x="10704" y="20959"/>
                  <a:pt x="11451" y="20510"/>
                  <a:pt x="12347" y="20486"/>
                </a:cubicBezTo>
                <a:cubicBezTo>
                  <a:pt x="13093" y="20486"/>
                  <a:pt x="13815" y="20660"/>
                  <a:pt x="14487" y="21008"/>
                </a:cubicBezTo>
                <a:cubicBezTo>
                  <a:pt x="14662" y="21431"/>
                  <a:pt x="14935" y="21830"/>
                  <a:pt x="15234" y="22178"/>
                </a:cubicBezTo>
                <a:cubicBezTo>
                  <a:pt x="15408" y="22328"/>
                  <a:pt x="16205" y="23000"/>
                  <a:pt x="17151" y="23771"/>
                </a:cubicBezTo>
                <a:cubicBezTo>
                  <a:pt x="17574" y="23074"/>
                  <a:pt x="17972" y="22402"/>
                  <a:pt x="18370" y="21705"/>
                </a:cubicBezTo>
                <a:cubicBezTo>
                  <a:pt x="18121" y="21382"/>
                  <a:pt x="17897" y="21058"/>
                  <a:pt x="17698" y="20710"/>
                </a:cubicBezTo>
                <a:cubicBezTo>
                  <a:pt x="17176" y="19838"/>
                  <a:pt x="16902" y="18843"/>
                  <a:pt x="16877" y="17822"/>
                </a:cubicBezTo>
                <a:cubicBezTo>
                  <a:pt x="16877" y="16627"/>
                  <a:pt x="17424" y="15607"/>
                  <a:pt x="17873" y="14512"/>
                </a:cubicBezTo>
                <a:cubicBezTo>
                  <a:pt x="18370" y="13118"/>
                  <a:pt x="18594" y="11649"/>
                  <a:pt x="18470" y="10181"/>
                </a:cubicBezTo>
                <a:cubicBezTo>
                  <a:pt x="18246" y="7468"/>
                  <a:pt x="17151" y="4879"/>
                  <a:pt x="15309" y="2863"/>
                </a:cubicBezTo>
                <a:cubicBezTo>
                  <a:pt x="14935" y="2440"/>
                  <a:pt x="14537" y="2041"/>
                  <a:pt x="14139" y="1668"/>
                </a:cubicBezTo>
                <a:lnTo>
                  <a:pt x="14139" y="1668"/>
                </a:lnTo>
                <a:cubicBezTo>
                  <a:pt x="14214" y="1967"/>
                  <a:pt x="14263" y="2265"/>
                  <a:pt x="14313" y="2589"/>
                </a:cubicBezTo>
                <a:cubicBezTo>
                  <a:pt x="14562" y="4779"/>
                  <a:pt x="15159" y="6945"/>
                  <a:pt x="15110" y="9185"/>
                </a:cubicBezTo>
                <a:cubicBezTo>
                  <a:pt x="15060" y="10927"/>
                  <a:pt x="14587" y="12645"/>
                  <a:pt x="14263" y="14362"/>
                </a:cubicBezTo>
                <a:cubicBezTo>
                  <a:pt x="13965" y="14089"/>
                  <a:pt x="13641" y="13790"/>
                  <a:pt x="13616" y="13740"/>
                </a:cubicBezTo>
                <a:cubicBezTo>
                  <a:pt x="13093" y="13242"/>
                  <a:pt x="12645" y="12695"/>
                  <a:pt x="12297" y="12072"/>
                </a:cubicBezTo>
                <a:cubicBezTo>
                  <a:pt x="11948" y="11525"/>
                  <a:pt x="11749" y="10878"/>
                  <a:pt x="11749" y="10206"/>
                </a:cubicBezTo>
                <a:cubicBezTo>
                  <a:pt x="11749" y="9434"/>
                  <a:pt x="12098" y="8787"/>
                  <a:pt x="12372" y="8090"/>
                </a:cubicBezTo>
                <a:cubicBezTo>
                  <a:pt x="12695" y="7219"/>
                  <a:pt x="12820" y="6273"/>
                  <a:pt x="12745" y="5327"/>
                </a:cubicBezTo>
                <a:cubicBezTo>
                  <a:pt x="12596" y="3609"/>
                  <a:pt x="11899" y="1967"/>
                  <a:pt x="10729" y="672"/>
                </a:cubicBezTo>
                <a:cubicBezTo>
                  <a:pt x="10530" y="423"/>
                  <a:pt x="10306" y="224"/>
                  <a:pt x="1008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7724188" y="260064"/>
            <a:ext cx="633321" cy="1087101"/>
            <a:chOff x="8317761" y="308275"/>
            <a:chExt cx="387946" cy="665912"/>
          </a:xfrm>
        </p:grpSpPr>
        <p:sp>
          <p:nvSpPr>
            <p:cNvPr id="50" name="Google Shape;50;p3"/>
            <p:cNvSpPr/>
            <p:nvPr/>
          </p:nvSpPr>
          <p:spPr>
            <a:xfrm>
              <a:off x="8426524" y="30827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8471380" y="769000"/>
              <a:ext cx="105388" cy="106559"/>
            </a:xfrm>
            <a:custGeom>
              <a:rect b="b" l="l" r="r" t="t"/>
              <a:pathLst>
                <a:path extrusionOk="0" h="2366" w="2340">
                  <a:moveTo>
                    <a:pt x="1170" y="1"/>
                  </a:moveTo>
                  <a:cubicBezTo>
                    <a:pt x="523" y="1"/>
                    <a:pt x="0" y="523"/>
                    <a:pt x="0" y="1170"/>
                  </a:cubicBezTo>
                  <a:cubicBezTo>
                    <a:pt x="0" y="1818"/>
                    <a:pt x="523" y="2365"/>
                    <a:pt x="1170" y="2365"/>
                  </a:cubicBezTo>
                  <a:cubicBezTo>
                    <a:pt x="1817" y="2365"/>
                    <a:pt x="2340" y="1818"/>
                    <a:pt x="2340" y="1170"/>
                  </a:cubicBezTo>
                  <a:cubicBezTo>
                    <a:pt x="2340" y="523"/>
                    <a:pt x="1817" y="1"/>
                    <a:pt x="1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644005" y="360968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8337982" y="921449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317761" y="495493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" name="Google Shape;56;p3"/>
          <p:cNvGrpSpPr/>
          <p:nvPr/>
        </p:nvGrpSpPr>
        <p:grpSpPr>
          <a:xfrm rot="-998929">
            <a:off x="852580" y="1511767"/>
            <a:ext cx="455467" cy="1247214"/>
            <a:chOff x="8481524" y="120451"/>
            <a:chExt cx="279011" cy="764021"/>
          </a:xfrm>
        </p:grpSpPr>
        <p:sp>
          <p:nvSpPr>
            <p:cNvPr id="57" name="Google Shape;57;p3"/>
            <p:cNvSpPr/>
            <p:nvPr/>
          </p:nvSpPr>
          <p:spPr>
            <a:xfrm>
              <a:off x="8481524" y="41114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684483" y="384215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8565695" y="831733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667442" y="120451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5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1"/>
          <p:cNvSpPr txBox="1"/>
          <p:nvPr>
            <p:ph hasCustomPrompt="1" type="title"/>
          </p:nvPr>
        </p:nvSpPr>
        <p:spPr>
          <a:xfrm>
            <a:off x="869906" y="444675"/>
            <a:ext cx="2487300" cy="90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10" name="Google Shape;410;p21"/>
          <p:cNvSpPr txBox="1"/>
          <p:nvPr>
            <p:ph idx="1" type="subTitle"/>
          </p:nvPr>
        </p:nvSpPr>
        <p:spPr>
          <a:xfrm>
            <a:off x="1071406" y="1363275"/>
            <a:ext cx="2130600" cy="6057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1" name="Google Shape;411;p21"/>
          <p:cNvSpPr txBox="1"/>
          <p:nvPr>
            <p:ph hasCustomPrompt="1" idx="2" type="title"/>
          </p:nvPr>
        </p:nvSpPr>
        <p:spPr>
          <a:xfrm>
            <a:off x="3328650" y="1752013"/>
            <a:ext cx="2486700" cy="90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12" name="Google Shape;412;p21"/>
          <p:cNvSpPr txBox="1"/>
          <p:nvPr>
            <p:ph idx="3" type="subTitle"/>
          </p:nvPr>
        </p:nvSpPr>
        <p:spPr>
          <a:xfrm>
            <a:off x="3517375" y="2670613"/>
            <a:ext cx="2132400" cy="6057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3" name="Google Shape;413;p21"/>
          <p:cNvSpPr txBox="1"/>
          <p:nvPr>
            <p:ph hasCustomPrompt="1" idx="4" type="title"/>
          </p:nvPr>
        </p:nvSpPr>
        <p:spPr>
          <a:xfrm>
            <a:off x="5786794" y="3059350"/>
            <a:ext cx="2487300" cy="90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14" name="Google Shape;414;p21"/>
          <p:cNvSpPr txBox="1"/>
          <p:nvPr>
            <p:ph idx="5" type="subTitle"/>
          </p:nvPr>
        </p:nvSpPr>
        <p:spPr>
          <a:xfrm>
            <a:off x="5965144" y="3977950"/>
            <a:ext cx="2130600" cy="6057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5" name="Google Shape;415;p21"/>
          <p:cNvSpPr/>
          <p:nvPr/>
        </p:nvSpPr>
        <p:spPr>
          <a:xfrm>
            <a:off x="6498997" y="-6358"/>
            <a:ext cx="2674202" cy="2612157"/>
          </a:xfrm>
          <a:custGeom>
            <a:rect b="b" l="l" r="r" t="t"/>
            <a:pathLst>
              <a:path extrusionOk="0" fill="none" h="28427" w="53815">
                <a:moveTo>
                  <a:pt x="0" y="0"/>
                </a:moveTo>
                <a:cubicBezTo>
                  <a:pt x="3261" y="4232"/>
                  <a:pt x="8015" y="6995"/>
                  <a:pt x="13292" y="7766"/>
                </a:cubicBezTo>
                <a:cubicBezTo>
                  <a:pt x="16030" y="8165"/>
                  <a:pt x="18818" y="7966"/>
                  <a:pt x="21606" y="7990"/>
                </a:cubicBezTo>
                <a:cubicBezTo>
                  <a:pt x="27654" y="7990"/>
                  <a:pt x="34051" y="9011"/>
                  <a:pt x="38731" y="12819"/>
                </a:cubicBezTo>
                <a:cubicBezTo>
                  <a:pt x="44406" y="17424"/>
                  <a:pt x="47069" y="25588"/>
                  <a:pt x="53815" y="28426"/>
                </a:cubicBezTo>
              </a:path>
            </a:pathLst>
          </a:custGeom>
          <a:solidFill>
            <a:schemeClr val="accent3"/>
          </a:solidFill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7087191" y="-9394"/>
            <a:ext cx="2086272" cy="1357610"/>
          </a:xfrm>
          <a:custGeom>
            <a:rect b="b" l="l" r="r" t="t"/>
            <a:pathLst>
              <a:path extrusionOk="0" h="30144" w="46323">
                <a:moveTo>
                  <a:pt x="0" y="1"/>
                </a:moveTo>
                <a:cubicBezTo>
                  <a:pt x="1195" y="5925"/>
                  <a:pt x="5676" y="10729"/>
                  <a:pt x="11201" y="13218"/>
                </a:cubicBezTo>
                <a:cubicBezTo>
                  <a:pt x="16702" y="15682"/>
                  <a:pt x="22875" y="16230"/>
                  <a:pt x="28924" y="16454"/>
                </a:cubicBezTo>
                <a:cubicBezTo>
                  <a:pt x="31413" y="16528"/>
                  <a:pt x="33927" y="16578"/>
                  <a:pt x="36317" y="17275"/>
                </a:cubicBezTo>
                <a:cubicBezTo>
                  <a:pt x="41867" y="18918"/>
                  <a:pt x="46024" y="24369"/>
                  <a:pt x="46149" y="30144"/>
                </a:cubicBezTo>
                <a:lnTo>
                  <a:pt x="4632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17" name="Google Shape;417;p21"/>
          <p:cNvGrpSpPr/>
          <p:nvPr/>
        </p:nvGrpSpPr>
        <p:grpSpPr>
          <a:xfrm>
            <a:off x="5132586" y="352739"/>
            <a:ext cx="633321" cy="1087101"/>
            <a:chOff x="8317761" y="308275"/>
            <a:chExt cx="387946" cy="665912"/>
          </a:xfrm>
        </p:grpSpPr>
        <p:sp>
          <p:nvSpPr>
            <p:cNvPr id="418" name="Google Shape;418;p21"/>
            <p:cNvSpPr/>
            <p:nvPr/>
          </p:nvSpPr>
          <p:spPr>
            <a:xfrm>
              <a:off x="8426524" y="30827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21"/>
            <p:cNvSpPr/>
            <p:nvPr/>
          </p:nvSpPr>
          <p:spPr>
            <a:xfrm>
              <a:off x="8471380" y="769000"/>
              <a:ext cx="105388" cy="106559"/>
            </a:xfrm>
            <a:custGeom>
              <a:rect b="b" l="l" r="r" t="t"/>
              <a:pathLst>
                <a:path extrusionOk="0" h="2366" w="2340">
                  <a:moveTo>
                    <a:pt x="1170" y="1"/>
                  </a:moveTo>
                  <a:cubicBezTo>
                    <a:pt x="523" y="1"/>
                    <a:pt x="0" y="523"/>
                    <a:pt x="0" y="1170"/>
                  </a:cubicBezTo>
                  <a:cubicBezTo>
                    <a:pt x="0" y="1818"/>
                    <a:pt x="523" y="2365"/>
                    <a:pt x="1170" y="2365"/>
                  </a:cubicBezTo>
                  <a:cubicBezTo>
                    <a:pt x="1817" y="2365"/>
                    <a:pt x="2340" y="1818"/>
                    <a:pt x="2340" y="1170"/>
                  </a:cubicBezTo>
                  <a:cubicBezTo>
                    <a:pt x="2340" y="523"/>
                    <a:pt x="1817" y="1"/>
                    <a:pt x="1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21"/>
            <p:cNvSpPr/>
            <p:nvPr/>
          </p:nvSpPr>
          <p:spPr>
            <a:xfrm>
              <a:off x="8644005" y="360968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21"/>
            <p:cNvSpPr/>
            <p:nvPr/>
          </p:nvSpPr>
          <p:spPr>
            <a:xfrm>
              <a:off x="8337982" y="921449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21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21"/>
            <p:cNvSpPr/>
            <p:nvPr/>
          </p:nvSpPr>
          <p:spPr>
            <a:xfrm>
              <a:off x="8317761" y="495493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4" name="Google Shape;424;p21"/>
          <p:cNvSpPr/>
          <p:nvPr/>
        </p:nvSpPr>
        <p:spPr>
          <a:xfrm>
            <a:off x="11" y="2234830"/>
            <a:ext cx="1267824" cy="2923917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21"/>
          <p:cNvSpPr/>
          <p:nvPr/>
        </p:nvSpPr>
        <p:spPr>
          <a:xfrm>
            <a:off x="7868244" y="3653438"/>
            <a:ext cx="1311653" cy="1548888"/>
          </a:xfrm>
          <a:custGeom>
            <a:rect b="b" l="l" r="r" t="t"/>
            <a:pathLst>
              <a:path extrusionOk="0" h="25515" w="21607">
                <a:moveTo>
                  <a:pt x="21606" y="1"/>
                </a:moveTo>
                <a:cubicBezTo>
                  <a:pt x="18993" y="150"/>
                  <a:pt x="16280" y="573"/>
                  <a:pt x="13815" y="1519"/>
                </a:cubicBezTo>
                <a:cubicBezTo>
                  <a:pt x="11376" y="2440"/>
                  <a:pt x="9136" y="4282"/>
                  <a:pt x="8389" y="6796"/>
                </a:cubicBezTo>
                <a:cubicBezTo>
                  <a:pt x="7468" y="9833"/>
                  <a:pt x="8812" y="13318"/>
                  <a:pt x="7518" y="16205"/>
                </a:cubicBezTo>
                <a:cubicBezTo>
                  <a:pt x="5925" y="19715"/>
                  <a:pt x="972" y="21059"/>
                  <a:pt x="1" y="24792"/>
                </a:cubicBezTo>
                <a:lnTo>
                  <a:pt x="21606" y="25514"/>
                </a:lnTo>
                <a:lnTo>
                  <a:pt x="2160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21"/>
          <p:cNvSpPr/>
          <p:nvPr/>
        </p:nvSpPr>
        <p:spPr>
          <a:xfrm>
            <a:off x="-280450" y="3234961"/>
            <a:ext cx="1458195" cy="2333075"/>
          </a:xfrm>
          <a:custGeom>
            <a:rect b="b" l="l" r="r" t="t"/>
            <a:pathLst>
              <a:path extrusionOk="0" fill="none" h="38433" w="24021">
                <a:moveTo>
                  <a:pt x="1" y="1"/>
                </a:moveTo>
                <a:cubicBezTo>
                  <a:pt x="1096" y="2664"/>
                  <a:pt x="3685" y="4407"/>
                  <a:pt x="6323" y="5601"/>
                </a:cubicBezTo>
                <a:cubicBezTo>
                  <a:pt x="8961" y="6771"/>
                  <a:pt x="11799" y="7543"/>
                  <a:pt x="14238" y="9111"/>
                </a:cubicBezTo>
                <a:cubicBezTo>
                  <a:pt x="16902" y="10828"/>
                  <a:pt x="18943" y="13392"/>
                  <a:pt x="20013" y="16379"/>
                </a:cubicBezTo>
                <a:cubicBezTo>
                  <a:pt x="21258" y="19963"/>
                  <a:pt x="21059" y="23846"/>
                  <a:pt x="21133" y="27630"/>
                </a:cubicBezTo>
                <a:cubicBezTo>
                  <a:pt x="21233" y="31438"/>
                  <a:pt x="21706" y="35446"/>
                  <a:pt x="24021" y="38433"/>
                </a:cubicBezTo>
              </a:path>
            </a:pathLst>
          </a:custGeom>
          <a:solidFill>
            <a:schemeClr val="accent3"/>
          </a:solidFill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21"/>
          <p:cNvSpPr/>
          <p:nvPr/>
        </p:nvSpPr>
        <p:spPr>
          <a:xfrm>
            <a:off x="8037545" y="3234952"/>
            <a:ext cx="1142347" cy="1962835"/>
          </a:xfrm>
          <a:custGeom>
            <a:rect b="b" l="l" r="r" t="t"/>
            <a:pathLst>
              <a:path extrusionOk="0" fill="none" h="32334" w="18818">
                <a:moveTo>
                  <a:pt x="0" y="32334"/>
                </a:moveTo>
                <a:cubicBezTo>
                  <a:pt x="4879" y="29820"/>
                  <a:pt x="8140" y="24991"/>
                  <a:pt x="8612" y="19515"/>
                </a:cubicBezTo>
                <a:cubicBezTo>
                  <a:pt x="8836" y="16877"/>
                  <a:pt x="8364" y="14163"/>
                  <a:pt x="8911" y="11550"/>
                </a:cubicBezTo>
                <a:cubicBezTo>
                  <a:pt x="9957" y="6447"/>
                  <a:pt x="14537" y="2962"/>
                  <a:pt x="18818" y="0"/>
                </a:cubicBezTo>
              </a:path>
            </a:pathLst>
          </a:custGeom>
          <a:solidFill>
            <a:schemeClr val="accent3"/>
          </a:solidFill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438957" y="4418311"/>
            <a:ext cx="188914" cy="188914"/>
          </a:xfrm>
          <a:custGeom>
            <a:rect b="b" l="l" r="r" t="t"/>
            <a:pathLst>
              <a:path extrusionOk="0" h="3112" w="3112">
                <a:moveTo>
                  <a:pt x="1568" y="1"/>
                </a:moveTo>
                <a:cubicBezTo>
                  <a:pt x="697" y="1"/>
                  <a:pt x="0" y="698"/>
                  <a:pt x="0" y="1569"/>
                </a:cubicBezTo>
                <a:cubicBezTo>
                  <a:pt x="0" y="2415"/>
                  <a:pt x="697" y="3112"/>
                  <a:pt x="1568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354188" y="3137570"/>
            <a:ext cx="188914" cy="188975"/>
          </a:xfrm>
          <a:custGeom>
            <a:rect b="b" l="l" r="r" t="t"/>
            <a:pathLst>
              <a:path extrusionOk="0" h="3113" w="3112">
                <a:moveTo>
                  <a:pt x="1544" y="1"/>
                </a:moveTo>
                <a:cubicBezTo>
                  <a:pt x="673" y="1"/>
                  <a:pt x="0" y="698"/>
                  <a:pt x="0" y="1569"/>
                </a:cubicBezTo>
                <a:cubicBezTo>
                  <a:pt x="0" y="2415"/>
                  <a:pt x="673" y="3112"/>
                  <a:pt x="1544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393469" y="4139648"/>
            <a:ext cx="110362" cy="94336"/>
          </a:xfrm>
          <a:custGeom>
            <a:rect b="b" l="l" r="r" t="t"/>
            <a:pathLst>
              <a:path extrusionOk="0" h="1554" w="1818">
                <a:moveTo>
                  <a:pt x="1021" y="0"/>
                </a:moveTo>
                <a:cubicBezTo>
                  <a:pt x="349" y="0"/>
                  <a:pt x="0" y="846"/>
                  <a:pt x="473" y="1319"/>
                </a:cubicBezTo>
                <a:cubicBezTo>
                  <a:pt x="635" y="1481"/>
                  <a:pt x="834" y="1554"/>
                  <a:pt x="1028" y="1554"/>
                </a:cubicBezTo>
                <a:cubicBezTo>
                  <a:pt x="1432" y="1554"/>
                  <a:pt x="1817" y="1242"/>
                  <a:pt x="1817" y="772"/>
                </a:cubicBezTo>
                <a:cubicBezTo>
                  <a:pt x="1817" y="349"/>
                  <a:pt x="1469" y="0"/>
                  <a:pt x="10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21"/>
          <p:cNvSpPr/>
          <p:nvPr/>
        </p:nvSpPr>
        <p:spPr>
          <a:xfrm>
            <a:off x="692612" y="3503934"/>
            <a:ext cx="93729" cy="93729"/>
          </a:xfrm>
          <a:custGeom>
            <a:rect b="b" l="l" r="r" t="t"/>
            <a:pathLst>
              <a:path extrusionOk="0" h="1544" w="1544">
                <a:moveTo>
                  <a:pt x="772" y="0"/>
                </a:moveTo>
                <a:cubicBezTo>
                  <a:pt x="349" y="0"/>
                  <a:pt x="1" y="349"/>
                  <a:pt x="1" y="772"/>
                </a:cubicBezTo>
                <a:cubicBezTo>
                  <a:pt x="1" y="1195"/>
                  <a:pt x="349" y="1544"/>
                  <a:pt x="772" y="1544"/>
                </a:cubicBezTo>
                <a:cubicBezTo>
                  <a:pt x="1195" y="1544"/>
                  <a:pt x="1544" y="1195"/>
                  <a:pt x="1544" y="772"/>
                </a:cubicBezTo>
                <a:cubicBezTo>
                  <a:pt x="1544" y="349"/>
                  <a:pt x="1195" y="0"/>
                  <a:pt x="7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21"/>
          <p:cNvSpPr/>
          <p:nvPr/>
        </p:nvSpPr>
        <p:spPr>
          <a:xfrm flipH="1" rot="10800000">
            <a:off x="-27074" y="-6380"/>
            <a:ext cx="1449671" cy="1600405"/>
          </a:xfrm>
          <a:custGeom>
            <a:rect b="b" l="l" r="r" t="t"/>
            <a:pathLst>
              <a:path extrusionOk="0" h="25365" w="22976">
                <a:moveTo>
                  <a:pt x="1" y="0"/>
                </a:moveTo>
                <a:lnTo>
                  <a:pt x="349" y="25364"/>
                </a:lnTo>
                <a:lnTo>
                  <a:pt x="22975" y="25364"/>
                </a:lnTo>
                <a:cubicBezTo>
                  <a:pt x="21581" y="24194"/>
                  <a:pt x="20088" y="23174"/>
                  <a:pt x="18694" y="22029"/>
                </a:cubicBezTo>
                <a:cubicBezTo>
                  <a:pt x="17897" y="21382"/>
                  <a:pt x="17101" y="20710"/>
                  <a:pt x="16578" y="19838"/>
                </a:cubicBezTo>
                <a:cubicBezTo>
                  <a:pt x="15881" y="18718"/>
                  <a:pt x="15732" y="17349"/>
                  <a:pt x="15632" y="16030"/>
                </a:cubicBezTo>
                <a:cubicBezTo>
                  <a:pt x="15408" y="12819"/>
                  <a:pt x="15383" y="9285"/>
                  <a:pt x="13317" y="6795"/>
                </a:cubicBezTo>
                <a:cubicBezTo>
                  <a:pt x="11948" y="5128"/>
                  <a:pt x="9907" y="4232"/>
                  <a:pt x="7916" y="3385"/>
                </a:cubicBezTo>
                <a:lnTo>
                  <a:pt x="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6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2"/>
          <p:cNvSpPr txBox="1"/>
          <p:nvPr>
            <p:ph type="title"/>
          </p:nvPr>
        </p:nvSpPr>
        <p:spPr>
          <a:xfrm>
            <a:off x="2217150" y="1725675"/>
            <a:ext cx="20136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35" name="Google Shape;435;p22"/>
          <p:cNvSpPr txBox="1"/>
          <p:nvPr>
            <p:ph idx="1" type="subTitle"/>
          </p:nvPr>
        </p:nvSpPr>
        <p:spPr>
          <a:xfrm>
            <a:off x="2217150" y="2118300"/>
            <a:ext cx="3544500" cy="71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6" name="Google Shape;436;p22"/>
          <p:cNvSpPr txBox="1"/>
          <p:nvPr>
            <p:ph idx="2" type="title"/>
          </p:nvPr>
        </p:nvSpPr>
        <p:spPr>
          <a:xfrm>
            <a:off x="4828970" y="2920300"/>
            <a:ext cx="20136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37" name="Google Shape;437;p22"/>
          <p:cNvSpPr txBox="1"/>
          <p:nvPr>
            <p:ph idx="3" type="subTitle"/>
          </p:nvPr>
        </p:nvSpPr>
        <p:spPr>
          <a:xfrm>
            <a:off x="3294770" y="3313075"/>
            <a:ext cx="3547800" cy="71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8" name="Google Shape;438;p22"/>
          <p:cNvSpPr txBox="1"/>
          <p:nvPr>
            <p:ph idx="4"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39" name="Google Shape;439;p22"/>
          <p:cNvSpPr/>
          <p:nvPr/>
        </p:nvSpPr>
        <p:spPr>
          <a:xfrm flipH="1" rot="5400000">
            <a:off x="331507" y="3308844"/>
            <a:ext cx="1507688" cy="2212024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22"/>
          <p:cNvSpPr/>
          <p:nvPr/>
        </p:nvSpPr>
        <p:spPr>
          <a:xfrm>
            <a:off x="7696900" y="2589600"/>
            <a:ext cx="1462115" cy="2644374"/>
          </a:xfrm>
          <a:custGeom>
            <a:rect b="b" l="l" r="r" t="t"/>
            <a:pathLst>
              <a:path extrusionOk="0" h="42634" w="23573">
                <a:moveTo>
                  <a:pt x="23099" y="1"/>
                </a:moveTo>
                <a:cubicBezTo>
                  <a:pt x="21904" y="573"/>
                  <a:pt x="21332" y="1942"/>
                  <a:pt x="21133" y="3236"/>
                </a:cubicBezTo>
                <a:cubicBezTo>
                  <a:pt x="20934" y="4556"/>
                  <a:pt x="21008" y="5900"/>
                  <a:pt x="20660" y="7169"/>
                </a:cubicBezTo>
                <a:cubicBezTo>
                  <a:pt x="19838" y="10156"/>
                  <a:pt x="16926" y="12023"/>
                  <a:pt x="14064" y="13243"/>
                </a:cubicBezTo>
                <a:cubicBezTo>
                  <a:pt x="11226" y="14437"/>
                  <a:pt x="8115" y="15309"/>
                  <a:pt x="5875" y="17449"/>
                </a:cubicBezTo>
                <a:cubicBezTo>
                  <a:pt x="3510" y="19789"/>
                  <a:pt x="2564" y="23224"/>
                  <a:pt x="3361" y="26460"/>
                </a:cubicBezTo>
                <a:cubicBezTo>
                  <a:pt x="3709" y="27704"/>
                  <a:pt x="4281" y="28849"/>
                  <a:pt x="4630" y="30069"/>
                </a:cubicBezTo>
                <a:cubicBezTo>
                  <a:pt x="5327" y="32558"/>
                  <a:pt x="5078" y="35197"/>
                  <a:pt x="3958" y="37536"/>
                </a:cubicBezTo>
                <a:cubicBezTo>
                  <a:pt x="3012" y="39552"/>
                  <a:pt x="1071" y="40523"/>
                  <a:pt x="0" y="42241"/>
                </a:cubicBezTo>
                <a:cubicBezTo>
                  <a:pt x="1499" y="42539"/>
                  <a:pt x="3115" y="42633"/>
                  <a:pt x="4768" y="42633"/>
                </a:cubicBezTo>
                <a:cubicBezTo>
                  <a:pt x="7674" y="42633"/>
                  <a:pt x="10695" y="42340"/>
                  <a:pt x="13392" y="42340"/>
                </a:cubicBezTo>
                <a:lnTo>
                  <a:pt x="23473" y="42340"/>
                </a:lnTo>
                <a:lnTo>
                  <a:pt x="23473" y="1245"/>
                </a:lnTo>
                <a:cubicBezTo>
                  <a:pt x="23572" y="797"/>
                  <a:pt x="23423" y="324"/>
                  <a:pt x="2309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22"/>
          <p:cNvSpPr/>
          <p:nvPr/>
        </p:nvSpPr>
        <p:spPr>
          <a:xfrm>
            <a:off x="-35697" y="3341723"/>
            <a:ext cx="1059443" cy="1795435"/>
          </a:xfrm>
          <a:custGeom>
            <a:rect b="b" l="l" r="r" t="t"/>
            <a:pathLst>
              <a:path extrusionOk="0" fill="none" h="30244" w="17847">
                <a:moveTo>
                  <a:pt x="0" y="523"/>
                </a:moveTo>
                <a:cubicBezTo>
                  <a:pt x="2763" y="1"/>
                  <a:pt x="5526" y="1917"/>
                  <a:pt x="6895" y="4357"/>
                </a:cubicBezTo>
                <a:cubicBezTo>
                  <a:pt x="8289" y="6821"/>
                  <a:pt x="8637" y="9683"/>
                  <a:pt x="9011" y="12471"/>
                </a:cubicBezTo>
                <a:cubicBezTo>
                  <a:pt x="9384" y="15284"/>
                  <a:pt x="9857" y="18146"/>
                  <a:pt x="11450" y="20486"/>
                </a:cubicBezTo>
                <a:cubicBezTo>
                  <a:pt x="12570" y="22104"/>
                  <a:pt x="14188" y="23349"/>
                  <a:pt x="15482" y="24842"/>
                </a:cubicBezTo>
                <a:cubicBezTo>
                  <a:pt x="16802" y="26336"/>
                  <a:pt x="17847" y="28302"/>
                  <a:pt x="17499" y="30243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22"/>
          <p:cNvSpPr/>
          <p:nvPr/>
        </p:nvSpPr>
        <p:spPr>
          <a:xfrm>
            <a:off x="7962408" y="1621811"/>
            <a:ext cx="920653" cy="1899882"/>
          </a:xfrm>
          <a:custGeom>
            <a:rect b="b" l="l" r="r" t="t"/>
            <a:pathLst>
              <a:path extrusionOk="0" h="41322" w="20024">
                <a:moveTo>
                  <a:pt x="6702" y="1"/>
                </a:moveTo>
                <a:cubicBezTo>
                  <a:pt x="6651" y="1"/>
                  <a:pt x="6598" y="6"/>
                  <a:pt x="6544" y="18"/>
                </a:cubicBezTo>
                <a:cubicBezTo>
                  <a:pt x="6127" y="116"/>
                  <a:pt x="5980" y="508"/>
                  <a:pt x="5931" y="900"/>
                </a:cubicBezTo>
                <a:cubicBezTo>
                  <a:pt x="5882" y="1268"/>
                  <a:pt x="5833" y="1635"/>
                  <a:pt x="5760" y="1978"/>
                </a:cubicBezTo>
                <a:cubicBezTo>
                  <a:pt x="5613" y="2787"/>
                  <a:pt x="5417" y="3547"/>
                  <a:pt x="5147" y="4307"/>
                </a:cubicBezTo>
                <a:cubicBezTo>
                  <a:pt x="4632" y="5777"/>
                  <a:pt x="3750" y="7101"/>
                  <a:pt x="3505" y="8645"/>
                </a:cubicBezTo>
                <a:cubicBezTo>
                  <a:pt x="3064" y="11537"/>
                  <a:pt x="4608" y="14331"/>
                  <a:pt x="6642" y="16267"/>
                </a:cubicBezTo>
                <a:cubicBezTo>
                  <a:pt x="7720" y="17296"/>
                  <a:pt x="8946" y="18179"/>
                  <a:pt x="9779" y="19429"/>
                </a:cubicBezTo>
                <a:cubicBezTo>
                  <a:pt x="10588" y="20630"/>
                  <a:pt x="11054" y="22027"/>
                  <a:pt x="11127" y="23473"/>
                </a:cubicBezTo>
                <a:cubicBezTo>
                  <a:pt x="11225" y="25139"/>
                  <a:pt x="10906" y="26781"/>
                  <a:pt x="10931" y="28448"/>
                </a:cubicBezTo>
                <a:cubicBezTo>
                  <a:pt x="10955" y="29771"/>
                  <a:pt x="11152" y="31095"/>
                  <a:pt x="11568" y="32369"/>
                </a:cubicBezTo>
                <a:cubicBezTo>
                  <a:pt x="11617" y="32541"/>
                  <a:pt x="11666" y="32688"/>
                  <a:pt x="11715" y="32859"/>
                </a:cubicBezTo>
                <a:cubicBezTo>
                  <a:pt x="11519" y="32418"/>
                  <a:pt x="11323" y="31953"/>
                  <a:pt x="11152" y="31511"/>
                </a:cubicBezTo>
                <a:cubicBezTo>
                  <a:pt x="10808" y="30580"/>
                  <a:pt x="10563" y="29624"/>
                  <a:pt x="10367" y="28644"/>
                </a:cubicBezTo>
                <a:cubicBezTo>
                  <a:pt x="10196" y="27713"/>
                  <a:pt x="10122" y="26757"/>
                  <a:pt x="10024" y="25801"/>
                </a:cubicBezTo>
                <a:cubicBezTo>
                  <a:pt x="9853" y="23889"/>
                  <a:pt x="9632" y="21928"/>
                  <a:pt x="8676" y="20262"/>
                </a:cubicBezTo>
                <a:cubicBezTo>
                  <a:pt x="7647" y="18497"/>
                  <a:pt x="5858" y="17541"/>
                  <a:pt x="4338" y="16291"/>
                </a:cubicBezTo>
                <a:cubicBezTo>
                  <a:pt x="3554" y="15654"/>
                  <a:pt x="2794" y="14894"/>
                  <a:pt x="2426" y="13939"/>
                </a:cubicBezTo>
                <a:cubicBezTo>
                  <a:pt x="2083" y="13007"/>
                  <a:pt x="2108" y="11855"/>
                  <a:pt x="1299" y="11120"/>
                </a:cubicBezTo>
                <a:cubicBezTo>
                  <a:pt x="1201" y="11034"/>
                  <a:pt x="1078" y="10991"/>
                  <a:pt x="956" y="10991"/>
                </a:cubicBezTo>
                <a:cubicBezTo>
                  <a:pt x="833" y="10991"/>
                  <a:pt x="711" y="11034"/>
                  <a:pt x="613" y="11120"/>
                </a:cubicBezTo>
                <a:cubicBezTo>
                  <a:pt x="0" y="11782"/>
                  <a:pt x="147" y="12664"/>
                  <a:pt x="466" y="13424"/>
                </a:cubicBezTo>
                <a:cubicBezTo>
                  <a:pt x="662" y="14380"/>
                  <a:pt x="1054" y="15311"/>
                  <a:pt x="1593" y="16120"/>
                </a:cubicBezTo>
                <a:cubicBezTo>
                  <a:pt x="2255" y="17100"/>
                  <a:pt x="3137" y="17958"/>
                  <a:pt x="4142" y="18595"/>
                </a:cubicBezTo>
                <a:cubicBezTo>
                  <a:pt x="5122" y="19233"/>
                  <a:pt x="6176" y="19747"/>
                  <a:pt x="6985" y="20580"/>
                </a:cubicBezTo>
                <a:cubicBezTo>
                  <a:pt x="7769" y="21438"/>
                  <a:pt x="8309" y="22492"/>
                  <a:pt x="8529" y="23644"/>
                </a:cubicBezTo>
                <a:cubicBezTo>
                  <a:pt x="8823" y="24943"/>
                  <a:pt x="8848" y="26291"/>
                  <a:pt x="8970" y="27590"/>
                </a:cubicBezTo>
                <a:cubicBezTo>
                  <a:pt x="9044" y="28815"/>
                  <a:pt x="9264" y="29992"/>
                  <a:pt x="9607" y="31144"/>
                </a:cubicBezTo>
                <a:cubicBezTo>
                  <a:pt x="9779" y="31683"/>
                  <a:pt x="9975" y="32198"/>
                  <a:pt x="10196" y="32712"/>
                </a:cubicBezTo>
                <a:lnTo>
                  <a:pt x="9853" y="32590"/>
                </a:lnTo>
                <a:cubicBezTo>
                  <a:pt x="9313" y="32394"/>
                  <a:pt x="8799" y="32173"/>
                  <a:pt x="8284" y="31904"/>
                </a:cubicBezTo>
                <a:cubicBezTo>
                  <a:pt x="7353" y="31315"/>
                  <a:pt x="6863" y="30359"/>
                  <a:pt x="6642" y="29306"/>
                </a:cubicBezTo>
                <a:cubicBezTo>
                  <a:pt x="6372" y="28031"/>
                  <a:pt x="6470" y="26683"/>
                  <a:pt x="6274" y="25384"/>
                </a:cubicBezTo>
                <a:cubicBezTo>
                  <a:pt x="6103" y="24110"/>
                  <a:pt x="5711" y="22860"/>
                  <a:pt x="5122" y="21708"/>
                </a:cubicBezTo>
                <a:cubicBezTo>
                  <a:pt x="4877" y="21218"/>
                  <a:pt x="4485" y="20728"/>
                  <a:pt x="3921" y="20654"/>
                </a:cubicBezTo>
                <a:cubicBezTo>
                  <a:pt x="3828" y="20560"/>
                  <a:pt x="3712" y="20517"/>
                  <a:pt x="3598" y="20517"/>
                </a:cubicBezTo>
                <a:cubicBezTo>
                  <a:pt x="3415" y="20517"/>
                  <a:pt x="3237" y="20629"/>
                  <a:pt x="3162" y="20826"/>
                </a:cubicBezTo>
                <a:cubicBezTo>
                  <a:pt x="2868" y="21046"/>
                  <a:pt x="2672" y="21389"/>
                  <a:pt x="2623" y="21781"/>
                </a:cubicBezTo>
                <a:cubicBezTo>
                  <a:pt x="2549" y="22443"/>
                  <a:pt x="2941" y="23080"/>
                  <a:pt x="3211" y="23669"/>
                </a:cubicBezTo>
                <a:cubicBezTo>
                  <a:pt x="3456" y="24257"/>
                  <a:pt x="3676" y="24821"/>
                  <a:pt x="3872" y="25409"/>
                </a:cubicBezTo>
                <a:cubicBezTo>
                  <a:pt x="4093" y="26021"/>
                  <a:pt x="4240" y="26659"/>
                  <a:pt x="4338" y="27296"/>
                </a:cubicBezTo>
                <a:cubicBezTo>
                  <a:pt x="4436" y="27982"/>
                  <a:pt x="4461" y="28644"/>
                  <a:pt x="4559" y="29306"/>
                </a:cubicBezTo>
                <a:cubicBezTo>
                  <a:pt x="4755" y="30409"/>
                  <a:pt x="5294" y="31413"/>
                  <a:pt x="6103" y="32198"/>
                </a:cubicBezTo>
                <a:cubicBezTo>
                  <a:pt x="6470" y="32565"/>
                  <a:pt x="6912" y="32859"/>
                  <a:pt x="7377" y="33104"/>
                </a:cubicBezTo>
                <a:cubicBezTo>
                  <a:pt x="7941" y="33374"/>
                  <a:pt x="8529" y="33570"/>
                  <a:pt x="9142" y="33717"/>
                </a:cubicBezTo>
                <a:cubicBezTo>
                  <a:pt x="9730" y="33840"/>
                  <a:pt x="10294" y="34036"/>
                  <a:pt x="10833" y="34330"/>
                </a:cubicBezTo>
                <a:cubicBezTo>
                  <a:pt x="10955" y="34403"/>
                  <a:pt x="11054" y="34477"/>
                  <a:pt x="11176" y="34550"/>
                </a:cubicBezTo>
                <a:cubicBezTo>
                  <a:pt x="11666" y="35335"/>
                  <a:pt x="12205" y="36095"/>
                  <a:pt x="12818" y="36805"/>
                </a:cubicBezTo>
                <a:cubicBezTo>
                  <a:pt x="14240" y="38447"/>
                  <a:pt x="16004" y="39746"/>
                  <a:pt x="17989" y="40629"/>
                </a:cubicBezTo>
                <a:cubicBezTo>
                  <a:pt x="18063" y="40678"/>
                  <a:pt x="18137" y="40702"/>
                  <a:pt x="18210" y="40727"/>
                </a:cubicBezTo>
                <a:cubicBezTo>
                  <a:pt x="18627" y="40972"/>
                  <a:pt x="19068" y="41168"/>
                  <a:pt x="19558" y="41315"/>
                </a:cubicBezTo>
                <a:cubicBezTo>
                  <a:pt x="19575" y="41319"/>
                  <a:pt x="19593" y="41321"/>
                  <a:pt x="19610" y="41321"/>
                </a:cubicBezTo>
                <a:cubicBezTo>
                  <a:pt x="19690" y="41321"/>
                  <a:pt x="19767" y="41277"/>
                  <a:pt x="19828" y="41217"/>
                </a:cubicBezTo>
                <a:cubicBezTo>
                  <a:pt x="19877" y="41192"/>
                  <a:pt x="19901" y="41119"/>
                  <a:pt x="19926" y="41070"/>
                </a:cubicBezTo>
                <a:cubicBezTo>
                  <a:pt x="19975" y="41021"/>
                  <a:pt x="19999" y="40972"/>
                  <a:pt x="19999" y="40898"/>
                </a:cubicBezTo>
                <a:cubicBezTo>
                  <a:pt x="19999" y="40849"/>
                  <a:pt x="19975" y="40800"/>
                  <a:pt x="19950" y="40776"/>
                </a:cubicBezTo>
                <a:cubicBezTo>
                  <a:pt x="20024" y="40555"/>
                  <a:pt x="19950" y="40335"/>
                  <a:pt x="19754" y="40212"/>
                </a:cubicBezTo>
                <a:cubicBezTo>
                  <a:pt x="18725" y="39526"/>
                  <a:pt x="17769" y="38766"/>
                  <a:pt x="16862" y="37933"/>
                </a:cubicBezTo>
                <a:lnTo>
                  <a:pt x="16494" y="37541"/>
                </a:lnTo>
                <a:cubicBezTo>
                  <a:pt x="16102" y="37099"/>
                  <a:pt x="15710" y="36634"/>
                  <a:pt x="15318" y="36193"/>
                </a:cubicBezTo>
                <a:cubicBezTo>
                  <a:pt x="14828" y="35580"/>
                  <a:pt x="14338" y="34967"/>
                  <a:pt x="13872" y="34354"/>
                </a:cubicBezTo>
                <a:cubicBezTo>
                  <a:pt x="13455" y="33521"/>
                  <a:pt x="13210" y="32639"/>
                  <a:pt x="13112" y="31707"/>
                </a:cubicBezTo>
                <a:cubicBezTo>
                  <a:pt x="12941" y="30654"/>
                  <a:pt x="12990" y="29551"/>
                  <a:pt x="13210" y="28497"/>
                </a:cubicBezTo>
                <a:cubicBezTo>
                  <a:pt x="13480" y="27443"/>
                  <a:pt x="14142" y="26585"/>
                  <a:pt x="14730" y="25678"/>
                </a:cubicBezTo>
                <a:cubicBezTo>
                  <a:pt x="15294" y="24821"/>
                  <a:pt x="15710" y="23840"/>
                  <a:pt x="15980" y="22835"/>
                </a:cubicBezTo>
                <a:cubicBezTo>
                  <a:pt x="16225" y="21806"/>
                  <a:pt x="16323" y="20777"/>
                  <a:pt x="16225" y="19723"/>
                </a:cubicBezTo>
                <a:cubicBezTo>
                  <a:pt x="16200" y="19183"/>
                  <a:pt x="16102" y="18620"/>
                  <a:pt x="15955" y="18081"/>
                </a:cubicBezTo>
                <a:cubicBezTo>
                  <a:pt x="15833" y="17566"/>
                  <a:pt x="15661" y="17002"/>
                  <a:pt x="15195" y="16659"/>
                </a:cubicBezTo>
                <a:cubicBezTo>
                  <a:pt x="15000" y="16507"/>
                  <a:pt x="14765" y="16432"/>
                  <a:pt x="14531" y="16432"/>
                </a:cubicBezTo>
                <a:cubicBezTo>
                  <a:pt x="14237" y="16432"/>
                  <a:pt x="13943" y="16550"/>
                  <a:pt x="13725" y="16782"/>
                </a:cubicBezTo>
                <a:cubicBezTo>
                  <a:pt x="13382" y="17198"/>
                  <a:pt x="13455" y="17762"/>
                  <a:pt x="13602" y="18252"/>
                </a:cubicBezTo>
                <a:cubicBezTo>
                  <a:pt x="13946" y="19331"/>
                  <a:pt x="14313" y="20433"/>
                  <a:pt x="14387" y="21610"/>
                </a:cubicBezTo>
                <a:cubicBezTo>
                  <a:pt x="14460" y="23252"/>
                  <a:pt x="13848" y="24698"/>
                  <a:pt x="13014" y="26070"/>
                </a:cubicBezTo>
                <a:cubicBezTo>
                  <a:pt x="13112" y="24943"/>
                  <a:pt x="13088" y="23816"/>
                  <a:pt x="12990" y="22713"/>
                </a:cubicBezTo>
                <a:cubicBezTo>
                  <a:pt x="12671" y="19870"/>
                  <a:pt x="11421" y="17223"/>
                  <a:pt x="9436" y="15164"/>
                </a:cubicBezTo>
                <a:cubicBezTo>
                  <a:pt x="8431" y="14135"/>
                  <a:pt x="7132" y="13375"/>
                  <a:pt x="6323" y="12149"/>
                </a:cubicBezTo>
                <a:cubicBezTo>
                  <a:pt x="5564" y="11022"/>
                  <a:pt x="5269" y="9650"/>
                  <a:pt x="5515" y="8326"/>
                </a:cubicBezTo>
                <a:cubicBezTo>
                  <a:pt x="5784" y="6856"/>
                  <a:pt x="6593" y="5557"/>
                  <a:pt x="7132" y="4184"/>
                </a:cubicBezTo>
                <a:cubicBezTo>
                  <a:pt x="7426" y="3449"/>
                  <a:pt x="7598" y="2665"/>
                  <a:pt x="7647" y="1856"/>
                </a:cubicBezTo>
                <a:cubicBezTo>
                  <a:pt x="7647" y="1464"/>
                  <a:pt x="7598" y="1047"/>
                  <a:pt x="7475" y="679"/>
                </a:cubicBezTo>
                <a:cubicBezTo>
                  <a:pt x="7367" y="311"/>
                  <a:pt x="7087" y="1"/>
                  <a:pt x="670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22"/>
          <p:cNvSpPr/>
          <p:nvPr/>
        </p:nvSpPr>
        <p:spPr>
          <a:xfrm>
            <a:off x="7925500" y="2913518"/>
            <a:ext cx="1564315" cy="2452723"/>
          </a:xfrm>
          <a:custGeom>
            <a:rect b="b" l="l" r="r" t="t"/>
            <a:pathLst>
              <a:path extrusionOk="0" fill="none" h="37039" w="23623">
                <a:moveTo>
                  <a:pt x="1" y="37038"/>
                </a:moveTo>
                <a:cubicBezTo>
                  <a:pt x="2788" y="36267"/>
                  <a:pt x="4730" y="33553"/>
                  <a:pt x="5502" y="30766"/>
                </a:cubicBezTo>
                <a:cubicBezTo>
                  <a:pt x="6298" y="27953"/>
                  <a:pt x="6199" y="24991"/>
                  <a:pt x="6298" y="22079"/>
                </a:cubicBezTo>
                <a:cubicBezTo>
                  <a:pt x="6423" y="18021"/>
                  <a:pt x="7045" y="13790"/>
                  <a:pt x="9509" y="10579"/>
                </a:cubicBezTo>
                <a:cubicBezTo>
                  <a:pt x="13093" y="5875"/>
                  <a:pt x="19690" y="4431"/>
                  <a:pt x="23622" y="0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44" name="Google Shape;444;p22"/>
          <p:cNvGrpSpPr/>
          <p:nvPr/>
        </p:nvGrpSpPr>
        <p:grpSpPr>
          <a:xfrm flipH="1" rot="-3256038">
            <a:off x="5633186" y="731933"/>
            <a:ext cx="633330" cy="1087116"/>
            <a:chOff x="8317761" y="308275"/>
            <a:chExt cx="387946" cy="665912"/>
          </a:xfrm>
        </p:grpSpPr>
        <p:sp>
          <p:nvSpPr>
            <p:cNvPr id="445" name="Google Shape;445;p22"/>
            <p:cNvSpPr/>
            <p:nvPr/>
          </p:nvSpPr>
          <p:spPr>
            <a:xfrm>
              <a:off x="8426524" y="30827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22"/>
            <p:cNvSpPr/>
            <p:nvPr/>
          </p:nvSpPr>
          <p:spPr>
            <a:xfrm>
              <a:off x="8471380" y="769000"/>
              <a:ext cx="105388" cy="106559"/>
            </a:xfrm>
            <a:custGeom>
              <a:rect b="b" l="l" r="r" t="t"/>
              <a:pathLst>
                <a:path extrusionOk="0" h="2366" w="2340">
                  <a:moveTo>
                    <a:pt x="1170" y="1"/>
                  </a:moveTo>
                  <a:cubicBezTo>
                    <a:pt x="523" y="1"/>
                    <a:pt x="0" y="523"/>
                    <a:pt x="0" y="1170"/>
                  </a:cubicBezTo>
                  <a:cubicBezTo>
                    <a:pt x="0" y="1818"/>
                    <a:pt x="523" y="2365"/>
                    <a:pt x="1170" y="2365"/>
                  </a:cubicBezTo>
                  <a:cubicBezTo>
                    <a:pt x="1817" y="2365"/>
                    <a:pt x="2340" y="1818"/>
                    <a:pt x="2340" y="1170"/>
                  </a:cubicBezTo>
                  <a:cubicBezTo>
                    <a:pt x="2340" y="523"/>
                    <a:pt x="1817" y="1"/>
                    <a:pt x="1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22"/>
            <p:cNvSpPr/>
            <p:nvPr/>
          </p:nvSpPr>
          <p:spPr>
            <a:xfrm>
              <a:off x="8644005" y="360968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22"/>
            <p:cNvSpPr/>
            <p:nvPr/>
          </p:nvSpPr>
          <p:spPr>
            <a:xfrm>
              <a:off x="8337982" y="921449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22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22"/>
            <p:cNvSpPr/>
            <p:nvPr/>
          </p:nvSpPr>
          <p:spPr>
            <a:xfrm>
              <a:off x="8317761" y="495493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1" name="Google Shape;451;p22"/>
          <p:cNvGrpSpPr/>
          <p:nvPr/>
        </p:nvGrpSpPr>
        <p:grpSpPr>
          <a:xfrm rot="-6212603">
            <a:off x="1901327" y="3193528"/>
            <a:ext cx="455484" cy="1247260"/>
            <a:chOff x="8481524" y="120451"/>
            <a:chExt cx="279011" cy="764021"/>
          </a:xfrm>
        </p:grpSpPr>
        <p:sp>
          <p:nvSpPr>
            <p:cNvPr id="452" name="Google Shape;452;p22"/>
            <p:cNvSpPr/>
            <p:nvPr/>
          </p:nvSpPr>
          <p:spPr>
            <a:xfrm>
              <a:off x="8481524" y="41114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22"/>
            <p:cNvSpPr/>
            <p:nvPr/>
          </p:nvSpPr>
          <p:spPr>
            <a:xfrm>
              <a:off x="8684483" y="384215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22"/>
            <p:cNvSpPr/>
            <p:nvPr/>
          </p:nvSpPr>
          <p:spPr>
            <a:xfrm>
              <a:off x="8565695" y="831733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2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22"/>
            <p:cNvSpPr/>
            <p:nvPr/>
          </p:nvSpPr>
          <p:spPr>
            <a:xfrm>
              <a:off x="8667442" y="120451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5_1">
    <p:bg>
      <p:bgPr>
        <a:solidFill>
          <a:schemeClr val="accent1"/>
        </a:solidFill>
      </p:bgPr>
    </p:bg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3"/>
          <p:cNvSpPr txBox="1"/>
          <p:nvPr>
            <p:ph hasCustomPrompt="1" type="title"/>
          </p:nvPr>
        </p:nvSpPr>
        <p:spPr>
          <a:xfrm>
            <a:off x="996722" y="1608325"/>
            <a:ext cx="16089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9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459" name="Google Shape;459;p23"/>
          <p:cNvSpPr txBox="1"/>
          <p:nvPr>
            <p:ph idx="2"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60" name="Google Shape;460;p23"/>
          <p:cNvSpPr txBox="1"/>
          <p:nvPr>
            <p:ph idx="3" type="title"/>
          </p:nvPr>
        </p:nvSpPr>
        <p:spPr>
          <a:xfrm>
            <a:off x="996722" y="2666925"/>
            <a:ext cx="1608900" cy="46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61" name="Google Shape;461;p23"/>
          <p:cNvSpPr txBox="1"/>
          <p:nvPr>
            <p:ph idx="1" type="subTitle"/>
          </p:nvPr>
        </p:nvSpPr>
        <p:spPr>
          <a:xfrm>
            <a:off x="996722" y="3129200"/>
            <a:ext cx="1608900" cy="72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2" name="Google Shape;462;p23"/>
          <p:cNvSpPr txBox="1"/>
          <p:nvPr>
            <p:ph hasCustomPrompt="1" idx="4" type="title"/>
          </p:nvPr>
        </p:nvSpPr>
        <p:spPr>
          <a:xfrm>
            <a:off x="2842363" y="1608325"/>
            <a:ext cx="16089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9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463" name="Google Shape;463;p23"/>
          <p:cNvSpPr txBox="1"/>
          <p:nvPr>
            <p:ph idx="5" type="title"/>
          </p:nvPr>
        </p:nvSpPr>
        <p:spPr>
          <a:xfrm>
            <a:off x="2842363" y="2666925"/>
            <a:ext cx="1608900" cy="46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64" name="Google Shape;464;p23"/>
          <p:cNvSpPr txBox="1"/>
          <p:nvPr>
            <p:ph idx="6" type="subTitle"/>
          </p:nvPr>
        </p:nvSpPr>
        <p:spPr>
          <a:xfrm>
            <a:off x="2842363" y="3129200"/>
            <a:ext cx="1608900" cy="72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5" name="Google Shape;465;p23"/>
          <p:cNvSpPr txBox="1"/>
          <p:nvPr>
            <p:ph hasCustomPrompt="1" idx="7" type="title"/>
          </p:nvPr>
        </p:nvSpPr>
        <p:spPr>
          <a:xfrm>
            <a:off x="4692737" y="1608325"/>
            <a:ext cx="16089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9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466" name="Google Shape;466;p23"/>
          <p:cNvSpPr txBox="1"/>
          <p:nvPr>
            <p:ph idx="8" type="title"/>
          </p:nvPr>
        </p:nvSpPr>
        <p:spPr>
          <a:xfrm>
            <a:off x="4692737" y="2666925"/>
            <a:ext cx="1608900" cy="46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67" name="Google Shape;467;p23"/>
          <p:cNvSpPr txBox="1"/>
          <p:nvPr>
            <p:ph idx="9" type="subTitle"/>
          </p:nvPr>
        </p:nvSpPr>
        <p:spPr>
          <a:xfrm>
            <a:off x="4692737" y="3129200"/>
            <a:ext cx="1608900" cy="72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8" name="Google Shape;468;p23"/>
          <p:cNvSpPr txBox="1"/>
          <p:nvPr>
            <p:ph hasCustomPrompt="1" idx="13" type="title"/>
          </p:nvPr>
        </p:nvSpPr>
        <p:spPr>
          <a:xfrm>
            <a:off x="6524551" y="1608325"/>
            <a:ext cx="16089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9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469" name="Google Shape;469;p23"/>
          <p:cNvSpPr txBox="1"/>
          <p:nvPr>
            <p:ph idx="14" type="title"/>
          </p:nvPr>
        </p:nvSpPr>
        <p:spPr>
          <a:xfrm>
            <a:off x="6524551" y="2666925"/>
            <a:ext cx="1608900" cy="46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70" name="Google Shape;470;p23"/>
          <p:cNvSpPr txBox="1"/>
          <p:nvPr>
            <p:ph idx="15" type="subTitle"/>
          </p:nvPr>
        </p:nvSpPr>
        <p:spPr>
          <a:xfrm>
            <a:off x="6524551" y="3129200"/>
            <a:ext cx="1608900" cy="72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1" name="Google Shape;471;p23"/>
          <p:cNvSpPr/>
          <p:nvPr/>
        </p:nvSpPr>
        <p:spPr>
          <a:xfrm flipH="1" rot="5400000">
            <a:off x="804125" y="3075469"/>
            <a:ext cx="1267824" cy="2923917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23"/>
          <p:cNvSpPr/>
          <p:nvPr/>
        </p:nvSpPr>
        <p:spPr>
          <a:xfrm>
            <a:off x="7868244" y="3653438"/>
            <a:ext cx="1311653" cy="1548888"/>
          </a:xfrm>
          <a:custGeom>
            <a:rect b="b" l="l" r="r" t="t"/>
            <a:pathLst>
              <a:path extrusionOk="0" h="25515" w="21607">
                <a:moveTo>
                  <a:pt x="21606" y="1"/>
                </a:moveTo>
                <a:cubicBezTo>
                  <a:pt x="18993" y="150"/>
                  <a:pt x="16280" y="573"/>
                  <a:pt x="13815" y="1519"/>
                </a:cubicBezTo>
                <a:cubicBezTo>
                  <a:pt x="11376" y="2440"/>
                  <a:pt x="9136" y="4282"/>
                  <a:pt x="8389" y="6796"/>
                </a:cubicBezTo>
                <a:cubicBezTo>
                  <a:pt x="7468" y="9833"/>
                  <a:pt x="8812" y="13318"/>
                  <a:pt x="7518" y="16205"/>
                </a:cubicBezTo>
                <a:cubicBezTo>
                  <a:pt x="5925" y="19715"/>
                  <a:pt x="972" y="21059"/>
                  <a:pt x="1" y="24792"/>
                </a:cubicBezTo>
                <a:lnTo>
                  <a:pt x="21606" y="25514"/>
                </a:lnTo>
                <a:lnTo>
                  <a:pt x="2160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23"/>
          <p:cNvSpPr/>
          <p:nvPr/>
        </p:nvSpPr>
        <p:spPr>
          <a:xfrm flipH="1" rot="5400000">
            <a:off x="4230" y="3556165"/>
            <a:ext cx="1458195" cy="2333075"/>
          </a:xfrm>
          <a:custGeom>
            <a:rect b="b" l="l" r="r" t="t"/>
            <a:pathLst>
              <a:path extrusionOk="0" fill="none" h="38433" w="24021">
                <a:moveTo>
                  <a:pt x="1" y="1"/>
                </a:moveTo>
                <a:cubicBezTo>
                  <a:pt x="1096" y="2664"/>
                  <a:pt x="3685" y="4407"/>
                  <a:pt x="6323" y="5601"/>
                </a:cubicBezTo>
                <a:cubicBezTo>
                  <a:pt x="8961" y="6771"/>
                  <a:pt x="11799" y="7543"/>
                  <a:pt x="14238" y="9111"/>
                </a:cubicBezTo>
                <a:cubicBezTo>
                  <a:pt x="16902" y="10828"/>
                  <a:pt x="18943" y="13392"/>
                  <a:pt x="20013" y="16379"/>
                </a:cubicBezTo>
                <a:cubicBezTo>
                  <a:pt x="21258" y="19963"/>
                  <a:pt x="21059" y="23846"/>
                  <a:pt x="21133" y="27630"/>
                </a:cubicBezTo>
                <a:cubicBezTo>
                  <a:pt x="21233" y="31438"/>
                  <a:pt x="21706" y="35446"/>
                  <a:pt x="24021" y="38433"/>
                </a:cubicBezTo>
              </a:path>
            </a:pathLst>
          </a:custGeom>
          <a:solidFill>
            <a:schemeClr val="accent3"/>
          </a:solidFill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23"/>
          <p:cNvSpPr/>
          <p:nvPr/>
        </p:nvSpPr>
        <p:spPr>
          <a:xfrm>
            <a:off x="8037545" y="3234952"/>
            <a:ext cx="1142347" cy="1962835"/>
          </a:xfrm>
          <a:custGeom>
            <a:rect b="b" l="l" r="r" t="t"/>
            <a:pathLst>
              <a:path extrusionOk="0" fill="none" h="32334" w="18818">
                <a:moveTo>
                  <a:pt x="0" y="32334"/>
                </a:moveTo>
                <a:cubicBezTo>
                  <a:pt x="4879" y="29820"/>
                  <a:pt x="8140" y="24991"/>
                  <a:pt x="8612" y="19515"/>
                </a:cubicBezTo>
                <a:cubicBezTo>
                  <a:pt x="8836" y="16877"/>
                  <a:pt x="8364" y="14163"/>
                  <a:pt x="8911" y="11550"/>
                </a:cubicBezTo>
                <a:cubicBezTo>
                  <a:pt x="9957" y="6447"/>
                  <a:pt x="14537" y="2962"/>
                  <a:pt x="18818" y="0"/>
                </a:cubicBezTo>
              </a:path>
            </a:pathLst>
          </a:custGeom>
          <a:solidFill>
            <a:schemeClr val="accent3"/>
          </a:solidFill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23"/>
          <p:cNvSpPr/>
          <p:nvPr/>
        </p:nvSpPr>
        <p:spPr>
          <a:xfrm flipH="1" rot="5400000">
            <a:off x="527600" y="4543480"/>
            <a:ext cx="188914" cy="188914"/>
          </a:xfrm>
          <a:custGeom>
            <a:rect b="b" l="l" r="r" t="t"/>
            <a:pathLst>
              <a:path extrusionOk="0" h="3112" w="3112">
                <a:moveTo>
                  <a:pt x="1568" y="1"/>
                </a:moveTo>
                <a:cubicBezTo>
                  <a:pt x="697" y="1"/>
                  <a:pt x="0" y="698"/>
                  <a:pt x="0" y="1569"/>
                </a:cubicBezTo>
                <a:cubicBezTo>
                  <a:pt x="0" y="2415"/>
                  <a:pt x="697" y="3112"/>
                  <a:pt x="1568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23"/>
          <p:cNvSpPr/>
          <p:nvPr/>
        </p:nvSpPr>
        <p:spPr>
          <a:xfrm flipH="1" rot="5400000">
            <a:off x="330711" y="4294518"/>
            <a:ext cx="188914" cy="188975"/>
          </a:xfrm>
          <a:custGeom>
            <a:rect b="b" l="l" r="r" t="t"/>
            <a:pathLst>
              <a:path extrusionOk="0" h="3113" w="3112">
                <a:moveTo>
                  <a:pt x="1544" y="1"/>
                </a:moveTo>
                <a:cubicBezTo>
                  <a:pt x="673" y="1"/>
                  <a:pt x="0" y="698"/>
                  <a:pt x="0" y="1569"/>
                </a:cubicBezTo>
                <a:cubicBezTo>
                  <a:pt x="0" y="2415"/>
                  <a:pt x="673" y="3112"/>
                  <a:pt x="1544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23"/>
          <p:cNvSpPr/>
          <p:nvPr/>
        </p:nvSpPr>
        <p:spPr>
          <a:xfrm flipH="1" rot="5400000">
            <a:off x="892829" y="4675533"/>
            <a:ext cx="110362" cy="94336"/>
          </a:xfrm>
          <a:custGeom>
            <a:rect b="b" l="l" r="r" t="t"/>
            <a:pathLst>
              <a:path extrusionOk="0" h="1554" w="1818">
                <a:moveTo>
                  <a:pt x="1021" y="0"/>
                </a:moveTo>
                <a:cubicBezTo>
                  <a:pt x="349" y="0"/>
                  <a:pt x="0" y="846"/>
                  <a:pt x="473" y="1319"/>
                </a:cubicBezTo>
                <a:cubicBezTo>
                  <a:pt x="635" y="1481"/>
                  <a:pt x="834" y="1554"/>
                  <a:pt x="1028" y="1554"/>
                </a:cubicBezTo>
                <a:cubicBezTo>
                  <a:pt x="1432" y="1554"/>
                  <a:pt x="1817" y="1242"/>
                  <a:pt x="1817" y="772"/>
                </a:cubicBezTo>
                <a:cubicBezTo>
                  <a:pt x="1817" y="349"/>
                  <a:pt x="1469" y="0"/>
                  <a:pt x="10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23"/>
          <p:cNvSpPr/>
          <p:nvPr/>
        </p:nvSpPr>
        <p:spPr>
          <a:xfrm>
            <a:off x="692612" y="4342134"/>
            <a:ext cx="93729" cy="93729"/>
          </a:xfrm>
          <a:custGeom>
            <a:rect b="b" l="l" r="r" t="t"/>
            <a:pathLst>
              <a:path extrusionOk="0" h="1544" w="1544">
                <a:moveTo>
                  <a:pt x="772" y="0"/>
                </a:moveTo>
                <a:cubicBezTo>
                  <a:pt x="349" y="0"/>
                  <a:pt x="1" y="349"/>
                  <a:pt x="1" y="772"/>
                </a:cubicBezTo>
                <a:cubicBezTo>
                  <a:pt x="1" y="1195"/>
                  <a:pt x="349" y="1544"/>
                  <a:pt x="772" y="1544"/>
                </a:cubicBezTo>
                <a:cubicBezTo>
                  <a:pt x="1195" y="1544"/>
                  <a:pt x="1544" y="1195"/>
                  <a:pt x="1544" y="772"/>
                </a:cubicBezTo>
                <a:cubicBezTo>
                  <a:pt x="1544" y="349"/>
                  <a:pt x="1195" y="0"/>
                  <a:pt x="7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4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4"/>
          <p:cNvSpPr txBox="1"/>
          <p:nvPr>
            <p:ph type="title"/>
          </p:nvPr>
        </p:nvSpPr>
        <p:spPr>
          <a:xfrm>
            <a:off x="3503375" y="3182175"/>
            <a:ext cx="4130400" cy="46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81" name="Google Shape;481;p24"/>
          <p:cNvSpPr txBox="1"/>
          <p:nvPr>
            <p:ph idx="1" type="subTitle"/>
          </p:nvPr>
        </p:nvSpPr>
        <p:spPr>
          <a:xfrm>
            <a:off x="1510200" y="1485750"/>
            <a:ext cx="6123300" cy="146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2" name="Google Shape;482;p24"/>
          <p:cNvSpPr/>
          <p:nvPr/>
        </p:nvSpPr>
        <p:spPr>
          <a:xfrm rot="5400000">
            <a:off x="368512" y="-420062"/>
            <a:ext cx="2659809" cy="3487218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24"/>
          <p:cNvSpPr/>
          <p:nvPr/>
        </p:nvSpPr>
        <p:spPr>
          <a:xfrm flipH="1">
            <a:off x="-45152" y="-6358"/>
            <a:ext cx="2674202" cy="2612157"/>
          </a:xfrm>
          <a:custGeom>
            <a:rect b="b" l="l" r="r" t="t"/>
            <a:pathLst>
              <a:path extrusionOk="0" fill="none" h="28427" w="53815">
                <a:moveTo>
                  <a:pt x="0" y="0"/>
                </a:moveTo>
                <a:cubicBezTo>
                  <a:pt x="3261" y="4232"/>
                  <a:pt x="8015" y="6995"/>
                  <a:pt x="13292" y="7766"/>
                </a:cubicBezTo>
                <a:cubicBezTo>
                  <a:pt x="16030" y="8165"/>
                  <a:pt x="18818" y="7966"/>
                  <a:pt x="21606" y="7990"/>
                </a:cubicBezTo>
                <a:cubicBezTo>
                  <a:pt x="27654" y="7990"/>
                  <a:pt x="34051" y="9011"/>
                  <a:pt x="38731" y="12819"/>
                </a:cubicBezTo>
                <a:cubicBezTo>
                  <a:pt x="44406" y="17424"/>
                  <a:pt x="47069" y="25588"/>
                  <a:pt x="53815" y="28426"/>
                </a:cubicBezTo>
              </a:path>
            </a:pathLst>
          </a:custGeom>
          <a:solidFill>
            <a:schemeClr val="accent3"/>
          </a:solidFill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24"/>
          <p:cNvSpPr/>
          <p:nvPr/>
        </p:nvSpPr>
        <p:spPr>
          <a:xfrm flipH="1">
            <a:off x="-45416" y="-9394"/>
            <a:ext cx="2086272" cy="1357610"/>
          </a:xfrm>
          <a:custGeom>
            <a:rect b="b" l="l" r="r" t="t"/>
            <a:pathLst>
              <a:path extrusionOk="0" h="30144" w="46323">
                <a:moveTo>
                  <a:pt x="0" y="1"/>
                </a:moveTo>
                <a:cubicBezTo>
                  <a:pt x="1195" y="5925"/>
                  <a:pt x="5676" y="10729"/>
                  <a:pt x="11201" y="13218"/>
                </a:cubicBezTo>
                <a:cubicBezTo>
                  <a:pt x="16702" y="15682"/>
                  <a:pt x="22875" y="16230"/>
                  <a:pt x="28924" y="16454"/>
                </a:cubicBezTo>
                <a:cubicBezTo>
                  <a:pt x="31413" y="16528"/>
                  <a:pt x="33927" y="16578"/>
                  <a:pt x="36317" y="17275"/>
                </a:cubicBezTo>
                <a:cubicBezTo>
                  <a:pt x="41867" y="18918"/>
                  <a:pt x="46024" y="24369"/>
                  <a:pt x="46149" y="30144"/>
                </a:cubicBezTo>
                <a:lnTo>
                  <a:pt x="4632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85" name="Google Shape;485;p24"/>
          <p:cNvGrpSpPr/>
          <p:nvPr/>
        </p:nvGrpSpPr>
        <p:grpSpPr>
          <a:xfrm flipH="1">
            <a:off x="534590" y="373464"/>
            <a:ext cx="633321" cy="1087101"/>
            <a:chOff x="8317761" y="308275"/>
            <a:chExt cx="387946" cy="665912"/>
          </a:xfrm>
        </p:grpSpPr>
        <p:sp>
          <p:nvSpPr>
            <p:cNvPr id="486" name="Google Shape;486;p24"/>
            <p:cNvSpPr/>
            <p:nvPr/>
          </p:nvSpPr>
          <p:spPr>
            <a:xfrm>
              <a:off x="8426524" y="30827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8471380" y="769000"/>
              <a:ext cx="105388" cy="106559"/>
            </a:xfrm>
            <a:custGeom>
              <a:rect b="b" l="l" r="r" t="t"/>
              <a:pathLst>
                <a:path extrusionOk="0" h="2366" w="2340">
                  <a:moveTo>
                    <a:pt x="1170" y="1"/>
                  </a:moveTo>
                  <a:cubicBezTo>
                    <a:pt x="523" y="1"/>
                    <a:pt x="0" y="523"/>
                    <a:pt x="0" y="1170"/>
                  </a:cubicBezTo>
                  <a:cubicBezTo>
                    <a:pt x="0" y="1818"/>
                    <a:pt x="523" y="2365"/>
                    <a:pt x="1170" y="2365"/>
                  </a:cubicBezTo>
                  <a:cubicBezTo>
                    <a:pt x="1817" y="2365"/>
                    <a:pt x="2340" y="1818"/>
                    <a:pt x="2340" y="1170"/>
                  </a:cubicBezTo>
                  <a:cubicBezTo>
                    <a:pt x="2340" y="523"/>
                    <a:pt x="1817" y="1"/>
                    <a:pt x="1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8644005" y="360968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8337982" y="921449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8317761" y="495493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2" name="Google Shape;492;p24"/>
          <p:cNvSpPr/>
          <p:nvPr/>
        </p:nvSpPr>
        <p:spPr>
          <a:xfrm flipH="1">
            <a:off x="7860212" y="2234830"/>
            <a:ext cx="1267824" cy="2923917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24"/>
          <p:cNvSpPr/>
          <p:nvPr/>
        </p:nvSpPr>
        <p:spPr>
          <a:xfrm flipH="1">
            <a:off x="-51850" y="3653438"/>
            <a:ext cx="1311653" cy="1548888"/>
          </a:xfrm>
          <a:custGeom>
            <a:rect b="b" l="l" r="r" t="t"/>
            <a:pathLst>
              <a:path extrusionOk="0" h="25515" w="21607">
                <a:moveTo>
                  <a:pt x="21606" y="1"/>
                </a:moveTo>
                <a:cubicBezTo>
                  <a:pt x="18993" y="150"/>
                  <a:pt x="16280" y="573"/>
                  <a:pt x="13815" y="1519"/>
                </a:cubicBezTo>
                <a:cubicBezTo>
                  <a:pt x="11376" y="2440"/>
                  <a:pt x="9136" y="4282"/>
                  <a:pt x="8389" y="6796"/>
                </a:cubicBezTo>
                <a:cubicBezTo>
                  <a:pt x="7468" y="9833"/>
                  <a:pt x="8812" y="13318"/>
                  <a:pt x="7518" y="16205"/>
                </a:cubicBezTo>
                <a:cubicBezTo>
                  <a:pt x="5925" y="19715"/>
                  <a:pt x="972" y="21059"/>
                  <a:pt x="1" y="24792"/>
                </a:cubicBezTo>
                <a:lnTo>
                  <a:pt x="21606" y="25514"/>
                </a:lnTo>
                <a:lnTo>
                  <a:pt x="2160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24"/>
          <p:cNvSpPr/>
          <p:nvPr/>
        </p:nvSpPr>
        <p:spPr>
          <a:xfrm flipH="1">
            <a:off x="7950302" y="3234961"/>
            <a:ext cx="1458195" cy="2333075"/>
          </a:xfrm>
          <a:custGeom>
            <a:rect b="b" l="l" r="r" t="t"/>
            <a:pathLst>
              <a:path extrusionOk="0" fill="none" h="38433" w="24021">
                <a:moveTo>
                  <a:pt x="1" y="1"/>
                </a:moveTo>
                <a:cubicBezTo>
                  <a:pt x="1096" y="2664"/>
                  <a:pt x="3685" y="4407"/>
                  <a:pt x="6323" y="5601"/>
                </a:cubicBezTo>
                <a:cubicBezTo>
                  <a:pt x="8961" y="6771"/>
                  <a:pt x="11799" y="7543"/>
                  <a:pt x="14238" y="9111"/>
                </a:cubicBezTo>
                <a:cubicBezTo>
                  <a:pt x="16902" y="10828"/>
                  <a:pt x="18943" y="13392"/>
                  <a:pt x="20013" y="16379"/>
                </a:cubicBezTo>
                <a:cubicBezTo>
                  <a:pt x="21258" y="19963"/>
                  <a:pt x="21059" y="23846"/>
                  <a:pt x="21133" y="27630"/>
                </a:cubicBezTo>
                <a:cubicBezTo>
                  <a:pt x="21233" y="31438"/>
                  <a:pt x="21706" y="35446"/>
                  <a:pt x="24021" y="38433"/>
                </a:cubicBezTo>
              </a:path>
            </a:pathLst>
          </a:custGeom>
          <a:solidFill>
            <a:schemeClr val="accent3"/>
          </a:solidFill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24"/>
          <p:cNvSpPr/>
          <p:nvPr/>
        </p:nvSpPr>
        <p:spPr>
          <a:xfrm flipH="1">
            <a:off x="-51845" y="3234952"/>
            <a:ext cx="1142347" cy="1962835"/>
          </a:xfrm>
          <a:custGeom>
            <a:rect b="b" l="l" r="r" t="t"/>
            <a:pathLst>
              <a:path extrusionOk="0" fill="none" h="32334" w="18818">
                <a:moveTo>
                  <a:pt x="0" y="32334"/>
                </a:moveTo>
                <a:cubicBezTo>
                  <a:pt x="4879" y="29820"/>
                  <a:pt x="8140" y="24991"/>
                  <a:pt x="8612" y="19515"/>
                </a:cubicBezTo>
                <a:cubicBezTo>
                  <a:pt x="8836" y="16877"/>
                  <a:pt x="8364" y="14163"/>
                  <a:pt x="8911" y="11550"/>
                </a:cubicBezTo>
                <a:cubicBezTo>
                  <a:pt x="9957" y="6447"/>
                  <a:pt x="14537" y="2962"/>
                  <a:pt x="18818" y="0"/>
                </a:cubicBezTo>
              </a:path>
            </a:pathLst>
          </a:custGeom>
          <a:solidFill>
            <a:schemeClr val="accent3"/>
          </a:solidFill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24"/>
          <p:cNvSpPr/>
          <p:nvPr/>
        </p:nvSpPr>
        <p:spPr>
          <a:xfrm flipH="1">
            <a:off x="8500176" y="4418311"/>
            <a:ext cx="188914" cy="188914"/>
          </a:xfrm>
          <a:custGeom>
            <a:rect b="b" l="l" r="r" t="t"/>
            <a:pathLst>
              <a:path extrusionOk="0" h="3112" w="3112">
                <a:moveTo>
                  <a:pt x="1568" y="1"/>
                </a:moveTo>
                <a:cubicBezTo>
                  <a:pt x="697" y="1"/>
                  <a:pt x="0" y="698"/>
                  <a:pt x="0" y="1569"/>
                </a:cubicBezTo>
                <a:cubicBezTo>
                  <a:pt x="0" y="2415"/>
                  <a:pt x="697" y="3112"/>
                  <a:pt x="1568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24"/>
          <p:cNvSpPr/>
          <p:nvPr/>
        </p:nvSpPr>
        <p:spPr>
          <a:xfrm flipH="1">
            <a:off x="8584944" y="3137570"/>
            <a:ext cx="188914" cy="188975"/>
          </a:xfrm>
          <a:custGeom>
            <a:rect b="b" l="l" r="r" t="t"/>
            <a:pathLst>
              <a:path extrusionOk="0" h="3113" w="3112">
                <a:moveTo>
                  <a:pt x="1544" y="1"/>
                </a:moveTo>
                <a:cubicBezTo>
                  <a:pt x="673" y="1"/>
                  <a:pt x="0" y="698"/>
                  <a:pt x="0" y="1569"/>
                </a:cubicBezTo>
                <a:cubicBezTo>
                  <a:pt x="0" y="2415"/>
                  <a:pt x="673" y="3112"/>
                  <a:pt x="1544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24"/>
          <p:cNvSpPr/>
          <p:nvPr/>
        </p:nvSpPr>
        <p:spPr>
          <a:xfrm flipH="1">
            <a:off x="8624216" y="4139648"/>
            <a:ext cx="110362" cy="94336"/>
          </a:xfrm>
          <a:custGeom>
            <a:rect b="b" l="l" r="r" t="t"/>
            <a:pathLst>
              <a:path extrusionOk="0" h="1554" w="1818">
                <a:moveTo>
                  <a:pt x="1021" y="0"/>
                </a:moveTo>
                <a:cubicBezTo>
                  <a:pt x="349" y="0"/>
                  <a:pt x="0" y="846"/>
                  <a:pt x="473" y="1319"/>
                </a:cubicBezTo>
                <a:cubicBezTo>
                  <a:pt x="635" y="1481"/>
                  <a:pt x="834" y="1554"/>
                  <a:pt x="1028" y="1554"/>
                </a:cubicBezTo>
                <a:cubicBezTo>
                  <a:pt x="1432" y="1554"/>
                  <a:pt x="1817" y="1242"/>
                  <a:pt x="1817" y="772"/>
                </a:cubicBezTo>
                <a:cubicBezTo>
                  <a:pt x="1817" y="349"/>
                  <a:pt x="1469" y="0"/>
                  <a:pt x="10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24"/>
          <p:cNvSpPr/>
          <p:nvPr/>
        </p:nvSpPr>
        <p:spPr>
          <a:xfrm flipH="1">
            <a:off x="8341706" y="3503934"/>
            <a:ext cx="93729" cy="93729"/>
          </a:xfrm>
          <a:custGeom>
            <a:rect b="b" l="l" r="r" t="t"/>
            <a:pathLst>
              <a:path extrusionOk="0" h="1544" w="1544">
                <a:moveTo>
                  <a:pt x="772" y="0"/>
                </a:moveTo>
                <a:cubicBezTo>
                  <a:pt x="349" y="0"/>
                  <a:pt x="1" y="349"/>
                  <a:pt x="1" y="772"/>
                </a:cubicBezTo>
                <a:cubicBezTo>
                  <a:pt x="1" y="1195"/>
                  <a:pt x="349" y="1544"/>
                  <a:pt x="772" y="1544"/>
                </a:cubicBezTo>
                <a:cubicBezTo>
                  <a:pt x="1195" y="1544"/>
                  <a:pt x="1544" y="1195"/>
                  <a:pt x="1544" y="772"/>
                </a:cubicBezTo>
                <a:cubicBezTo>
                  <a:pt x="1544" y="349"/>
                  <a:pt x="1195" y="0"/>
                  <a:pt x="7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24"/>
          <p:cNvSpPr/>
          <p:nvPr/>
        </p:nvSpPr>
        <p:spPr>
          <a:xfrm rot="10800000">
            <a:off x="7722340" y="-6362"/>
            <a:ext cx="1432783" cy="1581761"/>
          </a:xfrm>
          <a:custGeom>
            <a:rect b="b" l="l" r="r" t="t"/>
            <a:pathLst>
              <a:path extrusionOk="0" h="25365" w="22976">
                <a:moveTo>
                  <a:pt x="1" y="0"/>
                </a:moveTo>
                <a:lnTo>
                  <a:pt x="349" y="25364"/>
                </a:lnTo>
                <a:lnTo>
                  <a:pt x="22975" y="25364"/>
                </a:lnTo>
                <a:cubicBezTo>
                  <a:pt x="21581" y="24194"/>
                  <a:pt x="20088" y="23174"/>
                  <a:pt x="18694" y="22029"/>
                </a:cubicBezTo>
                <a:cubicBezTo>
                  <a:pt x="17897" y="21382"/>
                  <a:pt x="17101" y="20710"/>
                  <a:pt x="16578" y="19838"/>
                </a:cubicBezTo>
                <a:cubicBezTo>
                  <a:pt x="15881" y="18718"/>
                  <a:pt x="15732" y="17349"/>
                  <a:pt x="15632" y="16030"/>
                </a:cubicBezTo>
                <a:cubicBezTo>
                  <a:pt x="15408" y="12819"/>
                  <a:pt x="15383" y="9285"/>
                  <a:pt x="13317" y="6795"/>
                </a:cubicBezTo>
                <a:cubicBezTo>
                  <a:pt x="11948" y="5128"/>
                  <a:pt x="9907" y="4232"/>
                  <a:pt x="7916" y="3385"/>
                </a:cubicBezTo>
                <a:lnTo>
                  <a:pt x="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">
    <p:bg>
      <p:bgPr>
        <a:solidFill>
          <a:schemeClr val="accent1"/>
        </a:solidFill>
      </p:bgPr>
    </p:bg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5"/>
          <p:cNvSpPr txBox="1"/>
          <p:nvPr>
            <p:ph type="title"/>
          </p:nvPr>
        </p:nvSpPr>
        <p:spPr>
          <a:xfrm>
            <a:off x="1053925" y="2611515"/>
            <a:ext cx="2013600" cy="46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03" name="Google Shape;503;p25"/>
          <p:cNvSpPr txBox="1"/>
          <p:nvPr>
            <p:ph idx="1" type="subTitle"/>
          </p:nvPr>
        </p:nvSpPr>
        <p:spPr>
          <a:xfrm>
            <a:off x="875275" y="3073800"/>
            <a:ext cx="2370900" cy="85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4" name="Google Shape;504;p25"/>
          <p:cNvSpPr txBox="1"/>
          <p:nvPr>
            <p:ph idx="2" type="title"/>
          </p:nvPr>
        </p:nvSpPr>
        <p:spPr>
          <a:xfrm>
            <a:off x="3565200" y="2611515"/>
            <a:ext cx="2013600" cy="46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05" name="Google Shape;505;p25"/>
          <p:cNvSpPr txBox="1"/>
          <p:nvPr>
            <p:ph idx="3" type="subTitle"/>
          </p:nvPr>
        </p:nvSpPr>
        <p:spPr>
          <a:xfrm>
            <a:off x="3386550" y="3073800"/>
            <a:ext cx="2370900" cy="85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6" name="Google Shape;506;p25"/>
          <p:cNvSpPr txBox="1"/>
          <p:nvPr>
            <p:ph idx="4"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07" name="Google Shape;507;p25"/>
          <p:cNvSpPr txBox="1"/>
          <p:nvPr>
            <p:ph idx="5" type="title"/>
          </p:nvPr>
        </p:nvSpPr>
        <p:spPr>
          <a:xfrm>
            <a:off x="6076475" y="2611515"/>
            <a:ext cx="2013600" cy="46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08" name="Google Shape;508;p25"/>
          <p:cNvSpPr txBox="1"/>
          <p:nvPr>
            <p:ph idx="6" type="subTitle"/>
          </p:nvPr>
        </p:nvSpPr>
        <p:spPr>
          <a:xfrm>
            <a:off x="5897825" y="3073800"/>
            <a:ext cx="2370900" cy="85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9" name="Google Shape;509;p25"/>
          <p:cNvSpPr/>
          <p:nvPr/>
        </p:nvSpPr>
        <p:spPr>
          <a:xfrm>
            <a:off x="11" y="2234830"/>
            <a:ext cx="1267824" cy="2923917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25"/>
          <p:cNvSpPr/>
          <p:nvPr/>
        </p:nvSpPr>
        <p:spPr>
          <a:xfrm>
            <a:off x="7868244" y="3653438"/>
            <a:ext cx="1311653" cy="1548888"/>
          </a:xfrm>
          <a:custGeom>
            <a:rect b="b" l="l" r="r" t="t"/>
            <a:pathLst>
              <a:path extrusionOk="0" h="25515" w="21607">
                <a:moveTo>
                  <a:pt x="21606" y="1"/>
                </a:moveTo>
                <a:cubicBezTo>
                  <a:pt x="18993" y="150"/>
                  <a:pt x="16280" y="573"/>
                  <a:pt x="13815" y="1519"/>
                </a:cubicBezTo>
                <a:cubicBezTo>
                  <a:pt x="11376" y="2440"/>
                  <a:pt x="9136" y="4282"/>
                  <a:pt x="8389" y="6796"/>
                </a:cubicBezTo>
                <a:cubicBezTo>
                  <a:pt x="7468" y="9833"/>
                  <a:pt x="8812" y="13318"/>
                  <a:pt x="7518" y="16205"/>
                </a:cubicBezTo>
                <a:cubicBezTo>
                  <a:pt x="5925" y="19715"/>
                  <a:pt x="972" y="21059"/>
                  <a:pt x="1" y="24792"/>
                </a:cubicBezTo>
                <a:lnTo>
                  <a:pt x="21606" y="25514"/>
                </a:lnTo>
                <a:lnTo>
                  <a:pt x="2160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25"/>
          <p:cNvSpPr/>
          <p:nvPr/>
        </p:nvSpPr>
        <p:spPr>
          <a:xfrm>
            <a:off x="-280450" y="3234961"/>
            <a:ext cx="1458195" cy="2333075"/>
          </a:xfrm>
          <a:custGeom>
            <a:rect b="b" l="l" r="r" t="t"/>
            <a:pathLst>
              <a:path extrusionOk="0" fill="none" h="38433" w="24021">
                <a:moveTo>
                  <a:pt x="1" y="1"/>
                </a:moveTo>
                <a:cubicBezTo>
                  <a:pt x="1096" y="2664"/>
                  <a:pt x="3685" y="4407"/>
                  <a:pt x="6323" y="5601"/>
                </a:cubicBezTo>
                <a:cubicBezTo>
                  <a:pt x="8961" y="6771"/>
                  <a:pt x="11799" y="7543"/>
                  <a:pt x="14238" y="9111"/>
                </a:cubicBezTo>
                <a:cubicBezTo>
                  <a:pt x="16902" y="10828"/>
                  <a:pt x="18943" y="13392"/>
                  <a:pt x="20013" y="16379"/>
                </a:cubicBezTo>
                <a:cubicBezTo>
                  <a:pt x="21258" y="19963"/>
                  <a:pt x="21059" y="23846"/>
                  <a:pt x="21133" y="27630"/>
                </a:cubicBezTo>
                <a:cubicBezTo>
                  <a:pt x="21233" y="31438"/>
                  <a:pt x="21706" y="35446"/>
                  <a:pt x="24021" y="38433"/>
                </a:cubicBezTo>
              </a:path>
            </a:pathLst>
          </a:custGeom>
          <a:solidFill>
            <a:schemeClr val="accent3"/>
          </a:solidFill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25"/>
          <p:cNvSpPr/>
          <p:nvPr/>
        </p:nvSpPr>
        <p:spPr>
          <a:xfrm>
            <a:off x="8037545" y="3234952"/>
            <a:ext cx="1142347" cy="1962835"/>
          </a:xfrm>
          <a:custGeom>
            <a:rect b="b" l="l" r="r" t="t"/>
            <a:pathLst>
              <a:path extrusionOk="0" fill="none" h="32334" w="18818">
                <a:moveTo>
                  <a:pt x="0" y="32334"/>
                </a:moveTo>
                <a:cubicBezTo>
                  <a:pt x="4879" y="29820"/>
                  <a:pt x="8140" y="24991"/>
                  <a:pt x="8612" y="19515"/>
                </a:cubicBezTo>
                <a:cubicBezTo>
                  <a:pt x="8836" y="16877"/>
                  <a:pt x="8364" y="14163"/>
                  <a:pt x="8911" y="11550"/>
                </a:cubicBezTo>
                <a:cubicBezTo>
                  <a:pt x="9957" y="6447"/>
                  <a:pt x="14537" y="2962"/>
                  <a:pt x="18818" y="0"/>
                </a:cubicBezTo>
              </a:path>
            </a:pathLst>
          </a:custGeom>
          <a:solidFill>
            <a:schemeClr val="accent3"/>
          </a:solidFill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25"/>
          <p:cNvSpPr/>
          <p:nvPr/>
        </p:nvSpPr>
        <p:spPr>
          <a:xfrm>
            <a:off x="438957" y="4418311"/>
            <a:ext cx="188914" cy="188914"/>
          </a:xfrm>
          <a:custGeom>
            <a:rect b="b" l="l" r="r" t="t"/>
            <a:pathLst>
              <a:path extrusionOk="0" h="3112" w="3112">
                <a:moveTo>
                  <a:pt x="1568" y="1"/>
                </a:moveTo>
                <a:cubicBezTo>
                  <a:pt x="697" y="1"/>
                  <a:pt x="0" y="698"/>
                  <a:pt x="0" y="1569"/>
                </a:cubicBezTo>
                <a:cubicBezTo>
                  <a:pt x="0" y="2415"/>
                  <a:pt x="697" y="3112"/>
                  <a:pt x="1568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25"/>
          <p:cNvSpPr/>
          <p:nvPr/>
        </p:nvSpPr>
        <p:spPr>
          <a:xfrm>
            <a:off x="354188" y="3137570"/>
            <a:ext cx="188914" cy="188975"/>
          </a:xfrm>
          <a:custGeom>
            <a:rect b="b" l="l" r="r" t="t"/>
            <a:pathLst>
              <a:path extrusionOk="0" h="3113" w="3112">
                <a:moveTo>
                  <a:pt x="1544" y="1"/>
                </a:moveTo>
                <a:cubicBezTo>
                  <a:pt x="673" y="1"/>
                  <a:pt x="0" y="698"/>
                  <a:pt x="0" y="1569"/>
                </a:cubicBezTo>
                <a:cubicBezTo>
                  <a:pt x="0" y="2415"/>
                  <a:pt x="673" y="3112"/>
                  <a:pt x="1544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25"/>
          <p:cNvSpPr/>
          <p:nvPr/>
        </p:nvSpPr>
        <p:spPr>
          <a:xfrm>
            <a:off x="393469" y="4139648"/>
            <a:ext cx="110362" cy="94336"/>
          </a:xfrm>
          <a:custGeom>
            <a:rect b="b" l="l" r="r" t="t"/>
            <a:pathLst>
              <a:path extrusionOk="0" h="1554" w="1818">
                <a:moveTo>
                  <a:pt x="1021" y="0"/>
                </a:moveTo>
                <a:cubicBezTo>
                  <a:pt x="349" y="0"/>
                  <a:pt x="0" y="846"/>
                  <a:pt x="473" y="1319"/>
                </a:cubicBezTo>
                <a:cubicBezTo>
                  <a:pt x="635" y="1481"/>
                  <a:pt x="834" y="1554"/>
                  <a:pt x="1028" y="1554"/>
                </a:cubicBezTo>
                <a:cubicBezTo>
                  <a:pt x="1432" y="1554"/>
                  <a:pt x="1817" y="1242"/>
                  <a:pt x="1817" y="772"/>
                </a:cubicBezTo>
                <a:cubicBezTo>
                  <a:pt x="1817" y="349"/>
                  <a:pt x="1469" y="0"/>
                  <a:pt x="10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25"/>
          <p:cNvSpPr/>
          <p:nvPr/>
        </p:nvSpPr>
        <p:spPr>
          <a:xfrm>
            <a:off x="692612" y="3503934"/>
            <a:ext cx="93729" cy="93729"/>
          </a:xfrm>
          <a:custGeom>
            <a:rect b="b" l="l" r="r" t="t"/>
            <a:pathLst>
              <a:path extrusionOk="0" h="1544" w="1544">
                <a:moveTo>
                  <a:pt x="772" y="0"/>
                </a:moveTo>
                <a:cubicBezTo>
                  <a:pt x="349" y="0"/>
                  <a:pt x="1" y="349"/>
                  <a:pt x="1" y="772"/>
                </a:cubicBezTo>
                <a:cubicBezTo>
                  <a:pt x="1" y="1195"/>
                  <a:pt x="349" y="1544"/>
                  <a:pt x="772" y="1544"/>
                </a:cubicBezTo>
                <a:cubicBezTo>
                  <a:pt x="1195" y="1544"/>
                  <a:pt x="1544" y="1195"/>
                  <a:pt x="1544" y="772"/>
                </a:cubicBezTo>
                <a:cubicBezTo>
                  <a:pt x="1544" y="349"/>
                  <a:pt x="1195" y="0"/>
                  <a:pt x="7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2_3">
    <p:bg>
      <p:bgPr>
        <a:solidFill>
          <a:schemeClr val="accent1"/>
        </a:solidFill>
      </p:bgPr>
    </p:bg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6"/>
          <p:cNvSpPr txBox="1"/>
          <p:nvPr>
            <p:ph type="title"/>
          </p:nvPr>
        </p:nvSpPr>
        <p:spPr>
          <a:xfrm>
            <a:off x="979075" y="3173376"/>
            <a:ext cx="2013600" cy="7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19" name="Google Shape;519;p26"/>
          <p:cNvSpPr txBox="1"/>
          <p:nvPr>
            <p:ph idx="1" type="subTitle"/>
          </p:nvPr>
        </p:nvSpPr>
        <p:spPr>
          <a:xfrm>
            <a:off x="769675" y="3877425"/>
            <a:ext cx="2432400" cy="786600"/>
          </a:xfrm>
          <a:prstGeom prst="rect">
            <a:avLst/>
          </a:prstGeom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0" name="Google Shape;520;p26"/>
          <p:cNvSpPr txBox="1"/>
          <p:nvPr>
            <p:ph idx="2" type="title"/>
          </p:nvPr>
        </p:nvSpPr>
        <p:spPr>
          <a:xfrm>
            <a:off x="3565200" y="3173376"/>
            <a:ext cx="2013600" cy="7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1" name="Google Shape;521;p26"/>
          <p:cNvSpPr txBox="1"/>
          <p:nvPr>
            <p:ph idx="3" type="subTitle"/>
          </p:nvPr>
        </p:nvSpPr>
        <p:spPr>
          <a:xfrm>
            <a:off x="3357150" y="3877425"/>
            <a:ext cx="2429700" cy="786600"/>
          </a:xfrm>
          <a:prstGeom prst="rect">
            <a:avLst/>
          </a:prstGeom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2" name="Google Shape;522;p26"/>
          <p:cNvSpPr txBox="1"/>
          <p:nvPr>
            <p:ph idx="4"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3" name="Google Shape;523;p26"/>
          <p:cNvSpPr txBox="1"/>
          <p:nvPr>
            <p:ph idx="5" type="title"/>
          </p:nvPr>
        </p:nvSpPr>
        <p:spPr>
          <a:xfrm>
            <a:off x="6152675" y="3173376"/>
            <a:ext cx="2013600" cy="7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4" name="Google Shape;524;p26"/>
          <p:cNvSpPr txBox="1"/>
          <p:nvPr>
            <p:ph idx="6" type="subTitle"/>
          </p:nvPr>
        </p:nvSpPr>
        <p:spPr>
          <a:xfrm>
            <a:off x="5944625" y="3877425"/>
            <a:ext cx="2429700" cy="786600"/>
          </a:xfrm>
          <a:prstGeom prst="rect">
            <a:avLst/>
          </a:prstGeom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5" name="Google Shape;525;p26"/>
          <p:cNvSpPr/>
          <p:nvPr/>
        </p:nvSpPr>
        <p:spPr>
          <a:xfrm flipH="1" rot="9105893">
            <a:off x="7392704" y="1731744"/>
            <a:ext cx="2863884" cy="2982992"/>
          </a:xfrm>
          <a:custGeom>
            <a:rect b="b" l="l" r="r" t="t"/>
            <a:pathLst>
              <a:path extrusionOk="0" fill="none" h="52969" w="50854">
                <a:moveTo>
                  <a:pt x="1" y="1"/>
                </a:moveTo>
                <a:cubicBezTo>
                  <a:pt x="4829" y="573"/>
                  <a:pt x="8862" y="4307"/>
                  <a:pt x="10903" y="8737"/>
                </a:cubicBezTo>
                <a:cubicBezTo>
                  <a:pt x="12944" y="13143"/>
                  <a:pt x="13292" y="18146"/>
                  <a:pt x="13193" y="23000"/>
                </a:cubicBezTo>
                <a:cubicBezTo>
                  <a:pt x="13118" y="25514"/>
                  <a:pt x="12969" y="28053"/>
                  <a:pt x="13492" y="30517"/>
                </a:cubicBezTo>
                <a:cubicBezTo>
                  <a:pt x="14661" y="35694"/>
                  <a:pt x="19092" y="39851"/>
                  <a:pt x="24269" y="41096"/>
                </a:cubicBezTo>
                <a:cubicBezTo>
                  <a:pt x="29297" y="42291"/>
                  <a:pt x="34724" y="40971"/>
                  <a:pt x="39677" y="42465"/>
                </a:cubicBezTo>
                <a:cubicBezTo>
                  <a:pt x="43062" y="43510"/>
                  <a:pt x="45925" y="45800"/>
                  <a:pt x="47692" y="48862"/>
                </a:cubicBezTo>
                <a:cubicBezTo>
                  <a:pt x="48563" y="50380"/>
                  <a:pt x="49285" y="52197"/>
                  <a:pt x="50853" y="52969"/>
                </a:cubicBezTo>
              </a:path>
            </a:pathLst>
          </a:custGeom>
          <a:solidFill>
            <a:schemeClr val="accent3"/>
          </a:solidFill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26"/>
          <p:cNvSpPr/>
          <p:nvPr/>
        </p:nvSpPr>
        <p:spPr>
          <a:xfrm flipH="1" rot="10800000">
            <a:off x="8588388" y="4261678"/>
            <a:ext cx="637852" cy="935490"/>
          </a:xfrm>
          <a:custGeom>
            <a:rect b="b" l="l" r="r" t="t"/>
            <a:pathLst>
              <a:path extrusionOk="0" h="16611" w="11326">
                <a:moveTo>
                  <a:pt x="9247" y="0"/>
                </a:moveTo>
                <a:cubicBezTo>
                  <a:pt x="8910" y="0"/>
                  <a:pt x="8608" y="212"/>
                  <a:pt x="8364" y="494"/>
                </a:cubicBezTo>
                <a:cubicBezTo>
                  <a:pt x="8189" y="718"/>
                  <a:pt x="8015" y="942"/>
                  <a:pt x="7891" y="1166"/>
                </a:cubicBezTo>
                <a:cubicBezTo>
                  <a:pt x="7542" y="1763"/>
                  <a:pt x="7243" y="2386"/>
                  <a:pt x="6895" y="2983"/>
                </a:cubicBezTo>
                <a:cubicBezTo>
                  <a:pt x="6522" y="3580"/>
                  <a:pt x="6074" y="4228"/>
                  <a:pt x="5675" y="4850"/>
                </a:cubicBezTo>
                <a:lnTo>
                  <a:pt x="5227" y="4651"/>
                </a:lnTo>
                <a:cubicBezTo>
                  <a:pt x="4740" y="4403"/>
                  <a:pt x="4198" y="4287"/>
                  <a:pt x="3649" y="4287"/>
                </a:cubicBezTo>
                <a:cubicBezTo>
                  <a:pt x="2598" y="4287"/>
                  <a:pt x="1524" y="4711"/>
                  <a:pt x="772" y="5447"/>
                </a:cubicBezTo>
                <a:cubicBezTo>
                  <a:pt x="573" y="5671"/>
                  <a:pt x="398" y="5895"/>
                  <a:pt x="249" y="6144"/>
                </a:cubicBezTo>
                <a:cubicBezTo>
                  <a:pt x="0" y="6443"/>
                  <a:pt x="0" y="6841"/>
                  <a:pt x="199" y="7140"/>
                </a:cubicBezTo>
                <a:cubicBezTo>
                  <a:pt x="370" y="7387"/>
                  <a:pt x="642" y="7532"/>
                  <a:pt x="927" y="7532"/>
                </a:cubicBezTo>
                <a:cubicBezTo>
                  <a:pt x="1016" y="7532"/>
                  <a:pt x="1106" y="7518"/>
                  <a:pt x="1195" y="7488"/>
                </a:cubicBezTo>
                <a:cubicBezTo>
                  <a:pt x="1444" y="7414"/>
                  <a:pt x="1668" y="7314"/>
                  <a:pt x="1917" y="7214"/>
                </a:cubicBezTo>
                <a:cubicBezTo>
                  <a:pt x="2365" y="6941"/>
                  <a:pt x="2788" y="6642"/>
                  <a:pt x="3236" y="6393"/>
                </a:cubicBezTo>
                <a:cubicBezTo>
                  <a:pt x="3634" y="6194"/>
                  <a:pt x="4057" y="6045"/>
                  <a:pt x="4456" y="5870"/>
                </a:cubicBezTo>
                <a:lnTo>
                  <a:pt x="4456" y="5870"/>
                </a:lnTo>
                <a:cubicBezTo>
                  <a:pt x="3858" y="6742"/>
                  <a:pt x="3186" y="7563"/>
                  <a:pt x="2464" y="8335"/>
                </a:cubicBezTo>
                <a:cubicBezTo>
                  <a:pt x="822" y="10201"/>
                  <a:pt x="473" y="12367"/>
                  <a:pt x="846" y="14707"/>
                </a:cubicBezTo>
                <a:cubicBezTo>
                  <a:pt x="946" y="15254"/>
                  <a:pt x="1120" y="15752"/>
                  <a:pt x="1419" y="16200"/>
                </a:cubicBezTo>
                <a:cubicBezTo>
                  <a:pt x="1558" y="16478"/>
                  <a:pt x="1820" y="16610"/>
                  <a:pt x="2083" y="16610"/>
                </a:cubicBezTo>
                <a:cubicBezTo>
                  <a:pt x="2387" y="16610"/>
                  <a:pt x="2693" y="16434"/>
                  <a:pt x="2813" y="16101"/>
                </a:cubicBezTo>
                <a:cubicBezTo>
                  <a:pt x="2987" y="15628"/>
                  <a:pt x="3111" y="15155"/>
                  <a:pt x="3136" y="14632"/>
                </a:cubicBezTo>
                <a:cubicBezTo>
                  <a:pt x="3211" y="13935"/>
                  <a:pt x="3186" y="13188"/>
                  <a:pt x="3211" y="12467"/>
                </a:cubicBezTo>
                <a:cubicBezTo>
                  <a:pt x="3261" y="11794"/>
                  <a:pt x="3584" y="11147"/>
                  <a:pt x="4082" y="10674"/>
                </a:cubicBezTo>
                <a:cubicBezTo>
                  <a:pt x="4207" y="10898"/>
                  <a:pt x="4356" y="11122"/>
                  <a:pt x="4505" y="11297"/>
                </a:cubicBezTo>
                <a:cubicBezTo>
                  <a:pt x="5103" y="11894"/>
                  <a:pt x="5302" y="12740"/>
                  <a:pt x="5053" y="13537"/>
                </a:cubicBezTo>
                <a:cubicBezTo>
                  <a:pt x="4953" y="13910"/>
                  <a:pt x="4904" y="14308"/>
                  <a:pt x="4854" y="14682"/>
                </a:cubicBezTo>
                <a:cubicBezTo>
                  <a:pt x="4804" y="14981"/>
                  <a:pt x="4804" y="15279"/>
                  <a:pt x="4854" y="15578"/>
                </a:cubicBezTo>
                <a:cubicBezTo>
                  <a:pt x="4929" y="16076"/>
                  <a:pt x="5327" y="16474"/>
                  <a:pt x="5850" y="16574"/>
                </a:cubicBezTo>
                <a:cubicBezTo>
                  <a:pt x="5864" y="16574"/>
                  <a:pt x="5879" y="16575"/>
                  <a:pt x="5893" y="16575"/>
                </a:cubicBezTo>
                <a:cubicBezTo>
                  <a:pt x="6359" y="16575"/>
                  <a:pt x="6552" y="16190"/>
                  <a:pt x="6721" y="15852"/>
                </a:cubicBezTo>
                <a:cubicBezTo>
                  <a:pt x="6845" y="15603"/>
                  <a:pt x="6920" y="15354"/>
                  <a:pt x="6970" y="15105"/>
                </a:cubicBezTo>
                <a:cubicBezTo>
                  <a:pt x="7368" y="12915"/>
                  <a:pt x="7094" y="10948"/>
                  <a:pt x="5078" y="9504"/>
                </a:cubicBezTo>
                <a:cubicBezTo>
                  <a:pt x="6646" y="8185"/>
                  <a:pt x="7691" y="6518"/>
                  <a:pt x="8637" y="4651"/>
                </a:cubicBezTo>
                <a:cubicBezTo>
                  <a:pt x="9135" y="5597"/>
                  <a:pt x="9135" y="6518"/>
                  <a:pt x="9185" y="7389"/>
                </a:cubicBezTo>
                <a:cubicBezTo>
                  <a:pt x="9210" y="8135"/>
                  <a:pt x="9185" y="8882"/>
                  <a:pt x="9284" y="9629"/>
                </a:cubicBezTo>
                <a:cubicBezTo>
                  <a:pt x="9334" y="9928"/>
                  <a:pt x="9459" y="10475"/>
                  <a:pt x="9857" y="10525"/>
                </a:cubicBezTo>
                <a:cubicBezTo>
                  <a:pt x="9883" y="10530"/>
                  <a:pt x="9907" y="10533"/>
                  <a:pt x="9931" y="10533"/>
                </a:cubicBezTo>
                <a:cubicBezTo>
                  <a:pt x="10261" y="10533"/>
                  <a:pt x="10465" y="10081"/>
                  <a:pt x="10604" y="9803"/>
                </a:cubicBezTo>
                <a:cubicBezTo>
                  <a:pt x="11102" y="8882"/>
                  <a:pt x="11326" y="7837"/>
                  <a:pt x="11276" y="6791"/>
                </a:cubicBezTo>
                <a:cubicBezTo>
                  <a:pt x="11251" y="5298"/>
                  <a:pt x="10753" y="4053"/>
                  <a:pt x="9309" y="3381"/>
                </a:cubicBezTo>
                <a:cubicBezTo>
                  <a:pt x="9508" y="2585"/>
                  <a:pt x="9733" y="1888"/>
                  <a:pt x="9882" y="1166"/>
                </a:cubicBezTo>
                <a:cubicBezTo>
                  <a:pt x="9981" y="768"/>
                  <a:pt x="10056" y="295"/>
                  <a:pt x="9583" y="71"/>
                </a:cubicBezTo>
                <a:cubicBezTo>
                  <a:pt x="9468" y="22"/>
                  <a:pt x="9356" y="0"/>
                  <a:pt x="92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26"/>
          <p:cNvSpPr/>
          <p:nvPr/>
        </p:nvSpPr>
        <p:spPr>
          <a:xfrm flipH="1" rot="10800000">
            <a:off x="5586450" y="1282016"/>
            <a:ext cx="133247" cy="131839"/>
          </a:xfrm>
          <a:custGeom>
            <a:rect b="b" l="l" r="r" t="t"/>
            <a:pathLst>
              <a:path extrusionOk="0" h="2341" w="2366">
                <a:moveTo>
                  <a:pt x="1195" y="1"/>
                </a:moveTo>
                <a:cubicBezTo>
                  <a:pt x="548" y="1"/>
                  <a:pt x="1" y="523"/>
                  <a:pt x="1" y="1170"/>
                </a:cubicBezTo>
                <a:cubicBezTo>
                  <a:pt x="1" y="1818"/>
                  <a:pt x="548" y="2340"/>
                  <a:pt x="1195" y="2340"/>
                </a:cubicBezTo>
                <a:cubicBezTo>
                  <a:pt x="1843" y="2340"/>
                  <a:pt x="2365" y="1818"/>
                  <a:pt x="2365" y="1170"/>
                </a:cubicBezTo>
                <a:cubicBezTo>
                  <a:pt x="2365" y="523"/>
                  <a:pt x="1843" y="1"/>
                  <a:pt x="119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26"/>
          <p:cNvSpPr/>
          <p:nvPr/>
        </p:nvSpPr>
        <p:spPr>
          <a:xfrm flipH="1" rot="10800000">
            <a:off x="5620129" y="704468"/>
            <a:ext cx="131783" cy="133247"/>
          </a:xfrm>
          <a:custGeom>
            <a:rect b="b" l="l" r="r" t="t"/>
            <a:pathLst>
              <a:path extrusionOk="0" h="2366" w="2340">
                <a:moveTo>
                  <a:pt x="1170" y="1"/>
                </a:moveTo>
                <a:cubicBezTo>
                  <a:pt x="523" y="1"/>
                  <a:pt x="0" y="548"/>
                  <a:pt x="0" y="1196"/>
                </a:cubicBezTo>
                <a:cubicBezTo>
                  <a:pt x="0" y="1843"/>
                  <a:pt x="523" y="2365"/>
                  <a:pt x="1170" y="2365"/>
                </a:cubicBezTo>
                <a:cubicBezTo>
                  <a:pt x="1817" y="2365"/>
                  <a:pt x="2340" y="1843"/>
                  <a:pt x="2340" y="1196"/>
                </a:cubicBezTo>
                <a:cubicBezTo>
                  <a:pt x="2340" y="548"/>
                  <a:pt x="1817" y="1"/>
                  <a:pt x="117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26"/>
          <p:cNvSpPr/>
          <p:nvPr/>
        </p:nvSpPr>
        <p:spPr>
          <a:xfrm flipH="1" rot="10800000">
            <a:off x="5847206" y="1282014"/>
            <a:ext cx="67356" cy="65948"/>
          </a:xfrm>
          <a:custGeom>
            <a:rect b="b" l="l" r="r" t="t"/>
            <a:pathLst>
              <a:path extrusionOk="0" h="1171" w="1196">
                <a:moveTo>
                  <a:pt x="598" y="0"/>
                </a:moveTo>
                <a:cubicBezTo>
                  <a:pt x="274" y="0"/>
                  <a:pt x="0" y="274"/>
                  <a:pt x="0" y="598"/>
                </a:cubicBezTo>
                <a:cubicBezTo>
                  <a:pt x="0" y="921"/>
                  <a:pt x="274" y="1170"/>
                  <a:pt x="598" y="1170"/>
                </a:cubicBezTo>
                <a:cubicBezTo>
                  <a:pt x="921" y="1170"/>
                  <a:pt x="1195" y="921"/>
                  <a:pt x="1195" y="598"/>
                </a:cubicBezTo>
                <a:cubicBezTo>
                  <a:pt x="1195" y="274"/>
                  <a:pt x="921" y="0"/>
                  <a:pt x="59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26"/>
          <p:cNvSpPr/>
          <p:nvPr/>
        </p:nvSpPr>
        <p:spPr>
          <a:xfrm flipH="1" rot="10800000">
            <a:off x="5454664" y="579721"/>
            <a:ext cx="65948" cy="67356"/>
          </a:xfrm>
          <a:custGeom>
            <a:rect b="b" l="l" r="r" t="t"/>
            <a:pathLst>
              <a:path extrusionOk="0" h="1196" w="1171">
                <a:moveTo>
                  <a:pt x="573" y="1"/>
                </a:moveTo>
                <a:cubicBezTo>
                  <a:pt x="250" y="1"/>
                  <a:pt x="1" y="275"/>
                  <a:pt x="1" y="598"/>
                </a:cubicBezTo>
                <a:cubicBezTo>
                  <a:pt x="1" y="922"/>
                  <a:pt x="250" y="1196"/>
                  <a:pt x="573" y="1196"/>
                </a:cubicBezTo>
                <a:cubicBezTo>
                  <a:pt x="897" y="1196"/>
                  <a:pt x="1171" y="922"/>
                  <a:pt x="1171" y="598"/>
                </a:cubicBezTo>
                <a:cubicBezTo>
                  <a:pt x="1171" y="275"/>
                  <a:pt x="897" y="1"/>
                  <a:pt x="57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26"/>
          <p:cNvSpPr/>
          <p:nvPr/>
        </p:nvSpPr>
        <p:spPr>
          <a:xfrm flipH="1" rot="10800000">
            <a:off x="5685966" y="996028"/>
            <a:ext cx="67356" cy="65948"/>
          </a:xfrm>
          <a:custGeom>
            <a:rect b="b" l="l" r="r" t="t"/>
            <a:pathLst>
              <a:path extrusionOk="0" h="1171" w="1196">
                <a:moveTo>
                  <a:pt x="598" y="0"/>
                </a:moveTo>
                <a:cubicBezTo>
                  <a:pt x="275" y="0"/>
                  <a:pt x="1" y="274"/>
                  <a:pt x="1" y="598"/>
                </a:cubicBezTo>
                <a:cubicBezTo>
                  <a:pt x="1" y="921"/>
                  <a:pt x="275" y="1170"/>
                  <a:pt x="598" y="1170"/>
                </a:cubicBezTo>
                <a:cubicBezTo>
                  <a:pt x="922" y="1170"/>
                  <a:pt x="1196" y="921"/>
                  <a:pt x="1196" y="598"/>
                </a:cubicBezTo>
                <a:cubicBezTo>
                  <a:pt x="1196" y="274"/>
                  <a:pt x="922" y="0"/>
                  <a:pt x="59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26"/>
          <p:cNvSpPr/>
          <p:nvPr/>
        </p:nvSpPr>
        <p:spPr>
          <a:xfrm flipH="1" rot="10800000">
            <a:off x="5428026" y="1061922"/>
            <a:ext cx="117816" cy="116408"/>
          </a:xfrm>
          <a:custGeom>
            <a:rect b="b" l="l" r="r" t="t"/>
            <a:pathLst>
              <a:path extrusionOk="0" h="2067" w="2092">
                <a:moveTo>
                  <a:pt x="1046" y="0"/>
                </a:moveTo>
                <a:cubicBezTo>
                  <a:pt x="474" y="0"/>
                  <a:pt x="1" y="448"/>
                  <a:pt x="1" y="1021"/>
                </a:cubicBezTo>
                <a:cubicBezTo>
                  <a:pt x="1" y="1618"/>
                  <a:pt x="474" y="2066"/>
                  <a:pt x="1046" y="2066"/>
                </a:cubicBezTo>
                <a:cubicBezTo>
                  <a:pt x="1619" y="2066"/>
                  <a:pt x="2092" y="1618"/>
                  <a:pt x="2092" y="1021"/>
                </a:cubicBezTo>
                <a:cubicBezTo>
                  <a:pt x="2092" y="448"/>
                  <a:pt x="1619" y="0"/>
                  <a:pt x="10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26"/>
          <p:cNvSpPr/>
          <p:nvPr/>
        </p:nvSpPr>
        <p:spPr>
          <a:xfrm flipH="1" rot="10800000">
            <a:off x="-38100" y="3163430"/>
            <a:ext cx="780353" cy="1980070"/>
          </a:xfrm>
          <a:custGeom>
            <a:rect b="b" l="l" r="r" t="t"/>
            <a:pathLst>
              <a:path extrusionOk="0" h="32088" w="12646">
                <a:moveTo>
                  <a:pt x="200" y="1"/>
                </a:moveTo>
                <a:lnTo>
                  <a:pt x="1" y="32085"/>
                </a:lnTo>
                <a:cubicBezTo>
                  <a:pt x="47" y="32087"/>
                  <a:pt x="94" y="32088"/>
                  <a:pt x="140" y="32088"/>
                </a:cubicBezTo>
                <a:cubicBezTo>
                  <a:pt x="2398" y="32088"/>
                  <a:pt x="4400" y="30325"/>
                  <a:pt x="5278" y="28252"/>
                </a:cubicBezTo>
                <a:cubicBezTo>
                  <a:pt x="6199" y="26136"/>
                  <a:pt x="6174" y="23722"/>
                  <a:pt x="5950" y="21407"/>
                </a:cubicBezTo>
                <a:cubicBezTo>
                  <a:pt x="5726" y="19092"/>
                  <a:pt x="5327" y="16802"/>
                  <a:pt x="5551" y="14487"/>
                </a:cubicBezTo>
                <a:cubicBezTo>
                  <a:pt x="5775" y="12421"/>
                  <a:pt x="6472" y="10405"/>
                  <a:pt x="7642" y="8688"/>
                </a:cubicBezTo>
                <a:cubicBezTo>
                  <a:pt x="9509" y="5875"/>
                  <a:pt x="12645" y="3336"/>
                  <a:pt x="122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26"/>
          <p:cNvSpPr/>
          <p:nvPr/>
        </p:nvSpPr>
        <p:spPr>
          <a:xfrm flipH="1" rot="2700000">
            <a:off x="97157" y="2474581"/>
            <a:ext cx="693955" cy="1070747"/>
          </a:xfrm>
          <a:custGeom>
            <a:rect b="b" l="l" r="r" t="t"/>
            <a:pathLst>
              <a:path extrusionOk="0" h="27923" w="18097">
                <a:moveTo>
                  <a:pt x="12416" y="0"/>
                </a:moveTo>
                <a:cubicBezTo>
                  <a:pt x="11868" y="0"/>
                  <a:pt x="11333" y="364"/>
                  <a:pt x="11226" y="988"/>
                </a:cubicBezTo>
                <a:cubicBezTo>
                  <a:pt x="11052" y="1785"/>
                  <a:pt x="11002" y="2581"/>
                  <a:pt x="11077" y="3378"/>
                </a:cubicBezTo>
                <a:cubicBezTo>
                  <a:pt x="11152" y="4523"/>
                  <a:pt x="11376" y="5643"/>
                  <a:pt x="11500" y="6788"/>
                </a:cubicBezTo>
                <a:cubicBezTo>
                  <a:pt x="11625" y="7883"/>
                  <a:pt x="11301" y="8953"/>
                  <a:pt x="10629" y="9799"/>
                </a:cubicBezTo>
                <a:cubicBezTo>
                  <a:pt x="10355" y="9501"/>
                  <a:pt x="10081" y="9202"/>
                  <a:pt x="9758" y="8928"/>
                </a:cubicBezTo>
                <a:cubicBezTo>
                  <a:pt x="8613" y="8082"/>
                  <a:pt x="8239" y="6937"/>
                  <a:pt x="8339" y="5593"/>
                </a:cubicBezTo>
                <a:cubicBezTo>
                  <a:pt x="8389" y="4971"/>
                  <a:pt x="8389" y="4323"/>
                  <a:pt x="8364" y="3726"/>
                </a:cubicBezTo>
                <a:cubicBezTo>
                  <a:pt x="8364" y="3253"/>
                  <a:pt x="8289" y="2780"/>
                  <a:pt x="8165" y="2307"/>
                </a:cubicBezTo>
                <a:cubicBezTo>
                  <a:pt x="7891" y="1536"/>
                  <a:pt x="7144" y="1013"/>
                  <a:pt x="6323" y="1013"/>
                </a:cubicBezTo>
                <a:cubicBezTo>
                  <a:pt x="5501" y="1088"/>
                  <a:pt x="5302" y="1760"/>
                  <a:pt x="5128" y="2382"/>
                </a:cubicBezTo>
                <a:cubicBezTo>
                  <a:pt x="5004" y="2780"/>
                  <a:pt x="4954" y="3203"/>
                  <a:pt x="4929" y="3626"/>
                </a:cubicBezTo>
                <a:cubicBezTo>
                  <a:pt x="4904" y="7136"/>
                  <a:pt x="5850" y="10148"/>
                  <a:pt x="9360" y="11940"/>
                </a:cubicBezTo>
                <a:cubicBezTo>
                  <a:pt x="7269" y="14429"/>
                  <a:pt x="6049" y="17317"/>
                  <a:pt x="5053" y="20453"/>
                </a:cubicBezTo>
                <a:cubicBezTo>
                  <a:pt x="4008" y="19109"/>
                  <a:pt x="3809" y="17690"/>
                  <a:pt x="3510" y="16296"/>
                </a:cubicBezTo>
                <a:cubicBezTo>
                  <a:pt x="3261" y="15151"/>
                  <a:pt x="3087" y="13956"/>
                  <a:pt x="2739" y="12836"/>
                </a:cubicBezTo>
                <a:cubicBezTo>
                  <a:pt x="2591" y="12370"/>
                  <a:pt x="2275" y="11566"/>
                  <a:pt x="1647" y="11566"/>
                </a:cubicBezTo>
                <a:cubicBezTo>
                  <a:pt x="1638" y="11566"/>
                  <a:pt x="1628" y="11566"/>
                  <a:pt x="1618" y="11567"/>
                </a:cubicBezTo>
                <a:cubicBezTo>
                  <a:pt x="996" y="11567"/>
                  <a:pt x="797" y="12388"/>
                  <a:pt x="623" y="12886"/>
                </a:cubicBezTo>
                <a:cubicBezTo>
                  <a:pt x="100" y="14454"/>
                  <a:pt x="1" y="16147"/>
                  <a:pt x="349" y="17790"/>
                </a:cubicBezTo>
                <a:cubicBezTo>
                  <a:pt x="797" y="20129"/>
                  <a:pt x="1917" y="21946"/>
                  <a:pt x="4332" y="22643"/>
                </a:cubicBezTo>
                <a:cubicBezTo>
                  <a:pt x="4207" y="23913"/>
                  <a:pt x="4033" y="25083"/>
                  <a:pt x="3983" y="26252"/>
                </a:cubicBezTo>
                <a:cubicBezTo>
                  <a:pt x="3958" y="26875"/>
                  <a:pt x="3958" y="27646"/>
                  <a:pt x="4755" y="27870"/>
                </a:cubicBezTo>
                <a:cubicBezTo>
                  <a:pt x="4894" y="27906"/>
                  <a:pt x="5026" y="27923"/>
                  <a:pt x="5149" y="27923"/>
                </a:cubicBezTo>
                <a:cubicBezTo>
                  <a:pt x="5798" y="27923"/>
                  <a:pt x="6237" y="27464"/>
                  <a:pt x="6572" y="26900"/>
                </a:cubicBezTo>
                <a:cubicBezTo>
                  <a:pt x="6796" y="26526"/>
                  <a:pt x="6995" y="26128"/>
                  <a:pt x="7144" y="25730"/>
                </a:cubicBezTo>
                <a:cubicBezTo>
                  <a:pt x="7543" y="24709"/>
                  <a:pt x="7841" y="23639"/>
                  <a:pt x="8239" y="22618"/>
                </a:cubicBezTo>
                <a:cubicBezTo>
                  <a:pt x="8688" y="21523"/>
                  <a:pt x="9185" y="20478"/>
                  <a:pt x="9683" y="19383"/>
                </a:cubicBezTo>
                <a:lnTo>
                  <a:pt x="10405" y="19607"/>
                </a:lnTo>
                <a:cubicBezTo>
                  <a:pt x="10904" y="19756"/>
                  <a:pt x="11423" y="19826"/>
                  <a:pt x="11945" y="19826"/>
                </a:cubicBezTo>
                <a:cubicBezTo>
                  <a:pt x="13952" y="19826"/>
                  <a:pt x="16010" y="18787"/>
                  <a:pt x="17175" y="17167"/>
                </a:cubicBezTo>
                <a:cubicBezTo>
                  <a:pt x="17449" y="16794"/>
                  <a:pt x="17673" y="16371"/>
                  <a:pt x="17847" y="15923"/>
                </a:cubicBezTo>
                <a:cubicBezTo>
                  <a:pt x="18071" y="15375"/>
                  <a:pt x="18096" y="14827"/>
                  <a:pt x="17623" y="14379"/>
                </a:cubicBezTo>
                <a:cubicBezTo>
                  <a:pt x="17355" y="14080"/>
                  <a:pt x="16988" y="13930"/>
                  <a:pt x="16621" y="13930"/>
                </a:cubicBezTo>
                <a:cubicBezTo>
                  <a:pt x="16409" y="13930"/>
                  <a:pt x="16197" y="13980"/>
                  <a:pt x="16006" y="14081"/>
                </a:cubicBezTo>
                <a:cubicBezTo>
                  <a:pt x="15607" y="14255"/>
                  <a:pt x="15259" y="14454"/>
                  <a:pt x="14935" y="14703"/>
                </a:cubicBezTo>
                <a:cubicBezTo>
                  <a:pt x="14288" y="15226"/>
                  <a:pt x="13691" y="15823"/>
                  <a:pt x="13043" y="16321"/>
                </a:cubicBezTo>
                <a:cubicBezTo>
                  <a:pt x="12496" y="16744"/>
                  <a:pt x="11874" y="17093"/>
                  <a:pt x="11276" y="17441"/>
                </a:cubicBezTo>
                <a:cubicBezTo>
                  <a:pt x="12023" y="15948"/>
                  <a:pt x="12844" y="14479"/>
                  <a:pt x="13765" y="13060"/>
                </a:cubicBezTo>
                <a:cubicBezTo>
                  <a:pt x="15856" y="9750"/>
                  <a:pt x="15831" y="6215"/>
                  <a:pt x="14661" y="2656"/>
                </a:cubicBezTo>
                <a:cubicBezTo>
                  <a:pt x="14363" y="1834"/>
                  <a:pt x="13940" y="1112"/>
                  <a:pt x="13367" y="465"/>
                </a:cubicBezTo>
                <a:cubicBezTo>
                  <a:pt x="13116" y="146"/>
                  <a:pt x="12763" y="0"/>
                  <a:pt x="1241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2_3_1">
    <p:bg>
      <p:bgPr>
        <a:solidFill>
          <a:schemeClr val="accent1"/>
        </a:solidFill>
      </p:bgPr>
    </p:bg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7"/>
          <p:cNvSpPr txBox="1"/>
          <p:nvPr>
            <p:ph type="title"/>
          </p:nvPr>
        </p:nvSpPr>
        <p:spPr>
          <a:xfrm>
            <a:off x="2111240" y="1841725"/>
            <a:ext cx="2013600" cy="59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7" name="Google Shape;537;p27"/>
          <p:cNvSpPr txBox="1"/>
          <p:nvPr>
            <p:ph idx="1" type="subTitle"/>
          </p:nvPr>
        </p:nvSpPr>
        <p:spPr>
          <a:xfrm>
            <a:off x="2111240" y="2429625"/>
            <a:ext cx="22350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8" name="Google Shape;538;p27"/>
          <p:cNvSpPr txBox="1"/>
          <p:nvPr>
            <p:ph idx="2" type="title"/>
          </p:nvPr>
        </p:nvSpPr>
        <p:spPr>
          <a:xfrm>
            <a:off x="5536901" y="1841725"/>
            <a:ext cx="2013600" cy="59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9" name="Google Shape;539;p27"/>
          <p:cNvSpPr txBox="1"/>
          <p:nvPr>
            <p:ph idx="3" type="subTitle"/>
          </p:nvPr>
        </p:nvSpPr>
        <p:spPr>
          <a:xfrm>
            <a:off x="5536892" y="2429625"/>
            <a:ext cx="22350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0" name="Google Shape;540;p27"/>
          <p:cNvSpPr txBox="1"/>
          <p:nvPr>
            <p:ph idx="4"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1" name="Google Shape;541;p27"/>
          <p:cNvSpPr txBox="1"/>
          <p:nvPr>
            <p:ph idx="5" type="title"/>
          </p:nvPr>
        </p:nvSpPr>
        <p:spPr>
          <a:xfrm>
            <a:off x="2111240" y="3238175"/>
            <a:ext cx="2013600" cy="59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2" name="Google Shape;542;p27"/>
          <p:cNvSpPr txBox="1"/>
          <p:nvPr>
            <p:ph idx="6" type="subTitle"/>
          </p:nvPr>
        </p:nvSpPr>
        <p:spPr>
          <a:xfrm>
            <a:off x="2111240" y="3826125"/>
            <a:ext cx="22350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3" name="Google Shape;543;p27"/>
          <p:cNvSpPr txBox="1"/>
          <p:nvPr>
            <p:ph idx="7" type="title"/>
          </p:nvPr>
        </p:nvSpPr>
        <p:spPr>
          <a:xfrm>
            <a:off x="5536901" y="3238175"/>
            <a:ext cx="2013600" cy="59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4" name="Google Shape;544;p27"/>
          <p:cNvSpPr txBox="1"/>
          <p:nvPr>
            <p:ph idx="8" type="subTitle"/>
          </p:nvPr>
        </p:nvSpPr>
        <p:spPr>
          <a:xfrm>
            <a:off x="5536892" y="3826125"/>
            <a:ext cx="22350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5" name="Google Shape;545;p27"/>
          <p:cNvSpPr/>
          <p:nvPr/>
        </p:nvSpPr>
        <p:spPr>
          <a:xfrm>
            <a:off x="7615363" y="2367591"/>
            <a:ext cx="1554404" cy="2811179"/>
          </a:xfrm>
          <a:custGeom>
            <a:rect b="b" l="l" r="r" t="t"/>
            <a:pathLst>
              <a:path extrusionOk="0" h="42634" w="23573">
                <a:moveTo>
                  <a:pt x="23099" y="1"/>
                </a:moveTo>
                <a:cubicBezTo>
                  <a:pt x="21904" y="573"/>
                  <a:pt x="21332" y="1942"/>
                  <a:pt x="21133" y="3236"/>
                </a:cubicBezTo>
                <a:cubicBezTo>
                  <a:pt x="20934" y="4556"/>
                  <a:pt x="21008" y="5900"/>
                  <a:pt x="20660" y="7169"/>
                </a:cubicBezTo>
                <a:cubicBezTo>
                  <a:pt x="19838" y="10156"/>
                  <a:pt x="16926" y="12023"/>
                  <a:pt x="14064" y="13243"/>
                </a:cubicBezTo>
                <a:cubicBezTo>
                  <a:pt x="11226" y="14437"/>
                  <a:pt x="8115" y="15309"/>
                  <a:pt x="5875" y="17449"/>
                </a:cubicBezTo>
                <a:cubicBezTo>
                  <a:pt x="3510" y="19789"/>
                  <a:pt x="2564" y="23224"/>
                  <a:pt x="3361" y="26460"/>
                </a:cubicBezTo>
                <a:cubicBezTo>
                  <a:pt x="3709" y="27704"/>
                  <a:pt x="4281" y="28849"/>
                  <a:pt x="4630" y="30069"/>
                </a:cubicBezTo>
                <a:cubicBezTo>
                  <a:pt x="5327" y="32558"/>
                  <a:pt x="5078" y="35197"/>
                  <a:pt x="3958" y="37536"/>
                </a:cubicBezTo>
                <a:cubicBezTo>
                  <a:pt x="3012" y="39552"/>
                  <a:pt x="1071" y="40523"/>
                  <a:pt x="0" y="42241"/>
                </a:cubicBezTo>
                <a:cubicBezTo>
                  <a:pt x="1499" y="42539"/>
                  <a:pt x="3115" y="42633"/>
                  <a:pt x="4768" y="42633"/>
                </a:cubicBezTo>
                <a:cubicBezTo>
                  <a:pt x="7674" y="42633"/>
                  <a:pt x="10695" y="42340"/>
                  <a:pt x="13392" y="42340"/>
                </a:cubicBezTo>
                <a:lnTo>
                  <a:pt x="23473" y="42340"/>
                </a:lnTo>
                <a:lnTo>
                  <a:pt x="23473" y="1245"/>
                </a:lnTo>
                <a:cubicBezTo>
                  <a:pt x="23572" y="797"/>
                  <a:pt x="23423" y="324"/>
                  <a:pt x="23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27"/>
          <p:cNvSpPr/>
          <p:nvPr/>
        </p:nvSpPr>
        <p:spPr>
          <a:xfrm rot="-3909850">
            <a:off x="-1022921" y="2630539"/>
            <a:ext cx="2607635" cy="2046596"/>
          </a:xfrm>
          <a:custGeom>
            <a:rect b="b" l="l" r="r" t="t"/>
            <a:pathLst>
              <a:path extrusionOk="0" fill="none" h="38682" w="49286">
                <a:moveTo>
                  <a:pt x="1" y="38682"/>
                </a:moveTo>
                <a:cubicBezTo>
                  <a:pt x="3411" y="37910"/>
                  <a:pt x="6572" y="36267"/>
                  <a:pt x="9161" y="33902"/>
                </a:cubicBezTo>
                <a:cubicBezTo>
                  <a:pt x="13641" y="29795"/>
                  <a:pt x="16180" y="23672"/>
                  <a:pt x="21233" y="20262"/>
                </a:cubicBezTo>
                <a:cubicBezTo>
                  <a:pt x="26261" y="16927"/>
                  <a:pt x="32782" y="16877"/>
                  <a:pt x="38259" y="14313"/>
                </a:cubicBezTo>
                <a:cubicBezTo>
                  <a:pt x="43983" y="11550"/>
                  <a:pt x="48091" y="6248"/>
                  <a:pt x="49285" y="1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27"/>
          <p:cNvSpPr/>
          <p:nvPr/>
        </p:nvSpPr>
        <p:spPr>
          <a:xfrm>
            <a:off x="7849065" y="1747273"/>
            <a:ext cx="1087017" cy="1389771"/>
          </a:xfrm>
          <a:custGeom>
            <a:rect b="b" l="l" r="r" t="t"/>
            <a:pathLst>
              <a:path extrusionOk="0" h="23772" w="18595">
                <a:moveTo>
                  <a:pt x="10082" y="0"/>
                </a:moveTo>
                <a:cubicBezTo>
                  <a:pt x="10057" y="50"/>
                  <a:pt x="10032" y="75"/>
                  <a:pt x="10032" y="125"/>
                </a:cubicBezTo>
                <a:cubicBezTo>
                  <a:pt x="10057" y="249"/>
                  <a:pt x="10057" y="374"/>
                  <a:pt x="10082" y="498"/>
                </a:cubicBezTo>
                <a:cubicBezTo>
                  <a:pt x="10256" y="1892"/>
                  <a:pt x="10629" y="3286"/>
                  <a:pt x="10579" y="4705"/>
                </a:cubicBezTo>
                <a:cubicBezTo>
                  <a:pt x="10555" y="6198"/>
                  <a:pt x="10032" y="7667"/>
                  <a:pt x="9882" y="9160"/>
                </a:cubicBezTo>
                <a:cubicBezTo>
                  <a:pt x="9758" y="10081"/>
                  <a:pt x="9833" y="11027"/>
                  <a:pt x="10082" y="11923"/>
                </a:cubicBezTo>
                <a:lnTo>
                  <a:pt x="9609" y="11848"/>
                </a:lnTo>
                <a:cubicBezTo>
                  <a:pt x="8041" y="11575"/>
                  <a:pt x="6373" y="11724"/>
                  <a:pt x="4805" y="11351"/>
                </a:cubicBezTo>
                <a:cubicBezTo>
                  <a:pt x="3336" y="11002"/>
                  <a:pt x="2017" y="10230"/>
                  <a:pt x="598" y="9683"/>
                </a:cubicBezTo>
                <a:cubicBezTo>
                  <a:pt x="374" y="9608"/>
                  <a:pt x="200" y="9509"/>
                  <a:pt x="1" y="9409"/>
                </a:cubicBezTo>
                <a:lnTo>
                  <a:pt x="1" y="9409"/>
                </a:lnTo>
                <a:cubicBezTo>
                  <a:pt x="200" y="9733"/>
                  <a:pt x="374" y="10081"/>
                  <a:pt x="598" y="10405"/>
                </a:cubicBezTo>
                <a:cubicBezTo>
                  <a:pt x="1619" y="11973"/>
                  <a:pt x="3112" y="13143"/>
                  <a:pt x="4879" y="13740"/>
                </a:cubicBezTo>
                <a:cubicBezTo>
                  <a:pt x="5615" y="14011"/>
                  <a:pt x="6396" y="14147"/>
                  <a:pt x="7175" y="14147"/>
                </a:cubicBezTo>
                <a:cubicBezTo>
                  <a:pt x="7398" y="14147"/>
                  <a:pt x="7620" y="14136"/>
                  <a:pt x="7841" y="14113"/>
                </a:cubicBezTo>
                <a:cubicBezTo>
                  <a:pt x="8372" y="14047"/>
                  <a:pt x="8892" y="13936"/>
                  <a:pt x="9416" y="13936"/>
                </a:cubicBezTo>
                <a:cubicBezTo>
                  <a:pt x="9678" y="13936"/>
                  <a:pt x="9941" y="13964"/>
                  <a:pt x="10206" y="14039"/>
                </a:cubicBezTo>
                <a:cubicBezTo>
                  <a:pt x="10878" y="14213"/>
                  <a:pt x="11476" y="14586"/>
                  <a:pt x="11973" y="15109"/>
                </a:cubicBezTo>
                <a:cubicBezTo>
                  <a:pt x="12521" y="15632"/>
                  <a:pt x="12969" y="16254"/>
                  <a:pt x="13342" y="16901"/>
                </a:cubicBezTo>
                <a:cubicBezTo>
                  <a:pt x="13392" y="17001"/>
                  <a:pt x="13666" y="17524"/>
                  <a:pt x="13915" y="17996"/>
                </a:cubicBezTo>
                <a:lnTo>
                  <a:pt x="13915" y="18370"/>
                </a:lnTo>
                <a:cubicBezTo>
                  <a:pt x="13403" y="18289"/>
                  <a:pt x="12883" y="18245"/>
                  <a:pt x="12365" y="18245"/>
                </a:cubicBezTo>
                <a:cubicBezTo>
                  <a:pt x="11925" y="18245"/>
                  <a:pt x="11486" y="18276"/>
                  <a:pt x="11052" y="18345"/>
                </a:cubicBezTo>
                <a:cubicBezTo>
                  <a:pt x="9310" y="18594"/>
                  <a:pt x="7592" y="19266"/>
                  <a:pt x="5825" y="19365"/>
                </a:cubicBezTo>
                <a:cubicBezTo>
                  <a:pt x="5636" y="19377"/>
                  <a:pt x="5447" y="19382"/>
                  <a:pt x="5258" y="19382"/>
                </a:cubicBezTo>
                <a:cubicBezTo>
                  <a:pt x="3804" y="19382"/>
                  <a:pt x="2348" y="19075"/>
                  <a:pt x="872" y="18942"/>
                </a:cubicBezTo>
                <a:cubicBezTo>
                  <a:pt x="648" y="18942"/>
                  <a:pt x="399" y="18893"/>
                  <a:pt x="175" y="18843"/>
                </a:cubicBezTo>
                <a:lnTo>
                  <a:pt x="175" y="18843"/>
                </a:lnTo>
                <a:cubicBezTo>
                  <a:pt x="474" y="19141"/>
                  <a:pt x="797" y="19415"/>
                  <a:pt x="1096" y="19689"/>
                </a:cubicBezTo>
                <a:cubicBezTo>
                  <a:pt x="2664" y="21033"/>
                  <a:pt x="4630" y="21780"/>
                  <a:pt x="6672" y="21879"/>
                </a:cubicBezTo>
                <a:cubicBezTo>
                  <a:pt x="6782" y="21885"/>
                  <a:pt x="6892" y="21887"/>
                  <a:pt x="7002" y="21887"/>
                </a:cubicBezTo>
                <a:cubicBezTo>
                  <a:pt x="7986" y="21887"/>
                  <a:pt x="8967" y="21688"/>
                  <a:pt x="9907" y="21307"/>
                </a:cubicBezTo>
                <a:cubicBezTo>
                  <a:pt x="10704" y="20959"/>
                  <a:pt x="11451" y="20510"/>
                  <a:pt x="12347" y="20486"/>
                </a:cubicBezTo>
                <a:cubicBezTo>
                  <a:pt x="13093" y="20486"/>
                  <a:pt x="13815" y="20660"/>
                  <a:pt x="14487" y="21008"/>
                </a:cubicBezTo>
                <a:cubicBezTo>
                  <a:pt x="14662" y="21431"/>
                  <a:pt x="14935" y="21830"/>
                  <a:pt x="15234" y="22178"/>
                </a:cubicBezTo>
                <a:cubicBezTo>
                  <a:pt x="15408" y="22328"/>
                  <a:pt x="16205" y="23000"/>
                  <a:pt x="17151" y="23771"/>
                </a:cubicBezTo>
                <a:cubicBezTo>
                  <a:pt x="17574" y="23074"/>
                  <a:pt x="17972" y="22402"/>
                  <a:pt x="18370" y="21705"/>
                </a:cubicBezTo>
                <a:cubicBezTo>
                  <a:pt x="18121" y="21382"/>
                  <a:pt x="17897" y="21058"/>
                  <a:pt x="17698" y="20710"/>
                </a:cubicBezTo>
                <a:cubicBezTo>
                  <a:pt x="17176" y="19838"/>
                  <a:pt x="16902" y="18843"/>
                  <a:pt x="16877" y="17822"/>
                </a:cubicBezTo>
                <a:cubicBezTo>
                  <a:pt x="16877" y="16627"/>
                  <a:pt x="17424" y="15607"/>
                  <a:pt x="17873" y="14512"/>
                </a:cubicBezTo>
                <a:cubicBezTo>
                  <a:pt x="18370" y="13118"/>
                  <a:pt x="18594" y="11649"/>
                  <a:pt x="18470" y="10181"/>
                </a:cubicBezTo>
                <a:cubicBezTo>
                  <a:pt x="18246" y="7468"/>
                  <a:pt x="17151" y="4879"/>
                  <a:pt x="15309" y="2863"/>
                </a:cubicBezTo>
                <a:cubicBezTo>
                  <a:pt x="14935" y="2440"/>
                  <a:pt x="14537" y="2041"/>
                  <a:pt x="14139" y="1668"/>
                </a:cubicBezTo>
                <a:lnTo>
                  <a:pt x="14139" y="1668"/>
                </a:lnTo>
                <a:cubicBezTo>
                  <a:pt x="14214" y="1967"/>
                  <a:pt x="14263" y="2265"/>
                  <a:pt x="14313" y="2589"/>
                </a:cubicBezTo>
                <a:cubicBezTo>
                  <a:pt x="14562" y="4779"/>
                  <a:pt x="15159" y="6945"/>
                  <a:pt x="15110" y="9185"/>
                </a:cubicBezTo>
                <a:cubicBezTo>
                  <a:pt x="15060" y="10927"/>
                  <a:pt x="14587" y="12645"/>
                  <a:pt x="14263" y="14362"/>
                </a:cubicBezTo>
                <a:cubicBezTo>
                  <a:pt x="13965" y="14089"/>
                  <a:pt x="13641" y="13790"/>
                  <a:pt x="13616" y="13740"/>
                </a:cubicBezTo>
                <a:cubicBezTo>
                  <a:pt x="13093" y="13242"/>
                  <a:pt x="12645" y="12695"/>
                  <a:pt x="12297" y="12072"/>
                </a:cubicBezTo>
                <a:cubicBezTo>
                  <a:pt x="11948" y="11525"/>
                  <a:pt x="11749" y="10878"/>
                  <a:pt x="11749" y="10206"/>
                </a:cubicBezTo>
                <a:cubicBezTo>
                  <a:pt x="11749" y="9434"/>
                  <a:pt x="12098" y="8787"/>
                  <a:pt x="12372" y="8090"/>
                </a:cubicBezTo>
                <a:cubicBezTo>
                  <a:pt x="12695" y="7219"/>
                  <a:pt x="12820" y="6273"/>
                  <a:pt x="12745" y="5327"/>
                </a:cubicBezTo>
                <a:cubicBezTo>
                  <a:pt x="12596" y="3609"/>
                  <a:pt x="11899" y="1967"/>
                  <a:pt x="10729" y="672"/>
                </a:cubicBezTo>
                <a:cubicBezTo>
                  <a:pt x="10530" y="423"/>
                  <a:pt x="10306" y="224"/>
                  <a:pt x="100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27"/>
          <p:cNvSpPr/>
          <p:nvPr/>
        </p:nvSpPr>
        <p:spPr>
          <a:xfrm>
            <a:off x="7700004" y="2868204"/>
            <a:ext cx="1557701" cy="2442259"/>
          </a:xfrm>
          <a:custGeom>
            <a:rect b="b" l="l" r="r" t="t"/>
            <a:pathLst>
              <a:path extrusionOk="0" fill="none" h="37039" w="23623">
                <a:moveTo>
                  <a:pt x="1" y="37038"/>
                </a:moveTo>
                <a:cubicBezTo>
                  <a:pt x="2788" y="36267"/>
                  <a:pt x="4730" y="33553"/>
                  <a:pt x="5502" y="30766"/>
                </a:cubicBezTo>
                <a:cubicBezTo>
                  <a:pt x="6298" y="27953"/>
                  <a:pt x="6199" y="24991"/>
                  <a:pt x="6298" y="22079"/>
                </a:cubicBezTo>
                <a:cubicBezTo>
                  <a:pt x="6423" y="18021"/>
                  <a:pt x="7045" y="13790"/>
                  <a:pt x="9509" y="10579"/>
                </a:cubicBezTo>
                <a:cubicBezTo>
                  <a:pt x="13093" y="5875"/>
                  <a:pt x="19690" y="4431"/>
                  <a:pt x="23622" y="0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2_1"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28"/>
          <p:cNvSpPr txBox="1"/>
          <p:nvPr>
            <p:ph type="title"/>
          </p:nvPr>
        </p:nvSpPr>
        <p:spPr>
          <a:xfrm>
            <a:off x="789900" y="2772725"/>
            <a:ext cx="1752000" cy="46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51" name="Google Shape;551;p28"/>
          <p:cNvSpPr txBox="1"/>
          <p:nvPr>
            <p:ph idx="1" type="subTitle"/>
          </p:nvPr>
        </p:nvSpPr>
        <p:spPr>
          <a:xfrm>
            <a:off x="789900" y="3235000"/>
            <a:ext cx="1752000" cy="90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2" name="Google Shape;552;p28"/>
          <p:cNvSpPr txBox="1"/>
          <p:nvPr>
            <p:ph idx="2" type="title"/>
          </p:nvPr>
        </p:nvSpPr>
        <p:spPr>
          <a:xfrm>
            <a:off x="2727275" y="2772725"/>
            <a:ext cx="1752000" cy="46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53" name="Google Shape;553;p28"/>
          <p:cNvSpPr txBox="1"/>
          <p:nvPr>
            <p:ph idx="3" type="subTitle"/>
          </p:nvPr>
        </p:nvSpPr>
        <p:spPr>
          <a:xfrm>
            <a:off x="2727275" y="3235000"/>
            <a:ext cx="1752000" cy="90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4" name="Google Shape;554;p28"/>
          <p:cNvSpPr txBox="1"/>
          <p:nvPr>
            <p:ph idx="4"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55" name="Google Shape;555;p28"/>
          <p:cNvSpPr txBox="1"/>
          <p:nvPr>
            <p:ph idx="5" type="title"/>
          </p:nvPr>
        </p:nvSpPr>
        <p:spPr>
          <a:xfrm>
            <a:off x="4664700" y="2772725"/>
            <a:ext cx="1752000" cy="46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56" name="Google Shape;556;p28"/>
          <p:cNvSpPr txBox="1"/>
          <p:nvPr>
            <p:ph idx="6" type="subTitle"/>
          </p:nvPr>
        </p:nvSpPr>
        <p:spPr>
          <a:xfrm>
            <a:off x="4664700" y="3235000"/>
            <a:ext cx="1752000" cy="90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7" name="Google Shape;557;p28"/>
          <p:cNvSpPr txBox="1"/>
          <p:nvPr>
            <p:ph idx="7" type="title"/>
          </p:nvPr>
        </p:nvSpPr>
        <p:spPr>
          <a:xfrm>
            <a:off x="6602100" y="2772725"/>
            <a:ext cx="1752000" cy="46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58" name="Google Shape;558;p28"/>
          <p:cNvSpPr txBox="1"/>
          <p:nvPr>
            <p:ph idx="8" type="subTitle"/>
          </p:nvPr>
        </p:nvSpPr>
        <p:spPr>
          <a:xfrm>
            <a:off x="6602100" y="3235000"/>
            <a:ext cx="1752000" cy="90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9" name="Google Shape;559;p28"/>
          <p:cNvSpPr/>
          <p:nvPr/>
        </p:nvSpPr>
        <p:spPr>
          <a:xfrm flipH="1">
            <a:off x="7860212" y="2234830"/>
            <a:ext cx="1267824" cy="2923917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28"/>
          <p:cNvSpPr/>
          <p:nvPr/>
        </p:nvSpPr>
        <p:spPr>
          <a:xfrm flipH="1">
            <a:off x="-51850" y="3653438"/>
            <a:ext cx="1311653" cy="1548888"/>
          </a:xfrm>
          <a:custGeom>
            <a:rect b="b" l="l" r="r" t="t"/>
            <a:pathLst>
              <a:path extrusionOk="0" h="25515" w="21607">
                <a:moveTo>
                  <a:pt x="21606" y="1"/>
                </a:moveTo>
                <a:cubicBezTo>
                  <a:pt x="18993" y="150"/>
                  <a:pt x="16280" y="573"/>
                  <a:pt x="13815" y="1519"/>
                </a:cubicBezTo>
                <a:cubicBezTo>
                  <a:pt x="11376" y="2440"/>
                  <a:pt x="9136" y="4282"/>
                  <a:pt x="8389" y="6796"/>
                </a:cubicBezTo>
                <a:cubicBezTo>
                  <a:pt x="7468" y="9833"/>
                  <a:pt x="8812" y="13318"/>
                  <a:pt x="7518" y="16205"/>
                </a:cubicBezTo>
                <a:cubicBezTo>
                  <a:pt x="5925" y="19715"/>
                  <a:pt x="972" y="21059"/>
                  <a:pt x="1" y="24792"/>
                </a:cubicBezTo>
                <a:lnTo>
                  <a:pt x="21606" y="25514"/>
                </a:lnTo>
                <a:lnTo>
                  <a:pt x="2160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28"/>
          <p:cNvSpPr/>
          <p:nvPr/>
        </p:nvSpPr>
        <p:spPr>
          <a:xfrm flipH="1">
            <a:off x="7950302" y="3234961"/>
            <a:ext cx="1458195" cy="2333075"/>
          </a:xfrm>
          <a:custGeom>
            <a:rect b="b" l="l" r="r" t="t"/>
            <a:pathLst>
              <a:path extrusionOk="0" fill="none" h="38433" w="24021">
                <a:moveTo>
                  <a:pt x="1" y="1"/>
                </a:moveTo>
                <a:cubicBezTo>
                  <a:pt x="1096" y="2664"/>
                  <a:pt x="3685" y="4407"/>
                  <a:pt x="6323" y="5601"/>
                </a:cubicBezTo>
                <a:cubicBezTo>
                  <a:pt x="8961" y="6771"/>
                  <a:pt x="11799" y="7543"/>
                  <a:pt x="14238" y="9111"/>
                </a:cubicBezTo>
                <a:cubicBezTo>
                  <a:pt x="16902" y="10828"/>
                  <a:pt x="18943" y="13392"/>
                  <a:pt x="20013" y="16379"/>
                </a:cubicBezTo>
                <a:cubicBezTo>
                  <a:pt x="21258" y="19963"/>
                  <a:pt x="21059" y="23846"/>
                  <a:pt x="21133" y="27630"/>
                </a:cubicBezTo>
                <a:cubicBezTo>
                  <a:pt x="21233" y="31438"/>
                  <a:pt x="21706" y="35446"/>
                  <a:pt x="24021" y="38433"/>
                </a:cubicBezTo>
              </a:path>
            </a:pathLst>
          </a:custGeom>
          <a:solidFill>
            <a:schemeClr val="accent3"/>
          </a:solidFill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28"/>
          <p:cNvSpPr/>
          <p:nvPr/>
        </p:nvSpPr>
        <p:spPr>
          <a:xfrm flipH="1">
            <a:off x="-51845" y="3234952"/>
            <a:ext cx="1142347" cy="1962835"/>
          </a:xfrm>
          <a:custGeom>
            <a:rect b="b" l="l" r="r" t="t"/>
            <a:pathLst>
              <a:path extrusionOk="0" fill="none" h="32334" w="18818">
                <a:moveTo>
                  <a:pt x="0" y="32334"/>
                </a:moveTo>
                <a:cubicBezTo>
                  <a:pt x="4879" y="29820"/>
                  <a:pt x="8140" y="24991"/>
                  <a:pt x="8612" y="19515"/>
                </a:cubicBezTo>
                <a:cubicBezTo>
                  <a:pt x="8836" y="16877"/>
                  <a:pt x="8364" y="14163"/>
                  <a:pt x="8911" y="11550"/>
                </a:cubicBezTo>
                <a:cubicBezTo>
                  <a:pt x="9957" y="6447"/>
                  <a:pt x="14537" y="2962"/>
                  <a:pt x="18818" y="0"/>
                </a:cubicBezTo>
              </a:path>
            </a:pathLst>
          </a:custGeom>
          <a:solidFill>
            <a:schemeClr val="accent3"/>
          </a:solidFill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28"/>
          <p:cNvSpPr/>
          <p:nvPr/>
        </p:nvSpPr>
        <p:spPr>
          <a:xfrm flipH="1">
            <a:off x="8500176" y="4418311"/>
            <a:ext cx="188914" cy="188914"/>
          </a:xfrm>
          <a:custGeom>
            <a:rect b="b" l="l" r="r" t="t"/>
            <a:pathLst>
              <a:path extrusionOk="0" h="3112" w="3112">
                <a:moveTo>
                  <a:pt x="1568" y="1"/>
                </a:moveTo>
                <a:cubicBezTo>
                  <a:pt x="697" y="1"/>
                  <a:pt x="0" y="698"/>
                  <a:pt x="0" y="1569"/>
                </a:cubicBezTo>
                <a:cubicBezTo>
                  <a:pt x="0" y="2415"/>
                  <a:pt x="697" y="3112"/>
                  <a:pt x="1568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28"/>
          <p:cNvSpPr/>
          <p:nvPr/>
        </p:nvSpPr>
        <p:spPr>
          <a:xfrm flipH="1">
            <a:off x="8584944" y="3137570"/>
            <a:ext cx="188914" cy="188975"/>
          </a:xfrm>
          <a:custGeom>
            <a:rect b="b" l="l" r="r" t="t"/>
            <a:pathLst>
              <a:path extrusionOk="0" h="3113" w="3112">
                <a:moveTo>
                  <a:pt x="1544" y="1"/>
                </a:moveTo>
                <a:cubicBezTo>
                  <a:pt x="673" y="1"/>
                  <a:pt x="0" y="698"/>
                  <a:pt x="0" y="1569"/>
                </a:cubicBezTo>
                <a:cubicBezTo>
                  <a:pt x="0" y="2415"/>
                  <a:pt x="673" y="3112"/>
                  <a:pt x="1544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28"/>
          <p:cNvSpPr/>
          <p:nvPr/>
        </p:nvSpPr>
        <p:spPr>
          <a:xfrm flipH="1">
            <a:off x="8624216" y="4139648"/>
            <a:ext cx="110362" cy="94336"/>
          </a:xfrm>
          <a:custGeom>
            <a:rect b="b" l="l" r="r" t="t"/>
            <a:pathLst>
              <a:path extrusionOk="0" h="1554" w="1818">
                <a:moveTo>
                  <a:pt x="1021" y="0"/>
                </a:moveTo>
                <a:cubicBezTo>
                  <a:pt x="349" y="0"/>
                  <a:pt x="0" y="846"/>
                  <a:pt x="473" y="1319"/>
                </a:cubicBezTo>
                <a:cubicBezTo>
                  <a:pt x="635" y="1481"/>
                  <a:pt x="834" y="1554"/>
                  <a:pt x="1028" y="1554"/>
                </a:cubicBezTo>
                <a:cubicBezTo>
                  <a:pt x="1432" y="1554"/>
                  <a:pt x="1817" y="1242"/>
                  <a:pt x="1817" y="772"/>
                </a:cubicBezTo>
                <a:cubicBezTo>
                  <a:pt x="1817" y="349"/>
                  <a:pt x="1469" y="0"/>
                  <a:pt x="10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28"/>
          <p:cNvSpPr/>
          <p:nvPr/>
        </p:nvSpPr>
        <p:spPr>
          <a:xfrm flipH="1">
            <a:off x="8341706" y="3503934"/>
            <a:ext cx="93729" cy="93729"/>
          </a:xfrm>
          <a:custGeom>
            <a:rect b="b" l="l" r="r" t="t"/>
            <a:pathLst>
              <a:path extrusionOk="0" h="1544" w="1544">
                <a:moveTo>
                  <a:pt x="772" y="0"/>
                </a:moveTo>
                <a:cubicBezTo>
                  <a:pt x="349" y="0"/>
                  <a:pt x="1" y="349"/>
                  <a:pt x="1" y="772"/>
                </a:cubicBezTo>
                <a:cubicBezTo>
                  <a:pt x="1" y="1195"/>
                  <a:pt x="349" y="1544"/>
                  <a:pt x="772" y="1544"/>
                </a:cubicBezTo>
                <a:cubicBezTo>
                  <a:pt x="1195" y="1544"/>
                  <a:pt x="1544" y="1195"/>
                  <a:pt x="1544" y="772"/>
                </a:cubicBezTo>
                <a:cubicBezTo>
                  <a:pt x="1544" y="349"/>
                  <a:pt x="1195" y="0"/>
                  <a:pt x="7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2_2">
    <p:bg>
      <p:bgPr>
        <a:solidFill>
          <a:schemeClr val="accent1"/>
        </a:solidFill>
      </p:bgPr>
    </p:bg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9"/>
          <p:cNvSpPr txBox="1"/>
          <p:nvPr>
            <p:ph type="title"/>
          </p:nvPr>
        </p:nvSpPr>
        <p:spPr>
          <a:xfrm>
            <a:off x="1017175" y="1738748"/>
            <a:ext cx="2013600" cy="46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69" name="Google Shape;569;p29"/>
          <p:cNvSpPr txBox="1"/>
          <p:nvPr>
            <p:ph idx="1" type="subTitle"/>
          </p:nvPr>
        </p:nvSpPr>
        <p:spPr>
          <a:xfrm>
            <a:off x="807775" y="2201025"/>
            <a:ext cx="2432400" cy="673200"/>
          </a:xfrm>
          <a:prstGeom prst="rect">
            <a:avLst/>
          </a:prstGeom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0" name="Google Shape;570;p29"/>
          <p:cNvSpPr txBox="1"/>
          <p:nvPr>
            <p:ph idx="2" type="title"/>
          </p:nvPr>
        </p:nvSpPr>
        <p:spPr>
          <a:xfrm>
            <a:off x="3565200" y="1738748"/>
            <a:ext cx="2013600" cy="46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71" name="Google Shape;571;p29"/>
          <p:cNvSpPr txBox="1"/>
          <p:nvPr>
            <p:ph idx="3" type="subTitle"/>
          </p:nvPr>
        </p:nvSpPr>
        <p:spPr>
          <a:xfrm>
            <a:off x="3357150" y="2201025"/>
            <a:ext cx="2429700" cy="673200"/>
          </a:xfrm>
          <a:prstGeom prst="rect">
            <a:avLst/>
          </a:prstGeom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2" name="Google Shape;572;p29"/>
          <p:cNvSpPr txBox="1"/>
          <p:nvPr>
            <p:ph idx="4"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73" name="Google Shape;573;p29"/>
          <p:cNvSpPr txBox="1"/>
          <p:nvPr>
            <p:ph idx="5" type="title"/>
          </p:nvPr>
        </p:nvSpPr>
        <p:spPr>
          <a:xfrm>
            <a:off x="6114575" y="1738748"/>
            <a:ext cx="2013600" cy="46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74" name="Google Shape;574;p29"/>
          <p:cNvSpPr txBox="1"/>
          <p:nvPr>
            <p:ph idx="6" type="subTitle"/>
          </p:nvPr>
        </p:nvSpPr>
        <p:spPr>
          <a:xfrm>
            <a:off x="5906525" y="2201025"/>
            <a:ext cx="2429700" cy="673200"/>
          </a:xfrm>
          <a:prstGeom prst="rect">
            <a:avLst/>
          </a:prstGeom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5" name="Google Shape;575;p29"/>
          <p:cNvSpPr txBox="1"/>
          <p:nvPr>
            <p:ph idx="7" type="title"/>
          </p:nvPr>
        </p:nvSpPr>
        <p:spPr>
          <a:xfrm>
            <a:off x="1017175" y="3066748"/>
            <a:ext cx="2013600" cy="46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76" name="Google Shape;576;p29"/>
          <p:cNvSpPr txBox="1"/>
          <p:nvPr>
            <p:ph idx="8" type="subTitle"/>
          </p:nvPr>
        </p:nvSpPr>
        <p:spPr>
          <a:xfrm>
            <a:off x="807775" y="3529025"/>
            <a:ext cx="2432400" cy="673200"/>
          </a:xfrm>
          <a:prstGeom prst="rect">
            <a:avLst/>
          </a:prstGeom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7" name="Google Shape;577;p29"/>
          <p:cNvSpPr txBox="1"/>
          <p:nvPr>
            <p:ph idx="9" type="title"/>
          </p:nvPr>
        </p:nvSpPr>
        <p:spPr>
          <a:xfrm>
            <a:off x="3565200" y="3066748"/>
            <a:ext cx="2013600" cy="46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78" name="Google Shape;578;p29"/>
          <p:cNvSpPr txBox="1"/>
          <p:nvPr>
            <p:ph idx="13" type="subTitle"/>
          </p:nvPr>
        </p:nvSpPr>
        <p:spPr>
          <a:xfrm>
            <a:off x="3357150" y="3529025"/>
            <a:ext cx="2429700" cy="673200"/>
          </a:xfrm>
          <a:prstGeom prst="rect">
            <a:avLst/>
          </a:prstGeom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9" name="Google Shape;579;p29"/>
          <p:cNvSpPr txBox="1"/>
          <p:nvPr>
            <p:ph idx="14" type="title"/>
          </p:nvPr>
        </p:nvSpPr>
        <p:spPr>
          <a:xfrm>
            <a:off x="6114575" y="3066748"/>
            <a:ext cx="2013600" cy="46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80" name="Google Shape;580;p29"/>
          <p:cNvSpPr txBox="1"/>
          <p:nvPr>
            <p:ph idx="15" type="subTitle"/>
          </p:nvPr>
        </p:nvSpPr>
        <p:spPr>
          <a:xfrm>
            <a:off x="5906525" y="3529025"/>
            <a:ext cx="2429700" cy="673200"/>
          </a:xfrm>
          <a:prstGeom prst="rect">
            <a:avLst/>
          </a:prstGeom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1" name="Google Shape;581;p29"/>
          <p:cNvSpPr/>
          <p:nvPr/>
        </p:nvSpPr>
        <p:spPr>
          <a:xfrm flipH="1">
            <a:off x="7025519" y="-23810"/>
            <a:ext cx="2136204" cy="1899905"/>
          </a:xfrm>
          <a:custGeom>
            <a:rect b="b" l="l" r="r" t="t"/>
            <a:pathLst>
              <a:path extrusionOk="0" h="40933" w="46024">
                <a:moveTo>
                  <a:pt x="124" y="0"/>
                </a:moveTo>
                <a:lnTo>
                  <a:pt x="124" y="33354"/>
                </a:lnTo>
                <a:cubicBezTo>
                  <a:pt x="124" y="35047"/>
                  <a:pt x="0" y="36789"/>
                  <a:pt x="124" y="38507"/>
                </a:cubicBezTo>
                <a:cubicBezTo>
                  <a:pt x="247" y="40305"/>
                  <a:pt x="1130" y="40932"/>
                  <a:pt x="2300" y="40932"/>
                </a:cubicBezTo>
                <a:cubicBezTo>
                  <a:pt x="3268" y="40932"/>
                  <a:pt x="4433" y="40503"/>
                  <a:pt x="5526" y="39950"/>
                </a:cubicBezTo>
                <a:cubicBezTo>
                  <a:pt x="11077" y="37088"/>
                  <a:pt x="12545" y="30094"/>
                  <a:pt x="17424" y="26459"/>
                </a:cubicBezTo>
                <a:cubicBezTo>
                  <a:pt x="23472" y="21979"/>
                  <a:pt x="32757" y="24095"/>
                  <a:pt x="38631" y="19366"/>
                </a:cubicBezTo>
                <a:cubicBezTo>
                  <a:pt x="42464" y="16254"/>
                  <a:pt x="43759" y="11027"/>
                  <a:pt x="44804" y="6173"/>
                </a:cubicBezTo>
                <a:cubicBezTo>
                  <a:pt x="45252" y="4107"/>
                  <a:pt x="45576" y="2041"/>
                  <a:pt x="460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29"/>
          <p:cNvSpPr/>
          <p:nvPr/>
        </p:nvSpPr>
        <p:spPr>
          <a:xfrm flipH="1">
            <a:off x="-33043" y="3261909"/>
            <a:ext cx="1082767" cy="1958286"/>
          </a:xfrm>
          <a:custGeom>
            <a:rect b="b" l="l" r="r" t="t"/>
            <a:pathLst>
              <a:path extrusionOk="0" h="42634" w="23573">
                <a:moveTo>
                  <a:pt x="23099" y="1"/>
                </a:moveTo>
                <a:cubicBezTo>
                  <a:pt x="21904" y="573"/>
                  <a:pt x="21332" y="1942"/>
                  <a:pt x="21133" y="3236"/>
                </a:cubicBezTo>
                <a:cubicBezTo>
                  <a:pt x="20934" y="4556"/>
                  <a:pt x="21008" y="5900"/>
                  <a:pt x="20660" y="7169"/>
                </a:cubicBezTo>
                <a:cubicBezTo>
                  <a:pt x="19838" y="10156"/>
                  <a:pt x="16926" y="12023"/>
                  <a:pt x="14064" y="13243"/>
                </a:cubicBezTo>
                <a:cubicBezTo>
                  <a:pt x="11226" y="14437"/>
                  <a:pt x="8115" y="15309"/>
                  <a:pt x="5875" y="17449"/>
                </a:cubicBezTo>
                <a:cubicBezTo>
                  <a:pt x="3510" y="19789"/>
                  <a:pt x="2564" y="23224"/>
                  <a:pt x="3361" y="26460"/>
                </a:cubicBezTo>
                <a:cubicBezTo>
                  <a:pt x="3709" y="27704"/>
                  <a:pt x="4281" y="28849"/>
                  <a:pt x="4630" y="30069"/>
                </a:cubicBezTo>
                <a:cubicBezTo>
                  <a:pt x="5327" y="32558"/>
                  <a:pt x="5078" y="35197"/>
                  <a:pt x="3958" y="37536"/>
                </a:cubicBezTo>
                <a:cubicBezTo>
                  <a:pt x="3012" y="39552"/>
                  <a:pt x="1071" y="40523"/>
                  <a:pt x="0" y="42241"/>
                </a:cubicBezTo>
                <a:cubicBezTo>
                  <a:pt x="1499" y="42539"/>
                  <a:pt x="3115" y="42633"/>
                  <a:pt x="4768" y="42633"/>
                </a:cubicBezTo>
                <a:cubicBezTo>
                  <a:pt x="7674" y="42633"/>
                  <a:pt x="10695" y="42340"/>
                  <a:pt x="13392" y="42340"/>
                </a:cubicBezTo>
                <a:lnTo>
                  <a:pt x="23473" y="42340"/>
                </a:lnTo>
                <a:lnTo>
                  <a:pt x="23473" y="1245"/>
                </a:lnTo>
                <a:cubicBezTo>
                  <a:pt x="23572" y="797"/>
                  <a:pt x="23423" y="324"/>
                  <a:pt x="23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29"/>
          <p:cNvSpPr/>
          <p:nvPr/>
        </p:nvSpPr>
        <p:spPr>
          <a:xfrm flipH="1">
            <a:off x="7063632" y="-113952"/>
            <a:ext cx="2287610" cy="1795425"/>
          </a:xfrm>
          <a:custGeom>
            <a:rect b="b" l="l" r="r" t="t"/>
            <a:pathLst>
              <a:path extrusionOk="0" fill="none" h="38682" w="49286">
                <a:moveTo>
                  <a:pt x="1" y="38682"/>
                </a:moveTo>
                <a:cubicBezTo>
                  <a:pt x="3411" y="37910"/>
                  <a:pt x="6572" y="36267"/>
                  <a:pt x="9161" y="33902"/>
                </a:cubicBezTo>
                <a:cubicBezTo>
                  <a:pt x="13641" y="29795"/>
                  <a:pt x="16180" y="23672"/>
                  <a:pt x="21233" y="20262"/>
                </a:cubicBezTo>
                <a:cubicBezTo>
                  <a:pt x="26261" y="16927"/>
                  <a:pt x="32782" y="16877"/>
                  <a:pt x="38259" y="14313"/>
                </a:cubicBezTo>
                <a:cubicBezTo>
                  <a:pt x="43983" y="11550"/>
                  <a:pt x="48091" y="6248"/>
                  <a:pt x="49285" y="1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29"/>
          <p:cNvSpPr/>
          <p:nvPr/>
        </p:nvSpPr>
        <p:spPr>
          <a:xfrm rot="-9310467">
            <a:off x="6223528" y="596633"/>
            <a:ext cx="1345123" cy="864625"/>
          </a:xfrm>
          <a:custGeom>
            <a:rect b="b" l="l" r="r" t="t"/>
            <a:pathLst>
              <a:path extrusionOk="0" h="21676" w="33722">
                <a:moveTo>
                  <a:pt x="25661" y="3388"/>
                </a:moveTo>
                <a:cubicBezTo>
                  <a:pt x="25563" y="3609"/>
                  <a:pt x="25416" y="3805"/>
                  <a:pt x="25269" y="3977"/>
                </a:cubicBezTo>
                <a:cubicBezTo>
                  <a:pt x="25122" y="4124"/>
                  <a:pt x="24975" y="4271"/>
                  <a:pt x="24828" y="4418"/>
                </a:cubicBezTo>
                <a:cubicBezTo>
                  <a:pt x="25073" y="4124"/>
                  <a:pt x="25294" y="3830"/>
                  <a:pt x="25539" y="3536"/>
                </a:cubicBezTo>
                <a:lnTo>
                  <a:pt x="25661" y="3388"/>
                </a:lnTo>
                <a:close/>
                <a:moveTo>
                  <a:pt x="19856" y="1"/>
                </a:moveTo>
                <a:cubicBezTo>
                  <a:pt x="19783" y="1"/>
                  <a:pt x="19707" y="18"/>
                  <a:pt x="19632" y="55"/>
                </a:cubicBezTo>
                <a:cubicBezTo>
                  <a:pt x="17917" y="1158"/>
                  <a:pt x="16936" y="2996"/>
                  <a:pt x="16250" y="4859"/>
                </a:cubicBezTo>
                <a:cubicBezTo>
                  <a:pt x="15882" y="5839"/>
                  <a:pt x="15564" y="6869"/>
                  <a:pt x="15196" y="7849"/>
                </a:cubicBezTo>
                <a:cubicBezTo>
                  <a:pt x="14804" y="8829"/>
                  <a:pt x="14436" y="9761"/>
                  <a:pt x="13995" y="10668"/>
                </a:cubicBezTo>
                <a:cubicBezTo>
                  <a:pt x="13726" y="11231"/>
                  <a:pt x="13432" y="11770"/>
                  <a:pt x="13162" y="12310"/>
                </a:cubicBezTo>
                <a:cubicBezTo>
                  <a:pt x="13162" y="11844"/>
                  <a:pt x="13113" y="11354"/>
                  <a:pt x="13064" y="10864"/>
                </a:cubicBezTo>
                <a:cubicBezTo>
                  <a:pt x="12941" y="9712"/>
                  <a:pt x="12819" y="8511"/>
                  <a:pt x="13260" y="7383"/>
                </a:cubicBezTo>
                <a:cubicBezTo>
                  <a:pt x="13701" y="6281"/>
                  <a:pt x="14682" y="5276"/>
                  <a:pt x="14682" y="3977"/>
                </a:cubicBezTo>
                <a:cubicBezTo>
                  <a:pt x="14682" y="3691"/>
                  <a:pt x="14460" y="3480"/>
                  <a:pt x="14200" y="3480"/>
                </a:cubicBezTo>
                <a:cubicBezTo>
                  <a:pt x="14125" y="3480"/>
                  <a:pt x="14047" y="3497"/>
                  <a:pt x="13971" y="3536"/>
                </a:cubicBezTo>
                <a:cubicBezTo>
                  <a:pt x="12794" y="4173"/>
                  <a:pt x="12084" y="5545"/>
                  <a:pt x="11691" y="6795"/>
                </a:cubicBezTo>
                <a:cubicBezTo>
                  <a:pt x="11495" y="7432"/>
                  <a:pt x="11373" y="8070"/>
                  <a:pt x="11348" y="8756"/>
                </a:cubicBezTo>
                <a:cubicBezTo>
                  <a:pt x="11348" y="9467"/>
                  <a:pt x="11422" y="10177"/>
                  <a:pt x="11544" y="10888"/>
                </a:cubicBezTo>
                <a:cubicBezTo>
                  <a:pt x="11691" y="11574"/>
                  <a:pt x="11789" y="12285"/>
                  <a:pt x="11839" y="12996"/>
                </a:cubicBezTo>
                <a:cubicBezTo>
                  <a:pt x="11863" y="13609"/>
                  <a:pt x="11740" y="14246"/>
                  <a:pt x="11520" y="14834"/>
                </a:cubicBezTo>
                <a:cubicBezTo>
                  <a:pt x="11079" y="15937"/>
                  <a:pt x="10392" y="16917"/>
                  <a:pt x="9510" y="17702"/>
                </a:cubicBezTo>
                <a:cubicBezTo>
                  <a:pt x="9045" y="18143"/>
                  <a:pt x="8530" y="18559"/>
                  <a:pt x="8040" y="18952"/>
                </a:cubicBezTo>
                <a:cubicBezTo>
                  <a:pt x="8064" y="18878"/>
                  <a:pt x="8089" y="18805"/>
                  <a:pt x="8113" y="18755"/>
                </a:cubicBezTo>
                <a:cubicBezTo>
                  <a:pt x="8162" y="18657"/>
                  <a:pt x="8211" y="18559"/>
                  <a:pt x="8236" y="18461"/>
                </a:cubicBezTo>
                <a:cubicBezTo>
                  <a:pt x="8260" y="18314"/>
                  <a:pt x="8260" y="18192"/>
                  <a:pt x="8285" y="18045"/>
                </a:cubicBezTo>
                <a:cubicBezTo>
                  <a:pt x="8285" y="17947"/>
                  <a:pt x="8309" y="17849"/>
                  <a:pt x="8309" y="17751"/>
                </a:cubicBezTo>
                <a:cubicBezTo>
                  <a:pt x="8407" y="16550"/>
                  <a:pt x="7942" y="15349"/>
                  <a:pt x="7035" y="14540"/>
                </a:cubicBezTo>
                <a:cubicBezTo>
                  <a:pt x="7182" y="14491"/>
                  <a:pt x="7329" y="14417"/>
                  <a:pt x="7451" y="14344"/>
                </a:cubicBezTo>
                <a:cubicBezTo>
                  <a:pt x="8309" y="13707"/>
                  <a:pt x="8971" y="12849"/>
                  <a:pt x="9339" y="11844"/>
                </a:cubicBezTo>
                <a:cubicBezTo>
                  <a:pt x="9510" y="11354"/>
                  <a:pt x="9633" y="10839"/>
                  <a:pt x="9682" y="10349"/>
                </a:cubicBezTo>
                <a:cubicBezTo>
                  <a:pt x="9706" y="10079"/>
                  <a:pt x="9706" y="9834"/>
                  <a:pt x="9682" y="9565"/>
                </a:cubicBezTo>
                <a:cubicBezTo>
                  <a:pt x="9682" y="9320"/>
                  <a:pt x="9657" y="9050"/>
                  <a:pt x="9584" y="8805"/>
                </a:cubicBezTo>
                <a:cubicBezTo>
                  <a:pt x="9502" y="8480"/>
                  <a:pt x="9219" y="8290"/>
                  <a:pt x="8916" y="8290"/>
                </a:cubicBezTo>
                <a:cubicBezTo>
                  <a:pt x="8853" y="8290"/>
                  <a:pt x="8789" y="8298"/>
                  <a:pt x="8726" y="8315"/>
                </a:cubicBezTo>
                <a:cubicBezTo>
                  <a:pt x="8432" y="8462"/>
                  <a:pt x="8211" y="8707"/>
                  <a:pt x="8162" y="9026"/>
                </a:cubicBezTo>
                <a:cubicBezTo>
                  <a:pt x="8015" y="9614"/>
                  <a:pt x="7966" y="10202"/>
                  <a:pt x="7991" y="10790"/>
                </a:cubicBezTo>
                <a:cubicBezTo>
                  <a:pt x="8015" y="11329"/>
                  <a:pt x="7942" y="11893"/>
                  <a:pt x="7721" y="12432"/>
                </a:cubicBezTo>
                <a:cubicBezTo>
                  <a:pt x="7451" y="12971"/>
                  <a:pt x="6912" y="13217"/>
                  <a:pt x="6398" y="13486"/>
                </a:cubicBezTo>
                <a:cubicBezTo>
                  <a:pt x="6349" y="13511"/>
                  <a:pt x="6300" y="13535"/>
                  <a:pt x="6275" y="13584"/>
                </a:cubicBezTo>
                <a:cubicBezTo>
                  <a:pt x="6030" y="13437"/>
                  <a:pt x="5785" y="13241"/>
                  <a:pt x="5540" y="13094"/>
                </a:cubicBezTo>
                <a:lnTo>
                  <a:pt x="4682" y="12530"/>
                </a:lnTo>
                <a:lnTo>
                  <a:pt x="4682" y="12383"/>
                </a:lnTo>
                <a:cubicBezTo>
                  <a:pt x="4829" y="11525"/>
                  <a:pt x="5050" y="10717"/>
                  <a:pt x="5319" y="9908"/>
                </a:cubicBezTo>
                <a:cubicBezTo>
                  <a:pt x="5491" y="9344"/>
                  <a:pt x="5638" y="8805"/>
                  <a:pt x="5809" y="8241"/>
                </a:cubicBezTo>
                <a:cubicBezTo>
                  <a:pt x="5956" y="7751"/>
                  <a:pt x="6079" y="7236"/>
                  <a:pt x="6152" y="6722"/>
                </a:cubicBezTo>
                <a:cubicBezTo>
                  <a:pt x="6177" y="6214"/>
                  <a:pt x="6177" y="5398"/>
                  <a:pt x="5497" y="5398"/>
                </a:cubicBezTo>
                <a:cubicBezTo>
                  <a:pt x="5487" y="5398"/>
                  <a:pt x="5476" y="5398"/>
                  <a:pt x="5466" y="5398"/>
                </a:cubicBezTo>
                <a:cubicBezTo>
                  <a:pt x="4952" y="5398"/>
                  <a:pt x="4559" y="6035"/>
                  <a:pt x="4339" y="6428"/>
                </a:cubicBezTo>
                <a:cubicBezTo>
                  <a:pt x="3873" y="7359"/>
                  <a:pt x="3604" y="8388"/>
                  <a:pt x="3555" y="9442"/>
                </a:cubicBezTo>
                <a:cubicBezTo>
                  <a:pt x="3506" y="10006"/>
                  <a:pt x="3481" y="10594"/>
                  <a:pt x="3506" y="11182"/>
                </a:cubicBezTo>
                <a:cubicBezTo>
                  <a:pt x="3506" y="11452"/>
                  <a:pt x="3506" y="11746"/>
                  <a:pt x="3530" y="12040"/>
                </a:cubicBezTo>
                <a:lnTo>
                  <a:pt x="3530" y="12359"/>
                </a:lnTo>
                <a:cubicBezTo>
                  <a:pt x="2893" y="11820"/>
                  <a:pt x="2403" y="11109"/>
                  <a:pt x="2109" y="10324"/>
                </a:cubicBezTo>
                <a:cubicBezTo>
                  <a:pt x="2133" y="9932"/>
                  <a:pt x="2182" y="9516"/>
                  <a:pt x="2256" y="9099"/>
                </a:cubicBezTo>
                <a:cubicBezTo>
                  <a:pt x="2354" y="8511"/>
                  <a:pt x="2354" y="7874"/>
                  <a:pt x="2207" y="7261"/>
                </a:cubicBezTo>
                <a:cubicBezTo>
                  <a:pt x="2145" y="7055"/>
                  <a:pt x="1961" y="6901"/>
                  <a:pt x="1759" y="6901"/>
                </a:cubicBezTo>
                <a:cubicBezTo>
                  <a:pt x="1721" y="6901"/>
                  <a:pt x="1682" y="6906"/>
                  <a:pt x="1643" y="6918"/>
                </a:cubicBezTo>
                <a:cubicBezTo>
                  <a:pt x="221" y="7383"/>
                  <a:pt x="1" y="9075"/>
                  <a:pt x="344" y="10324"/>
                </a:cubicBezTo>
                <a:cubicBezTo>
                  <a:pt x="687" y="11550"/>
                  <a:pt x="1520" y="12579"/>
                  <a:pt x="2648" y="13167"/>
                </a:cubicBezTo>
                <a:cubicBezTo>
                  <a:pt x="3555" y="13707"/>
                  <a:pt x="4535" y="14099"/>
                  <a:pt x="5442" y="14614"/>
                </a:cubicBezTo>
                <a:cubicBezTo>
                  <a:pt x="5858" y="14834"/>
                  <a:pt x="6251" y="15128"/>
                  <a:pt x="6569" y="15471"/>
                </a:cubicBezTo>
                <a:cubicBezTo>
                  <a:pt x="6643" y="15545"/>
                  <a:pt x="6716" y="15643"/>
                  <a:pt x="6790" y="15716"/>
                </a:cubicBezTo>
                <a:lnTo>
                  <a:pt x="6814" y="15765"/>
                </a:lnTo>
                <a:lnTo>
                  <a:pt x="6863" y="15814"/>
                </a:lnTo>
                <a:cubicBezTo>
                  <a:pt x="6888" y="15888"/>
                  <a:pt x="6937" y="15937"/>
                  <a:pt x="6961" y="15986"/>
                </a:cubicBezTo>
                <a:cubicBezTo>
                  <a:pt x="7059" y="16182"/>
                  <a:pt x="7157" y="16378"/>
                  <a:pt x="7206" y="16574"/>
                </a:cubicBezTo>
                <a:cubicBezTo>
                  <a:pt x="6765" y="16476"/>
                  <a:pt x="6300" y="16403"/>
                  <a:pt x="5858" y="16403"/>
                </a:cubicBezTo>
                <a:cubicBezTo>
                  <a:pt x="5491" y="16378"/>
                  <a:pt x="5123" y="16329"/>
                  <a:pt x="4805" y="16207"/>
                </a:cubicBezTo>
                <a:cubicBezTo>
                  <a:pt x="4486" y="16060"/>
                  <a:pt x="4388" y="15814"/>
                  <a:pt x="4192" y="15545"/>
                </a:cubicBezTo>
                <a:cubicBezTo>
                  <a:pt x="3996" y="15177"/>
                  <a:pt x="3628" y="14908"/>
                  <a:pt x="3211" y="14810"/>
                </a:cubicBezTo>
                <a:cubicBezTo>
                  <a:pt x="3190" y="14808"/>
                  <a:pt x="3169" y="14807"/>
                  <a:pt x="3148" y="14807"/>
                </a:cubicBezTo>
                <a:cubicBezTo>
                  <a:pt x="2879" y="14807"/>
                  <a:pt x="2639" y="14952"/>
                  <a:pt x="2525" y="15202"/>
                </a:cubicBezTo>
                <a:cubicBezTo>
                  <a:pt x="2476" y="15422"/>
                  <a:pt x="2476" y="15667"/>
                  <a:pt x="2550" y="15888"/>
                </a:cubicBezTo>
                <a:cubicBezTo>
                  <a:pt x="2672" y="16305"/>
                  <a:pt x="2917" y="16672"/>
                  <a:pt x="3236" y="16966"/>
                </a:cubicBezTo>
                <a:cubicBezTo>
                  <a:pt x="3781" y="17471"/>
                  <a:pt x="4459" y="17593"/>
                  <a:pt x="5147" y="17593"/>
                </a:cubicBezTo>
                <a:cubicBezTo>
                  <a:pt x="5294" y="17593"/>
                  <a:pt x="5442" y="17588"/>
                  <a:pt x="5589" y="17579"/>
                </a:cubicBezTo>
                <a:cubicBezTo>
                  <a:pt x="5757" y="17560"/>
                  <a:pt x="5926" y="17552"/>
                  <a:pt x="6093" y="17552"/>
                </a:cubicBezTo>
                <a:cubicBezTo>
                  <a:pt x="6363" y="17552"/>
                  <a:pt x="6630" y="17573"/>
                  <a:pt x="6888" y="17604"/>
                </a:cubicBezTo>
                <a:cubicBezTo>
                  <a:pt x="7059" y="17628"/>
                  <a:pt x="7206" y="17702"/>
                  <a:pt x="7304" y="17824"/>
                </a:cubicBezTo>
                <a:cubicBezTo>
                  <a:pt x="7182" y="18952"/>
                  <a:pt x="6496" y="19956"/>
                  <a:pt x="5687" y="20765"/>
                </a:cubicBezTo>
                <a:cubicBezTo>
                  <a:pt x="5613" y="20839"/>
                  <a:pt x="5589" y="20912"/>
                  <a:pt x="5564" y="21010"/>
                </a:cubicBezTo>
                <a:cubicBezTo>
                  <a:pt x="5491" y="21182"/>
                  <a:pt x="5515" y="21378"/>
                  <a:pt x="5638" y="21525"/>
                </a:cubicBezTo>
                <a:cubicBezTo>
                  <a:pt x="5738" y="21625"/>
                  <a:pt x="5863" y="21675"/>
                  <a:pt x="5989" y="21675"/>
                </a:cubicBezTo>
                <a:cubicBezTo>
                  <a:pt x="6079" y="21675"/>
                  <a:pt x="6169" y="21650"/>
                  <a:pt x="6251" y="21599"/>
                </a:cubicBezTo>
                <a:cubicBezTo>
                  <a:pt x="6329" y="21651"/>
                  <a:pt x="6415" y="21675"/>
                  <a:pt x="6497" y="21675"/>
                </a:cubicBezTo>
                <a:cubicBezTo>
                  <a:pt x="6567" y="21675"/>
                  <a:pt x="6635" y="21657"/>
                  <a:pt x="6692" y="21623"/>
                </a:cubicBezTo>
                <a:lnTo>
                  <a:pt x="6863" y="21525"/>
                </a:lnTo>
                <a:cubicBezTo>
                  <a:pt x="6942" y="21564"/>
                  <a:pt x="7024" y="21584"/>
                  <a:pt x="7104" y="21584"/>
                </a:cubicBezTo>
                <a:cubicBezTo>
                  <a:pt x="7224" y="21584"/>
                  <a:pt x="7339" y="21540"/>
                  <a:pt x="7427" y="21451"/>
                </a:cubicBezTo>
                <a:cubicBezTo>
                  <a:pt x="8946" y="20152"/>
                  <a:pt x="10638" y="18878"/>
                  <a:pt x="12549" y="18192"/>
                </a:cubicBezTo>
                <a:cubicBezTo>
                  <a:pt x="13530" y="17849"/>
                  <a:pt x="14559" y="17677"/>
                  <a:pt x="15613" y="17677"/>
                </a:cubicBezTo>
                <a:cubicBezTo>
                  <a:pt x="15714" y="17680"/>
                  <a:pt x="15816" y="17681"/>
                  <a:pt x="15917" y="17681"/>
                </a:cubicBezTo>
                <a:cubicBezTo>
                  <a:pt x="16820" y="17681"/>
                  <a:pt x="17722" y="17584"/>
                  <a:pt x="18603" y="17408"/>
                </a:cubicBezTo>
                <a:cubicBezTo>
                  <a:pt x="18848" y="17358"/>
                  <a:pt x="19093" y="17285"/>
                  <a:pt x="19338" y="17211"/>
                </a:cubicBezTo>
                <a:cubicBezTo>
                  <a:pt x="19559" y="17187"/>
                  <a:pt x="19779" y="17138"/>
                  <a:pt x="20000" y="17089"/>
                </a:cubicBezTo>
                <a:lnTo>
                  <a:pt x="20220" y="17015"/>
                </a:lnTo>
                <a:cubicBezTo>
                  <a:pt x="20247" y="17022"/>
                  <a:pt x="20273" y="17025"/>
                  <a:pt x="20299" y="17025"/>
                </a:cubicBezTo>
                <a:cubicBezTo>
                  <a:pt x="20371" y="17025"/>
                  <a:pt x="20443" y="17002"/>
                  <a:pt x="20515" y="16966"/>
                </a:cubicBezTo>
                <a:cubicBezTo>
                  <a:pt x="20762" y="16797"/>
                  <a:pt x="21041" y="16732"/>
                  <a:pt x="21325" y="16732"/>
                </a:cubicBezTo>
                <a:cubicBezTo>
                  <a:pt x="21658" y="16732"/>
                  <a:pt x="21999" y="16823"/>
                  <a:pt x="22304" y="16942"/>
                </a:cubicBezTo>
                <a:cubicBezTo>
                  <a:pt x="22769" y="17113"/>
                  <a:pt x="23186" y="17334"/>
                  <a:pt x="23627" y="17530"/>
                </a:cubicBezTo>
                <a:cubicBezTo>
                  <a:pt x="24338" y="18045"/>
                  <a:pt x="24828" y="18829"/>
                  <a:pt x="25563" y="19295"/>
                </a:cubicBezTo>
                <a:cubicBezTo>
                  <a:pt x="26282" y="19762"/>
                  <a:pt x="27106" y="20005"/>
                  <a:pt x="27949" y="20005"/>
                </a:cubicBezTo>
                <a:cubicBezTo>
                  <a:pt x="28255" y="20005"/>
                  <a:pt x="28565" y="19973"/>
                  <a:pt x="28872" y="19907"/>
                </a:cubicBezTo>
                <a:cubicBezTo>
                  <a:pt x="29289" y="19809"/>
                  <a:pt x="29362" y="19270"/>
                  <a:pt x="29019" y="19050"/>
                </a:cubicBezTo>
                <a:cubicBezTo>
                  <a:pt x="28473" y="18799"/>
                  <a:pt x="27864" y="18655"/>
                  <a:pt x="27251" y="18655"/>
                </a:cubicBezTo>
                <a:cubicBezTo>
                  <a:pt x="27203" y="18655"/>
                  <a:pt x="27155" y="18656"/>
                  <a:pt x="27107" y="18657"/>
                </a:cubicBezTo>
                <a:cubicBezTo>
                  <a:pt x="26960" y="18657"/>
                  <a:pt x="26813" y="18633"/>
                  <a:pt x="26666" y="18633"/>
                </a:cubicBezTo>
                <a:cubicBezTo>
                  <a:pt x="26544" y="18608"/>
                  <a:pt x="26421" y="18584"/>
                  <a:pt x="26299" y="18559"/>
                </a:cubicBezTo>
                <a:lnTo>
                  <a:pt x="26103" y="18486"/>
                </a:lnTo>
                <a:lnTo>
                  <a:pt x="25980" y="18437"/>
                </a:lnTo>
                <a:cubicBezTo>
                  <a:pt x="25956" y="18412"/>
                  <a:pt x="25931" y="18388"/>
                  <a:pt x="25882" y="18363"/>
                </a:cubicBezTo>
                <a:lnTo>
                  <a:pt x="25857" y="18339"/>
                </a:lnTo>
                <a:cubicBezTo>
                  <a:pt x="25784" y="18265"/>
                  <a:pt x="25710" y="18192"/>
                  <a:pt x="25661" y="18118"/>
                </a:cubicBezTo>
                <a:cubicBezTo>
                  <a:pt x="25612" y="18069"/>
                  <a:pt x="25588" y="17996"/>
                  <a:pt x="25539" y="17947"/>
                </a:cubicBezTo>
                <a:cubicBezTo>
                  <a:pt x="25808" y="17922"/>
                  <a:pt x="26103" y="17849"/>
                  <a:pt x="26348" y="17751"/>
                </a:cubicBezTo>
                <a:cubicBezTo>
                  <a:pt x="26911" y="17530"/>
                  <a:pt x="27451" y="17236"/>
                  <a:pt x="27916" y="16868"/>
                </a:cubicBezTo>
                <a:cubicBezTo>
                  <a:pt x="27965" y="16893"/>
                  <a:pt x="28039" y="16917"/>
                  <a:pt x="28112" y="16917"/>
                </a:cubicBezTo>
                <a:cubicBezTo>
                  <a:pt x="28553" y="16966"/>
                  <a:pt x="29007" y="17015"/>
                  <a:pt x="29457" y="17015"/>
                </a:cubicBezTo>
                <a:cubicBezTo>
                  <a:pt x="29908" y="17015"/>
                  <a:pt x="30355" y="16966"/>
                  <a:pt x="30784" y="16819"/>
                </a:cubicBezTo>
                <a:cubicBezTo>
                  <a:pt x="31568" y="16574"/>
                  <a:pt x="32205" y="16011"/>
                  <a:pt x="32524" y="15251"/>
                </a:cubicBezTo>
                <a:cubicBezTo>
                  <a:pt x="32613" y="14939"/>
                  <a:pt x="32379" y="14628"/>
                  <a:pt x="32060" y="14628"/>
                </a:cubicBezTo>
                <a:cubicBezTo>
                  <a:pt x="32028" y="14628"/>
                  <a:pt x="31994" y="14631"/>
                  <a:pt x="31960" y="14638"/>
                </a:cubicBezTo>
                <a:cubicBezTo>
                  <a:pt x="31495" y="14810"/>
                  <a:pt x="31078" y="15079"/>
                  <a:pt x="30759" y="15447"/>
                </a:cubicBezTo>
                <a:cubicBezTo>
                  <a:pt x="30441" y="15741"/>
                  <a:pt x="30024" y="15937"/>
                  <a:pt x="29583" y="15986"/>
                </a:cubicBezTo>
                <a:cubicBezTo>
                  <a:pt x="29525" y="15993"/>
                  <a:pt x="29468" y="15996"/>
                  <a:pt x="29411" y="15996"/>
                </a:cubicBezTo>
                <a:cubicBezTo>
                  <a:pt x="29274" y="15996"/>
                  <a:pt x="29140" y="15979"/>
                  <a:pt x="29019" y="15961"/>
                </a:cubicBezTo>
                <a:cubicBezTo>
                  <a:pt x="29093" y="15888"/>
                  <a:pt x="29191" y="15790"/>
                  <a:pt x="29289" y="15716"/>
                </a:cubicBezTo>
                <a:cubicBezTo>
                  <a:pt x="29607" y="15471"/>
                  <a:pt x="30048" y="15202"/>
                  <a:pt x="30147" y="14810"/>
                </a:cubicBezTo>
                <a:cubicBezTo>
                  <a:pt x="30196" y="14638"/>
                  <a:pt x="30098" y="14442"/>
                  <a:pt x="29950" y="14368"/>
                </a:cubicBezTo>
                <a:cubicBezTo>
                  <a:pt x="29900" y="14356"/>
                  <a:pt x="29848" y="14350"/>
                  <a:pt x="29795" y="14350"/>
                </a:cubicBezTo>
                <a:cubicBezTo>
                  <a:pt x="29645" y="14350"/>
                  <a:pt x="29496" y="14400"/>
                  <a:pt x="29387" y="14491"/>
                </a:cubicBezTo>
                <a:cubicBezTo>
                  <a:pt x="29019" y="14736"/>
                  <a:pt x="28701" y="14981"/>
                  <a:pt x="28382" y="15275"/>
                </a:cubicBezTo>
                <a:cubicBezTo>
                  <a:pt x="28137" y="15471"/>
                  <a:pt x="27892" y="15692"/>
                  <a:pt x="27647" y="15888"/>
                </a:cubicBezTo>
                <a:lnTo>
                  <a:pt x="27573" y="15912"/>
                </a:lnTo>
                <a:cubicBezTo>
                  <a:pt x="27451" y="15961"/>
                  <a:pt x="27328" y="16060"/>
                  <a:pt x="27254" y="16182"/>
                </a:cubicBezTo>
                <a:cubicBezTo>
                  <a:pt x="27058" y="16329"/>
                  <a:pt x="26838" y="16452"/>
                  <a:pt x="26642" y="16574"/>
                </a:cubicBezTo>
                <a:lnTo>
                  <a:pt x="26617" y="16525"/>
                </a:lnTo>
                <a:cubicBezTo>
                  <a:pt x="26568" y="16329"/>
                  <a:pt x="26544" y="16133"/>
                  <a:pt x="26568" y="15912"/>
                </a:cubicBezTo>
                <a:cubicBezTo>
                  <a:pt x="26568" y="15545"/>
                  <a:pt x="26642" y="15153"/>
                  <a:pt x="26764" y="14785"/>
                </a:cubicBezTo>
                <a:cubicBezTo>
                  <a:pt x="26862" y="14466"/>
                  <a:pt x="27083" y="14197"/>
                  <a:pt x="27377" y="14001"/>
                </a:cubicBezTo>
                <a:cubicBezTo>
                  <a:pt x="27745" y="13780"/>
                  <a:pt x="28186" y="13658"/>
                  <a:pt x="28553" y="13462"/>
                </a:cubicBezTo>
                <a:cubicBezTo>
                  <a:pt x="28774" y="13364"/>
                  <a:pt x="28946" y="13217"/>
                  <a:pt x="29093" y="13045"/>
                </a:cubicBezTo>
                <a:cubicBezTo>
                  <a:pt x="29264" y="12775"/>
                  <a:pt x="29215" y="12408"/>
                  <a:pt x="28970" y="12212"/>
                </a:cubicBezTo>
                <a:cubicBezTo>
                  <a:pt x="28842" y="12101"/>
                  <a:pt x="28693" y="12058"/>
                  <a:pt x="28538" y="12058"/>
                </a:cubicBezTo>
                <a:cubicBezTo>
                  <a:pt x="28247" y="12058"/>
                  <a:pt x="27935" y="12206"/>
                  <a:pt x="27696" y="12334"/>
                </a:cubicBezTo>
                <a:cubicBezTo>
                  <a:pt x="26887" y="12726"/>
                  <a:pt x="26225" y="13364"/>
                  <a:pt x="25833" y="14148"/>
                </a:cubicBezTo>
                <a:cubicBezTo>
                  <a:pt x="25416" y="14957"/>
                  <a:pt x="25367" y="15937"/>
                  <a:pt x="25686" y="16795"/>
                </a:cubicBezTo>
                <a:cubicBezTo>
                  <a:pt x="25686" y="16819"/>
                  <a:pt x="25710" y="16868"/>
                  <a:pt x="25710" y="16917"/>
                </a:cubicBezTo>
                <a:cubicBezTo>
                  <a:pt x="25588" y="16934"/>
                  <a:pt x="25465" y="16942"/>
                  <a:pt x="25344" y="16942"/>
                </a:cubicBezTo>
                <a:cubicBezTo>
                  <a:pt x="25100" y="16942"/>
                  <a:pt x="24861" y="16909"/>
                  <a:pt x="24632" y="16844"/>
                </a:cubicBezTo>
                <a:cubicBezTo>
                  <a:pt x="23897" y="16623"/>
                  <a:pt x="23260" y="16182"/>
                  <a:pt x="22549" y="15937"/>
                </a:cubicBezTo>
                <a:cubicBezTo>
                  <a:pt x="22402" y="15912"/>
                  <a:pt x="22279" y="15863"/>
                  <a:pt x="22157" y="15839"/>
                </a:cubicBezTo>
                <a:cubicBezTo>
                  <a:pt x="22818" y="15177"/>
                  <a:pt x="23358" y="14417"/>
                  <a:pt x="23750" y="13584"/>
                </a:cubicBezTo>
                <a:cubicBezTo>
                  <a:pt x="24166" y="12775"/>
                  <a:pt x="24510" y="11918"/>
                  <a:pt x="24926" y="11109"/>
                </a:cubicBezTo>
                <a:cubicBezTo>
                  <a:pt x="25122" y="10766"/>
                  <a:pt x="25318" y="10423"/>
                  <a:pt x="25539" y="10104"/>
                </a:cubicBezTo>
                <a:cubicBezTo>
                  <a:pt x="25576" y="10102"/>
                  <a:pt x="25613" y="10101"/>
                  <a:pt x="25650" y="10101"/>
                </a:cubicBezTo>
                <a:cubicBezTo>
                  <a:pt x="26054" y="10101"/>
                  <a:pt x="26452" y="10223"/>
                  <a:pt x="26789" y="10447"/>
                </a:cubicBezTo>
                <a:cubicBezTo>
                  <a:pt x="27377" y="10815"/>
                  <a:pt x="28039" y="11084"/>
                  <a:pt x="28701" y="11256"/>
                </a:cubicBezTo>
                <a:cubicBezTo>
                  <a:pt x="29006" y="11319"/>
                  <a:pt x="29315" y="11350"/>
                  <a:pt x="29623" y="11350"/>
                </a:cubicBezTo>
                <a:cubicBezTo>
                  <a:pt x="30628" y="11350"/>
                  <a:pt x="31625" y="11023"/>
                  <a:pt x="32450" y="10423"/>
                </a:cubicBezTo>
                <a:cubicBezTo>
                  <a:pt x="33039" y="9981"/>
                  <a:pt x="33651" y="9344"/>
                  <a:pt x="33700" y="8560"/>
                </a:cubicBezTo>
                <a:cubicBezTo>
                  <a:pt x="33722" y="8280"/>
                  <a:pt x="33497" y="8057"/>
                  <a:pt x="33226" y="8057"/>
                </a:cubicBezTo>
                <a:cubicBezTo>
                  <a:pt x="33189" y="8057"/>
                  <a:pt x="33151" y="8061"/>
                  <a:pt x="33112" y="8070"/>
                </a:cubicBezTo>
                <a:cubicBezTo>
                  <a:pt x="31715" y="8486"/>
                  <a:pt x="30759" y="9785"/>
                  <a:pt x="29264" y="10006"/>
                </a:cubicBezTo>
                <a:cubicBezTo>
                  <a:pt x="29140" y="10026"/>
                  <a:pt x="29017" y="10035"/>
                  <a:pt x="28894" y="10035"/>
                </a:cubicBezTo>
                <a:cubicBezTo>
                  <a:pt x="28409" y="10035"/>
                  <a:pt x="27940" y="9883"/>
                  <a:pt x="27549" y="9589"/>
                </a:cubicBezTo>
                <a:cubicBezTo>
                  <a:pt x="27328" y="9418"/>
                  <a:pt x="27156" y="9222"/>
                  <a:pt x="27009" y="8976"/>
                </a:cubicBezTo>
                <a:cubicBezTo>
                  <a:pt x="26960" y="8854"/>
                  <a:pt x="26911" y="8731"/>
                  <a:pt x="26887" y="8609"/>
                </a:cubicBezTo>
                <a:cubicBezTo>
                  <a:pt x="27500" y="8094"/>
                  <a:pt x="28137" y="7629"/>
                  <a:pt x="28848" y="7236"/>
                </a:cubicBezTo>
                <a:cubicBezTo>
                  <a:pt x="29705" y="6746"/>
                  <a:pt x="30588" y="6256"/>
                  <a:pt x="31151" y="5423"/>
                </a:cubicBezTo>
                <a:cubicBezTo>
                  <a:pt x="31323" y="5104"/>
                  <a:pt x="31102" y="4712"/>
                  <a:pt x="30759" y="4687"/>
                </a:cubicBezTo>
                <a:cubicBezTo>
                  <a:pt x="30651" y="4675"/>
                  <a:pt x="30544" y="4669"/>
                  <a:pt x="30437" y="4669"/>
                </a:cubicBezTo>
                <a:cubicBezTo>
                  <a:pt x="29477" y="4669"/>
                  <a:pt x="28568" y="5143"/>
                  <a:pt x="27818" y="5717"/>
                </a:cubicBezTo>
                <a:cubicBezTo>
                  <a:pt x="27058" y="6305"/>
                  <a:pt x="26372" y="7016"/>
                  <a:pt x="25759" y="7776"/>
                </a:cubicBezTo>
                <a:cubicBezTo>
                  <a:pt x="25367" y="8315"/>
                  <a:pt x="25000" y="8854"/>
                  <a:pt x="24657" y="9418"/>
                </a:cubicBezTo>
                <a:cubicBezTo>
                  <a:pt x="24510" y="9516"/>
                  <a:pt x="24411" y="9687"/>
                  <a:pt x="24411" y="9859"/>
                </a:cubicBezTo>
                <a:cubicBezTo>
                  <a:pt x="24338" y="9981"/>
                  <a:pt x="24289" y="10104"/>
                  <a:pt x="24215" y="10226"/>
                </a:cubicBezTo>
                <a:cubicBezTo>
                  <a:pt x="23774" y="11109"/>
                  <a:pt x="23407" y="12016"/>
                  <a:pt x="22990" y="12898"/>
                </a:cubicBezTo>
                <a:cubicBezTo>
                  <a:pt x="22867" y="13143"/>
                  <a:pt x="22745" y="13364"/>
                  <a:pt x="22622" y="13584"/>
                </a:cubicBezTo>
                <a:lnTo>
                  <a:pt x="22696" y="13388"/>
                </a:lnTo>
                <a:cubicBezTo>
                  <a:pt x="22941" y="12702"/>
                  <a:pt x="23211" y="12016"/>
                  <a:pt x="23431" y="11329"/>
                </a:cubicBezTo>
                <a:cubicBezTo>
                  <a:pt x="23555" y="11010"/>
                  <a:pt x="23294" y="10780"/>
                  <a:pt x="23020" y="10780"/>
                </a:cubicBezTo>
                <a:cubicBezTo>
                  <a:pt x="22915" y="10780"/>
                  <a:pt x="22808" y="10814"/>
                  <a:pt x="22720" y="10888"/>
                </a:cubicBezTo>
                <a:cubicBezTo>
                  <a:pt x="22059" y="11427"/>
                  <a:pt x="21887" y="12334"/>
                  <a:pt x="21691" y="13143"/>
                </a:cubicBezTo>
                <a:cubicBezTo>
                  <a:pt x="21495" y="14001"/>
                  <a:pt x="21078" y="14785"/>
                  <a:pt x="20466" y="15373"/>
                </a:cubicBezTo>
                <a:cubicBezTo>
                  <a:pt x="20343" y="15471"/>
                  <a:pt x="20294" y="15618"/>
                  <a:pt x="20319" y="15765"/>
                </a:cubicBezTo>
                <a:cubicBezTo>
                  <a:pt x="19975" y="15937"/>
                  <a:pt x="19608" y="16109"/>
                  <a:pt x="19240" y="16231"/>
                </a:cubicBezTo>
                <a:cubicBezTo>
                  <a:pt x="18983" y="16256"/>
                  <a:pt x="18725" y="16268"/>
                  <a:pt x="18468" y="16268"/>
                </a:cubicBezTo>
                <a:cubicBezTo>
                  <a:pt x="18211" y="16268"/>
                  <a:pt x="17953" y="16256"/>
                  <a:pt x="17696" y="16231"/>
                </a:cubicBezTo>
                <a:lnTo>
                  <a:pt x="17623" y="16231"/>
                </a:lnTo>
                <a:cubicBezTo>
                  <a:pt x="17672" y="16084"/>
                  <a:pt x="17721" y="15961"/>
                  <a:pt x="17794" y="15814"/>
                </a:cubicBezTo>
                <a:cubicBezTo>
                  <a:pt x="17990" y="15398"/>
                  <a:pt x="18235" y="15006"/>
                  <a:pt x="18529" y="14614"/>
                </a:cubicBezTo>
                <a:cubicBezTo>
                  <a:pt x="19069" y="13903"/>
                  <a:pt x="19608" y="13069"/>
                  <a:pt x="19534" y="12114"/>
                </a:cubicBezTo>
                <a:cubicBezTo>
                  <a:pt x="19534" y="11823"/>
                  <a:pt x="19296" y="11628"/>
                  <a:pt x="19043" y="11628"/>
                </a:cubicBezTo>
                <a:cubicBezTo>
                  <a:pt x="18934" y="11628"/>
                  <a:pt x="18822" y="11664"/>
                  <a:pt x="18725" y="11746"/>
                </a:cubicBezTo>
                <a:cubicBezTo>
                  <a:pt x="17966" y="12310"/>
                  <a:pt x="17647" y="13241"/>
                  <a:pt x="17353" y="14074"/>
                </a:cubicBezTo>
                <a:cubicBezTo>
                  <a:pt x="17157" y="14859"/>
                  <a:pt x="16740" y="15545"/>
                  <a:pt x="16152" y="16109"/>
                </a:cubicBezTo>
                <a:cubicBezTo>
                  <a:pt x="15909" y="16091"/>
                  <a:pt x="15655" y="16074"/>
                  <a:pt x="15396" y="16074"/>
                </a:cubicBezTo>
                <a:cubicBezTo>
                  <a:pt x="15289" y="16074"/>
                  <a:pt x="15181" y="16077"/>
                  <a:pt x="15074" y="16084"/>
                </a:cubicBezTo>
                <a:cubicBezTo>
                  <a:pt x="13995" y="16133"/>
                  <a:pt x="12941" y="16427"/>
                  <a:pt x="12010" y="16942"/>
                </a:cubicBezTo>
                <a:lnTo>
                  <a:pt x="11642" y="17138"/>
                </a:lnTo>
                <a:cubicBezTo>
                  <a:pt x="12157" y="16452"/>
                  <a:pt x="12549" y="15692"/>
                  <a:pt x="12819" y="14883"/>
                </a:cubicBezTo>
                <a:lnTo>
                  <a:pt x="13064" y="14491"/>
                </a:lnTo>
                <a:cubicBezTo>
                  <a:pt x="13137" y="14466"/>
                  <a:pt x="13162" y="14417"/>
                  <a:pt x="13211" y="14368"/>
                </a:cubicBezTo>
                <a:lnTo>
                  <a:pt x="13211" y="14344"/>
                </a:lnTo>
                <a:cubicBezTo>
                  <a:pt x="13383" y="14344"/>
                  <a:pt x="13554" y="14221"/>
                  <a:pt x="13603" y="14050"/>
                </a:cubicBezTo>
                <a:cubicBezTo>
                  <a:pt x="13677" y="13805"/>
                  <a:pt x="13775" y="13560"/>
                  <a:pt x="13873" y="13315"/>
                </a:cubicBezTo>
                <a:cubicBezTo>
                  <a:pt x="14093" y="13020"/>
                  <a:pt x="14314" y="12726"/>
                  <a:pt x="14559" y="12457"/>
                </a:cubicBezTo>
                <a:cubicBezTo>
                  <a:pt x="14780" y="12187"/>
                  <a:pt x="15123" y="11844"/>
                  <a:pt x="15417" y="11525"/>
                </a:cubicBezTo>
                <a:cubicBezTo>
                  <a:pt x="15711" y="11231"/>
                  <a:pt x="16029" y="10962"/>
                  <a:pt x="16397" y="10766"/>
                </a:cubicBezTo>
                <a:cubicBezTo>
                  <a:pt x="16741" y="10594"/>
                  <a:pt x="17123" y="10516"/>
                  <a:pt x="17509" y="10516"/>
                </a:cubicBezTo>
                <a:cubicBezTo>
                  <a:pt x="17563" y="10516"/>
                  <a:pt x="17617" y="10518"/>
                  <a:pt x="17672" y="10521"/>
                </a:cubicBezTo>
                <a:lnTo>
                  <a:pt x="20662" y="10521"/>
                </a:lnTo>
                <a:cubicBezTo>
                  <a:pt x="20755" y="10530"/>
                  <a:pt x="20849" y="10535"/>
                  <a:pt x="20943" y="10535"/>
                </a:cubicBezTo>
                <a:cubicBezTo>
                  <a:pt x="21320" y="10535"/>
                  <a:pt x="21701" y="10457"/>
                  <a:pt x="22034" y="10300"/>
                </a:cubicBezTo>
                <a:cubicBezTo>
                  <a:pt x="22402" y="10079"/>
                  <a:pt x="22598" y="9638"/>
                  <a:pt x="22524" y="9197"/>
                </a:cubicBezTo>
                <a:cubicBezTo>
                  <a:pt x="22458" y="8799"/>
                  <a:pt x="22112" y="8500"/>
                  <a:pt x="21720" y="8500"/>
                </a:cubicBezTo>
                <a:cubicBezTo>
                  <a:pt x="21678" y="8500"/>
                  <a:pt x="21636" y="8504"/>
                  <a:pt x="21593" y="8511"/>
                </a:cubicBezTo>
                <a:cubicBezTo>
                  <a:pt x="21372" y="8560"/>
                  <a:pt x="21152" y="8658"/>
                  <a:pt x="20956" y="8780"/>
                </a:cubicBezTo>
                <a:cubicBezTo>
                  <a:pt x="20760" y="8878"/>
                  <a:pt x="20564" y="8976"/>
                  <a:pt x="20343" y="9075"/>
                </a:cubicBezTo>
                <a:cubicBezTo>
                  <a:pt x="19926" y="9222"/>
                  <a:pt x="19510" y="9295"/>
                  <a:pt x="19069" y="9344"/>
                </a:cubicBezTo>
                <a:cubicBezTo>
                  <a:pt x="19005" y="9347"/>
                  <a:pt x="18941" y="9349"/>
                  <a:pt x="18878" y="9349"/>
                </a:cubicBezTo>
                <a:cubicBezTo>
                  <a:pt x="18262" y="9349"/>
                  <a:pt x="17656" y="9206"/>
                  <a:pt x="17044" y="9206"/>
                </a:cubicBezTo>
                <a:cubicBezTo>
                  <a:pt x="16797" y="9206"/>
                  <a:pt x="16549" y="9229"/>
                  <a:pt x="16299" y="9295"/>
                </a:cubicBezTo>
                <a:cubicBezTo>
                  <a:pt x="16226" y="9295"/>
                  <a:pt x="16152" y="9320"/>
                  <a:pt x="16103" y="9344"/>
                </a:cubicBezTo>
                <a:lnTo>
                  <a:pt x="16177" y="9222"/>
                </a:lnTo>
                <a:cubicBezTo>
                  <a:pt x="16961" y="7800"/>
                  <a:pt x="18088" y="6354"/>
                  <a:pt x="19804" y="6158"/>
                </a:cubicBezTo>
                <a:lnTo>
                  <a:pt x="19902" y="6158"/>
                </a:lnTo>
                <a:cubicBezTo>
                  <a:pt x="20294" y="6158"/>
                  <a:pt x="20686" y="6207"/>
                  <a:pt x="21054" y="6281"/>
                </a:cubicBezTo>
                <a:cubicBezTo>
                  <a:pt x="21382" y="6320"/>
                  <a:pt x="21710" y="6345"/>
                  <a:pt x="22038" y="6345"/>
                </a:cubicBezTo>
                <a:cubicBezTo>
                  <a:pt x="22322" y="6345"/>
                  <a:pt x="22607" y="6326"/>
                  <a:pt x="22892" y="6281"/>
                </a:cubicBezTo>
                <a:cubicBezTo>
                  <a:pt x="23603" y="6207"/>
                  <a:pt x="24289" y="5937"/>
                  <a:pt x="24902" y="5545"/>
                </a:cubicBezTo>
                <a:cubicBezTo>
                  <a:pt x="25710" y="5031"/>
                  <a:pt x="26348" y="4271"/>
                  <a:pt x="26715" y="3388"/>
                </a:cubicBezTo>
                <a:cubicBezTo>
                  <a:pt x="26764" y="3241"/>
                  <a:pt x="26740" y="3070"/>
                  <a:pt x="26642" y="2947"/>
                </a:cubicBezTo>
                <a:cubicBezTo>
                  <a:pt x="26617" y="2531"/>
                  <a:pt x="26397" y="2163"/>
                  <a:pt x="25931" y="2139"/>
                </a:cubicBezTo>
                <a:cubicBezTo>
                  <a:pt x="25441" y="2139"/>
                  <a:pt x="25098" y="2555"/>
                  <a:pt x="24804" y="2874"/>
                </a:cubicBezTo>
                <a:cubicBezTo>
                  <a:pt x="24510" y="3217"/>
                  <a:pt x="24289" y="3511"/>
                  <a:pt x="24044" y="3805"/>
                </a:cubicBezTo>
                <a:cubicBezTo>
                  <a:pt x="23799" y="4124"/>
                  <a:pt x="23505" y="4418"/>
                  <a:pt x="23186" y="4663"/>
                </a:cubicBezTo>
                <a:cubicBezTo>
                  <a:pt x="22916" y="4859"/>
                  <a:pt x="22598" y="4982"/>
                  <a:pt x="22255" y="5006"/>
                </a:cubicBezTo>
                <a:cubicBezTo>
                  <a:pt x="22230" y="5007"/>
                  <a:pt x="22206" y="5007"/>
                  <a:pt x="22181" y="5007"/>
                </a:cubicBezTo>
                <a:cubicBezTo>
                  <a:pt x="21376" y="5007"/>
                  <a:pt x="20633" y="4637"/>
                  <a:pt x="19828" y="4637"/>
                </a:cubicBezTo>
                <a:cubicBezTo>
                  <a:pt x="19804" y="4637"/>
                  <a:pt x="19779" y="4638"/>
                  <a:pt x="19755" y="4638"/>
                </a:cubicBezTo>
                <a:cubicBezTo>
                  <a:pt x="19118" y="4687"/>
                  <a:pt x="18480" y="4933"/>
                  <a:pt x="17990" y="5349"/>
                </a:cubicBezTo>
                <a:cubicBezTo>
                  <a:pt x="18284" y="4785"/>
                  <a:pt x="18578" y="4197"/>
                  <a:pt x="18873" y="3634"/>
                </a:cubicBezTo>
                <a:cubicBezTo>
                  <a:pt x="19387" y="2653"/>
                  <a:pt x="19975" y="1673"/>
                  <a:pt x="20319" y="619"/>
                </a:cubicBezTo>
                <a:cubicBezTo>
                  <a:pt x="20418" y="302"/>
                  <a:pt x="20164" y="1"/>
                  <a:pt x="19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29"/>
          <p:cNvSpPr/>
          <p:nvPr/>
        </p:nvSpPr>
        <p:spPr>
          <a:xfrm flipH="1">
            <a:off x="106162" y="2448976"/>
            <a:ext cx="804364" cy="1659905"/>
          </a:xfrm>
          <a:custGeom>
            <a:rect b="b" l="l" r="r" t="t"/>
            <a:pathLst>
              <a:path extrusionOk="0" h="41322" w="20024">
                <a:moveTo>
                  <a:pt x="6702" y="1"/>
                </a:moveTo>
                <a:cubicBezTo>
                  <a:pt x="6651" y="1"/>
                  <a:pt x="6598" y="6"/>
                  <a:pt x="6544" y="18"/>
                </a:cubicBezTo>
                <a:cubicBezTo>
                  <a:pt x="6127" y="116"/>
                  <a:pt x="5980" y="508"/>
                  <a:pt x="5931" y="900"/>
                </a:cubicBezTo>
                <a:cubicBezTo>
                  <a:pt x="5882" y="1268"/>
                  <a:pt x="5833" y="1635"/>
                  <a:pt x="5760" y="1978"/>
                </a:cubicBezTo>
                <a:cubicBezTo>
                  <a:pt x="5613" y="2787"/>
                  <a:pt x="5417" y="3547"/>
                  <a:pt x="5147" y="4307"/>
                </a:cubicBezTo>
                <a:cubicBezTo>
                  <a:pt x="4632" y="5777"/>
                  <a:pt x="3750" y="7101"/>
                  <a:pt x="3505" y="8645"/>
                </a:cubicBezTo>
                <a:cubicBezTo>
                  <a:pt x="3064" y="11537"/>
                  <a:pt x="4608" y="14331"/>
                  <a:pt x="6642" y="16267"/>
                </a:cubicBezTo>
                <a:cubicBezTo>
                  <a:pt x="7720" y="17296"/>
                  <a:pt x="8946" y="18179"/>
                  <a:pt x="9779" y="19429"/>
                </a:cubicBezTo>
                <a:cubicBezTo>
                  <a:pt x="10588" y="20630"/>
                  <a:pt x="11054" y="22027"/>
                  <a:pt x="11127" y="23473"/>
                </a:cubicBezTo>
                <a:cubicBezTo>
                  <a:pt x="11225" y="25139"/>
                  <a:pt x="10906" y="26781"/>
                  <a:pt x="10931" y="28448"/>
                </a:cubicBezTo>
                <a:cubicBezTo>
                  <a:pt x="10955" y="29771"/>
                  <a:pt x="11152" y="31095"/>
                  <a:pt x="11568" y="32369"/>
                </a:cubicBezTo>
                <a:cubicBezTo>
                  <a:pt x="11617" y="32541"/>
                  <a:pt x="11666" y="32688"/>
                  <a:pt x="11715" y="32859"/>
                </a:cubicBezTo>
                <a:cubicBezTo>
                  <a:pt x="11519" y="32418"/>
                  <a:pt x="11323" y="31953"/>
                  <a:pt x="11152" y="31511"/>
                </a:cubicBezTo>
                <a:cubicBezTo>
                  <a:pt x="10808" y="30580"/>
                  <a:pt x="10563" y="29624"/>
                  <a:pt x="10367" y="28644"/>
                </a:cubicBezTo>
                <a:cubicBezTo>
                  <a:pt x="10196" y="27713"/>
                  <a:pt x="10122" y="26757"/>
                  <a:pt x="10024" y="25801"/>
                </a:cubicBezTo>
                <a:cubicBezTo>
                  <a:pt x="9853" y="23889"/>
                  <a:pt x="9632" y="21928"/>
                  <a:pt x="8676" y="20262"/>
                </a:cubicBezTo>
                <a:cubicBezTo>
                  <a:pt x="7647" y="18497"/>
                  <a:pt x="5858" y="17541"/>
                  <a:pt x="4338" y="16291"/>
                </a:cubicBezTo>
                <a:cubicBezTo>
                  <a:pt x="3554" y="15654"/>
                  <a:pt x="2794" y="14894"/>
                  <a:pt x="2426" y="13939"/>
                </a:cubicBezTo>
                <a:cubicBezTo>
                  <a:pt x="2083" y="13007"/>
                  <a:pt x="2108" y="11855"/>
                  <a:pt x="1299" y="11120"/>
                </a:cubicBezTo>
                <a:cubicBezTo>
                  <a:pt x="1201" y="11034"/>
                  <a:pt x="1078" y="10991"/>
                  <a:pt x="956" y="10991"/>
                </a:cubicBezTo>
                <a:cubicBezTo>
                  <a:pt x="833" y="10991"/>
                  <a:pt x="711" y="11034"/>
                  <a:pt x="613" y="11120"/>
                </a:cubicBezTo>
                <a:cubicBezTo>
                  <a:pt x="0" y="11782"/>
                  <a:pt x="147" y="12664"/>
                  <a:pt x="466" y="13424"/>
                </a:cubicBezTo>
                <a:cubicBezTo>
                  <a:pt x="662" y="14380"/>
                  <a:pt x="1054" y="15311"/>
                  <a:pt x="1593" y="16120"/>
                </a:cubicBezTo>
                <a:cubicBezTo>
                  <a:pt x="2255" y="17100"/>
                  <a:pt x="3137" y="17958"/>
                  <a:pt x="4142" y="18595"/>
                </a:cubicBezTo>
                <a:cubicBezTo>
                  <a:pt x="5122" y="19233"/>
                  <a:pt x="6176" y="19747"/>
                  <a:pt x="6985" y="20580"/>
                </a:cubicBezTo>
                <a:cubicBezTo>
                  <a:pt x="7769" y="21438"/>
                  <a:pt x="8309" y="22492"/>
                  <a:pt x="8529" y="23644"/>
                </a:cubicBezTo>
                <a:cubicBezTo>
                  <a:pt x="8823" y="24943"/>
                  <a:pt x="8848" y="26291"/>
                  <a:pt x="8970" y="27590"/>
                </a:cubicBezTo>
                <a:cubicBezTo>
                  <a:pt x="9044" y="28815"/>
                  <a:pt x="9264" y="29992"/>
                  <a:pt x="9607" y="31144"/>
                </a:cubicBezTo>
                <a:cubicBezTo>
                  <a:pt x="9779" y="31683"/>
                  <a:pt x="9975" y="32198"/>
                  <a:pt x="10196" y="32712"/>
                </a:cubicBezTo>
                <a:lnTo>
                  <a:pt x="9853" y="32590"/>
                </a:lnTo>
                <a:cubicBezTo>
                  <a:pt x="9313" y="32394"/>
                  <a:pt x="8799" y="32173"/>
                  <a:pt x="8284" y="31904"/>
                </a:cubicBezTo>
                <a:cubicBezTo>
                  <a:pt x="7353" y="31315"/>
                  <a:pt x="6863" y="30359"/>
                  <a:pt x="6642" y="29306"/>
                </a:cubicBezTo>
                <a:cubicBezTo>
                  <a:pt x="6372" y="28031"/>
                  <a:pt x="6470" y="26683"/>
                  <a:pt x="6274" y="25384"/>
                </a:cubicBezTo>
                <a:cubicBezTo>
                  <a:pt x="6103" y="24110"/>
                  <a:pt x="5711" y="22860"/>
                  <a:pt x="5122" y="21708"/>
                </a:cubicBezTo>
                <a:cubicBezTo>
                  <a:pt x="4877" y="21218"/>
                  <a:pt x="4485" y="20728"/>
                  <a:pt x="3921" y="20654"/>
                </a:cubicBezTo>
                <a:cubicBezTo>
                  <a:pt x="3828" y="20560"/>
                  <a:pt x="3712" y="20517"/>
                  <a:pt x="3598" y="20517"/>
                </a:cubicBezTo>
                <a:cubicBezTo>
                  <a:pt x="3415" y="20517"/>
                  <a:pt x="3237" y="20629"/>
                  <a:pt x="3162" y="20826"/>
                </a:cubicBezTo>
                <a:cubicBezTo>
                  <a:pt x="2868" y="21046"/>
                  <a:pt x="2672" y="21389"/>
                  <a:pt x="2623" y="21781"/>
                </a:cubicBezTo>
                <a:cubicBezTo>
                  <a:pt x="2549" y="22443"/>
                  <a:pt x="2941" y="23080"/>
                  <a:pt x="3211" y="23669"/>
                </a:cubicBezTo>
                <a:cubicBezTo>
                  <a:pt x="3456" y="24257"/>
                  <a:pt x="3676" y="24821"/>
                  <a:pt x="3872" y="25409"/>
                </a:cubicBezTo>
                <a:cubicBezTo>
                  <a:pt x="4093" y="26021"/>
                  <a:pt x="4240" y="26659"/>
                  <a:pt x="4338" y="27296"/>
                </a:cubicBezTo>
                <a:cubicBezTo>
                  <a:pt x="4436" y="27982"/>
                  <a:pt x="4461" y="28644"/>
                  <a:pt x="4559" y="29306"/>
                </a:cubicBezTo>
                <a:cubicBezTo>
                  <a:pt x="4755" y="30409"/>
                  <a:pt x="5294" y="31413"/>
                  <a:pt x="6103" y="32198"/>
                </a:cubicBezTo>
                <a:cubicBezTo>
                  <a:pt x="6470" y="32565"/>
                  <a:pt x="6912" y="32859"/>
                  <a:pt x="7377" y="33104"/>
                </a:cubicBezTo>
                <a:cubicBezTo>
                  <a:pt x="7941" y="33374"/>
                  <a:pt x="8529" y="33570"/>
                  <a:pt x="9142" y="33717"/>
                </a:cubicBezTo>
                <a:cubicBezTo>
                  <a:pt x="9730" y="33840"/>
                  <a:pt x="10294" y="34036"/>
                  <a:pt x="10833" y="34330"/>
                </a:cubicBezTo>
                <a:cubicBezTo>
                  <a:pt x="10955" y="34403"/>
                  <a:pt x="11054" y="34477"/>
                  <a:pt x="11176" y="34550"/>
                </a:cubicBezTo>
                <a:cubicBezTo>
                  <a:pt x="11666" y="35335"/>
                  <a:pt x="12205" y="36095"/>
                  <a:pt x="12818" y="36805"/>
                </a:cubicBezTo>
                <a:cubicBezTo>
                  <a:pt x="14240" y="38447"/>
                  <a:pt x="16004" y="39746"/>
                  <a:pt x="17989" y="40629"/>
                </a:cubicBezTo>
                <a:cubicBezTo>
                  <a:pt x="18063" y="40678"/>
                  <a:pt x="18137" y="40702"/>
                  <a:pt x="18210" y="40727"/>
                </a:cubicBezTo>
                <a:cubicBezTo>
                  <a:pt x="18627" y="40972"/>
                  <a:pt x="19068" y="41168"/>
                  <a:pt x="19558" y="41315"/>
                </a:cubicBezTo>
                <a:cubicBezTo>
                  <a:pt x="19575" y="41319"/>
                  <a:pt x="19593" y="41321"/>
                  <a:pt x="19610" y="41321"/>
                </a:cubicBezTo>
                <a:cubicBezTo>
                  <a:pt x="19690" y="41321"/>
                  <a:pt x="19767" y="41277"/>
                  <a:pt x="19828" y="41217"/>
                </a:cubicBezTo>
                <a:cubicBezTo>
                  <a:pt x="19877" y="41192"/>
                  <a:pt x="19901" y="41119"/>
                  <a:pt x="19926" y="41070"/>
                </a:cubicBezTo>
                <a:cubicBezTo>
                  <a:pt x="19975" y="41021"/>
                  <a:pt x="19999" y="40972"/>
                  <a:pt x="19999" y="40898"/>
                </a:cubicBezTo>
                <a:cubicBezTo>
                  <a:pt x="19999" y="40849"/>
                  <a:pt x="19975" y="40800"/>
                  <a:pt x="19950" y="40776"/>
                </a:cubicBezTo>
                <a:cubicBezTo>
                  <a:pt x="20024" y="40555"/>
                  <a:pt x="19950" y="40335"/>
                  <a:pt x="19754" y="40212"/>
                </a:cubicBezTo>
                <a:cubicBezTo>
                  <a:pt x="18725" y="39526"/>
                  <a:pt x="17769" y="38766"/>
                  <a:pt x="16862" y="37933"/>
                </a:cubicBezTo>
                <a:lnTo>
                  <a:pt x="16494" y="37541"/>
                </a:lnTo>
                <a:cubicBezTo>
                  <a:pt x="16102" y="37099"/>
                  <a:pt x="15710" y="36634"/>
                  <a:pt x="15318" y="36193"/>
                </a:cubicBezTo>
                <a:cubicBezTo>
                  <a:pt x="14828" y="35580"/>
                  <a:pt x="14338" y="34967"/>
                  <a:pt x="13872" y="34354"/>
                </a:cubicBezTo>
                <a:cubicBezTo>
                  <a:pt x="13455" y="33521"/>
                  <a:pt x="13210" y="32639"/>
                  <a:pt x="13112" y="31707"/>
                </a:cubicBezTo>
                <a:cubicBezTo>
                  <a:pt x="12941" y="30654"/>
                  <a:pt x="12990" y="29551"/>
                  <a:pt x="13210" y="28497"/>
                </a:cubicBezTo>
                <a:cubicBezTo>
                  <a:pt x="13480" y="27443"/>
                  <a:pt x="14142" y="26585"/>
                  <a:pt x="14730" y="25678"/>
                </a:cubicBezTo>
                <a:cubicBezTo>
                  <a:pt x="15294" y="24821"/>
                  <a:pt x="15710" y="23840"/>
                  <a:pt x="15980" y="22835"/>
                </a:cubicBezTo>
                <a:cubicBezTo>
                  <a:pt x="16225" y="21806"/>
                  <a:pt x="16323" y="20777"/>
                  <a:pt x="16225" y="19723"/>
                </a:cubicBezTo>
                <a:cubicBezTo>
                  <a:pt x="16200" y="19183"/>
                  <a:pt x="16102" y="18620"/>
                  <a:pt x="15955" y="18081"/>
                </a:cubicBezTo>
                <a:cubicBezTo>
                  <a:pt x="15833" y="17566"/>
                  <a:pt x="15661" y="17002"/>
                  <a:pt x="15195" y="16659"/>
                </a:cubicBezTo>
                <a:cubicBezTo>
                  <a:pt x="15000" y="16507"/>
                  <a:pt x="14765" y="16432"/>
                  <a:pt x="14531" y="16432"/>
                </a:cubicBezTo>
                <a:cubicBezTo>
                  <a:pt x="14237" y="16432"/>
                  <a:pt x="13943" y="16550"/>
                  <a:pt x="13725" y="16782"/>
                </a:cubicBezTo>
                <a:cubicBezTo>
                  <a:pt x="13382" y="17198"/>
                  <a:pt x="13455" y="17762"/>
                  <a:pt x="13602" y="18252"/>
                </a:cubicBezTo>
                <a:cubicBezTo>
                  <a:pt x="13946" y="19331"/>
                  <a:pt x="14313" y="20433"/>
                  <a:pt x="14387" y="21610"/>
                </a:cubicBezTo>
                <a:cubicBezTo>
                  <a:pt x="14460" y="23252"/>
                  <a:pt x="13848" y="24698"/>
                  <a:pt x="13014" y="26070"/>
                </a:cubicBezTo>
                <a:cubicBezTo>
                  <a:pt x="13112" y="24943"/>
                  <a:pt x="13088" y="23816"/>
                  <a:pt x="12990" y="22713"/>
                </a:cubicBezTo>
                <a:cubicBezTo>
                  <a:pt x="12671" y="19870"/>
                  <a:pt x="11421" y="17223"/>
                  <a:pt x="9436" y="15164"/>
                </a:cubicBezTo>
                <a:cubicBezTo>
                  <a:pt x="8431" y="14135"/>
                  <a:pt x="7132" y="13375"/>
                  <a:pt x="6323" y="12149"/>
                </a:cubicBezTo>
                <a:cubicBezTo>
                  <a:pt x="5564" y="11022"/>
                  <a:pt x="5269" y="9650"/>
                  <a:pt x="5515" y="8326"/>
                </a:cubicBezTo>
                <a:cubicBezTo>
                  <a:pt x="5784" y="6856"/>
                  <a:pt x="6593" y="5557"/>
                  <a:pt x="7132" y="4184"/>
                </a:cubicBezTo>
                <a:cubicBezTo>
                  <a:pt x="7426" y="3449"/>
                  <a:pt x="7598" y="2665"/>
                  <a:pt x="7647" y="1856"/>
                </a:cubicBezTo>
                <a:cubicBezTo>
                  <a:pt x="7647" y="1464"/>
                  <a:pt x="7598" y="1047"/>
                  <a:pt x="7475" y="679"/>
                </a:cubicBezTo>
                <a:cubicBezTo>
                  <a:pt x="7367" y="311"/>
                  <a:pt x="7087" y="1"/>
                  <a:pt x="67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86" name="Google Shape;586;p29"/>
          <p:cNvGrpSpPr/>
          <p:nvPr/>
        </p:nvGrpSpPr>
        <p:grpSpPr>
          <a:xfrm flipH="1" rot="711801">
            <a:off x="8374788" y="1981760"/>
            <a:ext cx="455477" cy="1247240"/>
            <a:chOff x="8481524" y="120451"/>
            <a:chExt cx="279011" cy="764021"/>
          </a:xfrm>
        </p:grpSpPr>
        <p:sp>
          <p:nvSpPr>
            <p:cNvPr id="587" name="Google Shape;587;p29"/>
            <p:cNvSpPr/>
            <p:nvPr/>
          </p:nvSpPr>
          <p:spPr>
            <a:xfrm>
              <a:off x="8481524" y="41114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8684483" y="384215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29"/>
            <p:cNvSpPr/>
            <p:nvPr/>
          </p:nvSpPr>
          <p:spPr>
            <a:xfrm>
              <a:off x="8565695" y="831733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29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29"/>
            <p:cNvSpPr/>
            <p:nvPr/>
          </p:nvSpPr>
          <p:spPr>
            <a:xfrm>
              <a:off x="8667442" y="120451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2" name="Google Shape;592;p29"/>
          <p:cNvSpPr/>
          <p:nvPr/>
        </p:nvSpPr>
        <p:spPr>
          <a:xfrm flipH="1">
            <a:off x="-763448" y="2934292"/>
            <a:ext cx="1564315" cy="2452723"/>
          </a:xfrm>
          <a:custGeom>
            <a:rect b="b" l="l" r="r" t="t"/>
            <a:pathLst>
              <a:path extrusionOk="0" fill="none" h="37039" w="23623">
                <a:moveTo>
                  <a:pt x="1" y="37038"/>
                </a:moveTo>
                <a:cubicBezTo>
                  <a:pt x="2788" y="36267"/>
                  <a:pt x="4730" y="33553"/>
                  <a:pt x="5502" y="30766"/>
                </a:cubicBezTo>
                <a:cubicBezTo>
                  <a:pt x="6298" y="27953"/>
                  <a:pt x="6199" y="24991"/>
                  <a:pt x="6298" y="22079"/>
                </a:cubicBezTo>
                <a:cubicBezTo>
                  <a:pt x="6423" y="18021"/>
                  <a:pt x="7045" y="13790"/>
                  <a:pt x="9509" y="10579"/>
                </a:cubicBezTo>
                <a:cubicBezTo>
                  <a:pt x="13093" y="5875"/>
                  <a:pt x="19690" y="4431"/>
                  <a:pt x="23622" y="0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93" name="Google Shape;593;p29"/>
          <p:cNvGrpSpPr/>
          <p:nvPr/>
        </p:nvGrpSpPr>
        <p:grpSpPr>
          <a:xfrm rot="4148030">
            <a:off x="3026587" y="936618"/>
            <a:ext cx="633349" cy="1087150"/>
            <a:chOff x="8317761" y="308275"/>
            <a:chExt cx="387946" cy="665912"/>
          </a:xfrm>
        </p:grpSpPr>
        <p:sp>
          <p:nvSpPr>
            <p:cNvPr id="594" name="Google Shape;594;p29"/>
            <p:cNvSpPr/>
            <p:nvPr/>
          </p:nvSpPr>
          <p:spPr>
            <a:xfrm>
              <a:off x="8426524" y="30827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29"/>
            <p:cNvSpPr/>
            <p:nvPr/>
          </p:nvSpPr>
          <p:spPr>
            <a:xfrm>
              <a:off x="8471380" y="769000"/>
              <a:ext cx="105388" cy="106559"/>
            </a:xfrm>
            <a:custGeom>
              <a:rect b="b" l="l" r="r" t="t"/>
              <a:pathLst>
                <a:path extrusionOk="0" h="2366" w="2340">
                  <a:moveTo>
                    <a:pt x="1170" y="1"/>
                  </a:moveTo>
                  <a:cubicBezTo>
                    <a:pt x="523" y="1"/>
                    <a:pt x="0" y="523"/>
                    <a:pt x="0" y="1170"/>
                  </a:cubicBezTo>
                  <a:cubicBezTo>
                    <a:pt x="0" y="1818"/>
                    <a:pt x="523" y="2365"/>
                    <a:pt x="1170" y="2365"/>
                  </a:cubicBezTo>
                  <a:cubicBezTo>
                    <a:pt x="1817" y="2365"/>
                    <a:pt x="2340" y="1818"/>
                    <a:pt x="2340" y="1170"/>
                  </a:cubicBezTo>
                  <a:cubicBezTo>
                    <a:pt x="2340" y="523"/>
                    <a:pt x="1817" y="1"/>
                    <a:pt x="1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29"/>
            <p:cNvSpPr/>
            <p:nvPr/>
          </p:nvSpPr>
          <p:spPr>
            <a:xfrm>
              <a:off x="8644005" y="360968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29"/>
            <p:cNvSpPr/>
            <p:nvPr/>
          </p:nvSpPr>
          <p:spPr>
            <a:xfrm>
              <a:off x="8337982" y="921449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29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29"/>
            <p:cNvSpPr/>
            <p:nvPr/>
          </p:nvSpPr>
          <p:spPr>
            <a:xfrm>
              <a:off x="8317761" y="495493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3"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0"/>
          <p:cNvSpPr txBox="1"/>
          <p:nvPr>
            <p:ph type="title"/>
          </p:nvPr>
        </p:nvSpPr>
        <p:spPr>
          <a:xfrm>
            <a:off x="2221800" y="2531850"/>
            <a:ext cx="6072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2" name="Google Shape;602;p30"/>
          <p:cNvSpPr txBox="1"/>
          <p:nvPr>
            <p:ph hasCustomPrompt="1" idx="2" type="title"/>
          </p:nvPr>
        </p:nvSpPr>
        <p:spPr>
          <a:xfrm>
            <a:off x="5198400" y="923275"/>
            <a:ext cx="3095400" cy="153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03" name="Google Shape;603;p30"/>
          <p:cNvSpPr txBox="1"/>
          <p:nvPr>
            <p:ph idx="1" type="subTitle"/>
          </p:nvPr>
        </p:nvSpPr>
        <p:spPr>
          <a:xfrm>
            <a:off x="3718200" y="3526050"/>
            <a:ext cx="4575600" cy="3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4" name="Google Shape;604;p30"/>
          <p:cNvSpPr/>
          <p:nvPr/>
        </p:nvSpPr>
        <p:spPr>
          <a:xfrm flipH="1">
            <a:off x="-50389" y="500400"/>
            <a:ext cx="1539339" cy="4692306"/>
          </a:xfrm>
          <a:custGeom>
            <a:rect b="b" l="l" r="r" t="t"/>
            <a:pathLst>
              <a:path extrusionOk="0" h="64717" w="21233">
                <a:moveTo>
                  <a:pt x="21233" y="0"/>
                </a:moveTo>
                <a:cubicBezTo>
                  <a:pt x="18196" y="8015"/>
                  <a:pt x="7344" y="10230"/>
                  <a:pt x="3187" y="17747"/>
                </a:cubicBezTo>
                <a:cubicBezTo>
                  <a:pt x="1" y="23522"/>
                  <a:pt x="1893" y="30940"/>
                  <a:pt x="5751" y="36266"/>
                </a:cubicBezTo>
                <a:cubicBezTo>
                  <a:pt x="8638" y="40249"/>
                  <a:pt x="12621" y="43584"/>
                  <a:pt x="14239" y="48214"/>
                </a:cubicBezTo>
                <a:cubicBezTo>
                  <a:pt x="15209" y="50927"/>
                  <a:pt x="15284" y="53889"/>
                  <a:pt x="15334" y="56777"/>
                </a:cubicBezTo>
                <a:cubicBezTo>
                  <a:pt x="15384" y="59465"/>
                  <a:pt x="15035" y="62775"/>
                  <a:pt x="12546" y="63771"/>
                </a:cubicBezTo>
                <a:lnTo>
                  <a:pt x="8464" y="64717"/>
                </a:lnTo>
                <a:lnTo>
                  <a:pt x="21233" y="64717"/>
                </a:lnTo>
                <a:lnTo>
                  <a:pt x="2123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30"/>
          <p:cNvSpPr/>
          <p:nvPr/>
        </p:nvSpPr>
        <p:spPr>
          <a:xfrm flipH="1">
            <a:off x="7651991" y="3478272"/>
            <a:ext cx="1515210" cy="1672885"/>
          </a:xfrm>
          <a:custGeom>
            <a:rect b="b" l="l" r="r" t="t"/>
            <a:pathLst>
              <a:path extrusionOk="0" h="25365" w="22976">
                <a:moveTo>
                  <a:pt x="1" y="0"/>
                </a:moveTo>
                <a:lnTo>
                  <a:pt x="349" y="25364"/>
                </a:lnTo>
                <a:lnTo>
                  <a:pt x="22975" y="25364"/>
                </a:lnTo>
                <a:cubicBezTo>
                  <a:pt x="21581" y="24194"/>
                  <a:pt x="20088" y="23174"/>
                  <a:pt x="18694" y="22029"/>
                </a:cubicBezTo>
                <a:cubicBezTo>
                  <a:pt x="17897" y="21382"/>
                  <a:pt x="17101" y="20710"/>
                  <a:pt x="16578" y="19838"/>
                </a:cubicBezTo>
                <a:cubicBezTo>
                  <a:pt x="15881" y="18718"/>
                  <a:pt x="15732" y="17349"/>
                  <a:pt x="15632" y="16030"/>
                </a:cubicBezTo>
                <a:cubicBezTo>
                  <a:pt x="15408" y="12819"/>
                  <a:pt x="15383" y="9285"/>
                  <a:pt x="13317" y="6795"/>
                </a:cubicBezTo>
                <a:cubicBezTo>
                  <a:pt x="11948" y="5128"/>
                  <a:pt x="9907" y="4232"/>
                  <a:pt x="7916" y="3385"/>
                </a:cubicBezTo>
                <a:lnTo>
                  <a:pt x="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30"/>
          <p:cNvSpPr/>
          <p:nvPr/>
        </p:nvSpPr>
        <p:spPr>
          <a:xfrm flipH="1">
            <a:off x="7133367" y="4008155"/>
            <a:ext cx="1112028" cy="926694"/>
          </a:xfrm>
          <a:custGeom>
            <a:rect b="b" l="l" r="r" t="t"/>
            <a:pathLst>
              <a:path extrusionOk="0" h="15183" w="18221">
                <a:moveTo>
                  <a:pt x="7742" y="0"/>
                </a:moveTo>
                <a:lnTo>
                  <a:pt x="7742" y="0"/>
                </a:lnTo>
                <a:cubicBezTo>
                  <a:pt x="7443" y="125"/>
                  <a:pt x="7169" y="274"/>
                  <a:pt x="6895" y="423"/>
                </a:cubicBezTo>
                <a:cubicBezTo>
                  <a:pt x="5601" y="1170"/>
                  <a:pt x="4556" y="2315"/>
                  <a:pt x="3983" y="3709"/>
                </a:cubicBezTo>
                <a:cubicBezTo>
                  <a:pt x="3659" y="4456"/>
                  <a:pt x="3510" y="5252"/>
                  <a:pt x="3535" y="6074"/>
                </a:cubicBezTo>
                <a:cubicBezTo>
                  <a:pt x="3585" y="6721"/>
                  <a:pt x="3709" y="7343"/>
                  <a:pt x="3485" y="7990"/>
                </a:cubicBezTo>
                <a:cubicBezTo>
                  <a:pt x="3311" y="8488"/>
                  <a:pt x="2987" y="8961"/>
                  <a:pt x="2589" y="9310"/>
                </a:cubicBezTo>
                <a:cubicBezTo>
                  <a:pt x="2241" y="9334"/>
                  <a:pt x="1917" y="9409"/>
                  <a:pt x="1593" y="9559"/>
                </a:cubicBezTo>
                <a:cubicBezTo>
                  <a:pt x="1419" y="9608"/>
                  <a:pt x="772" y="10007"/>
                  <a:pt x="0" y="10455"/>
                </a:cubicBezTo>
                <a:cubicBezTo>
                  <a:pt x="374" y="10928"/>
                  <a:pt x="747" y="11376"/>
                  <a:pt x="1121" y="11824"/>
                </a:cubicBezTo>
                <a:cubicBezTo>
                  <a:pt x="1394" y="11724"/>
                  <a:pt x="1693" y="11674"/>
                  <a:pt x="1967" y="11624"/>
                </a:cubicBezTo>
                <a:cubicBezTo>
                  <a:pt x="2226" y="11573"/>
                  <a:pt x="2488" y="11548"/>
                  <a:pt x="2749" y="11548"/>
                </a:cubicBezTo>
                <a:cubicBezTo>
                  <a:pt x="3243" y="11548"/>
                  <a:pt x="3735" y="11636"/>
                  <a:pt x="4207" y="11799"/>
                </a:cubicBezTo>
                <a:cubicBezTo>
                  <a:pt x="5028" y="12097"/>
                  <a:pt x="5601" y="12745"/>
                  <a:pt x="6248" y="13342"/>
                </a:cubicBezTo>
                <a:cubicBezTo>
                  <a:pt x="7070" y="14039"/>
                  <a:pt x="8015" y="14562"/>
                  <a:pt x="9061" y="14835"/>
                </a:cubicBezTo>
                <a:cubicBezTo>
                  <a:pt x="9882" y="15067"/>
                  <a:pt x="10726" y="15183"/>
                  <a:pt x="11565" y="15183"/>
                </a:cubicBezTo>
                <a:cubicBezTo>
                  <a:pt x="12710" y="15183"/>
                  <a:pt x="13848" y="14968"/>
                  <a:pt x="14910" y="14537"/>
                </a:cubicBezTo>
                <a:cubicBezTo>
                  <a:pt x="15308" y="14387"/>
                  <a:pt x="15682" y="14213"/>
                  <a:pt x="16055" y="14014"/>
                </a:cubicBezTo>
                <a:cubicBezTo>
                  <a:pt x="15831" y="14014"/>
                  <a:pt x="15582" y="13964"/>
                  <a:pt x="15358" y="13914"/>
                </a:cubicBezTo>
                <a:cubicBezTo>
                  <a:pt x="13790" y="13516"/>
                  <a:pt x="12122" y="13392"/>
                  <a:pt x="10604" y="12769"/>
                </a:cubicBezTo>
                <a:cubicBezTo>
                  <a:pt x="9434" y="12297"/>
                  <a:pt x="8364" y="11525"/>
                  <a:pt x="7269" y="10878"/>
                </a:cubicBezTo>
                <a:cubicBezTo>
                  <a:pt x="7518" y="10728"/>
                  <a:pt x="7791" y="10604"/>
                  <a:pt x="7841" y="10554"/>
                </a:cubicBezTo>
                <a:cubicBezTo>
                  <a:pt x="8314" y="10330"/>
                  <a:pt x="8812" y="10156"/>
                  <a:pt x="9335" y="10081"/>
                </a:cubicBezTo>
                <a:cubicBezTo>
                  <a:pt x="9517" y="10043"/>
                  <a:pt x="9703" y="10023"/>
                  <a:pt x="9888" y="10023"/>
                </a:cubicBezTo>
                <a:cubicBezTo>
                  <a:pt x="10184" y="10023"/>
                  <a:pt x="10478" y="10074"/>
                  <a:pt x="10753" y="10181"/>
                </a:cubicBezTo>
                <a:cubicBezTo>
                  <a:pt x="11276" y="10380"/>
                  <a:pt x="11625" y="10803"/>
                  <a:pt x="12048" y="11152"/>
                </a:cubicBezTo>
                <a:cubicBezTo>
                  <a:pt x="12570" y="11600"/>
                  <a:pt x="13193" y="11923"/>
                  <a:pt x="13865" y="12122"/>
                </a:cubicBezTo>
                <a:cubicBezTo>
                  <a:pt x="14373" y="12268"/>
                  <a:pt x="14899" y="12339"/>
                  <a:pt x="15426" y="12339"/>
                </a:cubicBezTo>
                <a:cubicBezTo>
                  <a:pt x="16163" y="12339"/>
                  <a:pt x="16902" y="12199"/>
                  <a:pt x="17598" y="11923"/>
                </a:cubicBezTo>
                <a:cubicBezTo>
                  <a:pt x="17798" y="11848"/>
                  <a:pt x="17997" y="11749"/>
                  <a:pt x="18221" y="11649"/>
                </a:cubicBezTo>
                <a:lnTo>
                  <a:pt x="18146" y="11575"/>
                </a:lnTo>
                <a:cubicBezTo>
                  <a:pt x="18046" y="11575"/>
                  <a:pt x="17972" y="11550"/>
                  <a:pt x="17872" y="11525"/>
                </a:cubicBezTo>
                <a:cubicBezTo>
                  <a:pt x="16877" y="11276"/>
                  <a:pt x="15806" y="11201"/>
                  <a:pt x="14836" y="10803"/>
                </a:cubicBezTo>
                <a:cubicBezTo>
                  <a:pt x="13815" y="10380"/>
                  <a:pt x="12944" y="9658"/>
                  <a:pt x="11948" y="9185"/>
                </a:cubicBezTo>
                <a:cubicBezTo>
                  <a:pt x="11351" y="8862"/>
                  <a:pt x="10679" y="8662"/>
                  <a:pt x="9982" y="8613"/>
                </a:cubicBezTo>
                <a:cubicBezTo>
                  <a:pt x="10056" y="8513"/>
                  <a:pt x="10106" y="8414"/>
                  <a:pt x="10156" y="8289"/>
                </a:cubicBezTo>
                <a:cubicBezTo>
                  <a:pt x="10753" y="7269"/>
                  <a:pt x="11077" y="6099"/>
                  <a:pt x="11724" y="5103"/>
                </a:cubicBezTo>
                <a:cubicBezTo>
                  <a:pt x="12346" y="4157"/>
                  <a:pt x="13218" y="3460"/>
                  <a:pt x="13939" y="2614"/>
                </a:cubicBezTo>
                <a:cubicBezTo>
                  <a:pt x="14064" y="2489"/>
                  <a:pt x="14163" y="2390"/>
                  <a:pt x="14288" y="2290"/>
                </a:cubicBezTo>
                <a:lnTo>
                  <a:pt x="14288" y="2290"/>
                </a:lnTo>
                <a:cubicBezTo>
                  <a:pt x="14014" y="2315"/>
                  <a:pt x="13740" y="2365"/>
                  <a:pt x="13467" y="2440"/>
                </a:cubicBezTo>
                <a:cubicBezTo>
                  <a:pt x="12122" y="2738"/>
                  <a:pt x="10928" y="3485"/>
                  <a:pt x="10056" y="4531"/>
                </a:cubicBezTo>
                <a:cubicBezTo>
                  <a:pt x="9584" y="5103"/>
                  <a:pt x="9235" y="5775"/>
                  <a:pt x="9036" y="6497"/>
                </a:cubicBezTo>
                <a:cubicBezTo>
                  <a:pt x="8911" y="7069"/>
                  <a:pt x="8837" y="7642"/>
                  <a:pt x="8488" y="8140"/>
                </a:cubicBezTo>
                <a:cubicBezTo>
                  <a:pt x="8190" y="8538"/>
                  <a:pt x="7791" y="8886"/>
                  <a:pt x="7318" y="9086"/>
                </a:cubicBezTo>
                <a:cubicBezTo>
                  <a:pt x="6796" y="9310"/>
                  <a:pt x="6273" y="9484"/>
                  <a:pt x="5701" y="9559"/>
                </a:cubicBezTo>
                <a:cubicBezTo>
                  <a:pt x="5626" y="9559"/>
                  <a:pt x="5203" y="9633"/>
                  <a:pt x="4804" y="9683"/>
                </a:cubicBezTo>
                <a:lnTo>
                  <a:pt x="4556" y="9583"/>
                </a:lnTo>
                <a:cubicBezTo>
                  <a:pt x="4904" y="8986"/>
                  <a:pt x="5153" y="8314"/>
                  <a:pt x="5302" y="7617"/>
                </a:cubicBezTo>
                <a:cubicBezTo>
                  <a:pt x="5576" y="6348"/>
                  <a:pt x="5551" y="5003"/>
                  <a:pt x="5925" y="3759"/>
                </a:cubicBezTo>
                <a:cubicBezTo>
                  <a:pt x="6273" y="2589"/>
                  <a:pt x="6970" y="1568"/>
                  <a:pt x="7468" y="448"/>
                </a:cubicBezTo>
                <a:cubicBezTo>
                  <a:pt x="7542" y="299"/>
                  <a:pt x="7642" y="150"/>
                  <a:pt x="77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30"/>
          <p:cNvSpPr/>
          <p:nvPr/>
        </p:nvSpPr>
        <p:spPr>
          <a:xfrm flipH="1">
            <a:off x="-238122" y="507947"/>
            <a:ext cx="1205488" cy="3759312"/>
          </a:xfrm>
          <a:custGeom>
            <a:rect b="b" l="l" r="r" t="t"/>
            <a:pathLst>
              <a:path extrusionOk="0" fill="none" h="51849" w="16628">
                <a:moveTo>
                  <a:pt x="16628" y="1"/>
                </a:moveTo>
                <a:cubicBezTo>
                  <a:pt x="13143" y="4730"/>
                  <a:pt x="5526" y="4755"/>
                  <a:pt x="2041" y="9484"/>
                </a:cubicBezTo>
                <a:cubicBezTo>
                  <a:pt x="448" y="11675"/>
                  <a:pt x="0" y="14587"/>
                  <a:pt x="598" y="17201"/>
                </a:cubicBezTo>
                <a:cubicBezTo>
                  <a:pt x="1195" y="19839"/>
                  <a:pt x="2763" y="22204"/>
                  <a:pt x="4730" y="24046"/>
                </a:cubicBezTo>
                <a:cubicBezTo>
                  <a:pt x="5974" y="25216"/>
                  <a:pt x="7418" y="26186"/>
                  <a:pt x="8638" y="27356"/>
                </a:cubicBezTo>
                <a:cubicBezTo>
                  <a:pt x="11824" y="30368"/>
                  <a:pt x="13690" y="34525"/>
                  <a:pt x="14611" y="38806"/>
                </a:cubicBezTo>
                <a:cubicBezTo>
                  <a:pt x="15532" y="43062"/>
                  <a:pt x="15582" y="47468"/>
                  <a:pt x="15582" y="51849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30"/>
          <p:cNvSpPr/>
          <p:nvPr/>
        </p:nvSpPr>
        <p:spPr>
          <a:xfrm flipH="1" rot="1567855">
            <a:off x="509264" y="3720021"/>
            <a:ext cx="1037152" cy="1326062"/>
          </a:xfrm>
          <a:custGeom>
            <a:rect b="b" l="l" r="r" t="t"/>
            <a:pathLst>
              <a:path extrusionOk="0" h="23772" w="18595">
                <a:moveTo>
                  <a:pt x="10082" y="0"/>
                </a:moveTo>
                <a:cubicBezTo>
                  <a:pt x="10057" y="50"/>
                  <a:pt x="10032" y="75"/>
                  <a:pt x="10032" y="125"/>
                </a:cubicBezTo>
                <a:cubicBezTo>
                  <a:pt x="10057" y="249"/>
                  <a:pt x="10057" y="374"/>
                  <a:pt x="10082" y="498"/>
                </a:cubicBezTo>
                <a:cubicBezTo>
                  <a:pt x="10256" y="1892"/>
                  <a:pt x="10629" y="3286"/>
                  <a:pt x="10579" y="4705"/>
                </a:cubicBezTo>
                <a:cubicBezTo>
                  <a:pt x="10555" y="6198"/>
                  <a:pt x="10032" y="7667"/>
                  <a:pt x="9882" y="9160"/>
                </a:cubicBezTo>
                <a:cubicBezTo>
                  <a:pt x="9758" y="10081"/>
                  <a:pt x="9833" y="11027"/>
                  <a:pt x="10082" y="11923"/>
                </a:cubicBezTo>
                <a:lnTo>
                  <a:pt x="9609" y="11848"/>
                </a:lnTo>
                <a:cubicBezTo>
                  <a:pt x="8041" y="11575"/>
                  <a:pt x="6373" y="11724"/>
                  <a:pt x="4805" y="11351"/>
                </a:cubicBezTo>
                <a:cubicBezTo>
                  <a:pt x="3336" y="11002"/>
                  <a:pt x="2017" y="10230"/>
                  <a:pt x="598" y="9683"/>
                </a:cubicBezTo>
                <a:cubicBezTo>
                  <a:pt x="374" y="9608"/>
                  <a:pt x="200" y="9509"/>
                  <a:pt x="1" y="9409"/>
                </a:cubicBezTo>
                <a:lnTo>
                  <a:pt x="1" y="9409"/>
                </a:lnTo>
                <a:cubicBezTo>
                  <a:pt x="200" y="9733"/>
                  <a:pt x="374" y="10081"/>
                  <a:pt x="598" y="10405"/>
                </a:cubicBezTo>
                <a:cubicBezTo>
                  <a:pt x="1619" y="11973"/>
                  <a:pt x="3112" y="13143"/>
                  <a:pt x="4879" y="13740"/>
                </a:cubicBezTo>
                <a:cubicBezTo>
                  <a:pt x="5615" y="14011"/>
                  <a:pt x="6396" y="14147"/>
                  <a:pt x="7175" y="14147"/>
                </a:cubicBezTo>
                <a:cubicBezTo>
                  <a:pt x="7398" y="14147"/>
                  <a:pt x="7620" y="14136"/>
                  <a:pt x="7841" y="14113"/>
                </a:cubicBezTo>
                <a:cubicBezTo>
                  <a:pt x="8372" y="14047"/>
                  <a:pt x="8892" y="13936"/>
                  <a:pt x="9416" y="13936"/>
                </a:cubicBezTo>
                <a:cubicBezTo>
                  <a:pt x="9678" y="13936"/>
                  <a:pt x="9941" y="13964"/>
                  <a:pt x="10206" y="14039"/>
                </a:cubicBezTo>
                <a:cubicBezTo>
                  <a:pt x="10878" y="14213"/>
                  <a:pt x="11476" y="14586"/>
                  <a:pt x="11973" y="15109"/>
                </a:cubicBezTo>
                <a:cubicBezTo>
                  <a:pt x="12521" y="15632"/>
                  <a:pt x="12969" y="16254"/>
                  <a:pt x="13342" y="16901"/>
                </a:cubicBezTo>
                <a:cubicBezTo>
                  <a:pt x="13392" y="17001"/>
                  <a:pt x="13666" y="17524"/>
                  <a:pt x="13915" y="17996"/>
                </a:cubicBezTo>
                <a:lnTo>
                  <a:pt x="13915" y="18370"/>
                </a:lnTo>
                <a:cubicBezTo>
                  <a:pt x="13403" y="18289"/>
                  <a:pt x="12883" y="18245"/>
                  <a:pt x="12365" y="18245"/>
                </a:cubicBezTo>
                <a:cubicBezTo>
                  <a:pt x="11925" y="18245"/>
                  <a:pt x="11486" y="18276"/>
                  <a:pt x="11052" y="18345"/>
                </a:cubicBezTo>
                <a:cubicBezTo>
                  <a:pt x="9310" y="18594"/>
                  <a:pt x="7592" y="19266"/>
                  <a:pt x="5825" y="19365"/>
                </a:cubicBezTo>
                <a:cubicBezTo>
                  <a:pt x="5636" y="19377"/>
                  <a:pt x="5447" y="19382"/>
                  <a:pt x="5258" y="19382"/>
                </a:cubicBezTo>
                <a:cubicBezTo>
                  <a:pt x="3804" y="19382"/>
                  <a:pt x="2348" y="19075"/>
                  <a:pt x="872" y="18942"/>
                </a:cubicBezTo>
                <a:cubicBezTo>
                  <a:pt x="648" y="18942"/>
                  <a:pt x="399" y="18893"/>
                  <a:pt x="175" y="18843"/>
                </a:cubicBezTo>
                <a:lnTo>
                  <a:pt x="175" y="18843"/>
                </a:lnTo>
                <a:cubicBezTo>
                  <a:pt x="474" y="19141"/>
                  <a:pt x="797" y="19415"/>
                  <a:pt x="1096" y="19689"/>
                </a:cubicBezTo>
                <a:cubicBezTo>
                  <a:pt x="2664" y="21033"/>
                  <a:pt x="4630" y="21780"/>
                  <a:pt x="6672" y="21879"/>
                </a:cubicBezTo>
                <a:cubicBezTo>
                  <a:pt x="6782" y="21885"/>
                  <a:pt x="6892" y="21887"/>
                  <a:pt x="7002" y="21887"/>
                </a:cubicBezTo>
                <a:cubicBezTo>
                  <a:pt x="7986" y="21887"/>
                  <a:pt x="8967" y="21688"/>
                  <a:pt x="9907" y="21307"/>
                </a:cubicBezTo>
                <a:cubicBezTo>
                  <a:pt x="10704" y="20959"/>
                  <a:pt x="11451" y="20510"/>
                  <a:pt x="12347" y="20486"/>
                </a:cubicBezTo>
                <a:cubicBezTo>
                  <a:pt x="13093" y="20486"/>
                  <a:pt x="13815" y="20660"/>
                  <a:pt x="14487" y="21008"/>
                </a:cubicBezTo>
                <a:cubicBezTo>
                  <a:pt x="14662" y="21431"/>
                  <a:pt x="14935" y="21830"/>
                  <a:pt x="15234" y="22178"/>
                </a:cubicBezTo>
                <a:cubicBezTo>
                  <a:pt x="15408" y="22328"/>
                  <a:pt x="16205" y="23000"/>
                  <a:pt x="17151" y="23771"/>
                </a:cubicBezTo>
                <a:cubicBezTo>
                  <a:pt x="17574" y="23074"/>
                  <a:pt x="17972" y="22402"/>
                  <a:pt x="18370" y="21705"/>
                </a:cubicBezTo>
                <a:cubicBezTo>
                  <a:pt x="18121" y="21382"/>
                  <a:pt x="17897" y="21058"/>
                  <a:pt x="17698" y="20710"/>
                </a:cubicBezTo>
                <a:cubicBezTo>
                  <a:pt x="17176" y="19838"/>
                  <a:pt x="16902" y="18843"/>
                  <a:pt x="16877" y="17822"/>
                </a:cubicBezTo>
                <a:cubicBezTo>
                  <a:pt x="16877" y="16627"/>
                  <a:pt x="17424" y="15607"/>
                  <a:pt x="17873" y="14512"/>
                </a:cubicBezTo>
                <a:cubicBezTo>
                  <a:pt x="18370" y="13118"/>
                  <a:pt x="18594" y="11649"/>
                  <a:pt x="18470" y="10181"/>
                </a:cubicBezTo>
                <a:cubicBezTo>
                  <a:pt x="18246" y="7468"/>
                  <a:pt x="17151" y="4879"/>
                  <a:pt x="15309" y="2863"/>
                </a:cubicBezTo>
                <a:cubicBezTo>
                  <a:pt x="14935" y="2440"/>
                  <a:pt x="14537" y="2041"/>
                  <a:pt x="14139" y="1668"/>
                </a:cubicBezTo>
                <a:lnTo>
                  <a:pt x="14139" y="1668"/>
                </a:lnTo>
                <a:cubicBezTo>
                  <a:pt x="14214" y="1967"/>
                  <a:pt x="14263" y="2265"/>
                  <a:pt x="14313" y="2589"/>
                </a:cubicBezTo>
                <a:cubicBezTo>
                  <a:pt x="14562" y="4779"/>
                  <a:pt x="15159" y="6945"/>
                  <a:pt x="15110" y="9185"/>
                </a:cubicBezTo>
                <a:cubicBezTo>
                  <a:pt x="15060" y="10927"/>
                  <a:pt x="14587" y="12645"/>
                  <a:pt x="14263" y="14362"/>
                </a:cubicBezTo>
                <a:cubicBezTo>
                  <a:pt x="13965" y="14089"/>
                  <a:pt x="13641" y="13790"/>
                  <a:pt x="13616" y="13740"/>
                </a:cubicBezTo>
                <a:cubicBezTo>
                  <a:pt x="13093" y="13242"/>
                  <a:pt x="12645" y="12695"/>
                  <a:pt x="12297" y="12072"/>
                </a:cubicBezTo>
                <a:cubicBezTo>
                  <a:pt x="11948" y="11525"/>
                  <a:pt x="11749" y="10878"/>
                  <a:pt x="11749" y="10206"/>
                </a:cubicBezTo>
                <a:cubicBezTo>
                  <a:pt x="11749" y="9434"/>
                  <a:pt x="12098" y="8787"/>
                  <a:pt x="12372" y="8090"/>
                </a:cubicBezTo>
                <a:cubicBezTo>
                  <a:pt x="12695" y="7219"/>
                  <a:pt x="12820" y="6273"/>
                  <a:pt x="12745" y="5327"/>
                </a:cubicBezTo>
                <a:cubicBezTo>
                  <a:pt x="12596" y="3609"/>
                  <a:pt x="11899" y="1967"/>
                  <a:pt x="10729" y="672"/>
                </a:cubicBezTo>
                <a:cubicBezTo>
                  <a:pt x="10530" y="423"/>
                  <a:pt x="10306" y="224"/>
                  <a:pt x="1008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09" name="Google Shape;609;p30"/>
          <p:cNvGrpSpPr/>
          <p:nvPr/>
        </p:nvGrpSpPr>
        <p:grpSpPr>
          <a:xfrm flipH="1">
            <a:off x="1488940" y="2472289"/>
            <a:ext cx="633321" cy="1087101"/>
            <a:chOff x="8317761" y="308275"/>
            <a:chExt cx="387946" cy="665912"/>
          </a:xfrm>
        </p:grpSpPr>
        <p:sp>
          <p:nvSpPr>
            <p:cNvPr id="610" name="Google Shape;610;p30"/>
            <p:cNvSpPr/>
            <p:nvPr/>
          </p:nvSpPr>
          <p:spPr>
            <a:xfrm>
              <a:off x="8426524" y="30827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30"/>
            <p:cNvSpPr/>
            <p:nvPr/>
          </p:nvSpPr>
          <p:spPr>
            <a:xfrm>
              <a:off x="8471380" y="769000"/>
              <a:ext cx="105388" cy="106559"/>
            </a:xfrm>
            <a:custGeom>
              <a:rect b="b" l="l" r="r" t="t"/>
              <a:pathLst>
                <a:path extrusionOk="0" h="2366" w="2340">
                  <a:moveTo>
                    <a:pt x="1170" y="1"/>
                  </a:moveTo>
                  <a:cubicBezTo>
                    <a:pt x="523" y="1"/>
                    <a:pt x="0" y="523"/>
                    <a:pt x="0" y="1170"/>
                  </a:cubicBezTo>
                  <a:cubicBezTo>
                    <a:pt x="0" y="1818"/>
                    <a:pt x="523" y="2365"/>
                    <a:pt x="1170" y="2365"/>
                  </a:cubicBezTo>
                  <a:cubicBezTo>
                    <a:pt x="1817" y="2365"/>
                    <a:pt x="2340" y="1818"/>
                    <a:pt x="2340" y="1170"/>
                  </a:cubicBezTo>
                  <a:cubicBezTo>
                    <a:pt x="2340" y="523"/>
                    <a:pt x="1817" y="1"/>
                    <a:pt x="1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30"/>
            <p:cNvSpPr/>
            <p:nvPr/>
          </p:nvSpPr>
          <p:spPr>
            <a:xfrm>
              <a:off x="8644005" y="360968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30"/>
            <p:cNvSpPr/>
            <p:nvPr/>
          </p:nvSpPr>
          <p:spPr>
            <a:xfrm>
              <a:off x="8337982" y="921449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30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30"/>
            <p:cNvSpPr/>
            <p:nvPr/>
          </p:nvSpPr>
          <p:spPr>
            <a:xfrm>
              <a:off x="8317761" y="495493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6" name="Google Shape;616;p30"/>
          <p:cNvGrpSpPr/>
          <p:nvPr/>
        </p:nvGrpSpPr>
        <p:grpSpPr>
          <a:xfrm flipH="1" rot="2700000">
            <a:off x="5171673" y="418296"/>
            <a:ext cx="455465" cy="1247208"/>
            <a:chOff x="8481524" y="120451"/>
            <a:chExt cx="279011" cy="764021"/>
          </a:xfrm>
        </p:grpSpPr>
        <p:sp>
          <p:nvSpPr>
            <p:cNvPr id="617" name="Google Shape;617;p30"/>
            <p:cNvSpPr/>
            <p:nvPr/>
          </p:nvSpPr>
          <p:spPr>
            <a:xfrm>
              <a:off x="8481524" y="41114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30"/>
            <p:cNvSpPr/>
            <p:nvPr/>
          </p:nvSpPr>
          <p:spPr>
            <a:xfrm>
              <a:off x="8684483" y="384215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30"/>
            <p:cNvSpPr/>
            <p:nvPr/>
          </p:nvSpPr>
          <p:spPr>
            <a:xfrm>
              <a:off x="8565695" y="831733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30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30"/>
            <p:cNvSpPr/>
            <p:nvPr/>
          </p:nvSpPr>
          <p:spPr>
            <a:xfrm>
              <a:off x="8667442" y="120451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2" name="Google Shape;622;p30"/>
          <p:cNvSpPr/>
          <p:nvPr/>
        </p:nvSpPr>
        <p:spPr>
          <a:xfrm flipH="1" rot="2849896">
            <a:off x="7251126" y="3445224"/>
            <a:ext cx="1247175" cy="2612003"/>
          </a:xfrm>
          <a:custGeom>
            <a:rect b="b" l="l" r="r" t="t"/>
            <a:pathLst>
              <a:path extrusionOk="0" fill="none" h="31538" w="15060">
                <a:moveTo>
                  <a:pt x="0" y="0"/>
                </a:moveTo>
                <a:cubicBezTo>
                  <a:pt x="3186" y="1419"/>
                  <a:pt x="4854" y="4979"/>
                  <a:pt x="5452" y="8438"/>
                </a:cubicBezTo>
                <a:cubicBezTo>
                  <a:pt x="6024" y="11873"/>
                  <a:pt x="5800" y="15408"/>
                  <a:pt x="6472" y="18843"/>
                </a:cubicBezTo>
                <a:cubicBezTo>
                  <a:pt x="7542" y="24045"/>
                  <a:pt x="10629" y="28600"/>
                  <a:pt x="15060" y="31537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accent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"/>
          <p:cNvSpPr txBox="1"/>
          <p:nvPr>
            <p:ph idx="1" type="body"/>
          </p:nvPr>
        </p:nvSpPr>
        <p:spPr>
          <a:xfrm>
            <a:off x="714375" y="1192650"/>
            <a:ext cx="7715100" cy="33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5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64" name="Google Shape;64;p4"/>
          <p:cNvSpPr txBox="1"/>
          <p:nvPr>
            <p:ph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p4"/>
          <p:cNvSpPr/>
          <p:nvPr/>
        </p:nvSpPr>
        <p:spPr>
          <a:xfrm rot="10800000">
            <a:off x="8069132" y="-21618"/>
            <a:ext cx="1074794" cy="2478743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4"/>
          <p:cNvSpPr/>
          <p:nvPr/>
        </p:nvSpPr>
        <p:spPr>
          <a:xfrm rot="10800000">
            <a:off x="8297170" y="-156107"/>
            <a:ext cx="1236181" cy="1977858"/>
          </a:xfrm>
          <a:custGeom>
            <a:rect b="b" l="l" r="r" t="t"/>
            <a:pathLst>
              <a:path extrusionOk="0" fill="none" h="38433" w="24021">
                <a:moveTo>
                  <a:pt x="1" y="1"/>
                </a:moveTo>
                <a:cubicBezTo>
                  <a:pt x="1096" y="2664"/>
                  <a:pt x="3685" y="4407"/>
                  <a:pt x="6323" y="5601"/>
                </a:cubicBezTo>
                <a:cubicBezTo>
                  <a:pt x="8961" y="6771"/>
                  <a:pt x="11799" y="7543"/>
                  <a:pt x="14238" y="9111"/>
                </a:cubicBezTo>
                <a:cubicBezTo>
                  <a:pt x="16902" y="10828"/>
                  <a:pt x="18943" y="13392"/>
                  <a:pt x="20013" y="16379"/>
                </a:cubicBezTo>
                <a:cubicBezTo>
                  <a:pt x="21258" y="19963"/>
                  <a:pt x="21059" y="23846"/>
                  <a:pt x="21133" y="27630"/>
                </a:cubicBezTo>
                <a:cubicBezTo>
                  <a:pt x="21233" y="31438"/>
                  <a:pt x="21706" y="35446"/>
                  <a:pt x="24021" y="38433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4"/>
          <p:cNvSpPr/>
          <p:nvPr/>
        </p:nvSpPr>
        <p:spPr>
          <a:xfrm flipH="1" rot="-5400000">
            <a:off x="7402080" y="3431248"/>
            <a:ext cx="860573" cy="2622980"/>
          </a:xfrm>
          <a:custGeom>
            <a:rect b="b" l="l" r="r" t="t"/>
            <a:pathLst>
              <a:path extrusionOk="0" h="64717" w="21233">
                <a:moveTo>
                  <a:pt x="21233" y="0"/>
                </a:moveTo>
                <a:cubicBezTo>
                  <a:pt x="18196" y="8015"/>
                  <a:pt x="7344" y="10230"/>
                  <a:pt x="3187" y="17747"/>
                </a:cubicBezTo>
                <a:cubicBezTo>
                  <a:pt x="1" y="23522"/>
                  <a:pt x="1893" y="30940"/>
                  <a:pt x="5751" y="36266"/>
                </a:cubicBezTo>
                <a:cubicBezTo>
                  <a:pt x="8638" y="40249"/>
                  <a:pt x="12621" y="43584"/>
                  <a:pt x="14239" y="48214"/>
                </a:cubicBezTo>
                <a:cubicBezTo>
                  <a:pt x="15209" y="50927"/>
                  <a:pt x="15284" y="53889"/>
                  <a:pt x="15334" y="56777"/>
                </a:cubicBezTo>
                <a:cubicBezTo>
                  <a:pt x="15384" y="59465"/>
                  <a:pt x="15035" y="62775"/>
                  <a:pt x="12546" y="63771"/>
                </a:cubicBezTo>
                <a:lnTo>
                  <a:pt x="8464" y="64717"/>
                </a:lnTo>
                <a:lnTo>
                  <a:pt x="21233" y="64717"/>
                </a:lnTo>
                <a:lnTo>
                  <a:pt x="2123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4"/>
          <p:cNvSpPr/>
          <p:nvPr/>
        </p:nvSpPr>
        <p:spPr>
          <a:xfrm flipH="1" rot="-5400000">
            <a:off x="7579631" y="3890277"/>
            <a:ext cx="673933" cy="2101440"/>
          </a:xfrm>
          <a:custGeom>
            <a:rect b="b" l="l" r="r" t="t"/>
            <a:pathLst>
              <a:path extrusionOk="0" fill="none" h="51849" w="16628">
                <a:moveTo>
                  <a:pt x="16628" y="1"/>
                </a:moveTo>
                <a:cubicBezTo>
                  <a:pt x="13143" y="4730"/>
                  <a:pt x="5526" y="4755"/>
                  <a:pt x="2041" y="9484"/>
                </a:cubicBezTo>
                <a:cubicBezTo>
                  <a:pt x="448" y="11675"/>
                  <a:pt x="0" y="14587"/>
                  <a:pt x="598" y="17201"/>
                </a:cubicBezTo>
                <a:cubicBezTo>
                  <a:pt x="1195" y="19839"/>
                  <a:pt x="2763" y="22204"/>
                  <a:pt x="4730" y="24046"/>
                </a:cubicBezTo>
                <a:cubicBezTo>
                  <a:pt x="5974" y="25216"/>
                  <a:pt x="7418" y="26186"/>
                  <a:pt x="8638" y="27356"/>
                </a:cubicBezTo>
                <a:cubicBezTo>
                  <a:pt x="11824" y="30368"/>
                  <a:pt x="13690" y="34525"/>
                  <a:pt x="14611" y="38806"/>
                </a:cubicBezTo>
                <a:cubicBezTo>
                  <a:pt x="15532" y="43062"/>
                  <a:pt x="15582" y="47468"/>
                  <a:pt x="15582" y="51849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9" name="Google Shape;69;p4"/>
          <p:cNvGrpSpPr/>
          <p:nvPr/>
        </p:nvGrpSpPr>
        <p:grpSpPr>
          <a:xfrm>
            <a:off x="7724188" y="260064"/>
            <a:ext cx="633321" cy="1087101"/>
            <a:chOff x="8317761" y="308275"/>
            <a:chExt cx="387946" cy="665912"/>
          </a:xfrm>
        </p:grpSpPr>
        <p:sp>
          <p:nvSpPr>
            <p:cNvPr id="70" name="Google Shape;70;p4"/>
            <p:cNvSpPr/>
            <p:nvPr/>
          </p:nvSpPr>
          <p:spPr>
            <a:xfrm>
              <a:off x="8426524" y="30827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8471380" y="769000"/>
              <a:ext cx="105388" cy="106559"/>
            </a:xfrm>
            <a:custGeom>
              <a:rect b="b" l="l" r="r" t="t"/>
              <a:pathLst>
                <a:path extrusionOk="0" h="2366" w="2340">
                  <a:moveTo>
                    <a:pt x="1170" y="1"/>
                  </a:moveTo>
                  <a:cubicBezTo>
                    <a:pt x="523" y="1"/>
                    <a:pt x="0" y="523"/>
                    <a:pt x="0" y="1170"/>
                  </a:cubicBezTo>
                  <a:cubicBezTo>
                    <a:pt x="0" y="1818"/>
                    <a:pt x="523" y="2365"/>
                    <a:pt x="1170" y="2365"/>
                  </a:cubicBezTo>
                  <a:cubicBezTo>
                    <a:pt x="1817" y="2365"/>
                    <a:pt x="2340" y="1818"/>
                    <a:pt x="2340" y="1170"/>
                  </a:cubicBezTo>
                  <a:cubicBezTo>
                    <a:pt x="2340" y="523"/>
                    <a:pt x="1817" y="1"/>
                    <a:pt x="1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8644005" y="360968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8337982" y="921449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8317761" y="495493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6" name="Google Shape;76;p4"/>
          <p:cNvGrpSpPr/>
          <p:nvPr/>
        </p:nvGrpSpPr>
        <p:grpSpPr>
          <a:xfrm rot="-998929">
            <a:off x="217430" y="1791992"/>
            <a:ext cx="455467" cy="1247214"/>
            <a:chOff x="8481524" y="120451"/>
            <a:chExt cx="279011" cy="764021"/>
          </a:xfrm>
        </p:grpSpPr>
        <p:sp>
          <p:nvSpPr>
            <p:cNvPr id="77" name="Google Shape;77;p4"/>
            <p:cNvSpPr/>
            <p:nvPr/>
          </p:nvSpPr>
          <p:spPr>
            <a:xfrm>
              <a:off x="8481524" y="41114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8684483" y="384215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8565695" y="831733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8667442" y="120451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3_1"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31"/>
          <p:cNvSpPr txBox="1"/>
          <p:nvPr>
            <p:ph type="title"/>
          </p:nvPr>
        </p:nvSpPr>
        <p:spPr>
          <a:xfrm>
            <a:off x="718540" y="2531850"/>
            <a:ext cx="6072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25" name="Google Shape;625;p31"/>
          <p:cNvSpPr txBox="1"/>
          <p:nvPr>
            <p:ph hasCustomPrompt="1" idx="2" type="title"/>
          </p:nvPr>
        </p:nvSpPr>
        <p:spPr>
          <a:xfrm>
            <a:off x="718540" y="923275"/>
            <a:ext cx="3095400" cy="153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26" name="Google Shape;626;p31"/>
          <p:cNvSpPr txBox="1"/>
          <p:nvPr>
            <p:ph idx="1" type="subTitle"/>
          </p:nvPr>
        </p:nvSpPr>
        <p:spPr>
          <a:xfrm>
            <a:off x="718540" y="3526050"/>
            <a:ext cx="4575600" cy="3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7" name="Google Shape;627;p31"/>
          <p:cNvSpPr/>
          <p:nvPr/>
        </p:nvSpPr>
        <p:spPr>
          <a:xfrm flipH="1" rot="10800000">
            <a:off x="-12946" y="3288875"/>
            <a:ext cx="2136204" cy="1899905"/>
          </a:xfrm>
          <a:custGeom>
            <a:rect b="b" l="l" r="r" t="t"/>
            <a:pathLst>
              <a:path extrusionOk="0" h="40933" w="46024">
                <a:moveTo>
                  <a:pt x="124" y="0"/>
                </a:moveTo>
                <a:lnTo>
                  <a:pt x="124" y="33354"/>
                </a:lnTo>
                <a:cubicBezTo>
                  <a:pt x="124" y="35047"/>
                  <a:pt x="0" y="36789"/>
                  <a:pt x="124" y="38507"/>
                </a:cubicBezTo>
                <a:cubicBezTo>
                  <a:pt x="247" y="40305"/>
                  <a:pt x="1130" y="40932"/>
                  <a:pt x="2300" y="40932"/>
                </a:cubicBezTo>
                <a:cubicBezTo>
                  <a:pt x="3268" y="40932"/>
                  <a:pt x="4433" y="40503"/>
                  <a:pt x="5526" y="39950"/>
                </a:cubicBezTo>
                <a:cubicBezTo>
                  <a:pt x="11077" y="37088"/>
                  <a:pt x="12545" y="30094"/>
                  <a:pt x="17424" y="26459"/>
                </a:cubicBezTo>
                <a:cubicBezTo>
                  <a:pt x="23472" y="21979"/>
                  <a:pt x="32757" y="24095"/>
                  <a:pt x="38631" y="19366"/>
                </a:cubicBezTo>
                <a:cubicBezTo>
                  <a:pt x="42464" y="16254"/>
                  <a:pt x="43759" y="11027"/>
                  <a:pt x="44804" y="6173"/>
                </a:cubicBezTo>
                <a:cubicBezTo>
                  <a:pt x="45252" y="4107"/>
                  <a:pt x="45576" y="2041"/>
                  <a:pt x="460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31"/>
          <p:cNvSpPr/>
          <p:nvPr/>
        </p:nvSpPr>
        <p:spPr>
          <a:xfrm flipH="1" rot="10800000">
            <a:off x="-202465" y="3483496"/>
            <a:ext cx="2287610" cy="1795425"/>
          </a:xfrm>
          <a:custGeom>
            <a:rect b="b" l="l" r="r" t="t"/>
            <a:pathLst>
              <a:path extrusionOk="0" fill="none" h="38682" w="49286">
                <a:moveTo>
                  <a:pt x="1" y="38682"/>
                </a:moveTo>
                <a:cubicBezTo>
                  <a:pt x="3411" y="37910"/>
                  <a:pt x="6572" y="36267"/>
                  <a:pt x="9161" y="33902"/>
                </a:cubicBezTo>
                <a:cubicBezTo>
                  <a:pt x="13641" y="29795"/>
                  <a:pt x="16180" y="23672"/>
                  <a:pt x="21233" y="20262"/>
                </a:cubicBezTo>
                <a:cubicBezTo>
                  <a:pt x="26261" y="16927"/>
                  <a:pt x="32782" y="16877"/>
                  <a:pt x="38259" y="14313"/>
                </a:cubicBezTo>
                <a:cubicBezTo>
                  <a:pt x="43983" y="11550"/>
                  <a:pt x="48091" y="6248"/>
                  <a:pt x="49285" y="1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31"/>
          <p:cNvSpPr/>
          <p:nvPr/>
        </p:nvSpPr>
        <p:spPr>
          <a:xfrm rot="-5400000">
            <a:off x="6811946" y="2827016"/>
            <a:ext cx="1898290" cy="2785079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31"/>
          <p:cNvSpPr/>
          <p:nvPr/>
        </p:nvSpPr>
        <p:spPr>
          <a:xfrm flipH="1">
            <a:off x="7818502" y="2099897"/>
            <a:ext cx="1337162" cy="3083828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31"/>
          <p:cNvSpPr/>
          <p:nvPr/>
        </p:nvSpPr>
        <p:spPr>
          <a:xfrm flipH="1">
            <a:off x="8102207" y="2890373"/>
            <a:ext cx="1537945" cy="2460673"/>
          </a:xfrm>
          <a:custGeom>
            <a:rect b="b" l="l" r="r" t="t"/>
            <a:pathLst>
              <a:path extrusionOk="0" fill="none" h="38433" w="24021">
                <a:moveTo>
                  <a:pt x="1" y="1"/>
                </a:moveTo>
                <a:cubicBezTo>
                  <a:pt x="1096" y="2664"/>
                  <a:pt x="3685" y="4407"/>
                  <a:pt x="6323" y="5601"/>
                </a:cubicBezTo>
                <a:cubicBezTo>
                  <a:pt x="8961" y="6771"/>
                  <a:pt x="11799" y="7543"/>
                  <a:pt x="14238" y="9111"/>
                </a:cubicBezTo>
                <a:cubicBezTo>
                  <a:pt x="16902" y="10828"/>
                  <a:pt x="18943" y="13392"/>
                  <a:pt x="20013" y="16379"/>
                </a:cubicBezTo>
                <a:cubicBezTo>
                  <a:pt x="21258" y="19963"/>
                  <a:pt x="21059" y="23846"/>
                  <a:pt x="21133" y="27630"/>
                </a:cubicBezTo>
                <a:cubicBezTo>
                  <a:pt x="21233" y="31438"/>
                  <a:pt x="21706" y="35446"/>
                  <a:pt x="24021" y="38433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31"/>
          <p:cNvSpPr/>
          <p:nvPr/>
        </p:nvSpPr>
        <p:spPr>
          <a:xfrm flipH="1">
            <a:off x="8366737" y="4049003"/>
            <a:ext cx="199246" cy="199246"/>
          </a:xfrm>
          <a:custGeom>
            <a:rect b="b" l="l" r="r" t="t"/>
            <a:pathLst>
              <a:path extrusionOk="0" h="3112" w="3112">
                <a:moveTo>
                  <a:pt x="1568" y="1"/>
                </a:moveTo>
                <a:cubicBezTo>
                  <a:pt x="697" y="1"/>
                  <a:pt x="0" y="698"/>
                  <a:pt x="0" y="1569"/>
                </a:cubicBezTo>
                <a:cubicBezTo>
                  <a:pt x="0" y="2415"/>
                  <a:pt x="697" y="3112"/>
                  <a:pt x="1568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31"/>
          <p:cNvSpPr/>
          <p:nvPr/>
        </p:nvSpPr>
        <p:spPr>
          <a:xfrm flipH="1">
            <a:off x="8266343" y="3430632"/>
            <a:ext cx="199246" cy="199310"/>
          </a:xfrm>
          <a:custGeom>
            <a:rect b="b" l="l" r="r" t="t"/>
            <a:pathLst>
              <a:path extrusionOk="0" h="3113" w="3112">
                <a:moveTo>
                  <a:pt x="1544" y="1"/>
                </a:moveTo>
                <a:cubicBezTo>
                  <a:pt x="673" y="1"/>
                  <a:pt x="0" y="698"/>
                  <a:pt x="0" y="1569"/>
                </a:cubicBezTo>
                <a:cubicBezTo>
                  <a:pt x="0" y="2415"/>
                  <a:pt x="673" y="3112"/>
                  <a:pt x="1544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31"/>
          <p:cNvSpPr/>
          <p:nvPr/>
        </p:nvSpPr>
        <p:spPr>
          <a:xfrm flipH="1">
            <a:off x="8067092" y="3806790"/>
            <a:ext cx="116397" cy="99495"/>
          </a:xfrm>
          <a:custGeom>
            <a:rect b="b" l="l" r="r" t="t"/>
            <a:pathLst>
              <a:path extrusionOk="0" h="1554" w="1818">
                <a:moveTo>
                  <a:pt x="1021" y="0"/>
                </a:moveTo>
                <a:cubicBezTo>
                  <a:pt x="349" y="0"/>
                  <a:pt x="0" y="846"/>
                  <a:pt x="473" y="1319"/>
                </a:cubicBezTo>
                <a:cubicBezTo>
                  <a:pt x="635" y="1481"/>
                  <a:pt x="834" y="1554"/>
                  <a:pt x="1028" y="1554"/>
                </a:cubicBezTo>
                <a:cubicBezTo>
                  <a:pt x="1432" y="1554"/>
                  <a:pt x="1817" y="1242"/>
                  <a:pt x="1817" y="772"/>
                </a:cubicBezTo>
                <a:cubicBezTo>
                  <a:pt x="1817" y="349"/>
                  <a:pt x="1469" y="0"/>
                  <a:pt x="10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31"/>
          <p:cNvSpPr/>
          <p:nvPr/>
        </p:nvSpPr>
        <p:spPr>
          <a:xfrm flipH="1">
            <a:off x="8514955" y="3174076"/>
            <a:ext cx="98855" cy="98855"/>
          </a:xfrm>
          <a:custGeom>
            <a:rect b="b" l="l" r="r" t="t"/>
            <a:pathLst>
              <a:path extrusionOk="0" h="1544" w="1544">
                <a:moveTo>
                  <a:pt x="772" y="0"/>
                </a:moveTo>
                <a:cubicBezTo>
                  <a:pt x="349" y="0"/>
                  <a:pt x="1" y="349"/>
                  <a:pt x="1" y="772"/>
                </a:cubicBezTo>
                <a:cubicBezTo>
                  <a:pt x="1" y="1195"/>
                  <a:pt x="349" y="1544"/>
                  <a:pt x="772" y="1544"/>
                </a:cubicBezTo>
                <a:cubicBezTo>
                  <a:pt x="1195" y="1544"/>
                  <a:pt x="1544" y="1195"/>
                  <a:pt x="1544" y="772"/>
                </a:cubicBezTo>
                <a:cubicBezTo>
                  <a:pt x="1544" y="349"/>
                  <a:pt x="1195" y="0"/>
                  <a:pt x="7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6" name="Google Shape;636;p31"/>
          <p:cNvGrpSpPr/>
          <p:nvPr/>
        </p:nvGrpSpPr>
        <p:grpSpPr>
          <a:xfrm rot="1956864">
            <a:off x="3437876" y="1480009"/>
            <a:ext cx="633329" cy="1087115"/>
            <a:chOff x="8317761" y="308275"/>
            <a:chExt cx="387946" cy="665912"/>
          </a:xfrm>
        </p:grpSpPr>
        <p:sp>
          <p:nvSpPr>
            <p:cNvPr id="637" name="Google Shape;637;p31"/>
            <p:cNvSpPr/>
            <p:nvPr/>
          </p:nvSpPr>
          <p:spPr>
            <a:xfrm>
              <a:off x="8426524" y="30827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8471380" y="769000"/>
              <a:ext cx="105388" cy="106559"/>
            </a:xfrm>
            <a:custGeom>
              <a:rect b="b" l="l" r="r" t="t"/>
              <a:pathLst>
                <a:path extrusionOk="0" h="2366" w="2340">
                  <a:moveTo>
                    <a:pt x="1170" y="1"/>
                  </a:moveTo>
                  <a:cubicBezTo>
                    <a:pt x="523" y="1"/>
                    <a:pt x="0" y="523"/>
                    <a:pt x="0" y="1170"/>
                  </a:cubicBezTo>
                  <a:cubicBezTo>
                    <a:pt x="0" y="1818"/>
                    <a:pt x="523" y="2365"/>
                    <a:pt x="1170" y="2365"/>
                  </a:cubicBezTo>
                  <a:cubicBezTo>
                    <a:pt x="1817" y="2365"/>
                    <a:pt x="2340" y="1818"/>
                    <a:pt x="2340" y="1170"/>
                  </a:cubicBezTo>
                  <a:cubicBezTo>
                    <a:pt x="2340" y="523"/>
                    <a:pt x="1817" y="1"/>
                    <a:pt x="1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8644005" y="360968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8337982" y="921449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8317761" y="495493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USTOM_3_1_1"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2"/>
          <p:cNvSpPr txBox="1"/>
          <p:nvPr>
            <p:ph type="title"/>
          </p:nvPr>
        </p:nvSpPr>
        <p:spPr>
          <a:xfrm>
            <a:off x="3171650" y="3368225"/>
            <a:ext cx="5290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45" name="Google Shape;645;p32"/>
          <p:cNvSpPr txBox="1"/>
          <p:nvPr>
            <p:ph hasCustomPrompt="1" idx="2" type="title"/>
          </p:nvPr>
        </p:nvSpPr>
        <p:spPr>
          <a:xfrm>
            <a:off x="714225" y="3370775"/>
            <a:ext cx="2429700" cy="123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46" name="Google Shape;646;p32"/>
          <p:cNvSpPr txBox="1"/>
          <p:nvPr>
            <p:ph idx="1" type="subTitle"/>
          </p:nvPr>
        </p:nvSpPr>
        <p:spPr>
          <a:xfrm>
            <a:off x="3171650" y="4286225"/>
            <a:ext cx="4889100" cy="3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7" name="Google Shape;647;p32"/>
          <p:cNvSpPr/>
          <p:nvPr/>
        </p:nvSpPr>
        <p:spPr>
          <a:xfrm rot="10800000">
            <a:off x="-1836" y="-45691"/>
            <a:ext cx="1383861" cy="4218416"/>
          </a:xfrm>
          <a:custGeom>
            <a:rect b="b" l="l" r="r" t="t"/>
            <a:pathLst>
              <a:path extrusionOk="0" h="64717" w="21233">
                <a:moveTo>
                  <a:pt x="21233" y="0"/>
                </a:moveTo>
                <a:cubicBezTo>
                  <a:pt x="18196" y="8015"/>
                  <a:pt x="7344" y="10230"/>
                  <a:pt x="3187" y="17747"/>
                </a:cubicBezTo>
                <a:cubicBezTo>
                  <a:pt x="1" y="23522"/>
                  <a:pt x="1893" y="30940"/>
                  <a:pt x="5751" y="36266"/>
                </a:cubicBezTo>
                <a:cubicBezTo>
                  <a:pt x="8638" y="40249"/>
                  <a:pt x="12621" y="43584"/>
                  <a:pt x="14239" y="48214"/>
                </a:cubicBezTo>
                <a:cubicBezTo>
                  <a:pt x="15209" y="50927"/>
                  <a:pt x="15284" y="53889"/>
                  <a:pt x="15334" y="56777"/>
                </a:cubicBezTo>
                <a:cubicBezTo>
                  <a:pt x="15384" y="59465"/>
                  <a:pt x="15035" y="62775"/>
                  <a:pt x="12546" y="63771"/>
                </a:cubicBezTo>
                <a:lnTo>
                  <a:pt x="8464" y="64717"/>
                </a:lnTo>
                <a:lnTo>
                  <a:pt x="21233" y="64717"/>
                </a:lnTo>
                <a:lnTo>
                  <a:pt x="2123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8051687" y="2348930"/>
            <a:ext cx="1112026" cy="2821819"/>
          </a:xfrm>
          <a:custGeom>
            <a:rect b="b" l="l" r="r" t="t"/>
            <a:pathLst>
              <a:path extrusionOk="0" h="32088" w="12646">
                <a:moveTo>
                  <a:pt x="200" y="1"/>
                </a:moveTo>
                <a:lnTo>
                  <a:pt x="1" y="32085"/>
                </a:lnTo>
                <a:cubicBezTo>
                  <a:pt x="47" y="32087"/>
                  <a:pt x="94" y="32088"/>
                  <a:pt x="140" y="32088"/>
                </a:cubicBezTo>
                <a:cubicBezTo>
                  <a:pt x="2398" y="32088"/>
                  <a:pt x="4400" y="30325"/>
                  <a:pt x="5278" y="28252"/>
                </a:cubicBezTo>
                <a:cubicBezTo>
                  <a:pt x="6199" y="26136"/>
                  <a:pt x="6174" y="23722"/>
                  <a:pt x="5950" y="21407"/>
                </a:cubicBezTo>
                <a:cubicBezTo>
                  <a:pt x="5726" y="19092"/>
                  <a:pt x="5327" y="16802"/>
                  <a:pt x="5551" y="14487"/>
                </a:cubicBezTo>
                <a:cubicBezTo>
                  <a:pt x="5775" y="12421"/>
                  <a:pt x="6472" y="10405"/>
                  <a:pt x="7642" y="8688"/>
                </a:cubicBezTo>
                <a:cubicBezTo>
                  <a:pt x="9509" y="5875"/>
                  <a:pt x="12645" y="3336"/>
                  <a:pt x="1222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7312994" y="-4157"/>
            <a:ext cx="1902757" cy="2100729"/>
          </a:xfrm>
          <a:custGeom>
            <a:rect b="b" l="l" r="r" t="t"/>
            <a:pathLst>
              <a:path extrusionOk="0" h="25365" w="22976">
                <a:moveTo>
                  <a:pt x="1" y="0"/>
                </a:moveTo>
                <a:lnTo>
                  <a:pt x="349" y="25364"/>
                </a:lnTo>
                <a:lnTo>
                  <a:pt x="22975" y="25364"/>
                </a:lnTo>
                <a:cubicBezTo>
                  <a:pt x="21581" y="24194"/>
                  <a:pt x="20088" y="23174"/>
                  <a:pt x="18694" y="22029"/>
                </a:cubicBezTo>
                <a:cubicBezTo>
                  <a:pt x="17897" y="21382"/>
                  <a:pt x="17101" y="20710"/>
                  <a:pt x="16578" y="19838"/>
                </a:cubicBezTo>
                <a:cubicBezTo>
                  <a:pt x="15881" y="18718"/>
                  <a:pt x="15732" y="17349"/>
                  <a:pt x="15632" y="16030"/>
                </a:cubicBezTo>
                <a:cubicBezTo>
                  <a:pt x="15408" y="12819"/>
                  <a:pt x="15383" y="9285"/>
                  <a:pt x="13317" y="6795"/>
                </a:cubicBezTo>
                <a:cubicBezTo>
                  <a:pt x="11948" y="5128"/>
                  <a:pt x="9907" y="4232"/>
                  <a:pt x="7916" y="3385"/>
                </a:cubicBezTo>
                <a:lnTo>
                  <a:pt x="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7968536" y="2707157"/>
            <a:ext cx="1247213" cy="2547966"/>
          </a:xfrm>
          <a:custGeom>
            <a:rect b="b" l="l" r="r" t="t"/>
            <a:pathLst>
              <a:path extrusionOk="0" fill="none" h="36815" w="18022">
                <a:moveTo>
                  <a:pt x="1" y="36814"/>
                </a:moveTo>
                <a:cubicBezTo>
                  <a:pt x="5651" y="35221"/>
                  <a:pt x="10156" y="30193"/>
                  <a:pt x="11127" y="24393"/>
                </a:cubicBezTo>
                <a:cubicBezTo>
                  <a:pt x="11799" y="20311"/>
                  <a:pt x="10804" y="16080"/>
                  <a:pt x="11276" y="11973"/>
                </a:cubicBezTo>
                <a:cubicBezTo>
                  <a:pt x="11849" y="7243"/>
                  <a:pt x="14263" y="2937"/>
                  <a:pt x="18022" y="0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32"/>
          <p:cNvSpPr/>
          <p:nvPr/>
        </p:nvSpPr>
        <p:spPr>
          <a:xfrm rot="7950104">
            <a:off x="7299673" y="-910227"/>
            <a:ext cx="1247175" cy="2612003"/>
          </a:xfrm>
          <a:custGeom>
            <a:rect b="b" l="l" r="r" t="t"/>
            <a:pathLst>
              <a:path extrusionOk="0" fill="none" h="31538" w="15060">
                <a:moveTo>
                  <a:pt x="0" y="0"/>
                </a:moveTo>
                <a:cubicBezTo>
                  <a:pt x="3186" y="1419"/>
                  <a:pt x="4854" y="4979"/>
                  <a:pt x="5452" y="8438"/>
                </a:cubicBezTo>
                <a:cubicBezTo>
                  <a:pt x="6024" y="11873"/>
                  <a:pt x="5800" y="15408"/>
                  <a:pt x="6472" y="18843"/>
                </a:cubicBezTo>
                <a:cubicBezTo>
                  <a:pt x="7542" y="24045"/>
                  <a:pt x="10629" y="28600"/>
                  <a:pt x="15060" y="31537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6914039" y="440875"/>
            <a:ext cx="1112028" cy="926694"/>
          </a:xfrm>
          <a:custGeom>
            <a:rect b="b" l="l" r="r" t="t"/>
            <a:pathLst>
              <a:path extrusionOk="0" h="15183" w="18221">
                <a:moveTo>
                  <a:pt x="7742" y="0"/>
                </a:moveTo>
                <a:lnTo>
                  <a:pt x="7742" y="0"/>
                </a:lnTo>
                <a:cubicBezTo>
                  <a:pt x="7443" y="125"/>
                  <a:pt x="7169" y="274"/>
                  <a:pt x="6895" y="423"/>
                </a:cubicBezTo>
                <a:cubicBezTo>
                  <a:pt x="5601" y="1170"/>
                  <a:pt x="4556" y="2315"/>
                  <a:pt x="3983" y="3709"/>
                </a:cubicBezTo>
                <a:cubicBezTo>
                  <a:pt x="3659" y="4456"/>
                  <a:pt x="3510" y="5252"/>
                  <a:pt x="3535" y="6074"/>
                </a:cubicBezTo>
                <a:cubicBezTo>
                  <a:pt x="3585" y="6721"/>
                  <a:pt x="3709" y="7343"/>
                  <a:pt x="3485" y="7990"/>
                </a:cubicBezTo>
                <a:cubicBezTo>
                  <a:pt x="3311" y="8488"/>
                  <a:pt x="2987" y="8961"/>
                  <a:pt x="2589" y="9310"/>
                </a:cubicBezTo>
                <a:cubicBezTo>
                  <a:pt x="2241" y="9334"/>
                  <a:pt x="1917" y="9409"/>
                  <a:pt x="1593" y="9559"/>
                </a:cubicBezTo>
                <a:cubicBezTo>
                  <a:pt x="1419" y="9608"/>
                  <a:pt x="772" y="10007"/>
                  <a:pt x="0" y="10455"/>
                </a:cubicBezTo>
                <a:cubicBezTo>
                  <a:pt x="374" y="10928"/>
                  <a:pt x="747" y="11376"/>
                  <a:pt x="1121" y="11824"/>
                </a:cubicBezTo>
                <a:cubicBezTo>
                  <a:pt x="1394" y="11724"/>
                  <a:pt x="1693" y="11674"/>
                  <a:pt x="1967" y="11624"/>
                </a:cubicBezTo>
                <a:cubicBezTo>
                  <a:pt x="2226" y="11573"/>
                  <a:pt x="2488" y="11548"/>
                  <a:pt x="2749" y="11548"/>
                </a:cubicBezTo>
                <a:cubicBezTo>
                  <a:pt x="3243" y="11548"/>
                  <a:pt x="3735" y="11636"/>
                  <a:pt x="4207" y="11799"/>
                </a:cubicBezTo>
                <a:cubicBezTo>
                  <a:pt x="5028" y="12097"/>
                  <a:pt x="5601" y="12745"/>
                  <a:pt x="6248" y="13342"/>
                </a:cubicBezTo>
                <a:cubicBezTo>
                  <a:pt x="7070" y="14039"/>
                  <a:pt x="8015" y="14562"/>
                  <a:pt x="9061" y="14835"/>
                </a:cubicBezTo>
                <a:cubicBezTo>
                  <a:pt x="9882" y="15067"/>
                  <a:pt x="10726" y="15183"/>
                  <a:pt x="11565" y="15183"/>
                </a:cubicBezTo>
                <a:cubicBezTo>
                  <a:pt x="12710" y="15183"/>
                  <a:pt x="13848" y="14968"/>
                  <a:pt x="14910" y="14537"/>
                </a:cubicBezTo>
                <a:cubicBezTo>
                  <a:pt x="15308" y="14387"/>
                  <a:pt x="15682" y="14213"/>
                  <a:pt x="16055" y="14014"/>
                </a:cubicBezTo>
                <a:cubicBezTo>
                  <a:pt x="15831" y="14014"/>
                  <a:pt x="15582" y="13964"/>
                  <a:pt x="15358" y="13914"/>
                </a:cubicBezTo>
                <a:cubicBezTo>
                  <a:pt x="13790" y="13516"/>
                  <a:pt x="12122" y="13392"/>
                  <a:pt x="10604" y="12769"/>
                </a:cubicBezTo>
                <a:cubicBezTo>
                  <a:pt x="9434" y="12297"/>
                  <a:pt x="8364" y="11525"/>
                  <a:pt x="7269" y="10878"/>
                </a:cubicBezTo>
                <a:cubicBezTo>
                  <a:pt x="7518" y="10728"/>
                  <a:pt x="7791" y="10604"/>
                  <a:pt x="7841" y="10554"/>
                </a:cubicBezTo>
                <a:cubicBezTo>
                  <a:pt x="8314" y="10330"/>
                  <a:pt x="8812" y="10156"/>
                  <a:pt x="9335" y="10081"/>
                </a:cubicBezTo>
                <a:cubicBezTo>
                  <a:pt x="9517" y="10043"/>
                  <a:pt x="9703" y="10023"/>
                  <a:pt x="9888" y="10023"/>
                </a:cubicBezTo>
                <a:cubicBezTo>
                  <a:pt x="10184" y="10023"/>
                  <a:pt x="10478" y="10074"/>
                  <a:pt x="10753" y="10181"/>
                </a:cubicBezTo>
                <a:cubicBezTo>
                  <a:pt x="11276" y="10380"/>
                  <a:pt x="11625" y="10803"/>
                  <a:pt x="12048" y="11152"/>
                </a:cubicBezTo>
                <a:cubicBezTo>
                  <a:pt x="12570" y="11600"/>
                  <a:pt x="13193" y="11923"/>
                  <a:pt x="13865" y="12122"/>
                </a:cubicBezTo>
                <a:cubicBezTo>
                  <a:pt x="14373" y="12268"/>
                  <a:pt x="14899" y="12339"/>
                  <a:pt x="15426" y="12339"/>
                </a:cubicBezTo>
                <a:cubicBezTo>
                  <a:pt x="16163" y="12339"/>
                  <a:pt x="16902" y="12199"/>
                  <a:pt x="17598" y="11923"/>
                </a:cubicBezTo>
                <a:cubicBezTo>
                  <a:pt x="17798" y="11848"/>
                  <a:pt x="17997" y="11749"/>
                  <a:pt x="18221" y="11649"/>
                </a:cubicBezTo>
                <a:lnTo>
                  <a:pt x="18146" y="11575"/>
                </a:lnTo>
                <a:cubicBezTo>
                  <a:pt x="18046" y="11575"/>
                  <a:pt x="17972" y="11550"/>
                  <a:pt x="17872" y="11525"/>
                </a:cubicBezTo>
                <a:cubicBezTo>
                  <a:pt x="16877" y="11276"/>
                  <a:pt x="15806" y="11201"/>
                  <a:pt x="14836" y="10803"/>
                </a:cubicBezTo>
                <a:cubicBezTo>
                  <a:pt x="13815" y="10380"/>
                  <a:pt x="12944" y="9658"/>
                  <a:pt x="11948" y="9185"/>
                </a:cubicBezTo>
                <a:cubicBezTo>
                  <a:pt x="11351" y="8862"/>
                  <a:pt x="10679" y="8662"/>
                  <a:pt x="9982" y="8613"/>
                </a:cubicBezTo>
                <a:cubicBezTo>
                  <a:pt x="10056" y="8513"/>
                  <a:pt x="10106" y="8414"/>
                  <a:pt x="10156" y="8289"/>
                </a:cubicBezTo>
                <a:cubicBezTo>
                  <a:pt x="10753" y="7269"/>
                  <a:pt x="11077" y="6099"/>
                  <a:pt x="11724" y="5103"/>
                </a:cubicBezTo>
                <a:cubicBezTo>
                  <a:pt x="12346" y="4157"/>
                  <a:pt x="13218" y="3460"/>
                  <a:pt x="13939" y="2614"/>
                </a:cubicBezTo>
                <a:cubicBezTo>
                  <a:pt x="14064" y="2489"/>
                  <a:pt x="14163" y="2390"/>
                  <a:pt x="14288" y="2290"/>
                </a:cubicBezTo>
                <a:lnTo>
                  <a:pt x="14288" y="2290"/>
                </a:lnTo>
                <a:cubicBezTo>
                  <a:pt x="14014" y="2315"/>
                  <a:pt x="13740" y="2365"/>
                  <a:pt x="13467" y="2440"/>
                </a:cubicBezTo>
                <a:cubicBezTo>
                  <a:pt x="12122" y="2738"/>
                  <a:pt x="10928" y="3485"/>
                  <a:pt x="10056" y="4531"/>
                </a:cubicBezTo>
                <a:cubicBezTo>
                  <a:pt x="9584" y="5103"/>
                  <a:pt x="9235" y="5775"/>
                  <a:pt x="9036" y="6497"/>
                </a:cubicBezTo>
                <a:cubicBezTo>
                  <a:pt x="8911" y="7069"/>
                  <a:pt x="8837" y="7642"/>
                  <a:pt x="8488" y="8140"/>
                </a:cubicBezTo>
                <a:cubicBezTo>
                  <a:pt x="8190" y="8538"/>
                  <a:pt x="7791" y="8886"/>
                  <a:pt x="7318" y="9086"/>
                </a:cubicBezTo>
                <a:cubicBezTo>
                  <a:pt x="6796" y="9310"/>
                  <a:pt x="6273" y="9484"/>
                  <a:pt x="5701" y="9559"/>
                </a:cubicBezTo>
                <a:cubicBezTo>
                  <a:pt x="5626" y="9559"/>
                  <a:pt x="5203" y="9633"/>
                  <a:pt x="4804" y="9683"/>
                </a:cubicBezTo>
                <a:lnTo>
                  <a:pt x="4556" y="9583"/>
                </a:lnTo>
                <a:cubicBezTo>
                  <a:pt x="4904" y="8986"/>
                  <a:pt x="5153" y="8314"/>
                  <a:pt x="5302" y="7617"/>
                </a:cubicBezTo>
                <a:cubicBezTo>
                  <a:pt x="5576" y="6348"/>
                  <a:pt x="5551" y="5003"/>
                  <a:pt x="5925" y="3759"/>
                </a:cubicBezTo>
                <a:cubicBezTo>
                  <a:pt x="6273" y="2589"/>
                  <a:pt x="6970" y="1568"/>
                  <a:pt x="7468" y="448"/>
                </a:cubicBezTo>
                <a:cubicBezTo>
                  <a:pt x="7542" y="299"/>
                  <a:pt x="7642" y="150"/>
                  <a:pt x="77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-189576" y="-339460"/>
            <a:ext cx="1205488" cy="3759312"/>
          </a:xfrm>
          <a:custGeom>
            <a:rect b="b" l="l" r="r" t="t"/>
            <a:pathLst>
              <a:path extrusionOk="0" fill="none" h="51849" w="16628">
                <a:moveTo>
                  <a:pt x="16628" y="1"/>
                </a:moveTo>
                <a:cubicBezTo>
                  <a:pt x="13143" y="4730"/>
                  <a:pt x="5526" y="4755"/>
                  <a:pt x="2041" y="9484"/>
                </a:cubicBezTo>
                <a:cubicBezTo>
                  <a:pt x="448" y="11675"/>
                  <a:pt x="0" y="14587"/>
                  <a:pt x="598" y="17201"/>
                </a:cubicBezTo>
                <a:cubicBezTo>
                  <a:pt x="1195" y="19839"/>
                  <a:pt x="2763" y="22204"/>
                  <a:pt x="4730" y="24046"/>
                </a:cubicBezTo>
                <a:cubicBezTo>
                  <a:pt x="5974" y="25216"/>
                  <a:pt x="7418" y="26186"/>
                  <a:pt x="8638" y="27356"/>
                </a:cubicBezTo>
                <a:cubicBezTo>
                  <a:pt x="11824" y="30368"/>
                  <a:pt x="13690" y="34525"/>
                  <a:pt x="14611" y="38806"/>
                </a:cubicBezTo>
                <a:cubicBezTo>
                  <a:pt x="15532" y="43062"/>
                  <a:pt x="15582" y="47468"/>
                  <a:pt x="15582" y="51849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p32"/>
          <p:cNvSpPr/>
          <p:nvPr/>
        </p:nvSpPr>
        <p:spPr>
          <a:xfrm rot="9232145">
            <a:off x="557811" y="100915"/>
            <a:ext cx="1037152" cy="1326062"/>
          </a:xfrm>
          <a:custGeom>
            <a:rect b="b" l="l" r="r" t="t"/>
            <a:pathLst>
              <a:path extrusionOk="0" h="23772" w="18595">
                <a:moveTo>
                  <a:pt x="10082" y="0"/>
                </a:moveTo>
                <a:cubicBezTo>
                  <a:pt x="10057" y="50"/>
                  <a:pt x="10032" y="75"/>
                  <a:pt x="10032" y="125"/>
                </a:cubicBezTo>
                <a:cubicBezTo>
                  <a:pt x="10057" y="249"/>
                  <a:pt x="10057" y="374"/>
                  <a:pt x="10082" y="498"/>
                </a:cubicBezTo>
                <a:cubicBezTo>
                  <a:pt x="10256" y="1892"/>
                  <a:pt x="10629" y="3286"/>
                  <a:pt x="10579" y="4705"/>
                </a:cubicBezTo>
                <a:cubicBezTo>
                  <a:pt x="10555" y="6198"/>
                  <a:pt x="10032" y="7667"/>
                  <a:pt x="9882" y="9160"/>
                </a:cubicBezTo>
                <a:cubicBezTo>
                  <a:pt x="9758" y="10081"/>
                  <a:pt x="9833" y="11027"/>
                  <a:pt x="10082" y="11923"/>
                </a:cubicBezTo>
                <a:lnTo>
                  <a:pt x="9609" y="11848"/>
                </a:lnTo>
                <a:cubicBezTo>
                  <a:pt x="8041" y="11575"/>
                  <a:pt x="6373" y="11724"/>
                  <a:pt x="4805" y="11351"/>
                </a:cubicBezTo>
                <a:cubicBezTo>
                  <a:pt x="3336" y="11002"/>
                  <a:pt x="2017" y="10230"/>
                  <a:pt x="598" y="9683"/>
                </a:cubicBezTo>
                <a:cubicBezTo>
                  <a:pt x="374" y="9608"/>
                  <a:pt x="200" y="9509"/>
                  <a:pt x="1" y="9409"/>
                </a:cubicBezTo>
                <a:lnTo>
                  <a:pt x="1" y="9409"/>
                </a:lnTo>
                <a:cubicBezTo>
                  <a:pt x="200" y="9733"/>
                  <a:pt x="374" y="10081"/>
                  <a:pt x="598" y="10405"/>
                </a:cubicBezTo>
                <a:cubicBezTo>
                  <a:pt x="1619" y="11973"/>
                  <a:pt x="3112" y="13143"/>
                  <a:pt x="4879" y="13740"/>
                </a:cubicBezTo>
                <a:cubicBezTo>
                  <a:pt x="5615" y="14011"/>
                  <a:pt x="6396" y="14147"/>
                  <a:pt x="7175" y="14147"/>
                </a:cubicBezTo>
                <a:cubicBezTo>
                  <a:pt x="7398" y="14147"/>
                  <a:pt x="7620" y="14136"/>
                  <a:pt x="7841" y="14113"/>
                </a:cubicBezTo>
                <a:cubicBezTo>
                  <a:pt x="8372" y="14047"/>
                  <a:pt x="8892" y="13936"/>
                  <a:pt x="9416" y="13936"/>
                </a:cubicBezTo>
                <a:cubicBezTo>
                  <a:pt x="9678" y="13936"/>
                  <a:pt x="9941" y="13964"/>
                  <a:pt x="10206" y="14039"/>
                </a:cubicBezTo>
                <a:cubicBezTo>
                  <a:pt x="10878" y="14213"/>
                  <a:pt x="11476" y="14586"/>
                  <a:pt x="11973" y="15109"/>
                </a:cubicBezTo>
                <a:cubicBezTo>
                  <a:pt x="12521" y="15632"/>
                  <a:pt x="12969" y="16254"/>
                  <a:pt x="13342" y="16901"/>
                </a:cubicBezTo>
                <a:cubicBezTo>
                  <a:pt x="13392" y="17001"/>
                  <a:pt x="13666" y="17524"/>
                  <a:pt x="13915" y="17996"/>
                </a:cubicBezTo>
                <a:lnTo>
                  <a:pt x="13915" y="18370"/>
                </a:lnTo>
                <a:cubicBezTo>
                  <a:pt x="13403" y="18289"/>
                  <a:pt x="12883" y="18245"/>
                  <a:pt x="12365" y="18245"/>
                </a:cubicBezTo>
                <a:cubicBezTo>
                  <a:pt x="11925" y="18245"/>
                  <a:pt x="11486" y="18276"/>
                  <a:pt x="11052" y="18345"/>
                </a:cubicBezTo>
                <a:cubicBezTo>
                  <a:pt x="9310" y="18594"/>
                  <a:pt x="7592" y="19266"/>
                  <a:pt x="5825" y="19365"/>
                </a:cubicBezTo>
                <a:cubicBezTo>
                  <a:pt x="5636" y="19377"/>
                  <a:pt x="5447" y="19382"/>
                  <a:pt x="5258" y="19382"/>
                </a:cubicBezTo>
                <a:cubicBezTo>
                  <a:pt x="3804" y="19382"/>
                  <a:pt x="2348" y="19075"/>
                  <a:pt x="872" y="18942"/>
                </a:cubicBezTo>
                <a:cubicBezTo>
                  <a:pt x="648" y="18942"/>
                  <a:pt x="399" y="18893"/>
                  <a:pt x="175" y="18843"/>
                </a:cubicBezTo>
                <a:lnTo>
                  <a:pt x="175" y="18843"/>
                </a:lnTo>
                <a:cubicBezTo>
                  <a:pt x="474" y="19141"/>
                  <a:pt x="797" y="19415"/>
                  <a:pt x="1096" y="19689"/>
                </a:cubicBezTo>
                <a:cubicBezTo>
                  <a:pt x="2664" y="21033"/>
                  <a:pt x="4630" y="21780"/>
                  <a:pt x="6672" y="21879"/>
                </a:cubicBezTo>
                <a:cubicBezTo>
                  <a:pt x="6782" y="21885"/>
                  <a:pt x="6892" y="21887"/>
                  <a:pt x="7002" y="21887"/>
                </a:cubicBezTo>
                <a:cubicBezTo>
                  <a:pt x="7986" y="21887"/>
                  <a:pt x="8967" y="21688"/>
                  <a:pt x="9907" y="21307"/>
                </a:cubicBezTo>
                <a:cubicBezTo>
                  <a:pt x="10704" y="20959"/>
                  <a:pt x="11451" y="20510"/>
                  <a:pt x="12347" y="20486"/>
                </a:cubicBezTo>
                <a:cubicBezTo>
                  <a:pt x="13093" y="20486"/>
                  <a:pt x="13815" y="20660"/>
                  <a:pt x="14487" y="21008"/>
                </a:cubicBezTo>
                <a:cubicBezTo>
                  <a:pt x="14662" y="21431"/>
                  <a:pt x="14935" y="21830"/>
                  <a:pt x="15234" y="22178"/>
                </a:cubicBezTo>
                <a:cubicBezTo>
                  <a:pt x="15408" y="22328"/>
                  <a:pt x="16205" y="23000"/>
                  <a:pt x="17151" y="23771"/>
                </a:cubicBezTo>
                <a:cubicBezTo>
                  <a:pt x="17574" y="23074"/>
                  <a:pt x="17972" y="22402"/>
                  <a:pt x="18370" y="21705"/>
                </a:cubicBezTo>
                <a:cubicBezTo>
                  <a:pt x="18121" y="21382"/>
                  <a:pt x="17897" y="21058"/>
                  <a:pt x="17698" y="20710"/>
                </a:cubicBezTo>
                <a:cubicBezTo>
                  <a:pt x="17176" y="19838"/>
                  <a:pt x="16902" y="18843"/>
                  <a:pt x="16877" y="17822"/>
                </a:cubicBezTo>
                <a:cubicBezTo>
                  <a:pt x="16877" y="16627"/>
                  <a:pt x="17424" y="15607"/>
                  <a:pt x="17873" y="14512"/>
                </a:cubicBezTo>
                <a:cubicBezTo>
                  <a:pt x="18370" y="13118"/>
                  <a:pt x="18594" y="11649"/>
                  <a:pt x="18470" y="10181"/>
                </a:cubicBezTo>
                <a:cubicBezTo>
                  <a:pt x="18246" y="7468"/>
                  <a:pt x="17151" y="4879"/>
                  <a:pt x="15309" y="2863"/>
                </a:cubicBezTo>
                <a:cubicBezTo>
                  <a:pt x="14935" y="2440"/>
                  <a:pt x="14537" y="2041"/>
                  <a:pt x="14139" y="1668"/>
                </a:cubicBezTo>
                <a:lnTo>
                  <a:pt x="14139" y="1668"/>
                </a:lnTo>
                <a:cubicBezTo>
                  <a:pt x="14214" y="1967"/>
                  <a:pt x="14263" y="2265"/>
                  <a:pt x="14313" y="2589"/>
                </a:cubicBezTo>
                <a:cubicBezTo>
                  <a:pt x="14562" y="4779"/>
                  <a:pt x="15159" y="6945"/>
                  <a:pt x="15110" y="9185"/>
                </a:cubicBezTo>
                <a:cubicBezTo>
                  <a:pt x="15060" y="10927"/>
                  <a:pt x="14587" y="12645"/>
                  <a:pt x="14263" y="14362"/>
                </a:cubicBezTo>
                <a:cubicBezTo>
                  <a:pt x="13965" y="14089"/>
                  <a:pt x="13641" y="13790"/>
                  <a:pt x="13616" y="13740"/>
                </a:cubicBezTo>
                <a:cubicBezTo>
                  <a:pt x="13093" y="13242"/>
                  <a:pt x="12645" y="12695"/>
                  <a:pt x="12297" y="12072"/>
                </a:cubicBezTo>
                <a:cubicBezTo>
                  <a:pt x="11948" y="11525"/>
                  <a:pt x="11749" y="10878"/>
                  <a:pt x="11749" y="10206"/>
                </a:cubicBezTo>
                <a:cubicBezTo>
                  <a:pt x="11749" y="9434"/>
                  <a:pt x="12098" y="8787"/>
                  <a:pt x="12372" y="8090"/>
                </a:cubicBezTo>
                <a:cubicBezTo>
                  <a:pt x="12695" y="7219"/>
                  <a:pt x="12820" y="6273"/>
                  <a:pt x="12745" y="5327"/>
                </a:cubicBezTo>
                <a:cubicBezTo>
                  <a:pt x="12596" y="3609"/>
                  <a:pt x="11899" y="1967"/>
                  <a:pt x="10729" y="672"/>
                </a:cubicBezTo>
                <a:cubicBezTo>
                  <a:pt x="10530" y="423"/>
                  <a:pt x="10306" y="224"/>
                  <a:pt x="1008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5" name="Google Shape;655;p32"/>
          <p:cNvGrpSpPr/>
          <p:nvPr/>
        </p:nvGrpSpPr>
        <p:grpSpPr>
          <a:xfrm rot="10800000">
            <a:off x="2474837" y="738184"/>
            <a:ext cx="633321" cy="1087101"/>
            <a:chOff x="8317761" y="308275"/>
            <a:chExt cx="387946" cy="665912"/>
          </a:xfrm>
        </p:grpSpPr>
        <p:sp>
          <p:nvSpPr>
            <p:cNvPr id="656" name="Google Shape;656;p32"/>
            <p:cNvSpPr/>
            <p:nvPr/>
          </p:nvSpPr>
          <p:spPr>
            <a:xfrm>
              <a:off x="8426524" y="30827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32"/>
            <p:cNvSpPr/>
            <p:nvPr/>
          </p:nvSpPr>
          <p:spPr>
            <a:xfrm>
              <a:off x="8471380" y="769000"/>
              <a:ext cx="105388" cy="106559"/>
            </a:xfrm>
            <a:custGeom>
              <a:rect b="b" l="l" r="r" t="t"/>
              <a:pathLst>
                <a:path extrusionOk="0" h="2366" w="2340">
                  <a:moveTo>
                    <a:pt x="1170" y="1"/>
                  </a:moveTo>
                  <a:cubicBezTo>
                    <a:pt x="523" y="1"/>
                    <a:pt x="0" y="523"/>
                    <a:pt x="0" y="1170"/>
                  </a:cubicBezTo>
                  <a:cubicBezTo>
                    <a:pt x="0" y="1818"/>
                    <a:pt x="523" y="2365"/>
                    <a:pt x="1170" y="2365"/>
                  </a:cubicBezTo>
                  <a:cubicBezTo>
                    <a:pt x="1817" y="2365"/>
                    <a:pt x="2340" y="1818"/>
                    <a:pt x="2340" y="1170"/>
                  </a:cubicBezTo>
                  <a:cubicBezTo>
                    <a:pt x="2340" y="523"/>
                    <a:pt x="1817" y="1"/>
                    <a:pt x="1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32"/>
            <p:cNvSpPr/>
            <p:nvPr/>
          </p:nvSpPr>
          <p:spPr>
            <a:xfrm>
              <a:off x="8644005" y="360968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32"/>
            <p:cNvSpPr/>
            <p:nvPr/>
          </p:nvSpPr>
          <p:spPr>
            <a:xfrm>
              <a:off x="8337982" y="921449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32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32"/>
            <p:cNvSpPr/>
            <p:nvPr/>
          </p:nvSpPr>
          <p:spPr>
            <a:xfrm>
              <a:off x="8317761" y="495493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62" name="Google Shape;662;p32"/>
          <p:cNvGrpSpPr/>
          <p:nvPr/>
        </p:nvGrpSpPr>
        <p:grpSpPr>
          <a:xfrm rot="9112281">
            <a:off x="7303527" y="1481393"/>
            <a:ext cx="455458" cy="1247189"/>
            <a:chOff x="8481524" y="120451"/>
            <a:chExt cx="279011" cy="764021"/>
          </a:xfrm>
        </p:grpSpPr>
        <p:sp>
          <p:nvSpPr>
            <p:cNvPr id="663" name="Google Shape;663;p32"/>
            <p:cNvSpPr/>
            <p:nvPr/>
          </p:nvSpPr>
          <p:spPr>
            <a:xfrm>
              <a:off x="8481524" y="41114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32"/>
            <p:cNvSpPr/>
            <p:nvPr/>
          </p:nvSpPr>
          <p:spPr>
            <a:xfrm>
              <a:off x="8684483" y="384215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32"/>
            <p:cNvSpPr/>
            <p:nvPr/>
          </p:nvSpPr>
          <p:spPr>
            <a:xfrm>
              <a:off x="8565695" y="831733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32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32"/>
            <p:cNvSpPr/>
            <p:nvPr/>
          </p:nvSpPr>
          <p:spPr>
            <a:xfrm>
              <a:off x="8667442" y="120451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7"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33"/>
          <p:cNvSpPr txBox="1"/>
          <p:nvPr>
            <p:ph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0" name="Google Shape;670;p33"/>
          <p:cNvSpPr/>
          <p:nvPr/>
        </p:nvSpPr>
        <p:spPr>
          <a:xfrm flipH="1">
            <a:off x="7335501" y="-25051"/>
            <a:ext cx="1847749" cy="1643358"/>
          </a:xfrm>
          <a:custGeom>
            <a:rect b="b" l="l" r="r" t="t"/>
            <a:pathLst>
              <a:path extrusionOk="0" h="40933" w="46024">
                <a:moveTo>
                  <a:pt x="124" y="0"/>
                </a:moveTo>
                <a:lnTo>
                  <a:pt x="124" y="33354"/>
                </a:lnTo>
                <a:cubicBezTo>
                  <a:pt x="124" y="35047"/>
                  <a:pt x="0" y="36789"/>
                  <a:pt x="124" y="38507"/>
                </a:cubicBezTo>
                <a:cubicBezTo>
                  <a:pt x="247" y="40305"/>
                  <a:pt x="1130" y="40932"/>
                  <a:pt x="2300" y="40932"/>
                </a:cubicBezTo>
                <a:cubicBezTo>
                  <a:pt x="3268" y="40932"/>
                  <a:pt x="4433" y="40503"/>
                  <a:pt x="5526" y="39950"/>
                </a:cubicBezTo>
                <a:cubicBezTo>
                  <a:pt x="11077" y="37088"/>
                  <a:pt x="12545" y="30094"/>
                  <a:pt x="17424" y="26459"/>
                </a:cubicBezTo>
                <a:cubicBezTo>
                  <a:pt x="23472" y="21979"/>
                  <a:pt x="32757" y="24095"/>
                  <a:pt x="38631" y="19366"/>
                </a:cubicBezTo>
                <a:cubicBezTo>
                  <a:pt x="42464" y="16254"/>
                  <a:pt x="43759" y="11027"/>
                  <a:pt x="44804" y="6173"/>
                </a:cubicBezTo>
                <a:cubicBezTo>
                  <a:pt x="45252" y="4107"/>
                  <a:pt x="45576" y="2041"/>
                  <a:pt x="460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33"/>
          <p:cNvSpPr/>
          <p:nvPr/>
        </p:nvSpPr>
        <p:spPr>
          <a:xfrm flipH="1">
            <a:off x="7441781" y="-101087"/>
            <a:ext cx="2287610" cy="1795425"/>
          </a:xfrm>
          <a:custGeom>
            <a:rect b="b" l="l" r="r" t="t"/>
            <a:pathLst>
              <a:path extrusionOk="0" fill="none" h="38682" w="49286">
                <a:moveTo>
                  <a:pt x="1" y="38682"/>
                </a:moveTo>
                <a:cubicBezTo>
                  <a:pt x="3411" y="37910"/>
                  <a:pt x="6572" y="36267"/>
                  <a:pt x="9161" y="33902"/>
                </a:cubicBezTo>
                <a:cubicBezTo>
                  <a:pt x="13641" y="29795"/>
                  <a:pt x="16180" y="23672"/>
                  <a:pt x="21233" y="20262"/>
                </a:cubicBezTo>
                <a:cubicBezTo>
                  <a:pt x="26261" y="16927"/>
                  <a:pt x="32782" y="16877"/>
                  <a:pt x="38259" y="14313"/>
                </a:cubicBezTo>
                <a:cubicBezTo>
                  <a:pt x="43983" y="11550"/>
                  <a:pt x="48091" y="6248"/>
                  <a:pt x="49285" y="1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33"/>
          <p:cNvSpPr/>
          <p:nvPr/>
        </p:nvSpPr>
        <p:spPr>
          <a:xfrm rot="1184250">
            <a:off x="-569482" y="2549990"/>
            <a:ext cx="1537982" cy="2460733"/>
          </a:xfrm>
          <a:custGeom>
            <a:rect b="b" l="l" r="r" t="t"/>
            <a:pathLst>
              <a:path extrusionOk="0" fill="none" h="38433" w="24021">
                <a:moveTo>
                  <a:pt x="1" y="1"/>
                </a:moveTo>
                <a:cubicBezTo>
                  <a:pt x="1096" y="2664"/>
                  <a:pt x="3685" y="4407"/>
                  <a:pt x="6323" y="5601"/>
                </a:cubicBezTo>
                <a:cubicBezTo>
                  <a:pt x="8961" y="6771"/>
                  <a:pt x="11799" y="7543"/>
                  <a:pt x="14238" y="9111"/>
                </a:cubicBezTo>
                <a:cubicBezTo>
                  <a:pt x="16902" y="10828"/>
                  <a:pt x="18943" y="13392"/>
                  <a:pt x="20013" y="16379"/>
                </a:cubicBezTo>
                <a:cubicBezTo>
                  <a:pt x="21258" y="19963"/>
                  <a:pt x="21059" y="23846"/>
                  <a:pt x="21133" y="27630"/>
                </a:cubicBezTo>
                <a:cubicBezTo>
                  <a:pt x="21233" y="31438"/>
                  <a:pt x="21706" y="35446"/>
                  <a:pt x="24021" y="38433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338769" y="2354778"/>
            <a:ext cx="199246" cy="199246"/>
          </a:xfrm>
          <a:custGeom>
            <a:rect b="b" l="l" r="r" t="t"/>
            <a:pathLst>
              <a:path extrusionOk="0" h="3112" w="3112">
                <a:moveTo>
                  <a:pt x="1568" y="1"/>
                </a:moveTo>
                <a:cubicBezTo>
                  <a:pt x="697" y="1"/>
                  <a:pt x="0" y="698"/>
                  <a:pt x="0" y="1569"/>
                </a:cubicBezTo>
                <a:cubicBezTo>
                  <a:pt x="0" y="2415"/>
                  <a:pt x="697" y="3112"/>
                  <a:pt x="1568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439162" y="1736407"/>
            <a:ext cx="199246" cy="199310"/>
          </a:xfrm>
          <a:custGeom>
            <a:rect b="b" l="l" r="r" t="t"/>
            <a:pathLst>
              <a:path extrusionOk="0" h="3113" w="3112">
                <a:moveTo>
                  <a:pt x="1544" y="1"/>
                </a:moveTo>
                <a:cubicBezTo>
                  <a:pt x="673" y="1"/>
                  <a:pt x="0" y="698"/>
                  <a:pt x="0" y="1569"/>
                </a:cubicBezTo>
                <a:cubicBezTo>
                  <a:pt x="0" y="2415"/>
                  <a:pt x="673" y="3112"/>
                  <a:pt x="1544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721262" y="2112565"/>
            <a:ext cx="116397" cy="99495"/>
          </a:xfrm>
          <a:custGeom>
            <a:rect b="b" l="l" r="r" t="t"/>
            <a:pathLst>
              <a:path extrusionOk="0" h="1554" w="1818">
                <a:moveTo>
                  <a:pt x="1021" y="0"/>
                </a:moveTo>
                <a:cubicBezTo>
                  <a:pt x="349" y="0"/>
                  <a:pt x="0" y="846"/>
                  <a:pt x="473" y="1319"/>
                </a:cubicBezTo>
                <a:cubicBezTo>
                  <a:pt x="635" y="1481"/>
                  <a:pt x="834" y="1554"/>
                  <a:pt x="1028" y="1554"/>
                </a:cubicBezTo>
                <a:cubicBezTo>
                  <a:pt x="1432" y="1554"/>
                  <a:pt x="1817" y="1242"/>
                  <a:pt x="1817" y="772"/>
                </a:cubicBezTo>
                <a:cubicBezTo>
                  <a:pt x="1817" y="349"/>
                  <a:pt x="1469" y="0"/>
                  <a:pt x="10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290941" y="1479851"/>
            <a:ext cx="98855" cy="98855"/>
          </a:xfrm>
          <a:custGeom>
            <a:rect b="b" l="l" r="r" t="t"/>
            <a:pathLst>
              <a:path extrusionOk="0" h="1544" w="1544">
                <a:moveTo>
                  <a:pt x="772" y="0"/>
                </a:moveTo>
                <a:cubicBezTo>
                  <a:pt x="349" y="0"/>
                  <a:pt x="1" y="349"/>
                  <a:pt x="1" y="772"/>
                </a:cubicBezTo>
                <a:cubicBezTo>
                  <a:pt x="1" y="1195"/>
                  <a:pt x="349" y="1544"/>
                  <a:pt x="772" y="1544"/>
                </a:cubicBezTo>
                <a:cubicBezTo>
                  <a:pt x="1195" y="1544"/>
                  <a:pt x="1544" y="1195"/>
                  <a:pt x="1544" y="772"/>
                </a:cubicBezTo>
                <a:cubicBezTo>
                  <a:pt x="1544" y="349"/>
                  <a:pt x="1195" y="0"/>
                  <a:pt x="7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33"/>
          <p:cNvSpPr/>
          <p:nvPr/>
        </p:nvSpPr>
        <p:spPr>
          <a:xfrm flipH="1" rot="5400000">
            <a:off x="7763800" y="3793005"/>
            <a:ext cx="780353" cy="1980070"/>
          </a:xfrm>
          <a:custGeom>
            <a:rect b="b" l="l" r="r" t="t"/>
            <a:pathLst>
              <a:path extrusionOk="0" h="32088" w="12646">
                <a:moveTo>
                  <a:pt x="200" y="1"/>
                </a:moveTo>
                <a:lnTo>
                  <a:pt x="1" y="32085"/>
                </a:lnTo>
                <a:cubicBezTo>
                  <a:pt x="47" y="32087"/>
                  <a:pt x="94" y="32088"/>
                  <a:pt x="140" y="32088"/>
                </a:cubicBezTo>
                <a:cubicBezTo>
                  <a:pt x="2398" y="32088"/>
                  <a:pt x="4400" y="30325"/>
                  <a:pt x="5278" y="28252"/>
                </a:cubicBezTo>
                <a:cubicBezTo>
                  <a:pt x="6199" y="26136"/>
                  <a:pt x="6174" y="23722"/>
                  <a:pt x="5950" y="21407"/>
                </a:cubicBezTo>
                <a:cubicBezTo>
                  <a:pt x="5726" y="19092"/>
                  <a:pt x="5327" y="16802"/>
                  <a:pt x="5551" y="14487"/>
                </a:cubicBezTo>
                <a:cubicBezTo>
                  <a:pt x="5775" y="12421"/>
                  <a:pt x="6472" y="10405"/>
                  <a:pt x="7642" y="8688"/>
                </a:cubicBezTo>
                <a:cubicBezTo>
                  <a:pt x="9509" y="5875"/>
                  <a:pt x="12645" y="3336"/>
                  <a:pt x="1222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7_1">
    <p:bg>
      <p:bgPr>
        <a:solidFill>
          <a:schemeClr val="accent1"/>
        </a:solidFill>
      </p:bgPr>
    </p:bg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4"/>
          <p:cNvSpPr txBox="1"/>
          <p:nvPr>
            <p:ph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3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80" name="Google Shape;680;p34"/>
          <p:cNvSpPr/>
          <p:nvPr/>
        </p:nvSpPr>
        <p:spPr>
          <a:xfrm flipH="1" rot="5400000">
            <a:off x="804125" y="3075469"/>
            <a:ext cx="1267824" cy="2923917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34"/>
          <p:cNvSpPr/>
          <p:nvPr/>
        </p:nvSpPr>
        <p:spPr>
          <a:xfrm>
            <a:off x="7868244" y="3653438"/>
            <a:ext cx="1311653" cy="1548888"/>
          </a:xfrm>
          <a:custGeom>
            <a:rect b="b" l="l" r="r" t="t"/>
            <a:pathLst>
              <a:path extrusionOk="0" h="25515" w="21607">
                <a:moveTo>
                  <a:pt x="21606" y="1"/>
                </a:moveTo>
                <a:cubicBezTo>
                  <a:pt x="18993" y="150"/>
                  <a:pt x="16280" y="573"/>
                  <a:pt x="13815" y="1519"/>
                </a:cubicBezTo>
                <a:cubicBezTo>
                  <a:pt x="11376" y="2440"/>
                  <a:pt x="9136" y="4282"/>
                  <a:pt x="8389" y="6796"/>
                </a:cubicBezTo>
                <a:cubicBezTo>
                  <a:pt x="7468" y="9833"/>
                  <a:pt x="8812" y="13318"/>
                  <a:pt x="7518" y="16205"/>
                </a:cubicBezTo>
                <a:cubicBezTo>
                  <a:pt x="5925" y="19715"/>
                  <a:pt x="972" y="21059"/>
                  <a:pt x="1" y="24792"/>
                </a:cubicBezTo>
                <a:lnTo>
                  <a:pt x="21606" y="25514"/>
                </a:lnTo>
                <a:lnTo>
                  <a:pt x="2160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34"/>
          <p:cNvSpPr/>
          <p:nvPr/>
        </p:nvSpPr>
        <p:spPr>
          <a:xfrm flipH="1" rot="5400000">
            <a:off x="4230" y="3556165"/>
            <a:ext cx="1458195" cy="2333075"/>
          </a:xfrm>
          <a:custGeom>
            <a:rect b="b" l="l" r="r" t="t"/>
            <a:pathLst>
              <a:path extrusionOk="0" fill="none" h="38433" w="24021">
                <a:moveTo>
                  <a:pt x="1" y="1"/>
                </a:moveTo>
                <a:cubicBezTo>
                  <a:pt x="1096" y="2664"/>
                  <a:pt x="3685" y="4407"/>
                  <a:pt x="6323" y="5601"/>
                </a:cubicBezTo>
                <a:cubicBezTo>
                  <a:pt x="8961" y="6771"/>
                  <a:pt x="11799" y="7543"/>
                  <a:pt x="14238" y="9111"/>
                </a:cubicBezTo>
                <a:cubicBezTo>
                  <a:pt x="16902" y="10828"/>
                  <a:pt x="18943" y="13392"/>
                  <a:pt x="20013" y="16379"/>
                </a:cubicBezTo>
                <a:cubicBezTo>
                  <a:pt x="21258" y="19963"/>
                  <a:pt x="21059" y="23846"/>
                  <a:pt x="21133" y="27630"/>
                </a:cubicBezTo>
                <a:cubicBezTo>
                  <a:pt x="21233" y="31438"/>
                  <a:pt x="21706" y="35446"/>
                  <a:pt x="24021" y="38433"/>
                </a:cubicBezTo>
              </a:path>
            </a:pathLst>
          </a:custGeom>
          <a:solidFill>
            <a:schemeClr val="accent3"/>
          </a:solidFill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34"/>
          <p:cNvSpPr/>
          <p:nvPr/>
        </p:nvSpPr>
        <p:spPr>
          <a:xfrm>
            <a:off x="8037545" y="3234952"/>
            <a:ext cx="1142347" cy="1962835"/>
          </a:xfrm>
          <a:custGeom>
            <a:rect b="b" l="l" r="r" t="t"/>
            <a:pathLst>
              <a:path extrusionOk="0" fill="none" h="32334" w="18818">
                <a:moveTo>
                  <a:pt x="0" y="32334"/>
                </a:moveTo>
                <a:cubicBezTo>
                  <a:pt x="4879" y="29820"/>
                  <a:pt x="8140" y="24991"/>
                  <a:pt x="8612" y="19515"/>
                </a:cubicBezTo>
                <a:cubicBezTo>
                  <a:pt x="8836" y="16877"/>
                  <a:pt x="8364" y="14163"/>
                  <a:pt x="8911" y="11550"/>
                </a:cubicBezTo>
                <a:cubicBezTo>
                  <a:pt x="9957" y="6447"/>
                  <a:pt x="14537" y="2962"/>
                  <a:pt x="18818" y="0"/>
                </a:cubicBezTo>
              </a:path>
            </a:pathLst>
          </a:custGeom>
          <a:solidFill>
            <a:schemeClr val="accent3"/>
          </a:solidFill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34"/>
          <p:cNvSpPr/>
          <p:nvPr/>
        </p:nvSpPr>
        <p:spPr>
          <a:xfrm flipH="1" rot="5400000">
            <a:off x="527600" y="4543480"/>
            <a:ext cx="188914" cy="188914"/>
          </a:xfrm>
          <a:custGeom>
            <a:rect b="b" l="l" r="r" t="t"/>
            <a:pathLst>
              <a:path extrusionOk="0" h="3112" w="3112">
                <a:moveTo>
                  <a:pt x="1568" y="1"/>
                </a:moveTo>
                <a:cubicBezTo>
                  <a:pt x="697" y="1"/>
                  <a:pt x="0" y="698"/>
                  <a:pt x="0" y="1569"/>
                </a:cubicBezTo>
                <a:cubicBezTo>
                  <a:pt x="0" y="2415"/>
                  <a:pt x="697" y="3112"/>
                  <a:pt x="1568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34"/>
          <p:cNvSpPr/>
          <p:nvPr/>
        </p:nvSpPr>
        <p:spPr>
          <a:xfrm flipH="1" rot="5400000">
            <a:off x="330711" y="4294518"/>
            <a:ext cx="188914" cy="188975"/>
          </a:xfrm>
          <a:custGeom>
            <a:rect b="b" l="l" r="r" t="t"/>
            <a:pathLst>
              <a:path extrusionOk="0" h="3113" w="3112">
                <a:moveTo>
                  <a:pt x="1544" y="1"/>
                </a:moveTo>
                <a:cubicBezTo>
                  <a:pt x="673" y="1"/>
                  <a:pt x="0" y="698"/>
                  <a:pt x="0" y="1569"/>
                </a:cubicBezTo>
                <a:cubicBezTo>
                  <a:pt x="0" y="2415"/>
                  <a:pt x="673" y="3112"/>
                  <a:pt x="1544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34"/>
          <p:cNvSpPr/>
          <p:nvPr/>
        </p:nvSpPr>
        <p:spPr>
          <a:xfrm flipH="1" rot="5400000">
            <a:off x="892829" y="4675533"/>
            <a:ext cx="110362" cy="94336"/>
          </a:xfrm>
          <a:custGeom>
            <a:rect b="b" l="l" r="r" t="t"/>
            <a:pathLst>
              <a:path extrusionOk="0" h="1554" w="1818">
                <a:moveTo>
                  <a:pt x="1021" y="0"/>
                </a:moveTo>
                <a:cubicBezTo>
                  <a:pt x="349" y="0"/>
                  <a:pt x="0" y="846"/>
                  <a:pt x="473" y="1319"/>
                </a:cubicBezTo>
                <a:cubicBezTo>
                  <a:pt x="635" y="1481"/>
                  <a:pt x="834" y="1554"/>
                  <a:pt x="1028" y="1554"/>
                </a:cubicBezTo>
                <a:cubicBezTo>
                  <a:pt x="1432" y="1554"/>
                  <a:pt x="1817" y="1242"/>
                  <a:pt x="1817" y="772"/>
                </a:cubicBezTo>
                <a:cubicBezTo>
                  <a:pt x="1817" y="349"/>
                  <a:pt x="1469" y="0"/>
                  <a:pt x="10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p34"/>
          <p:cNvSpPr/>
          <p:nvPr/>
        </p:nvSpPr>
        <p:spPr>
          <a:xfrm>
            <a:off x="692612" y="4342134"/>
            <a:ext cx="93729" cy="93729"/>
          </a:xfrm>
          <a:custGeom>
            <a:rect b="b" l="l" r="r" t="t"/>
            <a:pathLst>
              <a:path extrusionOk="0" h="1544" w="1544">
                <a:moveTo>
                  <a:pt x="772" y="0"/>
                </a:moveTo>
                <a:cubicBezTo>
                  <a:pt x="349" y="0"/>
                  <a:pt x="1" y="349"/>
                  <a:pt x="1" y="772"/>
                </a:cubicBezTo>
                <a:cubicBezTo>
                  <a:pt x="1" y="1195"/>
                  <a:pt x="349" y="1544"/>
                  <a:pt x="772" y="1544"/>
                </a:cubicBezTo>
                <a:cubicBezTo>
                  <a:pt x="1195" y="1544"/>
                  <a:pt x="1544" y="1195"/>
                  <a:pt x="1544" y="772"/>
                </a:cubicBezTo>
                <a:cubicBezTo>
                  <a:pt x="1544" y="349"/>
                  <a:pt x="1195" y="0"/>
                  <a:pt x="7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7_2"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35"/>
          <p:cNvSpPr txBox="1"/>
          <p:nvPr>
            <p:ph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0" name="Google Shape;690;p35"/>
          <p:cNvSpPr/>
          <p:nvPr/>
        </p:nvSpPr>
        <p:spPr>
          <a:xfrm flipH="1" rot="5400000">
            <a:off x="329103" y="3430554"/>
            <a:ext cx="1409007" cy="2067285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35"/>
          <p:cNvSpPr/>
          <p:nvPr/>
        </p:nvSpPr>
        <p:spPr>
          <a:xfrm rot="10800000">
            <a:off x="7373134" y="3593719"/>
            <a:ext cx="1793440" cy="1595057"/>
          </a:xfrm>
          <a:custGeom>
            <a:rect b="b" l="l" r="r" t="t"/>
            <a:pathLst>
              <a:path extrusionOk="0" h="40933" w="46024">
                <a:moveTo>
                  <a:pt x="124" y="0"/>
                </a:moveTo>
                <a:lnTo>
                  <a:pt x="124" y="33354"/>
                </a:lnTo>
                <a:cubicBezTo>
                  <a:pt x="124" y="35047"/>
                  <a:pt x="0" y="36789"/>
                  <a:pt x="124" y="38507"/>
                </a:cubicBezTo>
                <a:cubicBezTo>
                  <a:pt x="247" y="40305"/>
                  <a:pt x="1130" y="40932"/>
                  <a:pt x="2300" y="40932"/>
                </a:cubicBezTo>
                <a:cubicBezTo>
                  <a:pt x="3268" y="40932"/>
                  <a:pt x="4433" y="40503"/>
                  <a:pt x="5526" y="39950"/>
                </a:cubicBezTo>
                <a:cubicBezTo>
                  <a:pt x="11077" y="37088"/>
                  <a:pt x="12545" y="30094"/>
                  <a:pt x="17424" y="26459"/>
                </a:cubicBezTo>
                <a:cubicBezTo>
                  <a:pt x="23472" y="21979"/>
                  <a:pt x="32757" y="24095"/>
                  <a:pt x="38631" y="19366"/>
                </a:cubicBezTo>
                <a:cubicBezTo>
                  <a:pt x="42464" y="16254"/>
                  <a:pt x="43759" y="11027"/>
                  <a:pt x="44804" y="6173"/>
                </a:cubicBezTo>
                <a:cubicBezTo>
                  <a:pt x="45252" y="4107"/>
                  <a:pt x="45576" y="2041"/>
                  <a:pt x="460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35"/>
          <p:cNvSpPr/>
          <p:nvPr/>
        </p:nvSpPr>
        <p:spPr>
          <a:xfrm rot="10800000">
            <a:off x="7068481" y="3483496"/>
            <a:ext cx="2287610" cy="1795425"/>
          </a:xfrm>
          <a:custGeom>
            <a:rect b="b" l="l" r="r" t="t"/>
            <a:pathLst>
              <a:path extrusionOk="0" fill="none" h="38682" w="49286">
                <a:moveTo>
                  <a:pt x="1" y="38682"/>
                </a:moveTo>
                <a:cubicBezTo>
                  <a:pt x="3411" y="37910"/>
                  <a:pt x="6572" y="36267"/>
                  <a:pt x="9161" y="33902"/>
                </a:cubicBezTo>
                <a:cubicBezTo>
                  <a:pt x="13641" y="29795"/>
                  <a:pt x="16180" y="23672"/>
                  <a:pt x="21233" y="20262"/>
                </a:cubicBezTo>
                <a:cubicBezTo>
                  <a:pt x="26261" y="16927"/>
                  <a:pt x="32782" y="16877"/>
                  <a:pt x="38259" y="14313"/>
                </a:cubicBezTo>
                <a:cubicBezTo>
                  <a:pt x="43983" y="11550"/>
                  <a:pt x="48091" y="6248"/>
                  <a:pt x="49285" y="1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35"/>
          <p:cNvSpPr/>
          <p:nvPr/>
        </p:nvSpPr>
        <p:spPr>
          <a:xfrm>
            <a:off x="740044" y="3134603"/>
            <a:ext cx="199246" cy="199246"/>
          </a:xfrm>
          <a:custGeom>
            <a:rect b="b" l="l" r="r" t="t"/>
            <a:pathLst>
              <a:path extrusionOk="0" h="3112" w="3112">
                <a:moveTo>
                  <a:pt x="1568" y="1"/>
                </a:moveTo>
                <a:cubicBezTo>
                  <a:pt x="697" y="1"/>
                  <a:pt x="0" y="698"/>
                  <a:pt x="0" y="1569"/>
                </a:cubicBezTo>
                <a:cubicBezTo>
                  <a:pt x="0" y="2415"/>
                  <a:pt x="697" y="3112"/>
                  <a:pt x="1568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35"/>
          <p:cNvSpPr/>
          <p:nvPr/>
        </p:nvSpPr>
        <p:spPr>
          <a:xfrm>
            <a:off x="840437" y="2516232"/>
            <a:ext cx="199246" cy="199310"/>
          </a:xfrm>
          <a:custGeom>
            <a:rect b="b" l="l" r="r" t="t"/>
            <a:pathLst>
              <a:path extrusionOk="0" h="3113" w="3112">
                <a:moveTo>
                  <a:pt x="1544" y="1"/>
                </a:moveTo>
                <a:cubicBezTo>
                  <a:pt x="673" y="1"/>
                  <a:pt x="0" y="698"/>
                  <a:pt x="0" y="1569"/>
                </a:cubicBezTo>
                <a:cubicBezTo>
                  <a:pt x="0" y="2415"/>
                  <a:pt x="673" y="3112"/>
                  <a:pt x="1544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35"/>
          <p:cNvSpPr/>
          <p:nvPr/>
        </p:nvSpPr>
        <p:spPr>
          <a:xfrm>
            <a:off x="1122537" y="2892390"/>
            <a:ext cx="116397" cy="99495"/>
          </a:xfrm>
          <a:custGeom>
            <a:rect b="b" l="l" r="r" t="t"/>
            <a:pathLst>
              <a:path extrusionOk="0" h="1554" w="1818">
                <a:moveTo>
                  <a:pt x="1021" y="0"/>
                </a:moveTo>
                <a:cubicBezTo>
                  <a:pt x="349" y="0"/>
                  <a:pt x="0" y="846"/>
                  <a:pt x="473" y="1319"/>
                </a:cubicBezTo>
                <a:cubicBezTo>
                  <a:pt x="635" y="1481"/>
                  <a:pt x="834" y="1554"/>
                  <a:pt x="1028" y="1554"/>
                </a:cubicBezTo>
                <a:cubicBezTo>
                  <a:pt x="1432" y="1554"/>
                  <a:pt x="1817" y="1242"/>
                  <a:pt x="1817" y="772"/>
                </a:cubicBezTo>
                <a:cubicBezTo>
                  <a:pt x="1817" y="349"/>
                  <a:pt x="1469" y="0"/>
                  <a:pt x="10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35"/>
          <p:cNvSpPr/>
          <p:nvPr/>
        </p:nvSpPr>
        <p:spPr>
          <a:xfrm>
            <a:off x="692216" y="2259676"/>
            <a:ext cx="98855" cy="98855"/>
          </a:xfrm>
          <a:custGeom>
            <a:rect b="b" l="l" r="r" t="t"/>
            <a:pathLst>
              <a:path extrusionOk="0" h="1544" w="1544">
                <a:moveTo>
                  <a:pt x="772" y="0"/>
                </a:moveTo>
                <a:cubicBezTo>
                  <a:pt x="349" y="0"/>
                  <a:pt x="1" y="349"/>
                  <a:pt x="1" y="772"/>
                </a:cubicBezTo>
                <a:cubicBezTo>
                  <a:pt x="1" y="1195"/>
                  <a:pt x="349" y="1544"/>
                  <a:pt x="772" y="1544"/>
                </a:cubicBezTo>
                <a:cubicBezTo>
                  <a:pt x="1195" y="1544"/>
                  <a:pt x="1544" y="1195"/>
                  <a:pt x="1544" y="772"/>
                </a:cubicBezTo>
                <a:cubicBezTo>
                  <a:pt x="1544" y="349"/>
                  <a:pt x="1195" y="0"/>
                  <a:pt x="7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7_2_1">
    <p:bg>
      <p:bgPr>
        <a:solidFill>
          <a:schemeClr val="accent1"/>
        </a:solidFill>
      </p:bgPr>
    </p:bg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36"/>
          <p:cNvSpPr txBox="1"/>
          <p:nvPr>
            <p:ph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3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99" name="Google Shape;699;p36"/>
          <p:cNvSpPr/>
          <p:nvPr/>
        </p:nvSpPr>
        <p:spPr>
          <a:xfrm>
            <a:off x="11" y="2234830"/>
            <a:ext cx="1267824" cy="2923917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36"/>
          <p:cNvSpPr/>
          <p:nvPr/>
        </p:nvSpPr>
        <p:spPr>
          <a:xfrm>
            <a:off x="7868244" y="3653438"/>
            <a:ext cx="1311653" cy="1548888"/>
          </a:xfrm>
          <a:custGeom>
            <a:rect b="b" l="l" r="r" t="t"/>
            <a:pathLst>
              <a:path extrusionOk="0" h="25515" w="21607">
                <a:moveTo>
                  <a:pt x="21606" y="1"/>
                </a:moveTo>
                <a:cubicBezTo>
                  <a:pt x="18993" y="150"/>
                  <a:pt x="16280" y="573"/>
                  <a:pt x="13815" y="1519"/>
                </a:cubicBezTo>
                <a:cubicBezTo>
                  <a:pt x="11376" y="2440"/>
                  <a:pt x="9136" y="4282"/>
                  <a:pt x="8389" y="6796"/>
                </a:cubicBezTo>
                <a:cubicBezTo>
                  <a:pt x="7468" y="9833"/>
                  <a:pt x="8812" y="13318"/>
                  <a:pt x="7518" y="16205"/>
                </a:cubicBezTo>
                <a:cubicBezTo>
                  <a:pt x="5925" y="19715"/>
                  <a:pt x="972" y="21059"/>
                  <a:pt x="1" y="24792"/>
                </a:cubicBezTo>
                <a:lnTo>
                  <a:pt x="21606" y="25514"/>
                </a:lnTo>
                <a:lnTo>
                  <a:pt x="2160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36"/>
          <p:cNvSpPr/>
          <p:nvPr/>
        </p:nvSpPr>
        <p:spPr>
          <a:xfrm>
            <a:off x="-280450" y="3234961"/>
            <a:ext cx="1458195" cy="2333075"/>
          </a:xfrm>
          <a:custGeom>
            <a:rect b="b" l="l" r="r" t="t"/>
            <a:pathLst>
              <a:path extrusionOk="0" fill="none" h="38433" w="24021">
                <a:moveTo>
                  <a:pt x="1" y="1"/>
                </a:moveTo>
                <a:cubicBezTo>
                  <a:pt x="1096" y="2664"/>
                  <a:pt x="3685" y="4407"/>
                  <a:pt x="6323" y="5601"/>
                </a:cubicBezTo>
                <a:cubicBezTo>
                  <a:pt x="8961" y="6771"/>
                  <a:pt x="11799" y="7543"/>
                  <a:pt x="14238" y="9111"/>
                </a:cubicBezTo>
                <a:cubicBezTo>
                  <a:pt x="16902" y="10828"/>
                  <a:pt x="18943" y="13392"/>
                  <a:pt x="20013" y="16379"/>
                </a:cubicBezTo>
                <a:cubicBezTo>
                  <a:pt x="21258" y="19963"/>
                  <a:pt x="21059" y="23846"/>
                  <a:pt x="21133" y="27630"/>
                </a:cubicBezTo>
                <a:cubicBezTo>
                  <a:pt x="21233" y="31438"/>
                  <a:pt x="21706" y="35446"/>
                  <a:pt x="24021" y="38433"/>
                </a:cubicBezTo>
              </a:path>
            </a:pathLst>
          </a:custGeom>
          <a:solidFill>
            <a:schemeClr val="accent3"/>
          </a:solidFill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36"/>
          <p:cNvSpPr/>
          <p:nvPr/>
        </p:nvSpPr>
        <p:spPr>
          <a:xfrm>
            <a:off x="8037545" y="3234952"/>
            <a:ext cx="1142347" cy="1962835"/>
          </a:xfrm>
          <a:custGeom>
            <a:rect b="b" l="l" r="r" t="t"/>
            <a:pathLst>
              <a:path extrusionOk="0" fill="none" h="32334" w="18818">
                <a:moveTo>
                  <a:pt x="0" y="32334"/>
                </a:moveTo>
                <a:cubicBezTo>
                  <a:pt x="4879" y="29820"/>
                  <a:pt x="8140" y="24991"/>
                  <a:pt x="8612" y="19515"/>
                </a:cubicBezTo>
                <a:cubicBezTo>
                  <a:pt x="8836" y="16877"/>
                  <a:pt x="8364" y="14163"/>
                  <a:pt x="8911" y="11550"/>
                </a:cubicBezTo>
                <a:cubicBezTo>
                  <a:pt x="9957" y="6447"/>
                  <a:pt x="14537" y="2962"/>
                  <a:pt x="18818" y="0"/>
                </a:cubicBezTo>
              </a:path>
            </a:pathLst>
          </a:custGeom>
          <a:solidFill>
            <a:schemeClr val="accent3"/>
          </a:solidFill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36"/>
          <p:cNvSpPr/>
          <p:nvPr/>
        </p:nvSpPr>
        <p:spPr>
          <a:xfrm>
            <a:off x="438957" y="4418311"/>
            <a:ext cx="188914" cy="188914"/>
          </a:xfrm>
          <a:custGeom>
            <a:rect b="b" l="l" r="r" t="t"/>
            <a:pathLst>
              <a:path extrusionOk="0" h="3112" w="3112">
                <a:moveTo>
                  <a:pt x="1568" y="1"/>
                </a:moveTo>
                <a:cubicBezTo>
                  <a:pt x="697" y="1"/>
                  <a:pt x="0" y="698"/>
                  <a:pt x="0" y="1569"/>
                </a:cubicBezTo>
                <a:cubicBezTo>
                  <a:pt x="0" y="2415"/>
                  <a:pt x="697" y="3112"/>
                  <a:pt x="1568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36"/>
          <p:cNvSpPr/>
          <p:nvPr/>
        </p:nvSpPr>
        <p:spPr>
          <a:xfrm>
            <a:off x="354188" y="3137570"/>
            <a:ext cx="188914" cy="188975"/>
          </a:xfrm>
          <a:custGeom>
            <a:rect b="b" l="l" r="r" t="t"/>
            <a:pathLst>
              <a:path extrusionOk="0" h="3113" w="3112">
                <a:moveTo>
                  <a:pt x="1544" y="1"/>
                </a:moveTo>
                <a:cubicBezTo>
                  <a:pt x="673" y="1"/>
                  <a:pt x="0" y="698"/>
                  <a:pt x="0" y="1569"/>
                </a:cubicBezTo>
                <a:cubicBezTo>
                  <a:pt x="0" y="2415"/>
                  <a:pt x="673" y="3112"/>
                  <a:pt x="1544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36"/>
          <p:cNvSpPr/>
          <p:nvPr/>
        </p:nvSpPr>
        <p:spPr>
          <a:xfrm>
            <a:off x="393469" y="4139648"/>
            <a:ext cx="110362" cy="94336"/>
          </a:xfrm>
          <a:custGeom>
            <a:rect b="b" l="l" r="r" t="t"/>
            <a:pathLst>
              <a:path extrusionOk="0" h="1554" w="1818">
                <a:moveTo>
                  <a:pt x="1021" y="0"/>
                </a:moveTo>
                <a:cubicBezTo>
                  <a:pt x="349" y="0"/>
                  <a:pt x="0" y="846"/>
                  <a:pt x="473" y="1319"/>
                </a:cubicBezTo>
                <a:cubicBezTo>
                  <a:pt x="635" y="1481"/>
                  <a:pt x="834" y="1554"/>
                  <a:pt x="1028" y="1554"/>
                </a:cubicBezTo>
                <a:cubicBezTo>
                  <a:pt x="1432" y="1554"/>
                  <a:pt x="1817" y="1242"/>
                  <a:pt x="1817" y="772"/>
                </a:cubicBezTo>
                <a:cubicBezTo>
                  <a:pt x="1817" y="349"/>
                  <a:pt x="1469" y="0"/>
                  <a:pt x="10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36"/>
          <p:cNvSpPr/>
          <p:nvPr/>
        </p:nvSpPr>
        <p:spPr>
          <a:xfrm>
            <a:off x="692612" y="3503934"/>
            <a:ext cx="93729" cy="93729"/>
          </a:xfrm>
          <a:custGeom>
            <a:rect b="b" l="l" r="r" t="t"/>
            <a:pathLst>
              <a:path extrusionOk="0" h="1544" w="1544">
                <a:moveTo>
                  <a:pt x="772" y="0"/>
                </a:moveTo>
                <a:cubicBezTo>
                  <a:pt x="349" y="0"/>
                  <a:pt x="1" y="349"/>
                  <a:pt x="1" y="772"/>
                </a:cubicBezTo>
                <a:cubicBezTo>
                  <a:pt x="1" y="1195"/>
                  <a:pt x="349" y="1544"/>
                  <a:pt x="772" y="1544"/>
                </a:cubicBezTo>
                <a:cubicBezTo>
                  <a:pt x="1195" y="1544"/>
                  <a:pt x="1544" y="1195"/>
                  <a:pt x="1544" y="772"/>
                </a:cubicBezTo>
                <a:cubicBezTo>
                  <a:pt x="1544" y="349"/>
                  <a:pt x="1195" y="0"/>
                  <a:pt x="7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CUSTOM_8"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37"/>
          <p:cNvSpPr txBox="1"/>
          <p:nvPr>
            <p:ph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09" name="Google Shape;709;p37"/>
          <p:cNvSpPr/>
          <p:nvPr/>
        </p:nvSpPr>
        <p:spPr>
          <a:xfrm rot="10800000">
            <a:off x="8154700" y="2610368"/>
            <a:ext cx="1009024" cy="2560382"/>
          </a:xfrm>
          <a:custGeom>
            <a:rect b="b" l="l" r="r" t="t"/>
            <a:pathLst>
              <a:path extrusionOk="0" h="32088" w="12646">
                <a:moveTo>
                  <a:pt x="200" y="1"/>
                </a:moveTo>
                <a:lnTo>
                  <a:pt x="1" y="32085"/>
                </a:lnTo>
                <a:cubicBezTo>
                  <a:pt x="47" y="32087"/>
                  <a:pt x="94" y="32088"/>
                  <a:pt x="140" y="32088"/>
                </a:cubicBezTo>
                <a:cubicBezTo>
                  <a:pt x="2398" y="32088"/>
                  <a:pt x="4400" y="30325"/>
                  <a:pt x="5278" y="28252"/>
                </a:cubicBezTo>
                <a:cubicBezTo>
                  <a:pt x="6199" y="26136"/>
                  <a:pt x="6174" y="23722"/>
                  <a:pt x="5950" y="21407"/>
                </a:cubicBezTo>
                <a:cubicBezTo>
                  <a:pt x="5726" y="19092"/>
                  <a:pt x="5327" y="16802"/>
                  <a:pt x="5551" y="14487"/>
                </a:cubicBezTo>
                <a:cubicBezTo>
                  <a:pt x="5775" y="12421"/>
                  <a:pt x="6472" y="10405"/>
                  <a:pt x="7642" y="8688"/>
                </a:cubicBezTo>
                <a:cubicBezTo>
                  <a:pt x="9509" y="5875"/>
                  <a:pt x="12645" y="3336"/>
                  <a:pt x="1222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37"/>
          <p:cNvSpPr/>
          <p:nvPr/>
        </p:nvSpPr>
        <p:spPr>
          <a:xfrm flipH="1">
            <a:off x="-51862" y="3818450"/>
            <a:ext cx="1142362" cy="1383870"/>
          </a:xfrm>
          <a:custGeom>
            <a:rect b="b" l="l" r="r" t="t"/>
            <a:pathLst>
              <a:path extrusionOk="0" h="25515" w="21607">
                <a:moveTo>
                  <a:pt x="21606" y="1"/>
                </a:moveTo>
                <a:cubicBezTo>
                  <a:pt x="18993" y="150"/>
                  <a:pt x="16280" y="573"/>
                  <a:pt x="13815" y="1519"/>
                </a:cubicBezTo>
                <a:cubicBezTo>
                  <a:pt x="11376" y="2440"/>
                  <a:pt x="9136" y="4282"/>
                  <a:pt x="8389" y="6796"/>
                </a:cubicBezTo>
                <a:cubicBezTo>
                  <a:pt x="7468" y="9833"/>
                  <a:pt x="8812" y="13318"/>
                  <a:pt x="7518" y="16205"/>
                </a:cubicBezTo>
                <a:cubicBezTo>
                  <a:pt x="5925" y="19715"/>
                  <a:pt x="972" y="21059"/>
                  <a:pt x="1" y="24792"/>
                </a:cubicBezTo>
                <a:lnTo>
                  <a:pt x="21606" y="25514"/>
                </a:lnTo>
                <a:lnTo>
                  <a:pt x="2160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p37"/>
          <p:cNvSpPr/>
          <p:nvPr/>
        </p:nvSpPr>
        <p:spPr>
          <a:xfrm flipH="1" rot="-891243">
            <a:off x="8137414" y="2792367"/>
            <a:ext cx="1458223" cy="2333121"/>
          </a:xfrm>
          <a:custGeom>
            <a:rect b="b" l="l" r="r" t="t"/>
            <a:pathLst>
              <a:path extrusionOk="0" fill="none" h="38433" w="24021">
                <a:moveTo>
                  <a:pt x="1" y="1"/>
                </a:moveTo>
                <a:cubicBezTo>
                  <a:pt x="1096" y="2664"/>
                  <a:pt x="3685" y="4407"/>
                  <a:pt x="6323" y="5601"/>
                </a:cubicBezTo>
                <a:cubicBezTo>
                  <a:pt x="8961" y="6771"/>
                  <a:pt x="11799" y="7543"/>
                  <a:pt x="14238" y="9111"/>
                </a:cubicBezTo>
                <a:cubicBezTo>
                  <a:pt x="16902" y="10828"/>
                  <a:pt x="18943" y="13392"/>
                  <a:pt x="20013" y="16379"/>
                </a:cubicBezTo>
                <a:cubicBezTo>
                  <a:pt x="21258" y="19963"/>
                  <a:pt x="21059" y="23846"/>
                  <a:pt x="21133" y="27630"/>
                </a:cubicBezTo>
                <a:cubicBezTo>
                  <a:pt x="21233" y="31438"/>
                  <a:pt x="21706" y="35446"/>
                  <a:pt x="24021" y="38433"/>
                </a:cubicBezTo>
              </a:path>
            </a:pathLst>
          </a:custGeom>
          <a:solidFill>
            <a:schemeClr val="accent3"/>
          </a:solidFill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37"/>
          <p:cNvSpPr/>
          <p:nvPr/>
        </p:nvSpPr>
        <p:spPr>
          <a:xfrm flipH="1">
            <a:off x="-51845" y="3234952"/>
            <a:ext cx="1142347" cy="1962835"/>
          </a:xfrm>
          <a:custGeom>
            <a:rect b="b" l="l" r="r" t="t"/>
            <a:pathLst>
              <a:path extrusionOk="0" fill="none" h="32334" w="18818">
                <a:moveTo>
                  <a:pt x="0" y="32334"/>
                </a:moveTo>
                <a:cubicBezTo>
                  <a:pt x="4879" y="29820"/>
                  <a:pt x="8140" y="24991"/>
                  <a:pt x="8612" y="19515"/>
                </a:cubicBezTo>
                <a:cubicBezTo>
                  <a:pt x="8836" y="16877"/>
                  <a:pt x="8364" y="14163"/>
                  <a:pt x="8911" y="11550"/>
                </a:cubicBezTo>
                <a:cubicBezTo>
                  <a:pt x="9957" y="6447"/>
                  <a:pt x="14537" y="2962"/>
                  <a:pt x="18818" y="0"/>
                </a:cubicBezTo>
              </a:path>
            </a:pathLst>
          </a:custGeom>
          <a:solidFill>
            <a:schemeClr val="accent3"/>
          </a:solidFill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p37"/>
          <p:cNvSpPr/>
          <p:nvPr/>
        </p:nvSpPr>
        <p:spPr>
          <a:xfrm flipH="1">
            <a:off x="8545676" y="3972536"/>
            <a:ext cx="188914" cy="188914"/>
          </a:xfrm>
          <a:custGeom>
            <a:rect b="b" l="l" r="r" t="t"/>
            <a:pathLst>
              <a:path extrusionOk="0" h="3112" w="3112">
                <a:moveTo>
                  <a:pt x="1568" y="1"/>
                </a:moveTo>
                <a:cubicBezTo>
                  <a:pt x="697" y="1"/>
                  <a:pt x="0" y="698"/>
                  <a:pt x="0" y="1569"/>
                </a:cubicBezTo>
                <a:cubicBezTo>
                  <a:pt x="0" y="2415"/>
                  <a:pt x="697" y="3112"/>
                  <a:pt x="1568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37"/>
          <p:cNvSpPr/>
          <p:nvPr/>
        </p:nvSpPr>
        <p:spPr>
          <a:xfrm flipH="1">
            <a:off x="8545669" y="2819545"/>
            <a:ext cx="188914" cy="188975"/>
          </a:xfrm>
          <a:custGeom>
            <a:rect b="b" l="l" r="r" t="t"/>
            <a:pathLst>
              <a:path extrusionOk="0" h="3113" w="3112">
                <a:moveTo>
                  <a:pt x="1544" y="1"/>
                </a:moveTo>
                <a:cubicBezTo>
                  <a:pt x="673" y="1"/>
                  <a:pt x="0" y="698"/>
                  <a:pt x="0" y="1569"/>
                </a:cubicBezTo>
                <a:cubicBezTo>
                  <a:pt x="0" y="2415"/>
                  <a:pt x="673" y="3112"/>
                  <a:pt x="1544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p37"/>
          <p:cNvSpPr/>
          <p:nvPr/>
        </p:nvSpPr>
        <p:spPr>
          <a:xfrm flipH="1">
            <a:off x="8669716" y="3693873"/>
            <a:ext cx="110362" cy="94336"/>
          </a:xfrm>
          <a:custGeom>
            <a:rect b="b" l="l" r="r" t="t"/>
            <a:pathLst>
              <a:path extrusionOk="0" h="1554" w="1818">
                <a:moveTo>
                  <a:pt x="1021" y="0"/>
                </a:moveTo>
                <a:cubicBezTo>
                  <a:pt x="349" y="0"/>
                  <a:pt x="0" y="846"/>
                  <a:pt x="473" y="1319"/>
                </a:cubicBezTo>
                <a:cubicBezTo>
                  <a:pt x="635" y="1481"/>
                  <a:pt x="834" y="1554"/>
                  <a:pt x="1028" y="1554"/>
                </a:cubicBezTo>
                <a:cubicBezTo>
                  <a:pt x="1432" y="1554"/>
                  <a:pt x="1817" y="1242"/>
                  <a:pt x="1817" y="772"/>
                </a:cubicBezTo>
                <a:cubicBezTo>
                  <a:pt x="1817" y="349"/>
                  <a:pt x="1469" y="0"/>
                  <a:pt x="10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37"/>
          <p:cNvSpPr/>
          <p:nvPr/>
        </p:nvSpPr>
        <p:spPr>
          <a:xfrm flipH="1">
            <a:off x="8302431" y="3185909"/>
            <a:ext cx="93729" cy="93729"/>
          </a:xfrm>
          <a:custGeom>
            <a:rect b="b" l="l" r="r" t="t"/>
            <a:pathLst>
              <a:path extrusionOk="0" h="1544" w="1544">
                <a:moveTo>
                  <a:pt x="772" y="0"/>
                </a:moveTo>
                <a:cubicBezTo>
                  <a:pt x="349" y="0"/>
                  <a:pt x="1" y="349"/>
                  <a:pt x="1" y="772"/>
                </a:cubicBezTo>
                <a:cubicBezTo>
                  <a:pt x="1" y="1195"/>
                  <a:pt x="349" y="1544"/>
                  <a:pt x="772" y="1544"/>
                </a:cubicBezTo>
                <a:cubicBezTo>
                  <a:pt x="1195" y="1544"/>
                  <a:pt x="1544" y="1195"/>
                  <a:pt x="1544" y="772"/>
                </a:cubicBezTo>
                <a:cubicBezTo>
                  <a:pt x="1544" y="349"/>
                  <a:pt x="1195" y="0"/>
                  <a:pt x="7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9"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8"/>
          <p:cNvSpPr txBox="1"/>
          <p:nvPr>
            <p:ph type="title"/>
          </p:nvPr>
        </p:nvSpPr>
        <p:spPr>
          <a:xfrm>
            <a:off x="737500" y="577725"/>
            <a:ext cx="3733500" cy="6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19" name="Google Shape;719;p38"/>
          <p:cNvSpPr txBox="1"/>
          <p:nvPr>
            <p:ph idx="1" type="subTitle"/>
          </p:nvPr>
        </p:nvSpPr>
        <p:spPr>
          <a:xfrm>
            <a:off x="737500" y="1322350"/>
            <a:ext cx="3221700" cy="119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0" name="Google Shape;720;p38"/>
          <p:cNvSpPr txBox="1"/>
          <p:nvPr/>
        </p:nvSpPr>
        <p:spPr>
          <a:xfrm>
            <a:off x="720000" y="3544730"/>
            <a:ext cx="3772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rPr>
              <a:t>CREDITS</a:t>
            </a:r>
            <a:r>
              <a:rPr lang="en" sz="1200">
                <a:solidFill>
                  <a:schemeClr val="accent4"/>
                </a:solidFill>
                <a:latin typeface="Epilogue"/>
                <a:ea typeface="Epilogue"/>
                <a:cs typeface="Epilogue"/>
                <a:sym typeface="Epilogue"/>
              </a:rPr>
              <a:t>: This presentation template was created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Epilogue"/>
                <a:ea typeface="Epilogue"/>
                <a:cs typeface="Epilogue"/>
                <a:sym typeface="Epilogue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4"/>
                </a:solidFill>
                <a:latin typeface="Epilogue"/>
                <a:ea typeface="Epilogue"/>
                <a:cs typeface="Epilogue"/>
                <a:sym typeface="Epilogue"/>
              </a:rPr>
              <a:t>, and includes icons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Epilogue"/>
                <a:ea typeface="Epilogue"/>
                <a:cs typeface="Epilogue"/>
                <a:sym typeface="Epilogu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4"/>
                </a:solidFill>
                <a:latin typeface="Epilogue"/>
                <a:ea typeface="Epilogue"/>
                <a:cs typeface="Epilogue"/>
                <a:sym typeface="Epilogue"/>
              </a:rPr>
              <a:t> and infographics &amp; images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Epilogue"/>
                <a:ea typeface="Epilogue"/>
                <a:cs typeface="Epilogue"/>
                <a:sym typeface="Epilogu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800">
              <a:solidFill>
                <a:schemeClr val="dk1"/>
              </a:solidFill>
              <a:highlight>
                <a:srgbClr val="DFDEFC"/>
              </a:highlight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721" name="Google Shape;721;p38"/>
          <p:cNvSpPr/>
          <p:nvPr/>
        </p:nvSpPr>
        <p:spPr>
          <a:xfrm rot="-5400000">
            <a:off x="6811946" y="2827016"/>
            <a:ext cx="1898290" cy="2785079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38"/>
          <p:cNvSpPr/>
          <p:nvPr/>
        </p:nvSpPr>
        <p:spPr>
          <a:xfrm flipH="1">
            <a:off x="7818502" y="2099897"/>
            <a:ext cx="1337162" cy="3083828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38"/>
          <p:cNvSpPr/>
          <p:nvPr/>
        </p:nvSpPr>
        <p:spPr>
          <a:xfrm flipH="1">
            <a:off x="8102207" y="2890373"/>
            <a:ext cx="1537945" cy="2460673"/>
          </a:xfrm>
          <a:custGeom>
            <a:rect b="b" l="l" r="r" t="t"/>
            <a:pathLst>
              <a:path extrusionOk="0" fill="none" h="38433" w="24021">
                <a:moveTo>
                  <a:pt x="1" y="1"/>
                </a:moveTo>
                <a:cubicBezTo>
                  <a:pt x="1096" y="2664"/>
                  <a:pt x="3685" y="4407"/>
                  <a:pt x="6323" y="5601"/>
                </a:cubicBezTo>
                <a:cubicBezTo>
                  <a:pt x="8961" y="6771"/>
                  <a:pt x="11799" y="7543"/>
                  <a:pt x="14238" y="9111"/>
                </a:cubicBezTo>
                <a:cubicBezTo>
                  <a:pt x="16902" y="10828"/>
                  <a:pt x="18943" y="13392"/>
                  <a:pt x="20013" y="16379"/>
                </a:cubicBezTo>
                <a:cubicBezTo>
                  <a:pt x="21258" y="19963"/>
                  <a:pt x="21059" y="23846"/>
                  <a:pt x="21133" y="27630"/>
                </a:cubicBezTo>
                <a:cubicBezTo>
                  <a:pt x="21233" y="31438"/>
                  <a:pt x="21706" y="35446"/>
                  <a:pt x="24021" y="38433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38"/>
          <p:cNvSpPr/>
          <p:nvPr/>
        </p:nvSpPr>
        <p:spPr>
          <a:xfrm flipH="1">
            <a:off x="7521465" y="-36400"/>
            <a:ext cx="1671937" cy="1486994"/>
          </a:xfrm>
          <a:custGeom>
            <a:rect b="b" l="l" r="r" t="t"/>
            <a:pathLst>
              <a:path extrusionOk="0" h="40933" w="46024">
                <a:moveTo>
                  <a:pt x="124" y="0"/>
                </a:moveTo>
                <a:lnTo>
                  <a:pt x="124" y="33354"/>
                </a:lnTo>
                <a:cubicBezTo>
                  <a:pt x="124" y="35047"/>
                  <a:pt x="0" y="36789"/>
                  <a:pt x="124" y="38507"/>
                </a:cubicBezTo>
                <a:cubicBezTo>
                  <a:pt x="247" y="40305"/>
                  <a:pt x="1130" y="40932"/>
                  <a:pt x="2300" y="40932"/>
                </a:cubicBezTo>
                <a:cubicBezTo>
                  <a:pt x="3268" y="40932"/>
                  <a:pt x="4433" y="40503"/>
                  <a:pt x="5526" y="39950"/>
                </a:cubicBezTo>
                <a:cubicBezTo>
                  <a:pt x="11077" y="37088"/>
                  <a:pt x="12545" y="30094"/>
                  <a:pt x="17424" y="26459"/>
                </a:cubicBezTo>
                <a:cubicBezTo>
                  <a:pt x="23472" y="21979"/>
                  <a:pt x="32757" y="24095"/>
                  <a:pt x="38631" y="19366"/>
                </a:cubicBezTo>
                <a:cubicBezTo>
                  <a:pt x="42464" y="16254"/>
                  <a:pt x="43759" y="11027"/>
                  <a:pt x="44804" y="6173"/>
                </a:cubicBezTo>
                <a:cubicBezTo>
                  <a:pt x="45252" y="4107"/>
                  <a:pt x="45576" y="2041"/>
                  <a:pt x="460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38"/>
          <p:cNvSpPr/>
          <p:nvPr/>
        </p:nvSpPr>
        <p:spPr>
          <a:xfrm flipH="1" rot="-8100000">
            <a:off x="-970118" y="2842479"/>
            <a:ext cx="2287585" cy="1795405"/>
          </a:xfrm>
          <a:custGeom>
            <a:rect b="b" l="l" r="r" t="t"/>
            <a:pathLst>
              <a:path extrusionOk="0" fill="none" h="38682" w="49286">
                <a:moveTo>
                  <a:pt x="1" y="38682"/>
                </a:moveTo>
                <a:cubicBezTo>
                  <a:pt x="3411" y="37910"/>
                  <a:pt x="6572" y="36267"/>
                  <a:pt x="9161" y="33902"/>
                </a:cubicBezTo>
                <a:cubicBezTo>
                  <a:pt x="13641" y="29795"/>
                  <a:pt x="16180" y="23672"/>
                  <a:pt x="21233" y="20262"/>
                </a:cubicBezTo>
                <a:cubicBezTo>
                  <a:pt x="26261" y="16927"/>
                  <a:pt x="32782" y="16877"/>
                  <a:pt x="38259" y="14313"/>
                </a:cubicBezTo>
                <a:cubicBezTo>
                  <a:pt x="43983" y="11550"/>
                  <a:pt x="48091" y="6248"/>
                  <a:pt x="49285" y="1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38"/>
          <p:cNvSpPr/>
          <p:nvPr/>
        </p:nvSpPr>
        <p:spPr>
          <a:xfrm flipH="1">
            <a:off x="7924287" y="2749303"/>
            <a:ext cx="199246" cy="199246"/>
          </a:xfrm>
          <a:custGeom>
            <a:rect b="b" l="l" r="r" t="t"/>
            <a:pathLst>
              <a:path extrusionOk="0" h="3112" w="3112">
                <a:moveTo>
                  <a:pt x="1568" y="1"/>
                </a:moveTo>
                <a:cubicBezTo>
                  <a:pt x="697" y="1"/>
                  <a:pt x="0" y="698"/>
                  <a:pt x="0" y="1569"/>
                </a:cubicBezTo>
                <a:cubicBezTo>
                  <a:pt x="0" y="2415"/>
                  <a:pt x="697" y="3112"/>
                  <a:pt x="1568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38"/>
          <p:cNvSpPr/>
          <p:nvPr/>
        </p:nvSpPr>
        <p:spPr>
          <a:xfrm flipH="1">
            <a:off x="7823893" y="2130932"/>
            <a:ext cx="199246" cy="199310"/>
          </a:xfrm>
          <a:custGeom>
            <a:rect b="b" l="l" r="r" t="t"/>
            <a:pathLst>
              <a:path extrusionOk="0" h="3113" w="3112">
                <a:moveTo>
                  <a:pt x="1544" y="1"/>
                </a:moveTo>
                <a:cubicBezTo>
                  <a:pt x="673" y="1"/>
                  <a:pt x="0" y="698"/>
                  <a:pt x="0" y="1569"/>
                </a:cubicBezTo>
                <a:cubicBezTo>
                  <a:pt x="0" y="2415"/>
                  <a:pt x="673" y="3112"/>
                  <a:pt x="1544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38"/>
          <p:cNvSpPr/>
          <p:nvPr/>
        </p:nvSpPr>
        <p:spPr>
          <a:xfrm flipH="1">
            <a:off x="7624642" y="2507090"/>
            <a:ext cx="116397" cy="99495"/>
          </a:xfrm>
          <a:custGeom>
            <a:rect b="b" l="l" r="r" t="t"/>
            <a:pathLst>
              <a:path extrusionOk="0" h="1554" w="1818">
                <a:moveTo>
                  <a:pt x="1021" y="0"/>
                </a:moveTo>
                <a:cubicBezTo>
                  <a:pt x="349" y="0"/>
                  <a:pt x="0" y="846"/>
                  <a:pt x="473" y="1319"/>
                </a:cubicBezTo>
                <a:cubicBezTo>
                  <a:pt x="635" y="1481"/>
                  <a:pt x="834" y="1554"/>
                  <a:pt x="1028" y="1554"/>
                </a:cubicBezTo>
                <a:cubicBezTo>
                  <a:pt x="1432" y="1554"/>
                  <a:pt x="1817" y="1242"/>
                  <a:pt x="1817" y="772"/>
                </a:cubicBezTo>
                <a:cubicBezTo>
                  <a:pt x="1817" y="349"/>
                  <a:pt x="1469" y="0"/>
                  <a:pt x="10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p38"/>
          <p:cNvSpPr/>
          <p:nvPr/>
        </p:nvSpPr>
        <p:spPr>
          <a:xfrm flipH="1">
            <a:off x="8072505" y="1874376"/>
            <a:ext cx="98855" cy="98855"/>
          </a:xfrm>
          <a:custGeom>
            <a:rect b="b" l="l" r="r" t="t"/>
            <a:pathLst>
              <a:path extrusionOk="0" h="1544" w="1544">
                <a:moveTo>
                  <a:pt x="772" y="0"/>
                </a:moveTo>
                <a:cubicBezTo>
                  <a:pt x="349" y="0"/>
                  <a:pt x="1" y="349"/>
                  <a:pt x="1" y="772"/>
                </a:cubicBezTo>
                <a:cubicBezTo>
                  <a:pt x="1" y="1195"/>
                  <a:pt x="349" y="1544"/>
                  <a:pt x="772" y="1544"/>
                </a:cubicBezTo>
                <a:cubicBezTo>
                  <a:pt x="1195" y="1544"/>
                  <a:pt x="1544" y="1195"/>
                  <a:pt x="1544" y="772"/>
                </a:cubicBezTo>
                <a:cubicBezTo>
                  <a:pt x="1544" y="349"/>
                  <a:pt x="1195" y="0"/>
                  <a:pt x="7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0"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39"/>
          <p:cNvSpPr/>
          <p:nvPr/>
        </p:nvSpPr>
        <p:spPr>
          <a:xfrm rot="5400000">
            <a:off x="368512" y="-420062"/>
            <a:ext cx="2659809" cy="3487218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39"/>
          <p:cNvSpPr/>
          <p:nvPr/>
        </p:nvSpPr>
        <p:spPr>
          <a:xfrm flipH="1">
            <a:off x="-45152" y="-6358"/>
            <a:ext cx="2674202" cy="2612157"/>
          </a:xfrm>
          <a:custGeom>
            <a:rect b="b" l="l" r="r" t="t"/>
            <a:pathLst>
              <a:path extrusionOk="0" fill="none" h="28427" w="53815">
                <a:moveTo>
                  <a:pt x="0" y="0"/>
                </a:moveTo>
                <a:cubicBezTo>
                  <a:pt x="3261" y="4232"/>
                  <a:pt x="8015" y="6995"/>
                  <a:pt x="13292" y="7766"/>
                </a:cubicBezTo>
                <a:cubicBezTo>
                  <a:pt x="16030" y="8165"/>
                  <a:pt x="18818" y="7966"/>
                  <a:pt x="21606" y="7990"/>
                </a:cubicBezTo>
                <a:cubicBezTo>
                  <a:pt x="27654" y="7990"/>
                  <a:pt x="34051" y="9011"/>
                  <a:pt x="38731" y="12819"/>
                </a:cubicBezTo>
                <a:cubicBezTo>
                  <a:pt x="44406" y="17424"/>
                  <a:pt x="47069" y="25588"/>
                  <a:pt x="53815" y="28426"/>
                </a:cubicBezTo>
              </a:path>
            </a:pathLst>
          </a:custGeom>
          <a:solidFill>
            <a:schemeClr val="accent3"/>
          </a:solidFill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39"/>
          <p:cNvSpPr/>
          <p:nvPr/>
        </p:nvSpPr>
        <p:spPr>
          <a:xfrm flipH="1">
            <a:off x="-45416" y="-9394"/>
            <a:ext cx="2086272" cy="1357610"/>
          </a:xfrm>
          <a:custGeom>
            <a:rect b="b" l="l" r="r" t="t"/>
            <a:pathLst>
              <a:path extrusionOk="0" h="30144" w="46323">
                <a:moveTo>
                  <a:pt x="0" y="1"/>
                </a:moveTo>
                <a:cubicBezTo>
                  <a:pt x="1195" y="5925"/>
                  <a:pt x="5676" y="10729"/>
                  <a:pt x="11201" y="13218"/>
                </a:cubicBezTo>
                <a:cubicBezTo>
                  <a:pt x="16702" y="15682"/>
                  <a:pt x="22875" y="16230"/>
                  <a:pt x="28924" y="16454"/>
                </a:cubicBezTo>
                <a:cubicBezTo>
                  <a:pt x="31413" y="16528"/>
                  <a:pt x="33927" y="16578"/>
                  <a:pt x="36317" y="17275"/>
                </a:cubicBezTo>
                <a:cubicBezTo>
                  <a:pt x="41867" y="18918"/>
                  <a:pt x="46024" y="24369"/>
                  <a:pt x="46149" y="30144"/>
                </a:cubicBezTo>
                <a:lnTo>
                  <a:pt x="4632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34" name="Google Shape;734;p39"/>
          <p:cNvGrpSpPr/>
          <p:nvPr/>
        </p:nvGrpSpPr>
        <p:grpSpPr>
          <a:xfrm flipH="1">
            <a:off x="534590" y="373464"/>
            <a:ext cx="633321" cy="1087101"/>
            <a:chOff x="8317761" y="308275"/>
            <a:chExt cx="387946" cy="665912"/>
          </a:xfrm>
        </p:grpSpPr>
        <p:sp>
          <p:nvSpPr>
            <p:cNvPr id="735" name="Google Shape;735;p39"/>
            <p:cNvSpPr/>
            <p:nvPr/>
          </p:nvSpPr>
          <p:spPr>
            <a:xfrm>
              <a:off x="8426524" y="30827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39"/>
            <p:cNvSpPr/>
            <p:nvPr/>
          </p:nvSpPr>
          <p:spPr>
            <a:xfrm>
              <a:off x="8471380" y="769000"/>
              <a:ext cx="105388" cy="106559"/>
            </a:xfrm>
            <a:custGeom>
              <a:rect b="b" l="l" r="r" t="t"/>
              <a:pathLst>
                <a:path extrusionOk="0" h="2366" w="2340">
                  <a:moveTo>
                    <a:pt x="1170" y="1"/>
                  </a:moveTo>
                  <a:cubicBezTo>
                    <a:pt x="523" y="1"/>
                    <a:pt x="0" y="523"/>
                    <a:pt x="0" y="1170"/>
                  </a:cubicBezTo>
                  <a:cubicBezTo>
                    <a:pt x="0" y="1818"/>
                    <a:pt x="523" y="2365"/>
                    <a:pt x="1170" y="2365"/>
                  </a:cubicBezTo>
                  <a:cubicBezTo>
                    <a:pt x="1817" y="2365"/>
                    <a:pt x="2340" y="1818"/>
                    <a:pt x="2340" y="1170"/>
                  </a:cubicBezTo>
                  <a:cubicBezTo>
                    <a:pt x="2340" y="523"/>
                    <a:pt x="1817" y="1"/>
                    <a:pt x="1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39"/>
            <p:cNvSpPr/>
            <p:nvPr/>
          </p:nvSpPr>
          <p:spPr>
            <a:xfrm>
              <a:off x="8644005" y="360968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39"/>
            <p:cNvSpPr/>
            <p:nvPr/>
          </p:nvSpPr>
          <p:spPr>
            <a:xfrm>
              <a:off x="8337982" y="921449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39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39"/>
            <p:cNvSpPr/>
            <p:nvPr/>
          </p:nvSpPr>
          <p:spPr>
            <a:xfrm>
              <a:off x="8317761" y="495493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41" name="Google Shape;741;p39"/>
          <p:cNvSpPr/>
          <p:nvPr/>
        </p:nvSpPr>
        <p:spPr>
          <a:xfrm flipH="1">
            <a:off x="7860212" y="2234830"/>
            <a:ext cx="1267824" cy="2923917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Google Shape;742;p39"/>
          <p:cNvSpPr/>
          <p:nvPr/>
        </p:nvSpPr>
        <p:spPr>
          <a:xfrm flipH="1">
            <a:off x="-51850" y="3653438"/>
            <a:ext cx="1311653" cy="1548888"/>
          </a:xfrm>
          <a:custGeom>
            <a:rect b="b" l="l" r="r" t="t"/>
            <a:pathLst>
              <a:path extrusionOk="0" h="25515" w="21607">
                <a:moveTo>
                  <a:pt x="21606" y="1"/>
                </a:moveTo>
                <a:cubicBezTo>
                  <a:pt x="18993" y="150"/>
                  <a:pt x="16280" y="573"/>
                  <a:pt x="13815" y="1519"/>
                </a:cubicBezTo>
                <a:cubicBezTo>
                  <a:pt x="11376" y="2440"/>
                  <a:pt x="9136" y="4282"/>
                  <a:pt x="8389" y="6796"/>
                </a:cubicBezTo>
                <a:cubicBezTo>
                  <a:pt x="7468" y="9833"/>
                  <a:pt x="8812" y="13318"/>
                  <a:pt x="7518" y="16205"/>
                </a:cubicBezTo>
                <a:cubicBezTo>
                  <a:pt x="5925" y="19715"/>
                  <a:pt x="972" y="21059"/>
                  <a:pt x="1" y="24792"/>
                </a:cubicBezTo>
                <a:lnTo>
                  <a:pt x="21606" y="25514"/>
                </a:lnTo>
                <a:lnTo>
                  <a:pt x="2160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39"/>
          <p:cNvSpPr/>
          <p:nvPr/>
        </p:nvSpPr>
        <p:spPr>
          <a:xfrm flipH="1">
            <a:off x="7950302" y="3234961"/>
            <a:ext cx="1458195" cy="2333075"/>
          </a:xfrm>
          <a:custGeom>
            <a:rect b="b" l="l" r="r" t="t"/>
            <a:pathLst>
              <a:path extrusionOk="0" fill="none" h="38433" w="24021">
                <a:moveTo>
                  <a:pt x="1" y="1"/>
                </a:moveTo>
                <a:cubicBezTo>
                  <a:pt x="1096" y="2664"/>
                  <a:pt x="3685" y="4407"/>
                  <a:pt x="6323" y="5601"/>
                </a:cubicBezTo>
                <a:cubicBezTo>
                  <a:pt x="8961" y="6771"/>
                  <a:pt x="11799" y="7543"/>
                  <a:pt x="14238" y="9111"/>
                </a:cubicBezTo>
                <a:cubicBezTo>
                  <a:pt x="16902" y="10828"/>
                  <a:pt x="18943" y="13392"/>
                  <a:pt x="20013" y="16379"/>
                </a:cubicBezTo>
                <a:cubicBezTo>
                  <a:pt x="21258" y="19963"/>
                  <a:pt x="21059" y="23846"/>
                  <a:pt x="21133" y="27630"/>
                </a:cubicBezTo>
                <a:cubicBezTo>
                  <a:pt x="21233" y="31438"/>
                  <a:pt x="21706" y="35446"/>
                  <a:pt x="24021" y="38433"/>
                </a:cubicBezTo>
              </a:path>
            </a:pathLst>
          </a:custGeom>
          <a:solidFill>
            <a:schemeClr val="accent3"/>
          </a:solidFill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39"/>
          <p:cNvSpPr/>
          <p:nvPr/>
        </p:nvSpPr>
        <p:spPr>
          <a:xfrm flipH="1">
            <a:off x="-51845" y="3234952"/>
            <a:ext cx="1142347" cy="1962835"/>
          </a:xfrm>
          <a:custGeom>
            <a:rect b="b" l="l" r="r" t="t"/>
            <a:pathLst>
              <a:path extrusionOk="0" fill="none" h="32334" w="18818">
                <a:moveTo>
                  <a:pt x="0" y="32334"/>
                </a:moveTo>
                <a:cubicBezTo>
                  <a:pt x="4879" y="29820"/>
                  <a:pt x="8140" y="24991"/>
                  <a:pt x="8612" y="19515"/>
                </a:cubicBezTo>
                <a:cubicBezTo>
                  <a:pt x="8836" y="16877"/>
                  <a:pt x="8364" y="14163"/>
                  <a:pt x="8911" y="11550"/>
                </a:cubicBezTo>
                <a:cubicBezTo>
                  <a:pt x="9957" y="6447"/>
                  <a:pt x="14537" y="2962"/>
                  <a:pt x="18818" y="0"/>
                </a:cubicBezTo>
              </a:path>
            </a:pathLst>
          </a:custGeom>
          <a:solidFill>
            <a:schemeClr val="accent3"/>
          </a:solidFill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39"/>
          <p:cNvSpPr/>
          <p:nvPr/>
        </p:nvSpPr>
        <p:spPr>
          <a:xfrm flipH="1">
            <a:off x="8500176" y="4418311"/>
            <a:ext cx="188914" cy="188914"/>
          </a:xfrm>
          <a:custGeom>
            <a:rect b="b" l="l" r="r" t="t"/>
            <a:pathLst>
              <a:path extrusionOk="0" h="3112" w="3112">
                <a:moveTo>
                  <a:pt x="1568" y="1"/>
                </a:moveTo>
                <a:cubicBezTo>
                  <a:pt x="697" y="1"/>
                  <a:pt x="0" y="698"/>
                  <a:pt x="0" y="1569"/>
                </a:cubicBezTo>
                <a:cubicBezTo>
                  <a:pt x="0" y="2415"/>
                  <a:pt x="697" y="3112"/>
                  <a:pt x="1568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39"/>
          <p:cNvSpPr/>
          <p:nvPr/>
        </p:nvSpPr>
        <p:spPr>
          <a:xfrm flipH="1">
            <a:off x="8584944" y="3137570"/>
            <a:ext cx="188914" cy="188975"/>
          </a:xfrm>
          <a:custGeom>
            <a:rect b="b" l="l" r="r" t="t"/>
            <a:pathLst>
              <a:path extrusionOk="0" h="3113" w="3112">
                <a:moveTo>
                  <a:pt x="1544" y="1"/>
                </a:moveTo>
                <a:cubicBezTo>
                  <a:pt x="673" y="1"/>
                  <a:pt x="0" y="698"/>
                  <a:pt x="0" y="1569"/>
                </a:cubicBezTo>
                <a:cubicBezTo>
                  <a:pt x="0" y="2415"/>
                  <a:pt x="673" y="3112"/>
                  <a:pt x="1544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39"/>
          <p:cNvSpPr/>
          <p:nvPr/>
        </p:nvSpPr>
        <p:spPr>
          <a:xfrm flipH="1">
            <a:off x="8624216" y="4139648"/>
            <a:ext cx="110362" cy="94336"/>
          </a:xfrm>
          <a:custGeom>
            <a:rect b="b" l="l" r="r" t="t"/>
            <a:pathLst>
              <a:path extrusionOk="0" h="1554" w="1818">
                <a:moveTo>
                  <a:pt x="1021" y="0"/>
                </a:moveTo>
                <a:cubicBezTo>
                  <a:pt x="349" y="0"/>
                  <a:pt x="0" y="846"/>
                  <a:pt x="473" y="1319"/>
                </a:cubicBezTo>
                <a:cubicBezTo>
                  <a:pt x="635" y="1481"/>
                  <a:pt x="834" y="1554"/>
                  <a:pt x="1028" y="1554"/>
                </a:cubicBezTo>
                <a:cubicBezTo>
                  <a:pt x="1432" y="1554"/>
                  <a:pt x="1817" y="1242"/>
                  <a:pt x="1817" y="772"/>
                </a:cubicBezTo>
                <a:cubicBezTo>
                  <a:pt x="1817" y="349"/>
                  <a:pt x="1469" y="0"/>
                  <a:pt x="10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p39"/>
          <p:cNvSpPr/>
          <p:nvPr/>
        </p:nvSpPr>
        <p:spPr>
          <a:xfrm flipH="1">
            <a:off x="8341706" y="3503934"/>
            <a:ext cx="93729" cy="93729"/>
          </a:xfrm>
          <a:custGeom>
            <a:rect b="b" l="l" r="r" t="t"/>
            <a:pathLst>
              <a:path extrusionOk="0" h="1544" w="1544">
                <a:moveTo>
                  <a:pt x="772" y="0"/>
                </a:moveTo>
                <a:cubicBezTo>
                  <a:pt x="349" y="0"/>
                  <a:pt x="1" y="349"/>
                  <a:pt x="1" y="772"/>
                </a:cubicBezTo>
                <a:cubicBezTo>
                  <a:pt x="1" y="1195"/>
                  <a:pt x="349" y="1544"/>
                  <a:pt x="772" y="1544"/>
                </a:cubicBezTo>
                <a:cubicBezTo>
                  <a:pt x="1195" y="1544"/>
                  <a:pt x="1544" y="1195"/>
                  <a:pt x="1544" y="772"/>
                </a:cubicBezTo>
                <a:cubicBezTo>
                  <a:pt x="1544" y="349"/>
                  <a:pt x="1195" y="0"/>
                  <a:pt x="7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p39"/>
          <p:cNvSpPr/>
          <p:nvPr/>
        </p:nvSpPr>
        <p:spPr>
          <a:xfrm rot="10800000">
            <a:off x="7395213" y="-6353"/>
            <a:ext cx="1759904" cy="1942896"/>
          </a:xfrm>
          <a:custGeom>
            <a:rect b="b" l="l" r="r" t="t"/>
            <a:pathLst>
              <a:path extrusionOk="0" h="25365" w="22976">
                <a:moveTo>
                  <a:pt x="1" y="0"/>
                </a:moveTo>
                <a:lnTo>
                  <a:pt x="349" y="25364"/>
                </a:lnTo>
                <a:lnTo>
                  <a:pt x="22975" y="25364"/>
                </a:lnTo>
                <a:cubicBezTo>
                  <a:pt x="21581" y="24194"/>
                  <a:pt x="20088" y="23174"/>
                  <a:pt x="18694" y="22029"/>
                </a:cubicBezTo>
                <a:cubicBezTo>
                  <a:pt x="17897" y="21382"/>
                  <a:pt x="17101" y="20710"/>
                  <a:pt x="16578" y="19838"/>
                </a:cubicBezTo>
                <a:cubicBezTo>
                  <a:pt x="15881" y="18718"/>
                  <a:pt x="15732" y="17349"/>
                  <a:pt x="15632" y="16030"/>
                </a:cubicBezTo>
                <a:cubicBezTo>
                  <a:pt x="15408" y="12819"/>
                  <a:pt x="15383" y="9285"/>
                  <a:pt x="13317" y="6795"/>
                </a:cubicBezTo>
                <a:cubicBezTo>
                  <a:pt x="11948" y="5128"/>
                  <a:pt x="9907" y="4232"/>
                  <a:pt x="7916" y="3385"/>
                </a:cubicBezTo>
                <a:lnTo>
                  <a:pt x="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0_1">
    <p:bg>
      <p:bgPr>
        <a:solidFill>
          <a:schemeClr val="accent1"/>
        </a:solidFill>
      </p:bgPr>
    </p:bg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40"/>
          <p:cNvSpPr/>
          <p:nvPr/>
        </p:nvSpPr>
        <p:spPr>
          <a:xfrm flipH="1" rot="10800000">
            <a:off x="-19465" y="-21618"/>
            <a:ext cx="1074794" cy="2478743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p40"/>
          <p:cNvSpPr/>
          <p:nvPr/>
        </p:nvSpPr>
        <p:spPr>
          <a:xfrm flipH="1" rot="10800000">
            <a:off x="-408889" y="-156107"/>
            <a:ext cx="1236181" cy="1977858"/>
          </a:xfrm>
          <a:custGeom>
            <a:rect b="b" l="l" r="r" t="t"/>
            <a:pathLst>
              <a:path extrusionOk="0" fill="none" h="38433" w="24021">
                <a:moveTo>
                  <a:pt x="1" y="1"/>
                </a:moveTo>
                <a:cubicBezTo>
                  <a:pt x="1096" y="2664"/>
                  <a:pt x="3685" y="4407"/>
                  <a:pt x="6323" y="5601"/>
                </a:cubicBezTo>
                <a:cubicBezTo>
                  <a:pt x="8961" y="6771"/>
                  <a:pt x="11799" y="7543"/>
                  <a:pt x="14238" y="9111"/>
                </a:cubicBezTo>
                <a:cubicBezTo>
                  <a:pt x="16902" y="10828"/>
                  <a:pt x="18943" y="13392"/>
                  <a:pt x="20013" y="16379"/>
                </a:cubicBezTo>
                <a:cubicBezTo>
                  <a:pt x="21258" y="19963"/>
                  <a:pt x="21059" y="23846"/>
                  <a:pt x="21133" y="27630"/>
                </a:cubicBezTo>
                <a:cubicBezTo>
                  <a:pt x="21233" y="31438"/>
                  <a:pt x="21706" y="35446"/>
                  <a:pt x="24021" y="38433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40"/>
          <p:cNvSpPr/>
          <p:nvPr/>
        </p:nvSpPr>
        <p:spPr>
          <a:xfrm rot="5400000">
            <a:off x="861808" y="3431248"/>
            <a:ext cx="860573" cy="2622980"/>
          </a:xfrm>
          <a:custGeom>
            <a:rect b="b" l="l" r="r" t="t"/>
            <a:pathLst>
              <a:path extrusionOk="0" h="64717" w="21233">
                <a:moveTo>
                  <a:pt x="21233" y="0"/>
                </a:moveTo>
                <a:cubicBezTo>
                  <a:pt x="18196" y="8015"/>
                  <a:pt x="7344" y="10230"/>
                  <a:pt x="3187" y="17747"/>
                </a:cubicBezTo>
                <a:cubicBezTo>
                  <a:pt x="1" y="23522"/>
                  <a:pt x="1893" y="30940"/>
                  <a:pt x="5751" y="36266"/>
                </a:cubicBezTo>
                <a:cubicBezTo>
                  <a:pt x="8638" y="40249"/>
                  <a:pt x="12621" y="43584"/>
                  <a:pt x="14239" y="48214"/>
                </a:cubicBezTo>
                <a:cubicBezTo>
                  <a:pt x="15209" y="50927"/>
                  <a:pt x="15284" y="53889"/>
                  <a:pt x="15334" y="56777"/>
                </a:cubicBezTo>
                <a:cubicBezTo>
                  <a:pt x="15384" y="59465"/>
                  <a:pt x="15035" y="62775"/>
                  <a:pt x="12546" y="63771"/>
                </a:cubicBezTo>
                <a:lnTo>
                  <a:pt x="8464" y="64717"/>
                </a:lnTo>
                <a:lnTo>
                  <a:pt x="21233" y="64717"/>
                </a:lnTo>
                <a:lnTo>
                  <a:pt x="2123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p40"/>
          <p:cNvSpPr/>
          <p:nvPr/>
        </p:nvSpPr>
        <p:spPr>
          <a:xfrm rot="5400000">
            <a:off x="870898" y="3890277"/>
            <a:ext cx="673933" cy="2101440"/>
          </a:xfrm>
          <a:custGeom>
            <a:rect b="b" l="l" r="r" t="t"/>
            <a:pathLst>
              <a:path extrusionOk="0" fill="none" h="51849" w="16628">
                <a:moveTo>
                  <a:pt x="16628" y="1"/>
                </a:moveTo>
                <a:cubicBezTo>
                  <a:pt x="13143" y="4730"/>
                  <a:pt x="5526" y="4755"/>
                  <a:pt x="2041" y="9484"/>
                </a:cubicBezTo>
                <a:cubicBezTo>
                  <a:pt x="448" y="11675"/>
                  <a:pt x="0" y="14587"/>
                  <a:pt x="598" y="17201"/>
                </a:cubicBezTo>
                <a:cubicBezTo>
                  <a:pt x="1195" y="19839"/>
                  <a:pt x="2763" y="22204"/>
                  <a:pt x="4730" y="24046"/>
                </a:cubicBezTo>
                <a:cubicBezTo>
                  <a:pt x="5974" y="25216"/>
                  <a:pt x="7418" y="26186"/>
                  <a:pt x="8638" y="27356"/>
                </a:cubicBezTo>
                <a:cubicBezTo>
                  <a:pt x="11824" y="30368"/>
                  <a:pt x="13690" y="34525"/>
                  <a:pt x="14611" y="38806"/>
                </a:cubicBezTo>
                <a:cubicBezTo>
                  <a:pt x="15532" y="43062"/>
                  <a:pt x="15582" y="47468"/>
                  <a:pt x="15582" y="51849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5" name="Google Shape;755;p40"/>
          <p:cNvGrpSpPr/>
          <p:nvPr/>
        </p:nvGrpSpPr>
        <p:grpSpPr>
          <a:xfrm flipH="1">
            <a:off x="766952" y="260064"/>
            <a:ext cx="633321" cy="1087101"/>
            <a:chOff x="8317761" y="308275"/>
            <a:chExt cx="387946" cy="665912"/>
          </a:xfrm>
        </p:grpSpPr>
        <p:sp>
          <p:nvSpPr>
            <p:cNvPr id="756" name="Google Shape;756;p40"/>
            <p:cNvSpPr/>
            <p:nvPr/>
          </p:nvSpPr>
          <p:spPr>
            <a:xfrm>
              <a:off x="8426524" y="30827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40"/>
            <p:cNvSpPr/>
            <p:nvPr/>
          </p:nvSpPr>
          <p:spPr>
            <a:xfrm>
              <a:off x="8471380" y="769000"/>
              <a:ext cx="105388" cy="106559"/>
            </a:xfrm>
            <a:custGeom>
              <a:rect b="b" l="l" r="r" t="t"/>
              <a:pathLst>
                <a:path extrusionOk="0" h="2366" w="2340">
                  <a:moveTo>
                    <a:pt x="1170" y="1"/>
                  </a:moveTo>
                  <a:cubicBezTo>
                    <a:pt x="523" y="1"/>
                    <a:pt x="0" y="523"/>
                    <a:pt x="0" y="1170"/>
                  </a:cubicBezTo>
                  <a:cubicBezTo>
                    <a:pt x="0" y="1818"/>
                    <a:pt x="523" y="2365"/>
                    <a:pt x="1170" y="2365"/>
                  </a:cubicBezTo>
                  <a:cubicBezTo>
                    <a:pt x="1817" y="2365"/>
                    <a:pt x="2340" y="1818"/>
                    <a:pt x="2340" y="1170"/>
                  </a:cubicBezTo>
                  <a:cubicBezTo>
                    <a:pt x="2340" y="523"/>
                    <a:pt x="1817" y="1"/>
                    <a:pt x="1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40"/>
            <p:cNvSpPr/>
            <p:nvPr/>
          </p:nvSpPr>
          <p:spPr>
            <a:xfrm>
              <a:off x="8644005" y="360968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40"/>
            <p:cNvSpPr/>
            <p:nvPr/>
          </p:nvSpPr>
          <p:spPr>
            <a:xfrm>
              <a:off x="8337982" y="921449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40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40"/>
            <p:cNvSpPr/>
            <p:nvPr/>
          </p:nvSpPr>
          <p:spPr>
            <a:xfrm>
              <a:off x="8317761" y="495493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62" name="Google Shape;762;p40"/>
          <p:cNvGrpSpPr/>
          <p:nvPr/>
        </p:nvGrpSpPr>
        <p:grpSpPr>
          <a:xfrm flipH="1" rot="998929">
            <a:off x="8451564" y="1791992"/>
            <a:ext cx="455467" cy="1247214"/>
            <a:chOff x="8481524" y="120451"/>
            <a:chExt cx="279011" cy="764021"/>
          </a:xfrm>
        </p:grpSpPr>
        <p:sp>
          <p:nvSpPr>
            <p:cNvPr id="763" name="Google Shape;763;p40"/>
            <p:cNvSpPr/>
            <p:nvPr/>
          </p:nvSpPr>
          <p:spPr>
            <a:xfrm>
              <a:off x="8481524" y="41114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40"/>
            <p:cNvSpPr/>
            <p:nvPr/>
          </p:nvSpPr>
          <p:spPr>
            <a:xfrm>
              <a:off x="8684483" y="384215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40"/>
            <p:cNvSpPr/>
            <p:nvPr/>
          </p:nvSpPr>
          <p:spPr>
            <a:xfrm>
              <a:off x="8565695" y="831733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40"/>
            <p:cNvSpPr/>
            <p:nvPr/>
          </p:nvSpPr>
          <p:spPr>
            <a:xfrm>
              <a:off x="8667442" y="120451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"/>
          <p:cNvSpPr txBox="1"/>
          <p:nvPr>
            <p:ph type="title"/>
          </p:nvPr>
        </p:nvSpPr>
        <p:spPr>
          <a:xfrm>
            <a:off x="1821656" y="2500748"/>
            <a:ext cx="2013600" cy="46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4" name="Google Shape;84;p5"/>
          <p:cNvSpPr txBox="1"/>
          <p:nvPr>
            <p:ph idx="1" type="subTitle"/>
          </p:nvPr>
        </p:nvSpPr>
        <p:spPr>
          <a:xfrm>
            <a:off x="1410200" y="2963023"/>
            <a:ext cx="2836500" cy="108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5"/>
          <p:cNvSpPr txBox="1"/>
          <p:nvPr>
            <p:ph idx="2" type="title"/>
          </p:nvPr>
        </p:nvSpPr>
        <p:spPr>
          <a:xfrm>
            <a:off x="5308744" y="2500748"/>
            <a:ext cx="2013600" cy="46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6" name="Google Shape;86;p5"/>
          <p:cNvSpPr txBox="1"/>
          <p:nvPr>
            <p:ph idx="3" type="subTitle"/>
          </p:nvPr>
        </p:nvSpPr>
        <p:spPr>
          <a:xfrm>
            <a:off x="4897297" y="2963023"/>
            <a:ext cx="2836500" cy="108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5"/>
          <p:cNvSpPr txBox="1"/>
          <p:nvPr>
            <p:ph idx="4"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8" name="Google Shape;88;p5"/>
          <p:cNvSpPr/>
          <p:nvPr/>
        </p:nvSpPr>
        <p:spPr>
          <a:xfrm rot="10800000">
            <a:off x="7030369" y="3288875"/>
            <a:ext cx="2136204" cy="1899905"/>
          </a:xfrm>
          <a:custGeom>
            <a:rect b="b" l="l" r="r" t="t"/>
            <a:pathLst>
              <a:path extrusionOk="0" h="40933" w="46024">
                <a:moveTo>
                  <a:pt x="124" y="0"/>
                </a:moveTo>
                <a:lnTo>
                  <a:pt x="124" y="33354"/>
                </a:lnTo>
                <a:cubicBezTo>
                  <a:pt x="124" y="35047"/>
                  <a:pt x="0" y="36789"/>
                  <a:pt x="124" y="38507"/>
                </a:cubicBezTo>
                <a:cubicBezTo>
                  <a:pt x="247" y="40305"/>
                  <a:pt x="1130" y="40932"/>
                  <a:pt x="2300" y="40932"/>
                </a:cubicBezTo>
                <a:cubicBezTo>
                  <a:pt x="3268" y="40932"/>
                  <a:pt x="4433" y="40503"/>
                  <a:pt x="5526" y="39950"/>
                </a:cubicBezTo>
                <a:cubicBezTo>
                  <a:pt x="11077" y="37088"/>
                  <a:pt x="12545" y="30094"/>
                  <a:pt x="17424" y="26459"/>
                </a:cubicBezTo>
                <a:cubicBezTo>
                  <a:pt x="23472" y="21979"/>
                  <a:pt x="32757" y="24095"/>
                  <a:pt x="38631" y="19366"/>
                </a:cubicBezTo>
                <a:cubicBezTo>
                  <a:pt x="42464" y="16254"/>
                  <a:pt x="43759" y="11027"/>
                  <a:pt x="44804" y="6173"/>
                </a:cubicBezTo>
                <a:cubicBezTo>
                  <a:pt x="45252" y="4107"/>
                  <a:pt x="45576" y="2041"/>
                  <a:pt x="460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5"/>
          <p:cNvSpPr/>
          <p:nvPr/>
        </p:nvSpPr>
        <p:spPr>
          <a:xfrm rot="10800000">
            <a:off x="7068481" y="3483496"/>
            <a:ext cx="2287610" cy="1795425"/>
          </a:xfrm>
          <a:custGeom>
            <a:rect b="b" l="l" r="r" t="t"/>
            <a:pathLst>
              <a:path extrusionOk="0" fill="none" h="38682" w="49286">
                <a:moveTo>
                  <a:pt x="1" y="38682"/>
                </a:moveTo>
                <a:cubicBezTo>
                  <a:pt x="3411" y="37910"/>
                  <a:pt x="6572" y="36267"/>
                  <a:pt x="9161" y="33902"/>
                </a:cubicBezTo>
                <a:cubicBezTo>
                  <a:pt x="13641" y="29795"/>
                  <a:pt x="16180" y="23672"/>
                  <a:pt x="21233" y="20262"/>
                </a:cubicBezTo>
                <a:cubicBezTo>
                  <a:pt x="26261" y="16927"/>
                  <a:pt x="32782" y="16877"/>
                  <a:pt x="38259" y="14313"/>
                </a:cubicBezTo>
                <a:cubicBezTo>
                  <a:pt x="43983" y="11550"/>
                  <a:pt x="48091" y="6248"/>
                  <a:pt x="49285" y="1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5"/>
          <p:cNvSpPr/>
          <p:nvPr/>
        </p:nvSpPr>
        <p:spPr>
          <a:xfrm flipH="1" rot="5400000">
            <a:off x="443390" y="2827016"/>
            <a:ext cx="1898290" cy="2785079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5"/>
          <p:cNvSpPr/>
          <p:nvPr/>
        </p:nvSpPr>
        <p:spPr>
          <a:xfrm>
            <a:off x="-2038" y="2099897"/>
            <a:ext cx="1337162" cy="3083828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5"/>
          <p:cNvSpPr/>
          <p:nvPr/>
        </p:nvSpPr>
        <p:spPr>
          <a:xfrm>
            <a:off x="-486525" y="2890373"/>
            <a:ext cx="1537945" cy="2460673"/>
          </a:xfrm>
          <a:custGeom>
            <a:rect b="b" l="l" r="r" t="t"/>
            <a:pathLst>
              <a:path extrusionOk="0" fill="none" h="38433" w="24021">
                <a:moveTo>
                  <a:pt x="1" y="1"/>
                </a:moveTo>
                <a:cubicBezTo>
                  <a:pt x="1096" y="2664"/>
                  <a:pt x="3685" y="4407"/>
                  <a:pt x="6323" y="5601"/>
                </a:cubicBezTo>
                <a:cubicBezTo>
                  <a:pt x="8961" y="6771"/>
                  <a:pt x="11799" y="7543"/>
                  <a:pt x="14238" y="9111"/>
                </a:cubicBezTo>
                <a:cubicBezTo>
                  <a:pt x="16902" y="10828"/>
                  <a:pt x="18943" y="13392"/>
                  <a:pt x="20013" y="16379"/>
                </a:cubicBezTo>
                <a:cubicBezTo>
                  <a:pt x="21258" y="19963"/>
                  <a:pt x="21059" y="23846"/>
                  <a:pt x="21133" y="27630"/>
                </a:cubicBezTo>
                <a:cubicBezTo>
                  <a:pt x="21233" y="31438"/>
                  <a:pt x="21706" y="35446"/>
                  <a:pt x="24021" y="38433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5"/>
          <p:cNvSpPr/>
          <p:nvPr/>
        </p:nvSpPr>
        <p:spPr>
          <a:xfrm>
            <a:off x="587644" y="4049003"/>
            <a:ext cx="199246" cy="199246"/>
          </a:xfrm>
          <a:custGeom>
            <a:rect b="b" l="l" r="r" t="t"/>
            <a:pathLst>
              <a:path extrusionOk="0" h="3112" w="3112">
                <a:moveTo>
                  <a:pt x="1568" y="1"/>
                </a:moveTo>
                <a:cubicBezTo>
                  <a:pt x="697" y="1"/>
                  <a:pt x="0" y="698"/>
                  <a:pt x="0" y="1569"/>
                </a:cubicBezTo>
                <a:cubicBezTo>
                  <a:pt x="0" y="2415"/>
                  <a:pt x="697" y="3112"/>
                  <a:pt x="1568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5"/>
          <p:cNvSpPr/>
          <p:nvPr/>
        </p:nvSpPr>
        <p:spPr>
          <a:xfrm>
            <a:off x="688037" y="3430632"/>
            <a:ext cx="199246" cy="199310"/>
          </a:xfrm>
          <a:custGeom>
            <a:rect b="b" l="l" r="r" t="t"/>
            <a:pathLst>
              <a:path extrusionOk="0" h="3113" w="3112">
                <a:moveTo>
                  <a:pt x="1544" y="1"/>
                </a:moveTo>
                <a:cubicBezTo>
                  <a:pt x="673" y="1"/>
                  <a:pt x="0" y="698"/>
                  <a:pt x="0" y="1569"/>
                </a:cubicBezTo>
                <a:cubicBezTo>
                  <a:pt x="0" y="2415"/>
                  <a:pt x="673" y="3112"/>
                  <a:pt x="1544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5"/>
          <p:cNvSpPr/>
          <p:nvPr/>
        </p:nvSpPr>
        <p:spPr>
          <a:xfrm>
            <a:off x="970137" y="3806790"/>
            <a:ext cx="116397" cy="99495"/>
          </a:xfrm>
          <a:custGeom>
            <a:rect b="b" l="l" r="r" t="t"/>
            <a:pathLst>
              <a:path extrusionOk="0" h="1554" w="1818">
                <a:moveTo>
                  <a:pt x="1021" y="0"/>
                </a:moveTo>
                <a:cubicBezTo>
                  <a:pt x="349" y="0"/>
                  <a:pt x="0" y="846"/>
                  <a:pt x="473" y="1319"/>
                </a:cubicBezTo>
                <a:cubicBezTo>
                  <a:pt x="635" y="1481"/>
                  <a:pt x="834" y="1554"/>
                  <a:pt x="1028" y="1554"/>
                </a:cubicBezTo>
                <a:cubicBezTo>
                  <a:pt x="1432" y="1554"/>
                  <a:pt x="1817" y="1242"/>
                  <a:pt x="1817" y="772"/>
                </a:cubicBezTo>
                <a:cubicBezTo>
                  <a:pt x="1817" y="349"/>
                  <a:pt x="1469" y="0"/>
                  <a:pt x="10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5"/>
          <p:cNvSpPr/>
          <p:nvPr/>
        </p:nvSpPr>
        <p:spPr>
          <a:xfrm>
            <a:off x="539816" y="3174076"/>
            <a:ext cx="98855" cy="98855"/>
          </a:xfrm>
          <a:custGeom>
            <a:rect b="b" l="l" r="r" t="t"/>
            <a:pathLst>
              <a:path extrusionOk="0" h="1544" w="1544">
                <a:moveTo>
                  <a:pt x="772" y="0"/>
                </a:moveTo>
                <a:cubicBezTo>
                  <a:pt x="349" y="0"/>
                  <a:pt x="1" y="349"/>
                  <a:pt x="1" y="772"/>
                </a:cubicBezTo>
                <a:cubicBezTo>
                  <a:pt x="1" y="1195"/>
                  <a:pt x="349" y="1544"/>
                  <a:pt x="772" y="1544"/>
                </a:cubicBezTo>
                <a:cubicBezTo>
                  <a:pt x="1195" y="1544"/>
                  <a:pt x="1544" y="1195"/>
                  <a:pt x="1544" y="772"/>
                </a:cubicBezTo>
                <a:cubicBezTo>
                  <a:pt x="1544" y="349"/>
                  <a:pt x="1195" y="0"/>
                  <a:pt x="7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7" name="Google Shape;97;p5"/>
          <p:cNvGrpSpPr/>
          <p:nvPr/>
        </p:nvGrpSpPr>
        <p:grpSpPr>
          <a:xfrm>
            <a:off x="4481726" y="1505514"/>
            <a:ext cx="633321" cy="1087101"/>
            <a:chOff x="8317761" y="308275"/>
            <a:chExt cx="387946" cy="665912"/>
          </a:xfrm>
        </p:grpSpPr>
        <p:sp>
          <p:nvSpPr>
            <p:cNvPr id="98" name="Google Shape;98;p5"/>
            <p:cNvSpPr/>
            <p:nvPr/>
          </p:nvSpPr>
          <p:spPr>
            <a:xfrm>
              <a:off x="8426524" y="30827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8471380" y="769000"/>
              <a:ext cx="105388" cy="106559"/>
            </a:xfrm>
            <a:custGeom>
              <a:rect b="b" l="l" r="r" t="t"/>
              <a:pathLst>
                <a:path extrusionOk="0" h="2366" w="2340">
                  <a:moveTo>
                    <a:pt x="1170" y="1"/>
                  </a:moveTo>
                  <a:cubicBezTo>
                    <a:pt x="523" y="1"/>
                    <a:pt x="0" y="523"/>
                    <a:pt x="0" y="1170"/>
                  </a:cubicBezTo>
                  <a:cubicBezTo>
                    <a:pt x="0" y="1818"/>
                    <a:pt x="523" y="2365"/>
                    <a:pt x="1170" y="2365"/>
                  </a:cubicBezTo>
                  <a:cubicBezTo>
                    <a:pt x="1817" y="2365"/>
                    <a:pt x="2340" y="1818"/>
                    <a:pt x="2340" y="1170"/>
                  </a:cubicBezTo>
                  <a:cubicBezTo>
                    <a:pt x="2340" y="523"/>
                    <a:pt x="1817" y="1"/>
                    <a:pt x="1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8644005" y="360968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8337982" y="921449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8317761" y="495493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10_1_1"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41"/>
          <p:cNvSpPr/>
          <p:nvPr/>
        </p:nvSpPr>
        <p:spPr>
          <a:xfrm flipH="1" rot="10800000">
            <a:off x="-12946" y="3288875"/>
            <a:ext cx="2136204" cy="1899905"/>
          </a:xfrm>
          <a:custGeom>
            <a:rect b="b" l="l" r="r" t="t"/>
            <a:pathLst>
              <a:path extrusionOk="0" h="40933" w="46024">
                <a:moveTo>
                  <a:pt x="124" y="0"/>
                </a:moveTo>
                <a:lnTo>
                  <a:pt x="124" y="33354"/>
                </a:lnTo>
                <a:cubicBezTo>
                  <a:pt x="124" y="35047"/>
                  <a:pt x="0" y="36789"/>
                  <a:pt x="124" y="38507"/>
                </a:cubicBezTo>
                <a:cubicBezTo>
                  <a:pt x="247" y="40305"/>
                  <a:pt x="1130" y="40932"/>
                  <a:pt x="2300" y="40932"/>
                </a:cubicBezTo>
                <a:cubicBezTo>
                  <a:pt x="3268" y="40932"/>
                  <a:pt x="4433" y="40503"/>
                  <a:pt x="5526" y="39950"/>
                </a:cubicBezTo>
                <a:cubicBezTo>
                  <a:pt x="11077" y="37088"/>
                  <a:pt x="12545" y="30094"/>
                  <a:pt x="17424" y="26459"/>
                </a:cubicBezTo>
                <a:cubicBezTo>
                  <a:pt x="23472" y="21979"/>
                  <a:pt x="32757" y="24095"/>
                  <a:pt x="38631" y="19366"/>
                </a:cubicBezTo>
                <a:cubicBezTo>
                  <a:pt x="42464" y="16254"/>
                  <a:pt x="43759" y="11027"/>
                  <a:pt x="44804" y="6173"/>
                </a:cubicBezTo>
                <a:cubicBezTo>
                  <a:pt x="45252" y="4107"/>
                  <a:pt x="45576" y="2041"/>
                  <a:pt x="460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0" name="Google Shape;770;p41"/>
          <p:cNvSpPr/>
          <p:nvPr/>
        </p:nvSpPr>
        <p:spPr>
          <a:xfrm flipH="1" rot="10800000">
            <a:off x="-202465" y="3483496"/>
            <a:ext cx="2287610" cy="1795425"/>
          </a:xfrm>
          <a:custGeom>
            <a:rect b="b" l="l" r="r" t="t"/>
            <a:pathLst>
              <a:path extrusionOk="0" fill="none" h="38682" w="49286">
                <a:moveTo>
                  <a:pt x="1" y="38682"/>
                </a:moveTo>
                <a:cubicBezTo>
                  <a:pt x="3411" y="37910"/>
                  <a:pt x="6572" y="36267"/>
                  <a:pt x="9161" y="33902"/>
                </a:cubicBezTo>
                <a:cubicBezTo>
                  <a:pt x="13641" y="29795"/>
                  <a:pt x="16180" y="23672"/>
                  <a:pt x="21233" y="20262"/>
                </a:cubicBezTo>
                <a:cubicBezTo>
                  <a:pt x="26261" y="16927"/>
                  <a:pt x="32782" y="16877"/>
                  <a:pt x="38259" y="14313"/>
                </a:cubicBezTo>
                <a:cubicBezTo>
                  <a:pt x="43983" y="11550"/>
                  <a:pt x="48091" y="6248"/>
                  <a:pt x="49285" y="1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41"/>
          <p:cNvSpPr/>
          <p:nvPr/>
        </p:nvSpPr>
        <p:spPr>
          <a:xfrm rot="-5400000">
            <a:off x="6811946" y="2827016"/>
            <a:ext cx="1898290" cy="2785079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p41"/>
          <p:cNvSpPr/>
          <p:nvPr/>
        </p:nvSpPr>
        <p:spPr>
          <a:xfrm flipH="1">
            <a:off x="7818502" y="2099897"/>
            <a:ext cx="1337162" cy="3083828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41"/>
          <p:cNvSpPr/>
          <p:nvPr/>
        </p:nvSpPr>
        <p:spPr>
          <a:xfrm flipH="1">
            <a:off x="8102207" y="2890373"/>
            <a:ext cx="1537945" cy="2460673"/>
          </a:xfrm>
          <a:custGeom>
            <a:rect b="b" l="l" r="r" t="t"/>
            <a:pathLst>
              <a:path extrusionOk="0" fill="none" h="38433" w="24021">
                <a:moveTo>
                  <a:pt x="1" y="1"/>
                </a:moveTo>
                <a:cubicBezTo>
                  <a:pt x="1096" y="2664"/>
                  <a:pt x="3685" y="4407"/>
                  <a:pt x="6323" y="5601"/>
                </a:cubicBezTo>
                <a:cubicBezTo>
                  <a:pt x="8961" y="6771"/>
                  <a:pt x="11799" y="7543"/>
                  <a:pt x="14238" y="9111"/>
                </a:cubicBezTo>
                <a:cubicBezTo>
                  <a:pt x="16902" y="10828"/>
                  <a:pt x="18943" y="13392"/>
                  <a:pt x="20013" y="16379"/>
                </a:cubicBezTo>
                <a:cubicBezTo>
                  <a:pt x="21258" y="19963"/>
                  <a:pt x="21059" y="23846"/>
                  <a:pt x="21133" y="27630"/>
                </a:cubicBezTo>
                <a:cubicBezTo>
                  <a:pt x="21233" y="31438"/>
                  <a:pt x="21706" y="35446"/>
                  <a:pt x="24021" y="38433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4" name="Google Shape;774;p41"/>
          <p:cNvSpPr/>
          <p:nvPr/>
        </p:nvSpPr>
        <p:spPr>
          <a:xfrm flipH="1">
            <a:off x="8366737" y="4049003"/>
            <a:ext cx="199246" cy="199246"/>
          </a:xfrm>
          <a:custGeom>
            <a:rect b="b" l="l" r="r" t="t"/>
            <a:pathLst>
              <a:path extrusionOk="0" h="3112" w="3112">
                <a:moveTo>
                  <a:pt x="1568" y="1"/>
                </a:moveTo>
                <a:cubicBezTo>
                  <a:pt x="697" y="1"/>
                  <a:pt x="0" y="698"/>
                  <a:pt x="0" y="1569"/>
                </a:cubicBezTo>
                <a:cubicBezTo>
                  <a:pt x="0" y="2415"/>
                  <a:pt x="697" y="3112"/>
                  <a:pt x="1568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5" name="Google Shape;775;p41"/>
          <p:cNvSpPr/>
          <p:nvPr/>
        </p:nvSpPr>
        <p:spPr>
          <a:xfrm flipH="1">
            <a:off x="8266343" y="3430632"/>
            <a:ext cx="199246" cy="199310"/>
          </a:xfrm>
          <a:custGeom>
            <a:rect b="b" l="l" r="r" t="t"/>
            <a:pathLst>
              <a:path extrusionOk="0" h="3113" w="3112">
                <a:moveTo>
                  <a:pt x="1544" y="1"/>
                </a:moveTo>
                <a:cubicBezTo>
                  <a:pt x="673" y="1"/>
                  <a:pt x="0" y="698"/>
                  <a:pt x="0" y="1569"/>
                </a:cubicBezTo>
                <a:cubicBezTo>
                  <a:pt x="0" y="2415"/>
                  <a:pt x="673" y="3112"/>
                  <a:pt x="1544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41"/>
          <p:cNvSpPr/>
          <p:nvPr/>
        </p:nvSpPr>
        <p:spPr>
          <a:xfrm flipH="1">
            <a:off x="8067092" y="3806790"/>
            <a:ext cx="116397" cy="99495"/>
          </a:xfrm>
          <a:custGeom>
            <a:rect b="b" l="l" r="r" t="t"/>
            <a:pathLst>
              <a:path extrusionOk="0" h="1554" w="1818">
                <a:moveTo>
                  <a:pt x="1021" y="0"/>
                </a:moveTo>
                <a:cubicBezTo>
                  <a:pt x="349" y="0"/>
                  <a:pt x="0" y="846"/>
                  <a:pt x="473" y="1319"/>
                </a:cubicBezTo>
                <a:cubicBezTo>
                  <a:pt x="635" y="1481"/>
                  <a:pt x="834" y="1554"/>
                  <a:pt x="1028" y="1554"/>
                </a:cubicBezTo>
                <a:cubicBezTo>
                  <a:pt x="1432" y="1554"/>
                  <a:pt x="1817" y="1242"/>
                  <a:pt x="1817" y="772"/>
                </a:cubicBezTo>
                <a:cubicBezTo>
                  <a:pt x="1817" y="349"/>
                  <a:pt x="1469" y="0"/>
                  <a:pt x="10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p41"/>
          <p:cNvSpPr/>
          <p:nvPr/>
        </p:nvSpPr>
        <p:spPr>
          <a:xfrm flipH="1">
            <a:off x="8514955" y="3174076"/>
            <a:ext cx="98855" cy="98855"/>
          </a:xfrm>
          <a:custGeom>
            <a:rect b="b" l="l" r="r" t="t"/>
            <a:pathLst>
              <a:path extrusionOk="0" h="1544" w="1544">
                <a:moveTo>
                  <a:pt x="772" y="0"/>
                </a:moveTo>
                <a:cubicBezTo>
                  <a:pt x="349" y="0"/>
                  <a:pt x="1" y="349"/>
                  <a:pt x="1" y="772"/>
                </a:cubicBezTo>
                <a:cubicBezTo>
                  <a:pt x="1" y="1195"/>
                  <a:pt x="349" y="1544"/>
                  <a:pt x="772" y="1544"/>
                </a:cubicBezTo>
                <a:cubicBezTo>
                  <a:pt x="1195" y="1544"/>
                  <a:pt x="1544" y="1195"/>
                  <a:pt x="1544" y="772"/>
                </a:cubicBezTo>
                <a:cubicBezTo>
                  <a:pt x="1544" y="349"/>
                  <a:pt x="1195" y="0"/>
                  <a:pt x="7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10_1_1_1">
    <p:bg>
      <p:bgPr>
        <a:solidFill>
          <a:schemeClr val="accent1"/>
        </a:solidFill>
      </p:bgPr>
    </p:bg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42"/>
          <p:cNvSpPr/>
          <p:nvPr/>
        </p:nvSpPr>
        <p:spPr>
          <a:xfrm flipH="1">
            <a:off x="-31035" y="2367591"/>
            <a:ext cx="1554404" cy="2811179"/>
          </a:xfrm>
          <a:custGeom>
            <a:rect b="b" l="l" r="r" t="t"/>
            <a:pathLst>
              <a:path extrusionOk="0" h="42634" w="23573">
                <a:moveTo>
                  <a:pt x="23099" y="1"/>
                </a:moveTo>
                <a:cubicBezTo>
                  <a:pt x="21904" y="573"/>
                  <a:pt x="21332" y="1942"/>
                  <a:pt x="21133" y="3236"/>
                </a:cubicBezTo>
                <a:cubicBezTo>
                  <a:pt x="20934" y="4556"/>
                  <a:pt x="21008" y="5900"/>
                  <a:pt x="20660" y="7169"/>
                </a:cubicBezTo>
                <a:cubicBezTo>
                  <a:pt x="19838" y="10156"/>
                  <a:pt x="16926" y="12023"/>
                  <a:pt x="14064" y="13243"/>
                </a:cubicBezTo>
                <a:cubicBezTo>
                  <a:pt x="11226" y="14437"/>
                  <a:pt x="8115" y="15309"/>
                  <a:pt x="5875" y="17449"/>
                </a:cubicBezTo>
                <a:cubicBezTo>
                  <a:pt x="3510" y="19789"/>
                  <a:pt x="2564" y="23224"/>
                  <a:pt x="3361" y="26460"/>
                </a:cubicBezTo>
                <a:cubicBezTo>
                  <a:pt x="3709" y="27704"/>
                  <a:pt x="4281" y="28849"/>
                  <a:pt x="4630" y="30069"/>
                </a:cubicBezTo>
                <a:cubicBezTo>
                  <a:pt x="5327" y="32558"/>
                  <a:pt x="5078" y="35197"/>
                  <a:pt x="3958" y="37536"/>
                </a:cubicBezTo>
                <a:cubicBezTo>
                  <a:pt x="3012" y="39552"/>
                  <a:pt x="1071" y="40523"/>
                  <a:pt x="0" y="42241"/>
                </a:cubicBezTo>
                <a:cubicBezTo>
                  <a:pt x="1499" y="42539"/>
                  <a:pt x="3115" y="42633"/>
                  <a:pt x="4768" y="42633"/>
                </a:cubicBezTo>
                <a:cubicBezTo>
                  <a:pt x="7674" y="42633"/>
                  <a:pt x="10695" y="42340"/>
                  <a:pt x="13392" y="42340"/>
                </a:cubicBezTo>
                <a:lnTo>
                  <a:pt x="23473" y="42340"/>
                </a:lnTo>
                <a:lnTo>
                  <a:pt x="23473" y="1245"/>
                </a:lnTo>
                <a:cubicBezTo>
                  <a:pt x="23572" y="797"/>
                  <a:pt x="23423" y="324"/>
                  <a:pt x="23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0" name="Google Shape;780;p42"/>
          <p:cNvSpPr/>
          <p:nvPr/>
        </p:nvSpPr>
        <p:spPr>
          <a:xfrm flipH="1" rot="5400000">
            <a:off x="6868442" y="2898491"/>
            <a:ext cx="2435015" cy="2165663"/>
          </a:xfrm>
          <a:custGeom>
            <a:rect b="b" l="l" r="r" t="t"/>
            <a:pathLst>
              <a:path extrusionOk="0" h="40933" w="46024">
                <a:moveTo>
                  <a:pt x="124" y="0"/>
                </a:moveTo>
                <a:lnTo>
                  <a:pt x="124" y="33354"/>
                </a:lnTo>
                <a:cubicBezTo>
                  <a:pt x="124" y="35047"/>
                  <a:pt x="0" y="36789"/>
                  <a:pt x="124" y="38507"/>
                </a:cubicBezTo>
                <a:cubicBezTo>
                  <a:pt x="247" y="40305"/>
                  <a:pt x="1130" y="40932"/>
                  <a:pt x="2300" y="40932"/>
                </a:cubicBezTo>
                <a:cubicBezTo>
                  <a:pt x="3268" y="40932"/>
                  <a:pt x="4433" y="40503"/>
                  <a:pt x="5526" y="39950"/>
                </a:cubicBezTo>
                <a:cubicBezTo>
                  <a:pt x="11077" y="37088"/>
                  <a:pt x="12545" y="30094"/>
                  <a:pt x="17424" y="26459"/>
                </a:cubicBezTo>
                <a:cubicBezTo>
                  <a:pt x="23472" y="21979"/>
                  <a:pt x="32757" y="24095"/>
                  <a:pt x="38631" y="19366"/>
                </a:cubicBezTo>
                <a:cubicBezTo>
                  <a:pt x="42464" y="16254"/>
                  <a:pt x="43759" y="11027"/>
                  <a:pt x="44804" y="6173"/>
                </a:cubicBezTo>
                <a:cubicBezTo>
                  <a:pt x="45252" y="4107"/>
                  <a:pt x="45576" y="2041"/>
                  <a:pt x="460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42"/>
          <p:cNvSpPr/>
          <p:nvPr/>
        </p:nvSpPr>
        <p:spPr>
          <a:xfrm flipH="1" rot="5400000">
            <a:off x="6944448" y="3087779"/>
            <a:ext cx="2607599" cy="2046568"/>
          </a:xfrm>
          <a:custGeom>
            <a:rect b="b" l="l" r="r" t="t"/>
            <a:pathLst>
              <a:path extrusionOk="0" fill="none" h="38682" w="49286">
                <a:moveTo>
                  <a:pt x="1" y="38682"/>
                </a:moveTo>
                <a:cubicBezTo>
                  <a:pt x="3411" y="37910"/>
                  <a:pt x="6572" y="36267"/>
                  <a:pt x="9161" y="33902"/>
                </a:cubicBezTo>
                <a:cubicBezTo>
                  <a:pt x="13641" y="29795"/>
                  <a:pt x="16180" y="23672"/>
                  <a:pt x="21233" y="20262"/>
                </a:cubicBezTo>
                <a:cubicBezTo>
                  <a:pt x="26261" y="16927"/>
                  <a:pt x="32782" y="16877"/>
                  <a:pt x="38259" y="14313"/>
                </a:cubicBezTo>
                <a:cubicBezTo>
                  <a:pt x="43983" y="11550"/>
                  <a:pt x="48091" y="6248"/>
                  <a:pt x="49285" y="1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2" name="Google Shape;782;p42"/>
          <p:cNvSpPr/>
          <p:nvPr/>
        </p:nvSpPr>
        <p:spPr>
          <a:xfrm flipH="1">
            <a:off x="1079687" y="2224298"/>
            <a:ext cx="1087017" cy="1389771"/>
          </a:xfrm>
          <a:custGeom>
            <a:rect b="b" l="l" r="r" t="t"/>
            <a:pathLst>
              <a:path extrusionOk="0" h="23772" w="18595">
                <a:moveTo>
                  <a:pt x="10082" y="0"/>
                </a:moveTo>
                <a:cubicBezTo>
                  <a:pt x="10057" y="50"/>
                  <a:pt x="10032" y="75"/>
                  <a:pt x="10032" y="125"/>
                </a:cubicBezTo>
                <a:cubicBezTo>
                  <a:pt x="10057" y="249"/>
                  <a:pt x="10057" y="374"/>
                  <a:pt x="10082" y="498"/>
                </a:cubicBezTo>
                <a:cubicBezTo>
                  <a:pt x="10256" y="1892"/>
                  <a:pt x="10629" y="3286"/>
                  <a:pt x="10579" y="4705"/>
                </a:cubicBezTo>
                <a:cubicBezTo>
                  <a:pt x="10555" y="6198"/>
                  <a:pt x="10032" y="7667"/>
                  <a:pt x="9882" y="9160"/>
                </a:cubicBezTo>
                <a:cubicBezTo>
                  <a:pt x="9758" y="10081"/>
                  <a:pt x="9833" y="11027"/>
                  <a:pt x="10082" y="11923"/>
                </a:cubicBezTo>
                <a:lnTo>
                  <a:pt x="9609" y="11848"/>
                </a:lnTo>
                <a:cubicBezTo>
                  <a:pt x="8041" y="11575"/>
                  <a:pt x="6373" y="11724"/>
                  <a:pt x="4805" y="11351"/>
                </a:cubicBezTo>
                <a:cubicBezTo>
                  <a:pt x="3336" y="11002"/>
                  <a:pt x="2017" y="10230"/>
                  <a:pt x="598" y="9683"/>
                </a:cubicBezTo>
                <a:cubicBezTo>
                  <a:pt x="374" y="9608"/>
                  <a:pt x="200" y="9509"/>
                  <a:pt x="1" y="9409"/>
                </a:cubicBezTo>
                <a:lnTo>
                  <a:pt x="1" y="9409"/>
                </a:lnTo>
                <a:cubicBezTo>
                  <a:pt x="200" y="9733"/>
                  <a:pt x="374" y="10081"/>
                  <a:pt x="598" y="10405"/>
                </a:cubicBezTo>
                <a:cubicBezTo>
                  <a:pt x="1619" y="11973"/>
                  <a:pt x="3112" y="13143"/>
                  <a:pt x="4879" y="13740"/>
                </a:cubicBezTo>
                <a:cubicBezTo>
                  <a:pt x="5615" y="14011"/>
                  <a:pt x="6396" y="14147"/>
                  <a:pt x="7175" y="14147"/>
                </a:cubicBezTo>
                <a:cubicBezTo>
                  <a:pt x="7398" y="14147"/>
                  <a:pt x="7620" y="14136"/>
                  <a:pt x="7841" y="14113"/>
                </a:cubicBezTo>
                <a:cubicBezTo>
                  <a:pt x="8372" y="14047"/>
                  <a:pt x="8892" y="13936"/>
                  <a:pt x="9416" y="13936"/>
                </a:cubicBezTo>
                <a:cubicBezTo>
                  <a:pt x="9678" y="13936"/>
                  <a:pt x="9941" y="13964"/>
                  <a:pt x="10206" y="14039"/>
                </a:cubicBezTo>
                <a:cubicBezTo>
                  <a:pt x="10878" y="14213"/>
                  <a:pt x="11476" y="14586"/>
                  <a:pt x="11973" y="15109"/>
                </a:cubicBezTo>
                <a:cubicBezTo>
                  <a:pt x="12521" y="15632"/>
                  <a:pt x="12969" y="16254"/>
                  <a:pt x="13342" y="16901"/>
                </a:cubicBezTo>
                <a:cubicBezTo>
                  <a:pt x="13392" y="17001"/>
                  <a:pt x="13666" y="17524"/>
                  <a:pt x="13915" y="17996"/>
                </a:cubicBezTo>
                <a:lnTo>
                  <a:pt x="13915" y="18370"/>
                </a:lnTo>
                <a:cubicBezTo>
                  <a:pt x="13403" y="18289"/>
                  <a:pt x="12883" y="18245"/>
                  <a:pt x="12365" y="18245"/>
                </a:cubicBezTo>
                <a:cubicBezTo>
                  <a:pt x="11925" y="18245"/>
                  <a:pt x="11486" y="18276"/>
                  <a:pt x="11052" y="18345"/>
                </a:cubicBezTo>
                <a:cubicBezTo>
                  <a:pt x="9310" y="18594"/>
                  <a:pt x="7592" y="19266"/>
                  <a:pt x="5825" y="19365"/>
                </a:cubicBezTo>
                <a:cubicBezTo>
                  <a:pt x="5636" y="19377"/>
                  <a:pt x="5447" y="19382"/>
                  <a:pt x="5258" y="19382"/>
                </a:cubicBezTo>
                <a:cubicBezTo>
                  <a:pt x="3804" y="19382"/>
                  <a:pt x="2348" y="19075"/>
                  <a:pt x="872" y="18942"/>
                </a:cubicBezTo>
                <a:cubicBezTo>
                  <a:pt x="648" y="18942"/>
                  <a:pt x="399" y="18893"/>
                  <a:pt x="175" y="18843"/>
                </a:cubicBezTo>
                <a:lnTo>
                  <a:pt x="175" y="18843"/>
                </a:lnTo>
                <a:cubicBezTo>
                  <a:pt x="474" y="19141"/>
                  <a:pt x="797" y="19415"/>
                  <a:pt x="1096" y="19689"/>
                </a:cubicBezTo>
                <a:cubicBezTo>
                  <a:pt x="2664" y="21033"/>
                  <a:pt x="4630" y="21780"/>
                  <a:pt x="6672" y="21879"/>
                </a:cubicBezTo>
                <a:cubicBezTo>
                  <a:pt x="6782" y="21885"/>
                  <a:pt x="6892" y="21887"/>
                  <a:pt x="7002" y="21887"/>
                </a:cubicBezTo>
                <a:cubicBezTo>
                  <a:pt x="7986" y="21887"/>
                  <a:pt x="8967" y="21688"/>
                  <a:pt x="9907" y="21307"/>
                </a:cubicBezTo>
                <a:cubicBezTo>
                  <a:pt x="10704" y="20959"/>
                  <a:pt x="11451" y="20510"/>
                  <a:pt x="12347" y="20486"/>
                </a:cubicBezTo>
                <a:cubicBezTo>
                  <a:pt x="13093" y="20486"/>
                  <a:pt x="13815" y="20660"/>
                  <a:pt x="14487" y="21008"/>
                </a:cubicBezTo>
                <a:cubicBezTo>
                  <a:pt x="14662" y="21431"/>
                  <a:pt x="14935" y="21830"/>
                  <a:pt x="15234" y="22178"/>
                </a:cubicBezTo>
                <a:cubicBezTo>
                  <a:pt x="15408" y="22328"/>
                  <a:pt x="16205" y="23000"/>
                  <a:pt x="17151" y="23771"/>
                </a:cubicBezTo>
                <a:cubicBezTo>
                  <a:pt x="17574" y="23074"/>
                  <a:pt x="17972" y="22402"/>
                  <a:pt x="18370" y="21705"/>
                </a:cubicBezTo>
                <a:cubicBezTo>
                  <a:pt x="18121" y="21382"/>
                  <a:pt x="17897" y="21058"/>
                  <a:pt x="17698" y="20710"/>
                </a:cubicBezTo>
                <a:cubicBezTo>
                  <a:pt x="17176" y="19838"/>
                  <a:pt x="16902" y="18843"/>
                  <a:pt x="16877" y="17822"/>
                </a:cubicBezTo>
                <a:cubicBezTo>
                  <a:pt x="16877" y="16627"/>
                  <a:pt x="17424" y="15607"/>
                  <a:pt x="17873" y="14512"/>
                </a:cubicBezTo>
                <a:cubicBezTo>
                  <a:pt x="18370" y="13118"/>
                  <a:pt x="18594" y="11649"/>
                  <a:pt x="18470" y="10181"/>
                </a:cubicBezTo>
                <a:cubicBezTo>
                  <a:pt x="18246" y="7468"/>
                  <a:pt x="17151" y="4879"/>
                  <a:pt x="15309" y="2863"/>
                </a:cubicBezTo>
                <a:cubicBezTo>
                  <a:pt x="14935" y="2440"/>
                  <a:pt x="14537" y="2041"/>
                  <a:pt x="14139" y="1668"/>
                </a:cubicBezTo>
                <a:lnTo>
                  <a:pt x="14139" y="1668"/>
                </a:lnTo>
                <a:cubicBezTo>
                  <a:pt x="14214" y="1967"/>
                  <a:pt x="14263" y="2265"/>
                  <a:pt x="14313" y="2589"/>
                </a:cubicBezTo>
                <a:cubicBezTo>
                  <a:pt x="14562" y="4779"/>
                  <a:pt x="15159" y="6945"/>
                  <a:pt x="15110" y="9185"/>
                </a:cubicBezTo>
                <a:cubicBezTo>
                  <a:pt x="15060" y="10927"/>
                  <a:pt x="14587" y="12645"/>
                  <a:pt x="14263" y="14362"/>
                </a:cubicBezTo>
                <a:cubicBezTo>
                  <a:pt x="13965" y="14089"/>
                  <a:pt x="13641" y="13790"/>
                  <a:pt x="13616" y="13740"/>
                </a:cubicBezTo>
                <a:cubicBezTo>
                  <a:pt x="13093" y="13242"/>
                  <a:pt x="12645" y="12695"/>
                  <a:pt x="12297" y="12072"/>
                </a:cubicBezTo>
                <a:cubicBezTo>
                  <a:pt x="11948" y="11525"/>
                  <a:pt x="11749" y="10878"/>
                  <a:pt x="11749" y="10206"/>
                </a:cubicBezTo>
                <a:cubicBezTo>
                  <a:pt x="11749" y="9434"/>
                  <a:pt x="12098" y="8787"/>
                  <a:pt x="12372" y="8090"/>
                </a:cubicBezTo>
                <a:cubicBezTo>
                  <a:pt x="12695" y="7219"/>
                  <a:pt x="12820" y="6273"/>
                  <a:pt x="12745" y="5327"/>
                </a:cubicBezTo>
                <a:cubicBezTo>
                  <a:pt x="12596" y="3609"/>
                  <a:pt x="11899" y="1967"/>
                  <a:pt x="10729" y="672"/>
                </a:cubicBezTo>
                <a:cubicBezTo>
                  <a:pt x="10530" y="423"/>
                  <a:pt x="10306" y="224"/>
                  <a:pt x="100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3" name="Google Shape;783;p42"/>
          <p:cNvSpPr/>
          <p:nvPr/>
        </p:nvSpPr>
        <p:spPr>
          <a:xfrm flipH="1">
            <a:off x="-118973" y="2868204"/>
            <a:ext cx="1557701" cy="2442259"/>
          </a:xfrm>
          <a:custGeom>
            <a:rect b="b" l="l" r="r" t="t"/>
            <a:pathLst>
              <a:path extrusionOk="0" fill="none" h="37039" w="23623">
                <a:moveTo>
                  <a:pt x="1" y="37038"/>
                </a:moveTo>
                <a:cubicBezTo>
                  <a:pt x="2788" y="36267"/>
                  <a:pt x="4730" y="33553"/>
                  <a:pt x="5502" y="30766"/>
                </a:cubicBezTo>
                <a:cubicBezTo>
                  <a:pt x="6298" y="27953"/>
                  <a:pt x="6199" y="24991"/>
                  <a:pt x="6298" y="22079"/>
                </a:cubicBezTo>
                <a:cubicBezTo>
                  <a:pt x="6423" y="18021"/>
                  <a:pt x="7045" y="13790"/>
                  <a:pt x="9509" y="10579"/>
                </a:cubicBezTo>
                <a:cubicBezTo>
                  <a:pt x="13093" y="5875"/>
                  <a:pt x="19690" y="4431"/>
                  <a:pt x="23622" y="0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4" name="Google Shape;784;p42"/>
          <p:cNvGrpSpPr/>
          <p:nvPr/>
        </p:nvGrpSpPr>
        <p:grpSpPr>
          <a:xfrm flipH="1" rot="1418100">
            <a:off x="7416305" y="2448957"/>
            <a:ext cx="633337" cy="1087129"/>
            <a:chOff x="8317761" y="308275"/>
            <a:chExt cx="387946" cy="665912"/>
          </a:xfrm>
        </p:grpSpPr>
        <p:sp>
          <p:nvSpPr>
            <p:cNvPr id="785" name="Google Shape;785;p42"/>
            <p:cNvSpPr/>
            <p:nvPr/>
          </p:nvSpPr>
          <p:spPr>
            <a:xfrm>
              <a:off x="8426524" y="30827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42"/>
            <p:cNvSpPr/>
            <p:nvPr/>
          </p:nvSpPr>
          <p:spPr>
            <a:xfrm>
              <a:off x="8471380" y="769000"/>
              <a:ext cx="105388" cy="106559"/>
            </a:xfrm>
            <a:custGeom>
              <a:rect b="b" l="l" r="r" t="t"/>
              <a:pathLst>
                <a:path extrusionOk="0" h="2366" w="2340">
                  <a:moveTo>
                    <a:pt x="1170" y="1"/>
                  </a:moveTo>
                  <a:cubicBezTo>
                    <a:pt x="523" y="1"/>
                    <a:pt x="0" y="523"/>
                    <a:pt x="0" y="1170"/>
                  </a:cubicBezTo>
                  <a:cubicBezTo>
                    <a:pt x="0" y="1818"/>
                    <a:pt x="523" y="2365"/>
                    <a:pt x="1170" y="2365"/>
                  </a:cubicBezTo>
                  <a:cubicBezTo>
                    <a:pt x="1817" y="2365"/>
                    <a:pt x="2340" y="1818"/>
                    <a:pt x="2340" y="1170"/>
                  </a:cubicBezTo>
                  <a:cubicBezTo>
                    <a:pt x="2340" y="523"/>
                    <a:pt x="1817" y="1"/>
                    <a:pt x="1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42"/>
            <p:cNvSpPr/>
            <p:nvPr/>
          </p:nvSpPr>
          <p:spPr>
            <a:xfrm>
              <a:off x="8644005" y="360968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42"/>
            <p:cNvSpPr/>
            <p:nvPr/>
          </p:nvSpPr>
          <p:spPr>
            <a:xfrm>
              <a:off x="8337982" y="921449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42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42"/>
            <p:cNvSpPr/>
            <p:nvPr/>
          </p:nvSpPr>
          <p:spPr>
            <a:xfrm>
              <a:off x="8317761" y="495493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91" name="Google Shape;791;p42"/>
          <p:cNvGrpSpPr/>
          <p:nvPr/>
        </p:nvGrpSpPr>
        <p:grpSpPr>
          <a:xfrm flipH="1" rot="7222071">
            <a:off x="2307623" y="3839206"/>
            <a:ext cx="455480" cy="1247249"/>
            <a:chOff x="8481524" y="120451"/>
            <a:chExt cx="279011" cy="764021"/>
          </a:xfrm>
        </p:grpSpPr>
        <p:sp>
          <p:nvSpPr>
            <p:cNvPr id="792" name="Google Shape;792;p42"/>
            <p:cNvSpPr/>
            <p:nvPr/>
          </p:nvSpPr>
          <p:spPr>
            <a:xfrm>
              <a:off x="8481524" y="41114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42"/>
            <p:cNvSpPr/>
            <p:nvPr/>
          </p:nvSpPr>
          <p:spPr>
            <a:xfrm>
              <a:off x="8684483" y="384215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42"/>
            <p:cNvSpPr/>
            <p:nvPr/>
          </p:nvSpPr>
          <p:spPr>
            <a:xfrm>
              <a:off x="8565695" y="831733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42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42"/>
            <p:cNvSpPr/>
            <p:nvPr/>
          </p:nvSpPr>
          <p:spPr>
            <a:xfrm>
              <a:off x="8667442" y="120451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"/>
          <p:cNvSpPr txBox="1"/>
          <p:nvPr>
            <p:ph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6" name="Google Shape;106;p6"/>
          <p:cNvSpPr/>
          <p:nvPr/>
        </p:nvSpPr>
        <p:spPr>
          <a:xfrm rot="1198333">
            <a:off x="-574735" y="2750640"/>
            <a:ext cx="1458218" cy="2333112"/>
          </a:xfrm>
          <a:custGeom>
            <a:rect b="b" l="l" r="r" t="t"/>
            <a:pathLst>
              <a:path extrusionOk="0" fill="none" h="38433" w="24021">
                <a:moveTo>
                  <a:pt x="1" y="1"/>
                </a:moveTo>
                <a:cubicBezTo>
                  <a:pt x="1096" y="2664"/>
                  <a:pt x="3685" y="4407"/>
                  <a:pt x="6323" y="5601"/>
                </a:cubicBezTo>
                <a:cubicBezTo>
                  <a:pt x="8961" y="6771"/>
                  <a:pt x="11799" y="7543"/>
                  <a:pt x="14238" y="9111"/>
                </a:cubicBezTo>
                <a:cubicBezTo>
                  <a:pt x="16902" y="10828"/>
                  <a:pt x="18943" y="13392"/>
                  <a:pt x="20013" y="16379"/>
                </a:cubicBezTo>
                <a:cubicBezTo>
                  <a:pt x="21258" y="19963"/>
                  <a:pt x="21059" y="23846"/>
                  <a:pt x="21133" y="27630"/>
                </a:cubicBezTo>
                <a:cubicBezTo>
                  <a:pt x="21233" y="31438"/>
                  <a:pt x="21706" y="35446"/>
                  <a:pt x="24021" y="38433"/>
                </a:cubicBezTo>
              </a:path>
            </a:pathLst>
          </a:custGeom>
          <a:solidFill>
            <a:schemeClr val="accent3"/>
          </a:solidFill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6"/>
          <p:cNvSpPr/>
          <p:nvPr/>
        </p:nvSpPr>
        <p:spPr>
          <a:xfrm rot="1198333">
            <a:off x="339471" y="3901445"/>
            <a:ext cx="188917" cy="188917"/>
          </a:xfrm>
          <a:custGeom>
            <a:rect b="b" l="l" r="r" t="t"/>
            <a:pathLst>
              <a:path extrusionOk="0" h="3112" w="3112">
                <a:moveTo>
                  <a:pt x="1568" y="1"/>
                </a:moveTo>
                <a:cubicBezTo>
                  <a:pt x="697" y="1"/>
                  <a:pt x="0" y="698"/>
                  <a:pt x="0" y="1569"/>
                </a:cubicBezTo>
                <a:cubicBezTo>
                  <a:pt x="0" y="2415"/>
                  <a:pt x="697" y="3112"/>
                  <a:pt x="1568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6"/>
          <p:cNvSpPr/>
          <p:nvPr/>
        </p:nvSpPr>
        <p:spPr>
          <a:xfrm rot="1198333">
            <a:off x="306951" y="2494968"/>
            <a:ext cx="188917" cy="188978"/>
          </a:xfrm>
          <a:custGeom>
            <a:rect b="b" l="l" r="r" t="t"/>
            <a:pathLst>
              <a:path extrusionOk="0" h="3113" w="3112">
                <a:moveTo>
                  <a:pt x="1544" y="1"/>
                </a:moveTo>
                <a:cubicBezTo>
                  <a:pt x="673" y="1"/>
                  <a:pt x="0" y="698"/>
                  <a:pt x="0" y="1569"/>
                </a:cubicBezTo>
                <a:cubicBezTo>
                  <a:pt x="0" y="2415"/>
                  <a:pt x="673" y="3112"/>
                  <a:pt x="1544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6"/>
          <p:cNvSpPr/>
          <p:nvPr/>
        </p:nvSpPr>
        <p:spPr>
          <a:xfrm rot="1198333">
            <a:off x="240210" y="3721282"/>
            <a:ext cx="110363" cy="94337"/>
          </a:xfrm>
          <a:custGeom>
            <a:rect b="b" l="l" r="r" t="t"/>
            <a:pathLst>
              <a:path extrusionOk="0" h="1554" w="1818">
                <a:moveTo>
                  <a:pt x="1021" y="0"/>
                </a:moveTo>
                <a:cubicBezTo>
                  <a:pt x="349" y="0"/>
                  <a:pt x="0" y="846"/>
                  <a:pt x="473" y="1319"/>
                </a:cubicBezTo>
                <a:cubicBezTo>
                  <a:pt x="635" y="1481"/>
                  <a:pt x="834" y="1554"/>
                  <a:pt x="1028" y="1554"/>
                </a:cubicBezTo>
                <a:cubicBezTo>
                  <a:pt x="1432" y="1554"/>
                  <a:pt x="1817" y="1242"/>
                  <a:pt x="1817" y="772"/>
                </a:cubicBezTo>
                <a:cubicBezTo>
                  <a:pt x="1817" y="349"/>
                  <a:pt x="1469" y="0"/>
                  <a:pt x="10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6"/>
          <p:cNvSpPr/>
          <p:nvPr/>
        </p:nvSpPr>
        <p:spPr>
          <a:xfrm rot="1198333">
            <a:off x="519021" y="2941497"/>
            <a:ext cx="93730" cy="93730"/>
          </a:xfrm>
          <a:custGeom>
            <a:rect b="b" l="l" r="r" t="t"/>
            <a:pathLst>
              <a:path extrusionOk="0" h="1544" w="1544">
                <a:moveTo>
                  <a:pt x="772" y="0"/>
                </a:moveTo>
                <a:cubicBezTo>
                  <a:pt x="349" y="0"/>
                  <a:pt x="1" y="349"/>
                  <a:pt x="1" y="772"/>
                </a:cubicBezTo>
                <a:cubicBezTo>
                  <a:pt x="1" y="1195"/>
                  <a:pt x="349" y="1544"/>
                  <a:pt x="772" y="1544"/>
                </a:cubicBezTo>
                <a:cubicBezTo>
                  <a:pt x="1195" y="1544"/>
                  <a:pt x="1544" y="1195"/>
                  <a:pt x="1544" y="772"/>
                </a:cubicBezTo>
                <a:cubicBezTo>
                  <a:pt x="1544" y="349"/>
                  <a:pt x="1195" y="0"/>
                  <a:pt x="7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6"/>
          <p:cNvSpPr/>
          <p:nvPr/>
        </p:nvSpPr>
        <p:spPr>
          <a:xfrm flipH="1" rot="-5400000">
            <a:off x="7085288" y="-855431"/>
            <a:ext cx="1267824" cy="2923917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6"/>
          <p:cNvSpPr/>
          <p:nvPr/>
        </p:nvSpPr>
        <p:spPr>
          <a:xfrm flipH="1" rot="-5400000">
            <a:off x="7694812" y="-745286"/>
            <a:ext cx="1458195" cy="2333075"/>
          </a:xfrm>
          <a:custGeom>
            <a:rect b="b" l="l" r="r" t="t"/>
            <a:pathLst>
              <a:path extrusionOk="0" fill="none" h="38433" w="24021">
                <a:moveTo>
                  <a:pt x="1" y="1"/>
                </a:moveTo>
                <a:cubicBezTo>
                  <a:pt x="1096" y="2664"/>
                  <a:pt x="3685" y="4407"/>
                  <a:pt x="6323" y="5601"/>
                </a:cubicBezTo>
                <a:cubicBezTo>
                  <a:pt x="8961" y="6771"/>
                  <a:pt x="11799" y="7543"/>
                  <a:pt x="14238" y="9111"/>
                </a:cubicBezTo>
                <a:cubicBezTo>
                  <a:pt x="16902" y="10828"/>
                  <a:pt x="18943" y="13392"/>
                  <a:pt x="20013" y="16379"/>
                </a:cubicBezTo>
                <a:cubicBezTo>
                  <a:pt x="21258" y="19963"/>
                  <a:pt x="21059" y="23846"/>
                  <a:pt x="21133" y="27630"/>
                </a:cubicBezTo>
                <a:cubicBezTo>
                  <a:pt x="21233" y="31438"/>
                  <a:pt x="21706" y="35446"/>
                  <a:pt x="24021" y="38433"/>
                </a:cubicBezTo>
              </a:path>
            </a:pathLst>
          </a:custGeom>
          <a:solidFill>
            <a:schemeClr val="accent3"/>
          </a:solidFill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6"/>
          <p:cNvSpPr/>
          <p:nvPr/>
        </p:nvSpPr>
        <p:spPr>
          <a:xfrm flipH="1" rot="-5400000">
            <a:off x="8440723" y="411561"/>
            <a:ext cx="188914" cy="188914"/>
          </a:xfrm>
          <a:custGeom>
            <a:rect b="b" l="l" r="r" t="t"/>
            <a:pathLst>
              <a:path extrusionOk="0" h="3112" w="3112">
                <a:moveTo>
                  <a:pt x="1568" y="1"/>
                </a:moveTo>
                <a:cubicBezTo>
                  <a:pt x="697" y="1"/>
                  <a:pt x="0" y="698"/>
                  <a:pt x="0" y="1569"/>
                </a:cubicBezTo>
                <a:cubicBezTo>
                  <a:pt x="0" y="2415"/>
                  <a:pt x="697" y="3112"/>
                  <a:pt x="1568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6"/>
          <p:cNvSpPr/>
          <p:nvPr/>
        </p:nvSpPr>
        <p:spPr>
          <a:xfrm flipH="1" rot="-5400000">
            <a:off x="8637612" y="660462"/>
            <a:ext cx="188914" cy="188975"/>
          </a:xfrm>
          <a:custGeom>
            <a:rect b="b" l="l" r="r" t="t"/>
            <a:pathLst>
              <a:path extrusionOk="0" h="3113" w="3112">
                <a:moveTo>
                  <a:pt x="1544" y="1"/>
                </a:moveTo>
                <a:cubicBezTo>
                  <a:pt x="673" y="1"/>
                  <a:pt x="0" y="698"/>
                  <a:pt x="0" y="1569"/>
                </a:cubicBezTo>
                <a:cubicBezTo>
                  <a:pt x="0" y="2415"/>
                  <a:pt x="673" y="3112"/>
                  <a:pt x="1544" y="3112"/>
                </a:cubicBezTo>
                <a:cubicBezTo>
                  <a:pt x="2415" y="3112"/>
                  <a:pt x="3112" y="2415"/>
                  <a:pt x="3112" y="1569"/>
                </a:cubicBezTo>
                <a:cubicBezTo>
                  <a:pt x="3112" y="698"/>
                  <a:pt x="2415" y="1"/>
                  <a:pt x="15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6"/>
          <p:cNvSpPr/>
          <p:nvPr/>
        </p:nvSpPr>
        <p:spPr>
          <a:xfrm flipH="1" rot="-5400000">
            <a:off x="8154046" y="374086"/>
            <a:ext cx="110362" cy="94336"/>
          </a:xfrm>
          <a:custGeom>
            <a:rect b="b" l="l" r="r" t="t"/>
            <a:pathLst>
              <a:path extrusionOk="0" h="1554" w="1818">
                <a:moveTo>
                  <a:pt x="1021" y="0"/>
                </a:moveTo>
                <a:cubicBezTo>
                  <a:pt x="349" y="0"/>
                  <a:pt x="0" y="846"/>
                  <a:pt x="473" y="1319"/>
                </a:cubicBezTo>
                <a:cubicBezTo>
                  <a:pt x="635" y="1481"/>
                  <a:pt x="834" y="1554"/>
                  <a:pt x="1028" y="1554"/>
                </a:cubicBezTo>
                <a:cubicBezTo>
                  <a:pt x="1432" y="1554"/>
                  <a:pt x="1817" y="1242"/>
                  <a:pt x="1817" y="772"/>
                </a:cubicBezTo>
                <a:cubicBezTo>
                  <a:pt x="1817" y="349"/>
                  <a:pt x="1469" y="0"/>
                  <a:pt x="10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6"/>
          <p:cNvSpPr/>
          <p:nvPr/>
        </p:nvSpPr>
        <p:spPr>
          <a:xfrm rot="10800000">
            <a:off x="8370896" y="708092"/>
            <a:ext cx="93729" cy="93729"/>
          </a:xfrm>
          <a:custGeom>
            <a:rect b="b" l="l" r="r" t="t"/>
            <a:pathLst>
              <a:path extrusionOk="0" h="1544" w="1544">
                <a:moveTo>
                  <a:pt x="772" y="0"/>
                </a:moveTo>
                <a:cubicBezTo>
                  <a:pt x="349" y="0"/>
                  <a:pt x="1" y="349"/>
                  <a:pt x="1" y="772"/>
                </a:cubicBezTo>
                <a:cubicBezTo>
                  <a:pt x="1" y="1195"/>
                  <a:pt x="349" y="1544"/>
                  <a:pt x="772" y="1544"/>
                </a:cubicBezTo>
                <a:cubicBezTo>
                  <a:pt x="1195" y="1544"/>
                  <a:pt x="1544" y="1195"/>
                  <a:pt x="1544" y="772"/>
                </a:cubicBezTo>
                <a:cubicBezTo>
                  <a:pt x="1544" y="349"/>
                  <a:pt x="1195" y="0"/>
                  <a:pt x="7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1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"/>
          <p:cNvSpPr txBox="1"/>
          <p:nvPr>
            <p:ph idx="1" type="body"/>
          </p:nvPr>
        </p:nvSpPr>
        <p:spPr>
          <a:xfrm>
            <a:off x="2110950" y="1736025"/>
            <a:ext cx="4922100" cy="215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e Vietnam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2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2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2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2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2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2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2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200"/>
            </a:lvl9pPr>
          </a:lstStyle>
          <a:p/>
        </p:txBody>
      </p:sp>
      <p:sp>
        <p:nvSpPr>
          <p:cNvPr id="119" name="Google Shape;119;p7"/>
          <p:cNvSpPr txBox="1"/>
          <p:nvPr>
            <p:ph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0" name="Google Shape;120;p7"/>
          <p:cNvSpPr/>
          <p:nvPr/>
        </p:nvSpPr>
        <p:spPr>
          <a:xfrm>
            <a:off x="7615363" y="2367591"/>
            <a:ext cx="1554404" cy="2811179"/>
          </a:xfrm>
          <a:custGeom>
            <a:rect b="b" l="l" r="r" t="t"/>
            <a:pathLst>
              <a:path extrusionOk="0" h="42634" w="23573">
                <a:moveTo>
                  <a:pt x="23099" y="1"/>
                </a:moveTo>
                <a:cubicBezTo>
                  <a:pt x="21904" y="573"/>
                  <a:pt x="21332" y="1942"/>
                  <a:pt x="21133" y="3236"/>
                </a:cubicBezTo>
                <a:cubicBezTo>
                  <a:pt x="20934" y="4556"/>
                  <a:pt x="21008" y="5900"/>
                  <a:pt x="20660" y="7169"/>
                </a:cubicBezTo>
                <a:cubicBezTo>
                  <a:pt x="19838" y="10156"/>
                  <a:pt x="16926" y="12023"/>
                  <a:pt x="14064" y="13243"/>
                </a:cubicBezTo>
                <a:cubicBezTo>
                  <a:pt x="11226" y="14437"/>
                  <a:pt x="8115" y="15309"/>
                  <a:pt x="5875" y="17449"/>
                </a:cubicBezTo>
                <a:cubicBezTo>
                  <a:pt x="3510" y="19789"/>
                  <a:pt x="2564" y="23224"/>
                  <a:pt x="3361" y="26460"/>
                </a:cubicBezTo>
                <a:cubicBezTo>
                  <a:pt x="3709" y="27704"/>
                  <a:pt x="4281" y="28849"/>
                  <a:pt x="4630" y="30069"/>
                </a:cubicBezTo>
                <a:cubicBezTo>
                  <a:pt x="5327" y="32558"/>
                  <a:pt x="5078" y="35197"/>
                  <a:pt x="3958" y="37536"/>
                </a:cubicBezTo>
                <a:cubicBezTo>
                  <a:pt x="3012" y="39552"/>
                  <a:pt x="1071" y="40523"/>
                  <a:pt x="0" y="42241"/>
                </a:cubicBezTo>
                <a:cubicBezTo>
                  <a:pt x="1499" y="42539"/>
                  <a:pt x="3115" y="42633"/>
                  <a:pt x="4768" y="42633"/>
                </a:cubicBezTo>
                <a:cubicBezTo>
                  <a:pt x="7674" y="42633"/>
                  <a:pt x="10695" y="42340"/>
                  <a:pt x="13392" y="42340"/>
                </a:cubicBezTo>
                <a:lnTo>
                  <a:pt x="23473" y="42340"/>
                </a:lnTo>
                <a:lnTo>
                  <a:pt x="23473" y="1245"/>
                </a:lnTo>
                <a:cubicBezTo>
                  <a:pt x="23572" y="797"/>
                  <a:pt x="23423" y="324"/>
                  <a:pt x="230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7"/>
          <p:cNvSpPr/>
          <p:nvPr/>
        </p:nvSpPr>
        <p:spPr>
          <a:xfrm rot="-5400000">
            <a:off x="-164725" y="2898491"/>
            <a:ext cx="2435015" cy="2165663"/>
          </a:xfrm>
          <a:custGeom>
            <a:rect b="b" l="l" r="r" t="t"/>
            <a:pathLst>
              <a:path extrusionOk="0" h="40933" w="46024">
                <a:moveTo>
                  <a:pt x="124" y="0"/>
                </a:moveTo>
                <a:lnTo>
                  <a:pt x="124" y="33354"/>
                </a:lnTo>
                <a:cubicBezTo>
                  <a:pt x="124" y="35047"/>
                  <a:pt x="0" y="36789"/>
                  <a:pt x="124" y="38507"/>
                </a:cubicBezTo>
                <a:cubicBezTo>
                  <a:pt x="247" y="40305"/>
                  <a:pt x="1130" y="40932"/>
                  <a:pt x="2300" y="40932"/>
                </a:cubicBezTo>
                <a:cubicBezTo>
                  <a:pt x="3268" y="40932"/>
                  <a:pt x="4433" y="40503"/>
                  <a:pt x="5526" y="39950"/>
                </a:cubicBezTo>
                <a:cubicBezTo>
                  <a:pt x="11077" y="37088"/>
                  <a:pt x="12545" y="30094"/>
                  <a:pt x="17424" y="26459"/>
                </a:cubicBezTo>
                <a:cubicBezTo>
                  <a:pt x="23472" y="21979"/>
                  <a:pt x="32757" y="24095"/>
                  <a:pt x="38631" y="19366"/>
                </a:cubicBezTo>
                <a:cubicBezTo>
                  <a:pt x="42464" y="16254"/>
                  <a:pt x="43759" y="11027"/>
                  <a:pt x="44804" y="6173"/>
                </a:cubicBezTo>
                <a:cubicBezTo>
                  <a:pt x="45252" y="4107"/>
                  <a:pt x="45576" y="2041"/>
                  <a:pt x="460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7"/>
          <p:cNvSpPr/>
          <p:nvPr/>
        </p:nvSpPr>
        <p:spPr>
          <a:xfrm rot="-5400000">
            <a:off x="-413315" y="3087779"/>
            <a:ext cx="2607599" cy="2046568"/>
          </a:xfrm>
          <a:custGeom>
            <a:rect b="b" l="l" r="r" t="t"/>
            <a:pathLst>
              <a:path extrusionOk="0" fill="none" h="38682" w="49286">
                <a:moveTo>
                  <a:pt x="1" y="38682"/>
                </a:moveTo>
                <a:cubicBezTo>
                  <a:pt x="3411" y="37910"/>
                  <a:pt x="6572" y="36267"/>
                  <a:pt x="9161" y="33902"/>
                </a:cubicBezTo>
                <a:cubicBezTo>
                  <a:pt x="13641" y="29795"/>
                  <a:pt x="16180" y="23672"/>
                  <a:pt x="21233" y="20262"/>
                </a:cubicBezTo>
                <a:cubicBezTo>
                  <a:pt x="26261" y="16927"/>
                  <a:pt x="32782" y="16877"/>
                  <a:pt x="38259" y="14313"/>
                </a:cubicBezTo>
                <a:cubicBezTo>
                  <a:pt x="43983" y="11550"/>
                  <a:pt x="48091" y="6248"/>
                  <a:pt x="49285" y="1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7"/>
          <p:cNvSpPr/>
          <p:nvPr/>
        </p:nvSpPr>
        <p:spPr>
          <a:xfrm>
            <a:off x="7020425" y="2537049"/>
            <a:ext cx="977586" cy="1249872"/>
          </a:xfrm>
          <a:custGeom>
            <a:rect b="b" l="l" r="r" t="t"/>
            <a:pathLst>
              <a:path extrusionOk="0" h="23772" w="18595">
                <a:moveTo>
                  <a:pt x="10082" y="0"/>
                </a:moveTo>
                <a:cubicBezTo>
                  <a:pt x="10057" y="50"/>
                  <a:pt x="10032" y="75"/>
                  <a:pt x="10032" y="125"/>
                </a:cubicBezTo>
                <a:cubicBezTo>
                  <a:pt x="10057" y="249"/>
                  <a:pt x="10057" y="374"/>
                  <a:pt x="10082" y="498"/>
                </a:cubicBezTo>
                <a:cubicBezTo>
                  <a:pt x="10256" y="1892"/>
                  <a:pt x="10629" y="3286"/>
                  <a:pt x="10579" y="4705"/>
                </a:cubicBezTo>
                <a:cubicBezTo>
                  <a:pt x="10555" y="6198"/>
                  <a:pt x="10032" y="7667"/>
                  <a:pt x="9882" y="9160"/>
                </a:cubicBezTo>
                <a:cubicBezTo>
                  <a:pt x="9758" y="10081"/>
                  <a:pt x="9833" y="11027"/>
                  <a:pt x="10082" y="11923"/>
                </a:cubicBezTo>
                <a:lnTo>
                  <a:pt x="9609" y="11848"/>
                </a:lnTo>
                <a:cubicBezTo>
                  <a:pt x="8041" y="11575"/>
                  <a:pt x="6373" y="11724"/>
                  <a:pt x="4805" y="11351"/>
                </a:cubicBezTo>
                <a:cubicBezTo>
                  <a:pt x="3336" y="11002"/>
                  <a:pt x="2017" y="10230"/>
                  <a:pt x="598" y="9683"/>
                </a:cubicBezTo>
                <a:cubicBezTo>
                  <a:pt x="374" y="9608"/>
                  <a:pt x="200" y="9509"/>
                  <a:pt x="1" y="9409"/>
                </a:cubicBezTo>
                <a:lnTo>
                  <a:pt x="1" y="9409"/>
                </a:lnTo>
                <a:cubicBezTo>
                  <a:pt x="200" y="9733"/>
                  <a:pt x="374" y="10081"/>
                  <a:pt x="598" y="10405"/>
                </a:cubicBezTo>
                <a:cubicBezTo>
                  <a:pt x="1619" y="11973"/>
                  <a:pt x="3112" y="13143"/>
                  <a:pt x="4879" y="13740"/>
                </a:cubicBezTo>
                <a:cubicBezTo>
                  <a:pt x="5615" y="14011"/>
                  <a:pt x="6396" y="14147"/>
                  <a:pt x="7175" y="14147"/>
                </a:cubicBezTo>
                <a:cubicBezTo>
                  <a:pt x="7398" y="14147"/>
                  <a:pt x="7620" y="14136"/>
                  <a:pt x="7841" y="14113"/>
                </a:cubicBezTo>
                <a:cubicBezTo>
                  <a:pt x="8372" y="14047"/>
                  <a:pt x="8892" y="13936"/>
                  <a:pt x="9416" y="13936"/>
                </a:cubicBezTo>
                <a:cubicBezTo>
                  <a:pt x="9678" y="13936"/>
                  <a:pt x="9941" y="13964"/>
                  <a:pt x="10206" y="14039"/>
                </a:cubicBezTo>
                <a:cubicBezTo>
                  <a:pt x="10878" y="14213"/>
                  <a:pt x="11476" y="14586"/>
                  <a:pt x="11973" y="15109"/>
                </a:cubicBezTo>
                <a:cubicBezTo>
                  <a:pt x="12521" y="15632"/>
                  <a:pt x="12969" y="16254"/>
                  <a:pt x="13342" y="16901"/>
                </a:cubicBezTo>
                <a:cubicBezTo>
                  <a:pt x="13392" y="17001"/>
                  <a:pt x="13666" y="17524"/>
                  <a:pt x="13915" y="17996"/>
                </a:cubicBezTo>
                <a:lnTo>
                  <a:pt x="13915" y="18370"/>
                </a:lnTo>
                <a:cubicBezTo>
                  <a:pt x="13403" y="18289"/>
                  <a:pt x="12883" y="18245"/>
                  <a:pt x="12365" y="18245"/>
                </a:cubicBezTo>
                <a:cubicBezTo>
                  <a:pt x="11925" y="18245"/>
                  <a:pt x="11486" y="18276"/>
                  <a:pt x="11052" y="18345"/>
                </a:cubicBezTo>
                <a:cubicBezTo>
                  <a:pt x="9310" y="18594"/>
                  <a:pt x="7592" y="19266"/>
                  <a:pt x="5825" y="19365"/>
                </a:cubicBezTo>
                <a:cubicBezTo>
                  <a:pt x="5636" y="19377"/>
                  <a:pt x="5447" y="19382"/>
                  <a:pt x="5258" y="19382"/>
                </a:cubicBezTo>
                <a:cubicBezTo>
                  <a:pt x="3804" y="19382"/>
                  <a:pt x="2348" y="19075"/>
                  <a:pt x="872" y="18942"/>
                </a:cubicBezTo>
                <a:cubicBezTo>
                  <a:pt x="648" y="18942"/>
                  <a:pt x="399" y="18893"/>
                  <a:pt x="175" y="18843"/>
                </a:cubicBezTo>
                <a:lnTo>
                  <a:pt x="175" y="18843"/>
                </a:lnTo>
                <a:cubicBezTo>
                  <a:pt x="474" y="19141"/>
                  <a:pt x="797" y="19415"/>
                  <a:pt x="1096" y="19689"/>
                </a:cubicBezTo>
                <a:cubicBezTo>
                  <a:pt x="2664" y="21033"/>
                  <a:pt x="4630" y="21780"/>
                  <a:pt x="6672" y="21879"/>
                </a:cubicBezTo>
                <a:cubicBezTo>
                  <a:pt x="6782" y="21885"/>
                  <a:pt x="6892" y="21887"/>
                  <a:pt x="7002" y="21887"/>
                </a:cubicBezTo>
                <a:cubicBezTo>
                  <a:pt x="7986" y="21887"/>
                  <a:pt x="8967" y="21688"/>
                  <a:pt x="9907" y="21307"/>
                </a:cubicBezTo>
                <a:cubicBezTo>
                  <a:pt x="10704" y="20959"/>
                  <a:pt x="11451" y="20510"/>
                  <a:pt x="12347" y="20486"/>
                </a:cubicBezTo>
                <a:cubicBezTo>
                  <a:pt x="13093" y="20486"/>
                  <a:pt x="13815" y="20660"/>
                  <a:pt x="14487" y="21008"/>
                </a:cubicBezTo>
                <a:cubicBezTo>
                  <a:pt x="14662" y="21431"/>
                  <a:pt x="14935" y="21830"/>
                  <a:pt x="15234" y="22178"/>
                </a:cubicBezTo>
                <a:cubicBezTo>
                  <a:pt x="15408" y="22328"/>
                  <a:pt x="16205" y="23000"/>
                  <a:pt x="17151" y="23771"/>
                </a:cubicBezTo>
                <a:cubicBezTo>
                  <a:pt x="17574" y="23074"/>
                  <a:pt x="17972" y="22402"/>
                  <a:pt x="18370" y="21705"/>
                </a:cubicBezTo>
                <a:cubicBezTo>
                  <a:pt x="18121" y="21382"/>
                  <a:pt x="17897" y="21058"/>
                  <a:pt x="17698" y="20710"/>
                </a:cubicBezTo>
                <a:cubicBezTo>
                  <a:pt x="17176" y="19838"/>
                  <a:pt x="16902" y="18843"/>
                  <a:pt x="16877" y="17822"/>
                </a:cubicBezTo>
                <a:cubicBezTo>
                  <a:pt x="16877" y="16627"/>
                  <a:pt x="17424" y="15607"/>
                  <a:pt x="17873" y="14512"/>
                </a:cubicBezTo>
                <a:cubicBezTo>
                  <a:pt x="18370" y="13118"/>
                  <a:pt x="18594" y="11649"/>
                  <a:pt x="18470" y="10181"/>
                </a:cubicBezTo>
                <a:cubicBezTo>
                  <a:pt x="18246" y="7468"/>
                  <a:pt x="17151" y="4879"/>
                  <a:pt x="15309" y="2863"/>
                </a:cubicBezTo>
                <a:cubicBezTo>
                  <a:pt x="14935" y="2440"/>
                  <a:pt x="14537" y="2041"/>
                  <a:pt x="14139" y="1668"/>
                </a:cubicBezTo>
                <a:lnTo>
                  <a:pt x="14139" y="1668"/>
                </a:lnTo>
                <a:cubicBezTo>
                  <a:pt x="14214" y="1967"/>
                  <a:pt x="14263" y="2265"/>
                  <a:pt x="14313" y="2589"/>
                </a:cubicBezTo>
                <a:cubicBezTo>
                  <a:pt x="14562" y="4779"/>
                  <a:pt x="15159" y="6945"/>
                  <a:pt x="15110" y="9185"/>
                </a:cubicBezTo>
                <a:cubicBezTo>
                  <a:pt x="15060" y="10927"/>
                  <a:pt x="14587" y="12645"/>
                  <a:pt x="14263" y="14362"/>
                </a:cubicBezTo>
                <a:cubicBezTo>
                  <a:pt x="13965" y="14089"/>
                  <a:pt x="13641" y="13790"/>
                  <a:pt x="13616" y="13740"/>
                </a:cubicBezTo>
                <a:cubicBezTo>
                  <a:pt x="13093" y="13242"/>
                  <a:pt x="12645" y="12695"/>
                  <a:pt x="12297" y="12072"/>
                </a:cubicBezTo>
                <a:cubicBezTo>
                  <a:pt x="11948" y="11525"/>
                  <a:pt x="11749" y="10878"/>
                  <a:pt x="11749" y="10206"/>
                </a:cubicBezTo>
                <a:cubicBezTo>
                  <a:pt x="11749" y="9434"/>
                  <a:pt x="12098" y="8787"/>
                  <a:pt x="12372" y="8090"/>
                </a:cubicBezTo>
                <a:cubicBezTo>
                  <a:pt x="12695" y="7219"/>
                  <a:pt x="12820" y="6273"/>
                  <a:pt x="12745" y="5327"/>
                </a:cubicBezTo>
                <a:cubicBezTo>
                  <a:pt x="12596" y="3609"/>
                  <a:pt x="11899" y="1967"/>
                  <a:pt x="10729" y="672"/>
                </a:cubicBezTo>
                <a:cubicBezTo>
                  <a:pt x="10530" y="423"/>
                  <a:pt x="10306" y="224"/>
                  <a:pt x="100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7"/>
          <p:cNvSpPr/>
          <p:nvPr/>
        </p:nvSpPr>
        <p:spPr>
          <a:xfrm>
            <a:off x="7700004" y="2868204"/>
            <a:ext cx="1557701" cy="2442259"/>
          </a:xfrm>
          <a:custGeom>
            <a:rect b="b" l="l" r="r" t="t"/>
            <a:pathLst>
              <a:path extrusionOk="0" fill="none" h="37039" w="23623">
                <a:moveTo>
                  <a:pt x="1" y="37038"/>
                </a:moveTo>
                <a:cubicBezTo>
                  <a:pt x="2788" y="36267"/>
                  <a:pt x="4730" y="33553"/>
                  <a:pt x="5502" y="30766"/>
                </a:cubicBezTo>
                <a:cubicBezTo>
                  <a:pt x="6298" y="27953"/>
                  <a:pt x="6199" y="24991"/>
                  <a:pt x="6298" y="22079"/>
                </a:cubicBezTo>
                <a:cubicBezTo>
                  <a:pt x="6423" y="18021"/>
                  <a:pt x="7045" y="13790"/>
                  <a:pt x="9509" y="10579"/>
                </a:cubicBezTo>
                <a:cubicBezTo>
                  <a:pt x="13093" y="5875"/>
                  <a:pt x="19690" y="4431"/>
                  <a:pt x="23622" y="0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5" name="Google Shape;125;p7"/>
          <p:cNvGrpSpPr/>
          <p:nvPr/>
        </p:nvGrpSpPr>
        <p:grpSpPr>
          <a:xfrm rot="-1418100">
            <a:off x="1089090" y="2448957"/>
            <a:ext cx="633337" cy="1087129"/>
            <a:chOff x="8317761" y="308275"/>
            <a:chExt cx="387946" cy="665912"/>
          </a:xfrm>
        </p:grpSpPr>
        <p:sp>
          <p:nvSpPr>
            <p:cNvPr id="126" name="Google Shape;126;p7"/>
            <p:cNvSpPr/>
            <p:nvPr/>
          </p:nvSpPr>
          <p:spPr>
            <a:xfrm>
              <a:off x="8426524" y="30827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8471380" y="769000"/>
              <a:ext cx="105388" cy="106559"/>
            </a:xfrm>
            <a:custGeom>
              <a:rect b="b" l="l" r="r" t="t"/>
              <a:pathLst>
                <a:path extrusionOk="0" h="2366" w="2340">
                  <a:moveTo>
                    <a:pt x="1170" y="1"/>
                  </a:moveTo>
                  <a:cubicBezTo>
                    <a:pt x="523" y="1"/>
                    <a:pt x="0" y="523"/>
                    <a:pt x="0" y="1170"/>
                  </a:cubicBezTo>
                  <a:cubicBezTo>
                    <a:pt x="0" y="1818"/>
                    <a:pt x="523" y="2365"/>
                    <a:pt x="1170" y="2365"/>
                  </a:cubicBezTo>
                  <a:cubicBezTo>
                    <a:pt x="1817" y="2365"/>
                    <a:pt x="2340" y="1818"/>
                    <a:pt x="2340" y="1170"/>
                  </a:cubicBezTo>
                  <a:cubicBezTo>
                    <a:pt x="2340" y="523"/>
                    <a:pt x="1817" y="1"/>
                    <a:pt x="1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7"/>
            <p:cNvSpPr/>
            <p:nvPr/>
          </p:nvSpPr>
          <p:spPr>
            <a:xfrm>
              <a:off x="8644005" y="360968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8337982" y="921449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8317761" y="495493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2" name="Google Shape;132;p7"/>
          <p:cNvGrpSpPr/>
          <p:nvPr/>
        </p:nvGrpSpPr>
        <p:grpSpPr>
          <a:xfrm rot="-7222071">
            <a:off x="6375628" y="3839206"/>
            <a:ext cx="455480" cy="1247249"/>
            <a:chOff x="8481524" y="120451"/>
            <a:chExt cx="279011" cy="764021"/>
          </a:xfrm>
        </p:grpSpPr>
        <p:sp>
          <p:nvSpPr>
            <p:cNvPr id="133" name="Google Shape;133;p7"/>
            <p:cNvSpPr/>
            <p:nvPr/>
          </p:nvSpPr>
          <p:spPr>
            <a:xfrm>
              <a:off x="8481524" y="41114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8684483" y="384215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8565695" y="831733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8667442" y="120451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"/>
          <p:cNvSpPr txBox="1"/>
          <p:nvPr>
            <p:ph type="title"/>
          </p:nvPr>
        </p:nvSpPr>
        <p:spPr>
          <a:xfrm>
            <a:off x="1490100" y="1477650"/>
            <a:ext cx="6163800" cy="218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1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40" name="Google Shape;140;p8"/>
          <p:cNvSpPr/>
          <p:nvPr/>
        </p:nvSpPr>
        <p:spPr>
          <a:xfrm flipH="1" rot="10800000">
            <a:off x="-19465" y="-21618"/>
            <a:ext cx="1074794" cy="2478743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8"/>
          <p:cNvSpPr/>
          <p:nvPr/>
        </p:nvSpPr>
        <p:spPr>
          <a:xfrm flipH="1" rot="10800000">
            <a:off x="-408889" y="-156107"/>
            <a:ext cx="1236181" cy="1977858"/>
          </a:xfrm>
          <a:custGeom>
            <a:rect b="b" l="l" r="r" t="t"/>
            <a:pathLst>
              <a:path extrusionOk="0" fill="none" h="38433" w="24021">
                <a:moveTo>
                  <a:pt x="1" y="1"/>
                </a:moveTo>
                <a:cubicBezTo>
                  <a:pt x="1096" y="2664"/>
                  <a:pt x="3685" y="4407"/>
                  <a:pt x="6323" y="5601"/>
                </a:cubicBezTo>
                <a:cubicBezTo>
                  <a:pt x="8961" y="6771"/>
                  <a:pt x="11799" y="7543"/>
                  <a:pt x="14238" y="9111"/>
                </a:cubicBezTo>
                <a:cubicBezTo>
                  <a:pt x="16902" y="10828"/>
                  <a:pt x="18943" y="13392"/>
                  <a:pt x="20013" y="16379"/>
                </a:cubicBezTo>
                <a:cubicBezTo>
                  <a:pt x="21258" y="19963"/>
                  <a:pt x="21059" y="23846"/>
                  <a:pt x="21133" y="27630"/>
                </a:cubicBezTo>
                <a:cubicBezTo>
                  <a:pt x="21233" y="31438"/>
                  <a:pt x="21706" y="35446"/>
                  <a:pt x="24021" y="38433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8"/>
          <p:cNvSpPr/>
          <p:nvPr/>
        </p:nvSpPr>
        <p:spPr>
          <a:xfrm flipH="1" rot="-5400000">
            <a:off x="7415008" y="3431248"/>
            <a:ext cx="860573" cy="2622980"/>
          </a:xfrm>
          <a:custGeom>
            <a:rect b="b" l="l" r="r" t="t"/>
            <a:pathLst>
              <a:path extrusionOk="0" h="64717" w="21233">
                <a:moveTo>
                  <a:pt x="21233" y="0"/>
                </a:moveTo>
                <a:cubicBezTo>
                  <a:pt x="18196" y="8015"/>
                  <a:pt x="7344" y="10230"/>
                  <a:pt x="3187" y="17747"/>
                </a:cubicBezTo>
                <a:cubicBezTo>
                  <a:pt x="1" y="23522"/>
                  <a:pt x="1893" y="30940"/>
                  <a:pt x="5751" y="36266"/>
                </a:cubicBezTo>
                <a:cubicBezTo>
                  <a:pt x="8638" y="40249"/>
                  <a:pt x="12621" y="43584"/>
                  <a:pt x="14239" y="48214"/>
                </a:cubicBezTo>
                <a:cubicBezTo>
                  <a:pt x="15209" y="50927"/>
                  <a:pt x="15284" y="53889"/>
                  <a:pt x="15334" y="56777"/>
                </a:cubicBezTo>
                <a:cubicBezTo>
                  <a:pt x="15384" y="59465"/>
                  <a:pt x="15035" y="62775"/>
                  <a:pt x="12546" y="63771"/>
                </a:cubicBezTo>
                <a:lnTo>
                  <a:pt x="8464" y="64717"/>
                </a:lnTo>
                <a:lnTo>
                  <a:pt x="21233" y="64717"/>
                </a:lnTo>
                <a:lnTo>
                  <a:pt x="2123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8"/>
          <p:cNvSpPr/>
          <p:nvPr/>
        </p:nvSpPr>
        <p:spPr>
          <a:xfrm flipH="1" rot="-5400000">
            <a:off x="7592558" y="3890277"/>
            <a:ext cx="673933" cy="2101440"/>
          </a:xfrm>
          <a:custGeom>
            <a:rect b="b" l="l" r="r" t="t"/>
            <a:pathLst>
              <a:path extrusionOk="0" fill="none" h="51849" w="16628">
                <a:moveTo>
                  <a:pt x="16628" y="1"/>
                </a:moveTo>
                <a:cubicBezTo>
                  <a:pt x="13143" y="4730"/>
                  <a:pt x="5526" y="4755"/>
                  <a:pt x="2041" y="9484"/>
                </a:cubicBezTo>
                <a:cubicBezTo>
                  <a:pt x="448" y="11675"/>
                  <a:pt x="0" y="14587"/>
                  <a:pt x="598" y="17201"/>
                </a:cubicBezTo>
                <a:cubicBezTo>
                  <a:pt x="1195" y="19839"/>
                  <a:pt x="2763" y="22204"/>
                  <a:pt x="4730" y="24046"/>
                </a:cubicBezTo>
                <a:cubicBezTo>
                  <a:pt x="5974" y="25216"/>
                  <a:pt x="7418" y="26186"/>
                  <a:pt x="8638" y="27356"/>
                </a:cubicBezTo>
                <a:cubicBezTo>
                  <a:pt x="11824" y="30368"/>
                  <a:pt x="13690" y="34525"/>
                  <a:pt x="14611" y="38806"/>
                </a:cubicBezTo>
                <a:cubicBezTo>
                  <a:pt x="15532" y="43062"/>
                  <a:pt x="15582" y="47468"/>
                  <a:pt x="15582" y="51849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4" name="Google Shape;144;p8"/>
          <p:cNvGrpSpPr/>
          <p:nvPr/>
        </p:nvGrpSpPr>
        <p:grpSpPr>
          <a:xfrm flipH="1">
            <a:off x="827302" y="1241739"/>
            <a:ext cx="633321" cy="1087101"/>
            <a:chOff x="8317761" y="308275"/>
            <a:chExt cx="387946" cy="665912"/>
          </a:xfrm>
        </p:grpSpPr>
        <p:sp>
          <p:nvSpPr>
            <p:cNvPr id="145" name="Google Shape;145;p8"/>
            <p:cNvSpPr/>
            <p:nvPr/>
          </p:nvSpPr>
          <p:spPr>
            <a:xfrm>
              <a:off x="8426524" y="30827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8471380" y="769000"/>
              <a:ext cx="105388" cy="106559"/>
            </a:xfrm>
            <a:custGeom>
              <a:rect b="b" l="l" r="r" t="t"/>
              <a:pathLst>
                <a:path extrusionOk="0" h="2366" w="2340">
                  <a:moveTo>
                    <a:pt x="1170" y="1"/>
                  </a:moveTo>
                  <a:cubicBezTo>
                    <a:pt x="523" y="1"/>
                    <a:pt x="0" y="523"/>
                    <a:pt x="0" y="1170"/>
                  </a:cubicBezTo>
                  <a:cubicBezTo>
                    <a:pt x="0" y="1818"/>
                    <a:pt x="523" y="2365"/>
                    <a:pt x="1170" y="2365"/>
                  </a:cubicBezTo>
                  <a:cubicBezTo>
                    <a:pt x="1817" y="2365"/>
                    <a:pt x="2340" y="1818"/>
                    <a:pt x="2340" y="1170"/>
                  </a:cubicBezTo>
                  <a:cubicBezTo>
                    <a:pt x="2340" y="523"/>
                    <a:pt x="1817" y="1"/>
                    <a:pt x="1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8644005" y="360968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8337982" y="921449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8317761" y="495493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1" name="Google Shape;151;p8"/>
          <p:cNvGrpSpPr/>
          <p:nvPr/>
        </p:nvGrpSpPr>
        <p:grpSpPr>
          <a:xfrm flipH="1" rot="998929">
            <a:off x="7882864" y="1161704"/>
            <a:ext cx="455467" cy="1247214"/>
            <a:chOff x="8481524" y="120451"/>
            <a:chExt cx="279011" cy="764021"/>
          </a:xfrm>
        </p:grpSpPr>
        <p:sp>
          <p:nvSpPr>
            <p:cNvPr id="152" name="Google Shape;152;p8"/>
            <p:cNvSpPr/>
            <p:nvPr/>
          </p:nvSpPr>
          <p:spPr>
            <a:xfrm>
              <a:off x="8481524" y="41114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8684483" y="384215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8565695" y="831733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8667442" y="120451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"/>
          <p:cNvSpPr txBox="1"/>
          <p:nvPr>
            <p:ph type="title"/>
          </p:nvPr>
        </p:nvSpPr>
        <p:spPr>
          <a:xfrm>
            <a:off x="2783700" y="1465175"/>
            <a:ext cx="4792800" cy="62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9" name="Google Shape;159;p9"/>
          <p:cNvSpPr txBox="1"/>
          <p:nvPr>
            <p:ph idx="1" type="subTitle"/>
          </p:nvPr>
        </p:nvSpPr>
        <p:spPr>
          <a:xfrm>
            <a:off x="2903725" y="2182076"/>
            <a:ext cx="4672800" cy="173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0" name="Google Shape;160;p9"/>
          <p:cNvSpPr/>
          <p:nvPr/>
        </p:nvSpPr>
        <p:spPr>
          <a:xfrm flipH="1" rot="5400000">
            <a:off x="331507" y="3308844"/>
            <a:ext cx="1507688" cy="2212024"/>
          </a:xfrm>
          <a:custGeom>
            <a:rect b="b" l="l" r="r" t="t"/>
            <a:pathLst>
              <a:path extrusionOk="0" h="48166" w="20885">
                <a:moveTo>
                  <a:pt x="1" y="1"/>
                </a:moveTo>
                <a:lnTo>
                  <a:pt x="1" y="47916"/>
                </a:lnTo>
                <a:lnTo>
                  <a:pt x="14935" y="47916"/>
                </a:lnTo>
                <a:cubicBezTo>
                  <a:pt x="15765" y="47916"/>
                  <a:pt x="16606" y="47960"/>
                  <a:pt x="17443" y="47960"/>
                </a:cubicBezTo>
                <a:cubicBezTo>
                  <a:pt x="17861" y="47960"/>
                  <a:pt x="18279" y="47949"/>
                  <a:pt x="18694" y="47916"/>
                </a:cubicBezTo>
                <a:cubicBezTo>
                  <a:pt x="20237" y="47767"/>
                  <a:pt x="20088" y="48165"/>
                  <a:pt x="20461" y="46846"/>
                </a:cubicBezTo>
                <a:cubicBezTo>
                  <a:pt x="20884" y="45427"/>
                  <a:pt x="20237" y="41992"/>
                  <a:pt x="19739" y="40548"/>
                </a:cubicBezTo>
                <a:cubicBezTo>
                  <a:pt x="19042" y="38383"/>
                  <a:pt x="17648" y="36541"/>
                  <a:pt x="15782" y="35271"/>
                </a:cubicBezTo>
                <a:cubicBezTo>
                  <a:pt x="14537" y="34475"/>
                  <a:pt x="13143" y="33927"/>
                  <a:pt x="12048" y="33006"/>
                </a:cubicBezTo>
                <a:cubicBezTo>
                  <a:pt x="9360" y="30766"/>
                  <a:pt x="8862" y="26833"/>
                  <a:pt x="9260" y="23398"/>
                </a:cubicBezTo>
                <a:cubicBezTo>
                  <a:pt x="9658" y="19939"/>
                  <a:pt x="10778" y="16553"/>
                  <a:pt x="10604" y="13044"/>
                </a:cubicBezTo>
                <a:cubicBezTo>
                  <a:pt x="10306" y="7070"/>
                  <a:pt x="5974" y="1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9"/>
          <p:cNvSpPr/>
          <p:nvPr/>
        </p:nvSpPr>
        <p:spPr>
          <a:xfrm>
            <a:off x="-35706" y="-9984"/>
            <a:ext cx="2136204" cy="1899905"/>
          </a:xfrm>
          <a:custGeom>
            <a:rect b="b" l="l" r="r" t="t"/>
            <a:pathLst>
              <a:path extrusionOk="0" h="40933" w="46024">
                <a:moveTo>
                  <a:pt x="124" y="0"/>
                </a:moveTo>
                <a:lnTo>
                  <a:pt x="124" y="33354"/>
                </a:lnTo>
                <a:cubicBezTo>
                  <a:pt x="124" y="35047"/>
                  <a:pt x="0" y="36789"/>
                  <a:pt x="124" y="38507"/>
                </a:cubicBezTo>
                <a:cubicBezTo>
                  <a:pt x="247" y="40305"/>
                  <a:pt x="1130" y="40932"/>
                  <a:pt x="2300" y="40932"/>
                </a:cubicBezTo>
                <a:cubicBezTo>
                  <a:pt x="3268" y="40932"/>
                  <a:pt x="4433" y="40503"/>
                  <a:pt x="5526" y="39950"/>
                </a:cubicBezTo>
                <a:cubicBezTo>
                  <a:pt x="11077" y="37088"/>
                  <a:pt x="12545" y="30094"/>
                  <a:pt x="17424" y="26459"/>
                </a:cubicBezTo>
                <a:cubicBezTo>
                  <a:pt x="23472" y="21979"/>
                  <a:pt x="32757" y="24095"/>
                  <a:pt x="38631" y="19366"/>
                </a:cubicBezTo>
                <a:cubicBezTo>
                  <a:pt x="42464" y="16254"/>
                  <a:pt x="43759" y="11027"/>
                  <a:pt x="44804" y="6173"/>
                </a:cubicBezTo>
                <a:cubicBezTo>
                  <a:pt x="45252" y="4107"/>
                  <a:pt x="45576" y="2041"/>
                  <a:pt x="460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9"/>
          <p:cNvSpPr/>
          <p:nvPr/>
        </p:nvSpPr>
        <p:spPr>
          <a:xfrm>
            <a:off x="7598030" y="2410766"/>
            <a:ext cx="1561004" cy="2823223"/>
          </a:xfrm>
          <a:custGeom>
            <a:rect b="b" l="l" r="r" t="t"/>
            <a:pathLst>
              <a:path extrusionOk="0" h="42634" w="23573">
                <a:moveTo>
                  <a:pt x="23099" y="1"/>
                </a:moveTo>
                <a:cubicBezTo>
                  <a:pt x="21904" y="573"/>
                  <a:pt x="21332" y="1942"/>
                  <a:pt x="21133" y="3236"/>
                </a:cubicBezTo>
                <a:cubicBezTo>
                  <a:pt x="20934" y="4556"/>
                  <a:pt x="21008" y="5900"/>
                  <a:pt x="20660" y="7169"/>
                </a:cubicBezTo>
                <a:cubicBezTo>
                  <a:pt x="19838" y="10156"/>
                  <a:pt x="16926" y="12023"/>
                  <a:pt x="14064" y="13243"/>
                </a:cubicBezTo>
                <a:cubicBezTo>
                  <a:pt x="11226" y="14437"/>
                  <a:pt x="8115" y="15309"/>
                  <a:pt x="5875" y="17449"/>
                </a:cubicBezTo>
                <a:cubicBezTo>
                  <a:pt x="3510" y="19789"/>
                  <a:pt x="2564" y="23224"/>
                  <a:pt x="3361" y="26460"/>
                </a:cubicBezTo>
                <a:cubicBezTo>
                  <a:pt x="3709" y="27704"/>
                  <a:pt x="4281" y="28849"/>
                  <a:pt x="4630" y="30069"/>
                </a:cubicBezTo>
                <a:cubicBezTo>
                  <a:pt x="5327" y="32558"/>
                  <a:pt x="5078" y="35197"/>
                  <a:pt x="3958" y="37536"/>
                </a:cubicBezTo>
                <a:cubicBezTo>
                  <a:pt x="3012" y="39552"/>
                  <a:pt x="1071" y="40523"/>
                  <a:pt x="0" y="42241"/>
                </a:cubicBezTo>
                <a:cubicBezTo>
                  <a:pt x="1499" y="42539"/>
                  <a:pt x="3115" y="42633"/>
                  <a:pt x="4768" y="42633"/>
                </a:cubicBezTo>
                <a:cubicBezTo>
                  <a:pt x="7674" y="42633"/>
                  <a:pt x="10695" y="42340"/>
                  <a:pt x="13392" y="42340"/>
                </a:cubicBezTo>
                <a:lnTo>
                  <a:pt x="23473" y="42340"/>
                </a:lnTo>
                <a:lnTo>
                  <a:pt x="23473" y="1245"/>
                </a:lnTo>
                <a:cubicBezTo>
                  <a:pt x="23572" y="797"/>
                  <a:pt x="23423" y="324"/>
                  <a:pt x="2309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9"/>
          <p:cNvSpPr/>
          <p:nvPr/>
        </p:nvSpPr>
        <p:spPr>
          <a:xfrm>
            <a:off x="7696900" y="2913518"/>
            <a:ext cx="1564315" cy="2452723"/>
          </a:xfrm>
          <a:custGeom>
            <a:rect b="b" l="l" r="r" t="t"/>
            <a:pathLst>
              <a:path extrusionOk="0" fill="none" h="37039" w="23623">
                <a:moveTo>
                  <a:pt x="1" y="37038"/>
                </a:moveTo>
                <a:cubicBezTo>
                  <a:pt x="2788" y="36267"/>
                  <a:pt x="4730" y="33553"/>
                  <a:pt x="5502" y="30766"/>
                </a:cubicBezTo>
                <a:cubicBezTo>
                  <a:pt x="6298" y="27953"/>
                  <a:pt x="6199" y="24991"/>
                  <a:pt x="6298" y="22079"/>
                </a:cubicBezTo>
                <a:cubicBezTo>
                  <a:pt x="6423" y="18021"/>
                  <a:pt x="7045" y="13790"/>
                  <a:pt x="9509" y="10579"/>
                </a:cubicBezTo>
                <a:cubicBezTo>
                  <a:pt x="13093" y="5875"/>
                  <a:pt x="19690" y="4431"/>
                  <a:pt x="23622" y="0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9"/>
          <p:cNvSpPr/>
          <p:nvPr/>
        </p:nvSpPr>
        <p:spPr>
          <a:xfrm>
            <a:off x="-225224" y="-100125"/>
            <a:ext cx="2287610" cy="1795425"/>
          </a:xfrm>
          <a:custGeom>
            <a:rect b="b" l="l" r="r" t="t"/>
            <a:pathLst>
              <a:path extrusionOk="0" fill="none" h="38682" w="49286">
                <a:moveTo>
                  <a:pt x="1" y="38682"/>
                </a:moveTo>
                <a:cubicBezTo>
                  <a:pt x="3411" y="37910"/>
                  <a:pt x="6572" y="36267"/>
                  <a:pt x="9161" y="33902"/>
                </a:cubicBezTo>
                <a:cubicBezTo>
                  <a:pt x="13641" y="29795"/>
                  <a:pt x="16180" y="23672"/>
                  <a:pt x="21233" y="20262"/>
                </a:cubicBezTo>
                <a:cubicBezTo>
                  <a:pt x="26261" y="16927"/>
                  <a:pt x="32782" y="16877"/>
                  <a:pt x="38259" y="14313"/>
                </a:cubicBezTo>
                <a:cubicBezTo>
                  <a:pt x="43983" y="11550"/>
                  <a:pt x="48091" y="6248"/>
                  <a:pt x="49285" y="1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9"/>
          <p:cNvSpPr/>
          <p:nvPr/>
        </p:nvSpPr>
        <p:spPr>
          <a:xfrm>
            <a:off x="-35697" y="3341723"/>
            <a:ext cx="1059443" cy="1795435"/>
          </a:xfrm>
          <a:custGeom>
            <a:rect b="b" l="l" r="r" t="t"/>
            <a:pathLst>
              <a:path extrusionOk="0" fill="none" h="30244" w="17847">
                <a:moveTo>
                  <a:pt x="0" y="523"/>
                </a:moveTo>
                <a:cubicBezTo>
                  <a:pt x="2763" y="1"/>
                  <a:pt x="5526" y="1917"/>
                  <a:pt x="6895" y="4357"/>
                </a:cubicBezTo>
                <a:cubicBezTo>
                  <a:pt x="8289" y="6821"/>
                  <a:pt x="8637" y="9683"/>
                  <a:pt x="9011" y="12471"/>
                </a:cubicBezTo>
                <a:cubicBezTo>
                  <a:pt x="9384" y="15284"/>
                  <a:pt x="9857" y="18146"/>
                  <a:pt x="11450" y="20486"/>
                </a:cubicBezTo>
                <a:cubicBezTo>
                  <a:pt x="12570" y="22104"/>
                  <a:pt x="14188" y="23349"/>
                  <a:pt x="15482" y="24842"/>
                </a:cubicBezTo>
                <a:cubicBezTo>
                  <a:pt x="16802" y="26336"/>
                  <a:pt x="17847" y="28302"/>
                  <a:pt x="17499" y="30243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9"/>
          <p:cNvSpPr/>
          <p:nvPr/>
        </p:nvSpPr>
        <p:spPr>
          <a:xfrm flipH="1" rot="9310467">
            <a:off x="1377616" y="778710"/>
            <a:ext cx="1345123" cy="864625"/>
          </a:xfrm>
          <a:custGeom>
            <a:rect b="b" l="l" r="r" t="t"/>
            <a:pathLst>
              <a:path extrusionOk="0" h="21676" w="33722">
                <a:moveTo>
                  <a:pt x="25661" y="3388"/>
                </a:moveTo>
                <a:cubicBezTo>
                  <a:pt x="25563" y="3609"/>
                  <a:pt x="25416" y="3805"/>
                  <a:pt x="25269" y="3977"/>
                </a:cubicBezTo>
                <a:cubicBezTo>
                  <a:pt x="25122" y="4124"/>
                  <a:pt x="24975" y="4271"/>
                  <a:pt x="24828" y="4418"/>
                </a:cubicBezTo>
                <a:cubicBezTo>
                  <a:pt x="25073" y="4124"/>
                  <a:pt x="25294" y="3830"/>
                  <a:pt x="25539" y="3536"/>
                </a:cubicBezTo>
                <a:lnTo>
                  <a:pt x="25661" y="3388"/>
                </a:lnTo>
                <a:close/>
                <a:moveTo>
                  <a:pt x="19856" y="1"/>
                </a:moveTo>
                <a:cubicBezTo>
                  <a:pt x="19783" y="1"/>
                  <a:pt x="19707" y="18"/>
                  <a:pt x="19632" y="55"/>
                </a:cubicBezTo>
                <a:cubicBezTo>
                  <a:pt x="17917" y="1158"/>
                  <a:pt x="16936" y="2996"/>
                  <a:pt x="16250" y="4859"/>
                </a:cubicBezTo>
                <a:cubicBezTo>
                  <a:pt x="15882" y="5839"/>
                  <a:pt x="15564" y="6869"/>
                  <a:pt x="15196" y="7849"/>
                </a:cubicBezTo>
                <a:cubicBezTo>
                  <a:pt x="14804" y="8829"/>
                  <a:pt x="14436" y="9761"/>
                  <a:pt x="13995" y="10668"/>
                </a:cubicBezTo>
                <a:cubicBezTo>
                  <a:pt x="13726" y="11231"/>
                  <a:pt x="13432" y="11770"/>
                  <a:pt x="13162" y="12310"/>
                </a:cubicBezTo>
                <a:cubicBezTo>
                  <a:pt x="13162" y="11844"/>
                  <a:pt x="13113" y="11354"/>
                  <a:pt x="13064" y="10864"/>
                </a:cubicBezTo>
                <a:cubicBezTo>
                  <a:pt x="12941" y="9712"/>
                  <a:pt x="12819" y="8511"/>
                  <a:pt x="13260" y="7383"/>
                </a:cubicBezTo>
                <a:cubicBezTo>
                  <a:pt x="13701" y="6281"/>
                  <a:pt x="14682" y="5276"/>
                  <a:pt x="14682" y="3977"/>
                </a:cubicBezTo>
                <a:cubicBezTo>
                  <a:pt x="14682" y="3691"/>
                  <a:pt x="14460" y="3480"/>
                  <a:pt x="14200" y="3480"/>
                </a:cubicBezTo>
                <a:cubicBezTo>
                  <a:pt x="14125" y="3480"/>
                  <a:pt x="14047" y="3497"/>
                  <a:pt x="13971" y="3536"/>
                </a:cubicBezTo>
                <a:cubicBezTo>
                  <a:pt x="12794" y="4173"/>
                  <a:pt x="12084" y="5545"/>
                  <a:pt x="11691" y="6795"/>
                </a:cubicBezTo>
                <a:cubicBezTo>
                  <a:pt x="11495" y="7432"/>
                  <a:pt x="11373" y="8070"/>
                  <a:pt x="11348" y="8756"/>
                </a:cubicBezTo>
                <a:cubicBezTo>
                  <a:pt x="11348" y="9467"/>
                  <a:pt x="11422" y="10177"/>
                  <a:pt x="11544" y="10888"/>
                </a:cubicBezTo>
                <a:cubicBezTo>
                  <a:pt x="11691" y="11574"/>
                  <a:pt x="11789" y="12285"/>
                  <a:pt x="11839" y="12996"/>
                </a:cubicBezTo>
                <a:cubicBezTo>
                  <a:pt x="11863" y="13609"/>
                  <a:pt x="11740" y="14246"/>
                  <a:pt x="11520" y="14834"/>
                </a:cubicBezTo>
                <a:cubicBezTo>
                  <a:pt x="11079" y="15937"/>
                  <a:pt x="10392" y="16917"/>
                  <a:pt x="9510" y="17702"/>
                </a:cubicBezTo>
                <a:cubicBezTo>
                  <a:pt x="9045" y="18143"/>
                  <a:pt x="8530" y="18559"/>
                  <a:pt x="8040" y="18952"/>
                </a:cubicBezTo>
                <a:cubicBezTo>
                  <a:pt x="8064" y="18878"/>
                  <a:pt x="8089" y="18805"/>
                  <a:pt x="8113" y="18755"/>
                </a:cubicBezTo>
                <a:cubicBezTo>
                  <a:pt x="8162" y="18657"/>
                  <a:pt x="8211" y="18559"/>
                  <a:pt x="8236" y="18461"/>
                </a:cubicBezTo>
                <a:cubicBezTo>
                  <a:pt x="8260" y="18314"/>
                  <a:pt x="8260" y="18192"/>
                  <a:pt x="8285" y="18045"/>
                </a:cubicBezTo>
                <a:cubicBezTo>
                  <a:pt x="8285" y="17947"/>
                  <a:pt x="8309" y="17849"/>
                  <a:pt x="8309" y="17751"/>
                </a:cubicBezTo>
                <a:cubicBezTo>
                  <a:pt x="8407" y="16550"/>
                  <a:pt x="7942" y="15349"/>
                  <a:pt x="7035" y="14540"/>
                </a:cubicBezTo>
                <a:cubicBezTo>
                  <a:pt x="7182" y="14491"/>
                  <a:pt x="7329" y="14417"/>
                  <a:pt x="7451" y="14344"/>
                </a:cubicBezTo>
                <a:cubicBezTo>
                  <a:pt x="8309" y="13707"/>
                  <a:pt x="8971" y="12849"/>
                  <a:pt x="9339" y="11844"/>
                </a:cubicBezTo>
                <a:cubicBezTo>
                  <a:pt x="9510" y="11354"/>
                  <a:pt x="9633" y="10839"/>
                  <a:pt x="9682" y="10349"/>
                </a:cubicBezTo>
                <a:cubicBezTo>
                  <a:pt x="9706" y="10079"/>
                  <a:pt x="9706" y="9834"/>
                  <a:pt x="9682" y="9565"/>
                </a:cubicBezTo>
                <a:cubicBezTo>
                  <a:pt x="9682" y="9320"/>
                  <a:pt x="9657" y="9050"/>
                  <a:pt x="9584" y="8805"/>
                </a:cubicBezTo>
                <a:cubicBezTo>
                  <a:pt x="9502" y="8480"/>
                  <a:pt x="9219" y="8290"/>
                  <a:pt x="8916" y="8290"/>
                </a:cubicBezTo>
                <a:cubicBezTo>
                  <a:pt x="8853" y="8290"/>
                  <a:pt x="8789" y="8298"/>
                  <a:pt x="8726" y="8315"/>
                </a:cubicBezTo>
                <a:cubicBezTo>
                  <a:pt x="8432" y="8462"/>
                  <a:pt x="8211" y="8707"/>
                  <a:pt x="8162" y="9026"/>
                </a:cubicBezTo>
                <a:cubicBezTo>
                  <a:pt x="8015" y="9614"/>
                  <a:pt x="7966" y="10202"/>
                  <a:pt x="7991" y="10790"/>
                </a:cubicBezTo>
                <a:cubicBezTo>
                  <a:pt x="8015" y="11329"/>
                  <a:pt x="7942" y="11893"/>
                  <a:pt x="7721" y="12432"/>
                </a:cubicBezTo>
                <a:cubicBezTo>
                  <a:pt x="7451" y="12971"/>
                  <a:pt x="6912" y="13217"/>
                  <a:pt x="6398" y="13486"/>
                </a:cubicBezTo>
                <a:cubicBezTo>
                  <a:pt x="6349" y="13511"/>
                  <a:pt x="6300" y="13535"/>
                  <a:pt x="6275" y="13584"/>
                </a:cubicBezTo>
                <a:cubicBezTo>
                  <a:pt x="6030" y="13437"/>
                  <a:pt x="5785" y="13241"/>
                  <a:pt x="5540" y="13094"/>
                </a:cubicBezTo>
                <a:lnTo>
                  <a:pt x="4682" y="12530"/>
                </a:lnTo>
                <a:lnTo>
                  <a:pt x="4682" y="12383"/>
                </a:lnTo>
                <a:cubicBezTo>
                  <a:pt x="4829" y="11525"/>
                  <a:pt x="5050" y="10717"/>
                  <a:pt x="5319" y="9908"/>
                </a:cubicBezTo>
                <a:cubicBezTo>
                  <a:pt x="5491" y="9344"/>
                  <a:pt x="5638" y="8805"/>
                  <a:pt x="5809" y="8241"/>
                </a:cubicBezTo>
                <a:cubicBezTo>
                  <a:pt x="5956" y="7751"/>
                  <a:pt x="6079" y="7236"/>
                  <a:pt x="6152" y="6722"/>
                </a:cubicBezTo>
                <a:cubicBezTo>
                  <a:pt x="6177" y="6214"/>
                  <a:pt x="6177" y="5398"/>
                  <a:pt x="5497" y="5398"/>
                </a:cubicBezTo>
                <a:cubicBezTo>
                  <a:pt x="5487" y="5398"/>
                  <a:pt x="5476" y="5398"/>
                  <a:pt x="5466" y="5398"/>
                </a:cubicBezTo>
                <a:cubicBezTo>
                  <a:pt x="4952" y="5398"/>
                  <a:pt x="4559" y="6035"/>
                  <a:pt x="4339" y="6428"/>
                </a:cubicBezTo>
                <a:cubicBezTo>
                  <a:pt x="3873" y="7359"/>
                  <a:pt x="3604" y="8388"/>
                  <a:pt x="3555" y="9442"/>
                </a:cubicBezTo>
                <a:cubicBezTo>
                  <a:pt x="3506" y="10006"/>
                  <a:pt x="3481" y="10594"/>
                  <a:pt x="3506" y="11182"/>
                </a:cubicBezTo>
                <a:cubicBezTo>
                  <a:pt x="3506" y="11452"/>
                  <a:pt x="3506" y="11746"/>
                  <a:pt x="3530" y="12040"/>
                </a:cubicBezTo>
                <a:lnTo>
                  <a:pt x="3530" y="12359"/>
                </a:lnTo>
                <a:cubicBezTo>
                  <a:pt x="2893" y="11820"/>
                  <a:pt x="2403" y="11109"/>
                  <a:pt x="2109" y="10324"/>
                </a:cubicBezTo>
                <a:cubicBezTo>
                  <a:pt x="2133" y="9932"/>
                  <a:pt x="2182" y="9516"/>
                  <a:pt x="2256" y="9099"/>
                </a:cubicBezTo>
                <a:cubicBezTo>
                  <a:pt x="2354" y="8511"/>
                  <a:pt x="2354" y="7874"/>
                  <a:pt x="2207" y="7261"/>
                </a:cubicBezTo>
                <a:cubicBezTo>
                  <a:pt x="2145" y="7055"/>
                  <a:pt x="1961" y="6901"/>
                  <a:pt x="1759" y="6901"/>
                </a:cubicBezTo>
                <a:cubicBezTo>
                  <a:pt x="1721" y="6901"/>
                  <a:pt x="1682" y="6906"/>
                  <a:pt x="1643" y="6918"/>
                </a:cubicBezTo>
                <a:cubicBezTo>
                  <a:pt x="221" y="7383"/>
                  <a:pt x="1" y="9075"/>
                  <a:pt x="344" y="10324"/>
                </a:cubicBezTo>
                <a:cubicBezTo>
                  <a:pt x="687" y="11550"/>
                  <a:pt x="1520" y="12579"/>
                  <a:pt x="2648" y="13167"/>
                </a:cubicBezTo>
                <a:cubicBezTo>
                  <a:pt x="3555" y="13707"/>
                  <a:pt x="4535" y="14099"/>
                  <a:pt x="5442" y="14614"/>
                </a:cubicBezTo>
                <a:cubicBezTo>
                  <a:pt x="5858" y="14834"/>
                  <a:pt x="6251" y="15128"/>
                  <a:pt x="6569" y="15471"/>
                </a:cubicBezTo>
                <a:cubicBezTo>
                  <a:pt x="6643" y="15545"/>
                  <a:pt x="6716" y="15643"/>
                  <a:pt x="6790" y="15716"/>
                </a:cubicBezTo>
                <a:lnTo>
                  <a:pt x="6814" y="15765"/>
                </a:lnTo>
                <a:lnTo>
                  <a:pt x="6863" y="15814"/>
                </a:lnTo>
                <a:cubicBezTo>
                  <a:pt x="6888" y="15888"/>
                  <a:pt x="6937" y="15937"/>
                  <a:pt x="6961" y="15986"/>
                </a:cubicBezTo>
                <a:cubicBezTo>
                  <a:pt x="7059" y="16182"/>
                  <a:pt x="7157" y="16378"/>
                  <a:pt x="7206" y="16574"/>
                </a:cubicBezTo>
                <a:cubicBezTo>
                  <a:pt x="6765" y="16476"/>
                  <a:pt x="6300" y="16403"/>
                  <a:pt x="5858" y="16403"/>
                </a:cubicBezTo>
                <a:cubicBezTo>
                  <a:pt x="5491" y="16378"/>
                  <a:pt x="5123" y="16329"/>
                  <a:pt x="4805" y="16207"/>
                </a:cubicBezTo>
                <a:cubicBezTo>
                  <a:pt x="4486" y="16060"/>
                  <a:pt x="4388" y="15814"/>
                  <a:pt x="4192" y="15545"/>
                </a:cubicBezTo>
                <a:cubicBezTo>
                  <a:pt x="3996" y="15177"/>
                  <a:pt x="3628" y="14908"/>
                  <a:pt x="3211" y="14810"/>
                </a:cubicBezTo>
                <a:cubicBezTo>
                  <a:pt x="3190" y="14808"/>
                  <a:pt x="3169" y="14807"/>
                  <a:pt x="3148" y="14807"/>
                </a:cubicBezTo>
                <a:cubicBezTo>
                  <a:pt x="2879" y="14807"/>
                  <a:pt x="2639" y="14952"/>
                  <a:pt x="2525" y="15202"/>
                </a:cubicBezTo>
                <a:cubicBezTo>
                  <a:pt x="2476" y="15422"/>
                  <a:pt x="2476" y="15667"/>
                  <a:pt x="2550" y="15888"/>
                </a:cubicBezTo>
                <a:cubicBezTo>
                  <a:pt x="2672" y="16305"/>
                  <a:pt x="2917" y="16672"/>
                  <a:pt x="3236" y="16966"/>
                </a:cubicBezTo>
                <a:cubicBezTo>
                  <a:pt x="3781" y="17471"/>
                  <a:pt x="4459" y="17593"/>
                  <a:pt x="5147" y="17593"/>
                </a:cubicBezTo>
                <a:cubicBezTo>
                  <a:pt x="5294" y="17593"/>
                  <a:pt x="5442" y="17588"/>
                  <a:pt x="5589" y="17579"/>
                </a:cubicBezTo>
                <a:cubicBezTo>
                  <a:pt x="5757" y="17560"/>
                  <a:pt x="5926" y="17552"/>
                  <a:pt x="6093" y="17552"/>
                </a:cubicBezTo>
                <a:cubicBezTo>
                  <a:pt x="6363" y="17552"/>
                  <a:pt x="6630" y="17573"/>
                  <a:pt x="6888" y="17604"/>
                </a:cubicBezTo>
                <a:cubicBezTo>
                  <a:pt x="7059" y="17628"/>
                  <a:pt x="7206" y="17702"/>
                  <a:pt x="7304" y="17824"/>
                </a:cubicBezTo>
                <a:cubicBezTo>
                  <a:pt x="7182" y="18952"/>
                  <a:pt x="6496" y="19956"/>
                  <a:pt x="5687" y="20765"/>
                </a:cubicBezTo>
                <a:cubicBezTo>
                  <a:pt x="5613" y="20839"/>
                  <a:pt x="5589" y="20912"/>
                  <a:pt x="5564" y="21010"/>
                </a:cubicBezTo>
                <a:cubicBezTo>
                  <a:pt x="5491" y="21182"/>
                  <a:pt x="5515" y="21378"/>
                  <a:pt x="5638" y="21525"/>
                </a:cubicBezTo>
                <a:cubicBezTo>
                  <a:pt x="5738" y="21625"/>
                  <a:pt x="5863" y="21675"/>
                  <a:pt x="5989" y="21675"/>
                </a:cubicBezTo>
                <a:cubicBezTo>
                  <a:pt x="6079" y="21675"/>
                  <a:pt x="6169" y="21650"/>
                  <a:pt x="6251" y="21599"/>
                </a:cubicBezTo>
                <a:cubicBezTo>
                  <a:pt x="6329" y="21651"/>
                  <a:pt x="6415" y="21675"/>
                  <a:pt x="6497" y="21675"/>
                </a:cubicBezTo>
                <a:cubicBezTo>
                  <a:pt x="6567" y="21675"/>
                  <a:pt x="6635" y="21657"/>
                  <a:pt x="6692" y="21623"/>
                </a:cubicBezTo>
                <a:lnTo>
                  <a:pt x="6863" y="21525"/>
                </a:lnTo>
                <a:cubicBezTo>
                  <a:pt x="6942" y="21564"/>
                  <a:pt x="7024" y="21584"/>
                  <a:pt x="7104" y="21584"/>
                </a:cubicBezTo>
                <a:cubicBezTo>
                  <a:pt x="7224" y="21584"/>
                  <a:pt x="7339" y="21540"/>
                  <a:pt x="7427" y="21451"/>
                </a:cubicBezTo>
                <a:cubicBezTo>
                  <a:pt x="8946" y="20152"/>
                  <a:pt x="10638" y="18878"/>
                  <a:pt x="12549" y="18192"/>
                </a:cubicBezTo>
                <a:cubicBezTo>
                  <a:pt x="13530" y="17849"/>
                  <a:pt x="14559" y="17677"/>
                  <a:pt x="15613" y="17677"/>
                </a:cubicBezTo>
                <a:cubicBezTo>
                  <a:pt x="15714" y="17680"/>
                  <a:pt x="15816" y="17681"/>
                  <a:pt x="15917" y="17681"/>
                </a:cubicBezTo>
                <a:cubicBezTo>
                  <a:pt x="16820" y="17681"/>
                  <a:pt x="17722" y="17584"/>
                  <a:pt x="18603" y="17408"/>
                </a:cubicBezTo>
                <a:cubicBezTo>
                  <a:pt x="18848" y="17358"/>
                  <a:pt x="19093" y="17285"/>
                  <a:pt x="19338" y="17211"/>
                </a:cubicBezTo>
                <a:cubicBezTo>
                  <a:pt x="19559" y="17187"/>
                  <a:pt x="19779" y="17138"/>
                  <a:pt x="20000" y="17089"/>
                </a:cubicBezTo>
                <a:lnTo>
                  <a:pt x="20220" y="17015"/>
                </a:lnTo>
                <a:cubicBezTo>
                  <a:pt x="20247" y="17022"/>
                  <a:pt x="20273" y="17025"/>
                  <a:pt x="20299" y="17025"/>
                </a:cubicBezTo>
                <a:cubicBezTo>
                  <a:pt x="20371" y="17025"/>
                  <a:pt x="20443" y="17002"/>
                  <a:pt x="20515" y="16966"/>
                </a:cubicBezTo>
                <a:cubicBezTo>
                  <a:pt x="20762" y="16797"/>
                  <a:pt x="21041" y="16732"/>
                  <a:pt x="21325" y="16732"/>
                </a:cubicBezTo>
                <a:cubicBezTo>
                  <a:pt x="21658" y="16732"/>
                  <a:pt x="21999" y="16823"/>
                  <a:pt x="22304" y="16942"/>
                </a:cubicBezTo>
                <a:cubicBezTo>
                  <a:pt x="22769" y="17113"/>
                  <a:pt x="23186" y="17334"/>
                  <a:pt x="23627" y="17530"/>
                </a:cubicBezTo>
                <a:cubicBezTo>
                  <a:pt x="24338" y="18045"/>
                  <a:pt x="24828" y="18829"/>
                  <a:pt x="25563" y="19295"/>
                </a:cubicBezTo>
                <a:cubicBezTo>
                  <a:pt x="26282" y="19762"/>
                  <a:pt x="27106" y="20005"/>
                  <a:pt x="27949" y="20005"/>
                </a:cubicBezTo>
                <a:cubicBezTo>
                  <a:pt x="28255" y="20005"/>
                  <a:pt x="28565" y="19973"/>
                  <a:pt x="28872" y="19907"/>
                </a:cubicBezTo>
                <a:cubicBezTo>
                  <a:pt x="29289" y="19809"/>
                  <a:pt x="29362" y="19270"/>
                  <a:pt x="29019" y="19050"/>
                </a:cubicBezTo>
                <a:cubicBezTo>
                  <a:pt x="28473" y="18799"/>
                  <a:pt x="27864" y="18655"/>
                  <a:pt x="27251" y="18655"/>
                </a:cubicBezTo>
                <a:cubicBezTo>
                  <a:pt x="27203" y="18655"/>
                  <a:pt x="27155" y="18656"/>
                  <a:pt x="27107" y="18657"/>
                </a:cubicBezTo>
                <a:cubicBezTo>
                  <a:pt x="26960" y="18657"/>
                  <a:pt x="26813" y="18633"/>
                  <a:pt x="26666" y="18633"/>
                </a:cubicBezTo>
                <a:cubicBezTo>
                  <a:pt x="26544" y="18608"/>
                  <a:pt x="26421" y="18584"/>
                  <a:pt x="26299" y="18559"/>
                </a:cubicBezTo>
                <a:lnTo>
                  <a:pt x="26103" y="18486"/>
                </a:lnTo>
                <a:lnTo>
                  <a:pt x="25980" y="18437"/>
                </a:lnTo>
                <a:cubicBezTo>
                  <a:pt x="25956" y="18412"/>
                  <a:pt x="25931" y="18388"/>
                  <a:pt x="25882" y="18363"/>
                </a:cubicBezTo>
                <a:lnTo>
                  <a:pt x="25857" y="18339"/>
                </a:lnTo>
                <a:cubicBezTo>
                  <a:pt x="25784" y="18265"/>
                  <a:pt x="25710" y="18192"/>
                  <a:pt x="25661" y="18118"/>
                </a:cubicBezTo>
                <a:cubicBezTo>
                  <a:pt x="25612" y="18069"/>
                  <a:pt x="25588" y="17996"/>
                  <a:pt x="25539" y="17947"/>
                </a:cubicBezTo>
                <a:cubicBezTo>
                  <a:pt x="25808" y="17922"/>
                  <a:pt x="26103" y="17849"/>
                  <a:pt x="26348" y="17751"/>
                </a:cubicBezTo>
                <a:cubicBezTo>
                  <a:pt x="26911" y="17530"/>
                  <a:pt x="27451" y="17236"/>
                  <a:pt x="27916" y="16868"/>
                </a:cubicBezTo>
                <a:cubicBezTo>
                  <a:pt x="27965" y="16893"/>
                  <a:pt x="28039" y="16917"/>
                  <a:pt x="28112" y="16917"/>
                </a:cubicBezTo>
                <a:cubicBezTo>
                  <a:pt x="28553" y="16966"/>
                  <a:pt x="29007" y="17015"/>
                  <a:pt x="29457" y="17015"/>
                </a:cubicBezTo>
                <a:cubicBezTo>
                  <a:pt x="29908" y="17015"/>
                  <a:pt x="30355" y="16966"/>
                  <a:pt x="30784" y="16819"/>
                </a:cubicBezTo>
                <a:cubicBezTo>
                  <a:pt x="31568" y="16574"/>
                  <a:pt x="32205" y="16011"/>
                  <a:pt x="32524" y="15251"/>
                </a:cubicBezTo>
                <a:cubicBezTo>
                  <a:pt x="32613" y="14939"/>
                  <a:pt x="32379" y="14628"/>
                  <a:pt x="32060" y="14628"/>
                </a:cubicBezTo>
                <a:cubicBezTo>
                  <a:pt x="32028" y="14628"/>
                  <a:pt x="31994" y="14631"/>
                  <a:pt x="31960" y="14638"/>
                </a:cubicBezTo>
                <a:cubicBezTo>
                  <a:pt x="31495" y="14810"/>
                  <a:pt x="31078" y="15079"/>
                  <a:pt x="30759" y="15447"/>
                </a:cubicBezTo>
                <a:cubicBezTo>
                  <a:pt x="30441" y="15741"/>
                  <a:pt x="30024" y="15937"/>
                  <a:pt x="29583" y="15986"/>
                </a:cubicBezTo>
                <a:cubicBezTo>
                  <a:pt x="29525" y="15993"/>
                  <a:pt x="29468" y="15996"/>
                  <a:pt x="29411" y="15996"/>
                </a:cubicBezTo>
                <a:cubicBezTo>
                  <a:pt x="29274" y="15996"/>
                  <a:pt x="29140" y="15979"/>
                  <a:pt x="29019" y="15961"/>
                </a:cubicBezTo>
                <a:cubicBezTo>
                  <a:pt x="29093" y="15888"/>
                  <a:pt x="29191" y="15790"/>
                  <a:pt x="29289" y="15716"/>
                </a:cubicBezTo>
                <a:cubicBezTo>
                  <a:pt x="29607" y="15471"/>
                  <a:pt x="30048" y="15202"/>
                  <a:pt x="30147" y="14810"/>
                </a:cubicBezTo>
                <a:cubicBezTo>
                  <a:pt x="30196" y="14638"/>
                  <a:pt x="30098" y="14442"/>
                  <a:pt x="29950" y="14368"/>
                </a:cubicBezTo>
                <a:cubicBezTo>
                  <a:pt x="29900" y="14356"/>
                  <a:pt x="29848" y="14350"/>
                  <a:pt x="29795" y="14350"/>
                </a:cubicBezTo>
                <a:cubicBezTo>
                  <a:pt x="29645" y="14350"/>
                  <a:pt x="29496" y="14400"/>
                  <a:pt x="29387" y="14491"/>
                </a:cubicBezTo>
                <a:cubicBezTo>
                  <a:pt x="29019" y="14736"/>
                  <a:pt x="28701" y="14981"/>
                  <a:pt x="28382" y="15275"/>
                </a:cubicBezTo>
                <a:cubicBezTo>
                  <a:pt x="28137" y="15471"/>
                  <a:pt x="27892" y="15692"/>
                  <a:pt x="27647" y="15888"/>
                </a:cubicBezTo>
                <a:lnTo>
                  <a:pt x="27573" y="15912"/>
                </a:lnTo>
                <a:cubicBezTo>
                  <a:pt x="27451" y="15961"/>
                  <a:pt x="27328" y="16060"/>
                  <a:pt x="27254" y="16182"/>
                </a:cubicBezTo>
                <a:cubicBezTo>
                  <a:pt x="27058" y="16329"/>
                  <a:pt x="26838" y="16452"/>
                  <a:pt x="26642" y="16574"/>
                </a:cubicBezTo>
                <a:lnTo>
                  <a:pt x="26617" y="16525"/>
                </a:lnTo>
                <a:cubicBezTo>
                  <a:pt x="26568" y="16329"/>
                  <a:pt x="26544" y="16133"/>
                  <a:pt x="26568" y="15912"/>
                </a:cubicBezTo>
                <a:cubicBezTo>
                  <a:pt x="26568" y="15545"/>
                  <a:pt x="26642" y="15153"/>
                  <a:pt x="26764" y="14785"/>
                </a:cubicBezTo>
                <a:cubicBezTo>
                  <a:pt x="26862" y="14466"/>
                  <a:pt x="27083" y="14197"/>
                  <a:pt x="27377" y="14001"/>
                </a:cubicBezTo>
                <a:cubicBezTo>
                  <a:pt x="27745" y="13780"/>
                  <a:pt x="28186" y="13658"/>
                  <a:pt x="28553" y="13462"/>
                </a:cubicBezTo>
                <a:cubicBezTo>
                  <a:pt x="28774" y="13364"/>
                  <a:pt x="28946" y="13217"/>
                  <a:pt x="29093" y="13045"/>
                </a:cubicBezTo>
                <a:cubicBezTo>
                  <a:pt x="29264" y="12775"/>
                  <a:pt x="29215" y="12408"/>
                  <a:pt x="28970" y="12212"/>
                </a:cubicBezTo>
                <a:cubicBezTo>
                  <a:pt x="28842" y="12101"/>
                  <a:pt x="28693" y="12058"/>
                  <a:pt x="28538" y="12058"/>
                </a:cubicBezTo>
                <a:cubicBezTo>
                  <a:pt x="28247" y="12058"/>
                  <a:pt x="27935" y="12206"/>
                  <a:pt x="27696" y="12334"/>
                </a:cubicBezTo>
                <a:cubicBezTo>
                  <a:pt x="26887" y="12726"/>
                  <a:pt x="26225" y="13364"/>
                  <a:pt x="25833" y="14148"/>
                </a:cubicBezTo>
                <a:cubicBezTo>
                  <a:pt x="25416" y="14957"/>
                  <a:pt x="25367" y="15937"/>
                  <a:pt x="25686" y="16795"/>
                </a:cubicBezTo>
                <a:cubicBezTo>
                  <a:pt x="25686" y="16819"/>
                  <a:pt x="25710" y="16868"/>
                  <a:pt x="25710" y="16917"/>
                </a:cubicBezTo>
                <a:cubicBezTo>
                  <a:pt x="25588" y="16934"/>
                  <a:pt x="25465" y="16942"/>
                  <a:pt x="25344" y="16942"/>
                </a:cubicBezTo>
                <a:cubicBezTo>
                  <a:pt x="25100" y="16942"/>
                  <a:pt x="24861" y="16909"/>
                  <a:pt x="24632" y="16844"/>
                </a:cubicBezTo>
                <a:cubicBezTo>
                  <a:pt x="23897" y="16623"/>
                  <a:pt x="23260" y="16182"/>
                  <a:pt x="22549" y="15937"/>
                </a:cubicBezTo>
                <a:cubicBezTo>
                  <a:pt x="22402" y="15912"/>
                  <a:pt x="22279" y="15863"/>
                  <a:pt x="22157" y="15839"/>
                </a:cubicBezTo>
                <a:cubicBezTo>
                  <a:pt x="22818" y="15177"/>
                  <a:pt x="23358" y="14417"/>
                  <a:pt x="23750" y="13584"/>
                </a:cubicBezTo>
                <a:cubicBezTo>
                  <a:pt x="24166" y="12775"/>
                  <a:pt x="24510" y="11918"/>
                  <a:pt x="24926" y="11109"/>
                </a:cubicBezTo>
                <a:cubicBezTo>
                  <a:pt x="25122" y="10766"/>
                  <a:pt x="25318" y="10423"/>
                  <a:pt x="25539" y="10104"/>
                </a:cubicBezTo>
                <a:cubicBezTo>
                  <a:pt x="25576" y="10102"/>
                  <a:pt x="25613" y="10101"/>
                  <a:pt x="25650" y="10101"/>
                </a:cubicBezTo>
                <a:cubicBezTo>
                  <a:pt x="26054" y="10101"/>
                  <a:pt x="26452" y="10223"/>
                  <a:pt x="26789" y="10447"/>
                </a:cubicBezTo>
                <a:cubicBezTo>
                  <a:pt x="27377" y="10815"/>
                  <a:pt x="28039" y="11084"/>
                  <a:pt x="28701" y="11256"/>
                </a:cubicBezTo>
                <a:cubicBezTo>
                  <a:pt x="29006" y="11319"/>
                  <a:pt x="29315" y="11350"/>
                  <a:pt x="29623" y="11350"/>
                </a:cubicBezTo>
                <a:cubicBezTo>
                  <a:pt x="30628" y="11350"/>
                  <a:pt x="31625" y="11023"/>
                  <a:pt x="32450" y="10423"/>
                </a:cubicBezTo>
                <a:cubicBezTo>
                  <a:pt x="33039" y="9981"/>
                  <a:pt x="33651" y="9344"/>
                  <a:pt x="33700" y="8560"/>
                </a:cubicBezTo>
                <a:cubicBezTo>
                  <a:pt x="33722" y="8280"/>
                  <a:pt x="33497" y="8057"/>
                  <a:pt x="33226" y="8057"/>
                </a:cubicBezTo>
                <a:cubicBezTo>
                  <a:pt x="33189" y="8057"/>
                  <a:pt x="33151" y="8061"/>
                  <a:pt x="33112" y="8070"/>
                </a:cubicBezTo>
                <a:cubicBezTo>
                  <a:pt x="31715" y="8486"/>
                  <a:pt x="30759" y="9785"/>
                  <a:pt x="29264" y="10006"/>
                </a:cubicBezTo>
                <a:cubicBezTo>
                  <a:pt x="29140" y="10026"/>
                  <a:pt x="29017" y="10035"/>
                  <a:pt x="28894" y="10035"/>
                </a:cubicBezTo>
                <a:cubicBezTo>
                  <a:pt x="28409" y="10035"/>
                  <a:pt x="27940" y="9883"/>
                  <a:pt x="27549" y="9589"/>
                </a:cubicBezTo>
                <a:cubicBezTo>
                  <a:pt x="27328" y="9418"/>
                  <a:pt x="27156" y="9222"/>
                  <a:pt x="27009" y="8976"/>
                </a:cubicBezTo>
                <a:cubicBezTo>
                  <a:pt x="26960" y="8854"/>
                  <a:pt x="26911" y="8731"/>
                  <a:pt x="26887" y="8609"/>
                </a:cubicBezTo>
                <a:cubicBezTo>
                  <a:pt x="27500" y="8094"/>
                  <a:pt x="28137" y="7629"/>
                  <a:pt x="28848" y="7236"/>
                </a:cubicBezTo>
                <a:cubicBezTo>
                  <a:pt x="29705" y="6746"/>
                  <a:pt x="30588" y="6256"/>
                  <a:pt x="31151" y="5423"/>
                </a:cubicBezTo>
                <a:cubicBezTo>
                  <a:pt x="31323" y="5104"/>
                  <a:pt x="31102" y="4712"/>
                  <a:pt x="30759" y="4687"/>
                </a:cubicBezTo>
                <a:cubicBezTo>
                  <a:pt x="30651" y="4675"/>
                  <a:pt x="30544" y="4669"/>
                  <a:pt x="30437" y="4669"/>
                </a:cubicBezTo>
                <a:cubicBezTo>
                  <a:pt x="29477" y="4669"/>
                  <a:pt x="28568" y="5143"/>
                  <a:pt x="27818" y="5717"/>
                </a:cubicBezTo>
                <a:cubicBezTo>
                  <a:pt x="27058" y="6305"/>
                  <a:pt x="26372" y="7016"/>
                  <a:pt x="25759" y="7776"/>
                </a:cubicBezTo>
                <a:cubicBezTo>
                  <a:pt x="25367" y="8315"/>
                  <a:pt x="25000" y="8854"/>
                  <a:pt x="24657" y="9418"/>
                </a:cubicBezTo>
                <a:cubicBezTo>
                  <a:pt x="24510" y="9516"/>
                  <a:pt x="24411" y="9687"/>
                  <a:pt x="24411" y="9859"/>
                </a:cubicBezTo>
                <a:cubicBezTo>
                  <a:pt x="24338" y="9981"/>
                  <a:pt x="24289" y="10104"/>
                  <a:pt x="24215" y="10226"/>
                </a:cubicBezTo>
                <a:cubicBezTo>
                  <a:pt x="23774" y="11109"/>
                  <a:pt x="23407" y="12016"/>
                  <a:pt x="22990" y="12898"/>
                </a:cubicBezTo>
                <a:cubicBezTo>
                  <a:pt x="22867" y="13143"/>
                  <a:pt x="22745" y="13364"/>
                  <a:pt x="22622" y="13584"/>
                </a:cubicBezTo>
                <a:lnTo>
                  <a:pt x="22696" y="13388"/>
                </a:lnTo>
                <a:cubicBezTo>
                  <a:pt x="22941" y="12702"/>
                  <a:pt x="23211" y="12016"/>
                  <a:pt x="23431" y="11329"/>
                </a:cubicBezTo>
                <a:cubicBezTo>
                  <a:pt x="23555" y="11010"/>
                  <a:pt x="23294" y="10780"/>
                  <a:pt x="23020" y="10780"/>
                </a:cubicBezTo>
                <a:cubicBezTo>
                  <a:pt x="22915" y="10780"/>
                  <a:pt x="22808" y="10814"/>
                  <a:pt x="22720" y="10888"/>
                </a:cubicBezTo>
                <a:cubicBezTo>
                  <a:pt x="22059" y="11427"/>
                  <a:pt x="21887" y="12334"/>
                  <a:pt x="21691" y="13143"/>
                </a:cubicBezTo>
                <a:cubicBezTo>
                  <a:pt x="21495" y="14001"/>
                  <a:pt x="21078" y="14785"/>
                  <a:pt x="20466" y="15373"/>
                </a:cubicBezTo>
                <a:cubicBezTo>
                  <a:pt x="20343" y="15471"/>
                  <a:pt x="20294" y="15618"/>
                  <a:pt x="20319" y="15765"/>
                </a:cubicBezTo>
                <a:cubicBezTo>
                  <a:pt x="19975" y="15937"/>
                  <a:pt x="19608" y="16109"/>
                  <a:pt x="19240" y="16231"/>
                </a:cubicBezTo>
                <a:cubicBezTo>
                  <a:pt x="18983" y="16256"/>
                  <a:pt x="18725" y="16268"/>
                  <a:pt x="18468" y="16268"/>
                </a:cubicBezTo>
                <a:cubicBezTo>
                  <a:pt x="18211" y="16268"/>
                  <a:pt x="17953" y="16256"/>
                  <a:pt x="17696" y="16231"/>
                </a:cubicBezTo>
                <a:lnTo>
                  <a:pt x="17623" y="16231"/>
                </a:lnTo>
                <a:cubicBezTo>
                  <a:pt x="17672" y="16084"/>
                  <a:pt x="17721" y="15961"/>
                  <a:pt x="17794" y="15814"/>
                </a:cubicBezTo>
                <a:cubicBezTo>
                  <a:pt x="17990" y="15398"/>
                  <a:pt x="18235" y="15006"/>
                  <a:pt x="18529" y="14614"/>
                </a:cubicBezTo>
                <a:cubicBezTo>
                  <a:pt x="19069" y="13903"/>
                  <a:pt x="19608" y="13069"/>
                  <a:pt x="19534" y="12114"/>
                </a:cubicBezTo>
                <a:cubicBezTo>
                  <a:pt x="19534" y="11823"/>
                  <a:pt x="19296" y="11628"/>
                  <a:pt x="19043" y="11628"/>
                </a:cubicBezTo>
                <a:cubicBezTo>
                  <a:pt x="18934" y="11628"/>
                  <a:pt x="18822" y="11664"/>
                  <a:pt x="18725" y="11746"/>
                </a:cubicBezTo>
                <a:cubicBezTo>
                  <a:pt x="17966" y="12310"/>
                  <a:pt x="17647" y="13241"/>
                  <a:pt x="17353" y="14074"/>
                </a:cubicBezTo>
                <a:cubicBezTo>
                  <a:pt x="17157" y="14859"/>
                  <a:pt x="16740" y="15545"/>
                  <a:pt x="16152" y="16109"/>
                </a:cubicBezTo>
                <a:cubicBezTo>
                  <a:pt x="15909" y="16091"/>
                  <a:pt x="15655" y="16074"/>
                  <a:pt x="15396" y="16074"/>
                </a:cubicBezTo>
                <a:cubicBezTo>
                  <a:pt x="15289" y="16074"/>
                  <a:pt x="15181" y="16077"/>
                  <a:pt x="15074" y="16084"/>
                </a:cubicBezTo>
                <a:cubicBezTo>
                  <a:pt x="13995" y="16133"/>
                  <a:pt x="12941" y="16427"/>
                  <a:pt x="12010" y="16942"/>
                </a:cubicBezTo>
                <a:lnTo>
                  <a:pt x="11642" y="17138"/>
                </a:lnTo>
                <a:cubicBezTo>
                  <a:pt x="12157" y="16452"/>
                  <a:pt x="12549" y="15692"/>
                  <a:pt x="12819" y="14883"/>
                </a:cubicBezTo>
                <a:lnTo>
                  <a:pt x="13064" y="14491"/>
                </a:lnTo>
                <a:cubicBezTo>
                  <a:pt x="13137" y="14466"/>
                  <a:pt x="13162" y="14417"/>
                  <a:pt x="13211" y="14368"/>
                </a:cubicBezTo>
                <a:lnTo>
                  <a:pt x="13211" y="14344"/>
                </a:lnTo>
                <a:cubicBezTo>
                  <a:pt x="13383" y="14344"/>
                  <a:pt x="13554" y="14221"/>
                  <a:pt x="13603" y="14050"/>
                </a:cubicBezTo>
                <a:cubicBezTo>
                  <a:pt x="13677" y="13805"/>
                  <a:pt x="13775" y="13560"/>
                  <a:pt x="13873" y="13315"/>
                </a:cubicBezTo>
                <a:cubicBezTo>
                  <a:pt x="14093" y="13020"/>
                  <a:pt x="14314" y="12726"/>
                  <a:pt x="14559" y="12457"/>
                </a:cubicBezTo>
                <a:cubicBezTo>
                  <a:pt x="14780" y="12187"/>
                  <a:pt x="15123" y="11844"/>
                  <a:pt x="15417" y="11525"/>
                </a:cubicBezTo>
                <a:cubicBezTo>
                  <a:pt x="15711" y="11231"/>
                  <a:pt x="16029" y="10962"/>
                  <a:pt x="16397" y="10766"/>
                </a:cubicBezTo>
                <a:cubicBezTo>
                  <a:pt x="16741" y="10594"/>
                  <a:pt x="17123" y="10516"/>
                  <a:pt x="17509" y="10516"/>
                </a:cubicBezTo>
                <a:cubicBezTo>
                  <a:pt x="17563" y="10516"/>
                  <a:pt x="17617" y="10518"/>
                  <a:pt x="17672" y="10521"/>
                </a:cubicBezTo>
                <a:lnTo>
                  <a:pt x="20662" y="10521"/>
                </a:lnTo>
                <a:cubicBezTo>
                  <a:pt x="20755" y="10530"/>
                  <a:pt x="20849" y="10535"/>
                  <a:pt x="20943" y="10535"/>
                </a:cubicBezTo>
                <a:cubicBezTo>
                  <a:pt x="21320" y="10535"/>
                  <a:pt x="21701" y="10457"/>
                  <a:pt x="22034" y="10300"/>
                </a:cubicBezTo>
                <a:cubicBezTo>
                  <a:pt x="22402" y="10079"/>
                  <a:pt x="22598" y="9638"/>
                  <a:pt x="22524" y="9197"/>
                </a:cubicBezTo>
                <a:cubicBezTo>
                  <a:pt x="22458" y="8799"/>
                  <a:pt x="22112" y="8500"/>
                  <a:pt x="21720" y="8500"/>
                </a:cubicBezTo>
                <a:cubicBezTo>
                  <a:pt x="21678" y="8500"/>
                  <a:pt x="21636" y="8504"/>
                  <a:pt x="21593" y="8511"/>
                </a:cubicBezTo>
                <a:cubicBezTo>
                  <a:pt x="21372" y="8560"/>
                  <a:pt x="21152" y="8658"/>
                  <a:pt x="20956" y="8780"/>
                </a:cubicBezTo>
                <a:cubicBezTo>
                  <a:pt x="20760" y="8878"/>
                  <a:pt x="20564" y="8976"/>
                  <a:pt x="20343" y="9075"/>
                </a:cubicBezTo>
                <a:cubicBezTo>
                  <a:pt x="19926" y="9222"/>
                  <a:pt x="19510" y="9295"/>
                  <a:pt x="19069" y="9344"/>
                </a:cubicBezTo>
                <a:cubicBezTo>
                  <a:pt x="19005" y="9347"/>
                  <a:pt x="18941" y="9349"/>
                  <a:pt x="18878" y="9349"/>
                </a:cubicBezTo>
                <a:cubicBezTo>
                  <a:pt x="18262" y="9349"/>
                  <a:pt x="17656" y="9206"/>
                  <a:pt x="17044" y="9206"/>
                </a:cubicBezTo>
                <a:cubicBezTo>
                  <a:pt x="16797" y="9206"/>
                  <a:pt x="16549" y="9229"/>
                  <a:pt x="16299" y="9295"/>
                </a:cubicBezTo>
                <a:cubicBezTo>
                  <a:pt x="16226" y="9295"/>
                  <a:pt x="16152" y="9320"/>
                  <a:pt x="16103" y="9344"/>
                </a:cubicBezTo>
                <a:lnTo>
                  <a:pt x="16177" y="9222"/>
                </a:lnTo>
                <a:cubicBezTo>
                  <a:pt x="16961" y="7800"/>
                  <a:pt x="18088" y="6354"/>
                  <a:pt x="19804" y="6158"/>
                </a:cubicBezTo>
                <a:lnTo>
                  <a:pt x="19902" y="6158"/>
                </a:lnTo>
                <a:cubicBezTo>
                  <a:pt x="20294" y="6158"/>
                  <a:pt x="20686" y="6207"/>
                  <a:pt x="21054" y="6281"/>
                </a:cubicBezTo>
                <a:cubicBezTo>
                  <a:pt x="21382" y="6320"/>
                  <a:pt x="21710" y="6345"/>
                  <a:pt x="22038" y="6345"/>
                </a:cubicBezTo>
                <a:cubicBezTo>
                  <a:pt x="22322" y="6345"/>
                  <a:pt x="22607" y="6326"/>
                  <a:pt x="22892" y="6281"/>
                </a:cubicBezTo>
                <a:cubicBezTo>
                  <a:pt x="23603" y="6207"/>
                  <a:pt x="24289" y="5937"/>
                  <a:pt x="24902" y="5545"/>
                </a:cubicBezTo>
                <a:cubicBezTo>
                  <a:pt x="25710" y="5031"/>
                  <a:pt x="26348" y="4271"/>
                  <a:pt x="26715" y="3388"/>
                </a:cubicBezTo>
                <a:cubicBezTo>
                  <a:pt x="26764" y="3241"/>
                  <a:pt x="26740" y="3070"/>
                  <a:pt x="26642" y="2947"/>
                </a:cubicBezTo>
                <a:cubicBezTo>
                  <a:pt x="26617" y="2531"/>
                  <a:pt x="26397" y="2163"/>
                  <a:pt x="25931" y="2139"/>
                </a:cubicBezTo>
                <a:cubicBezTo>
                  <a:pt x="25441" y="2139"/>
                  <a:pt x="25098" y="2555"/>
                  <a:pt x="24804" y="2874"/>
                </a:cubicBezTo>
                <a:cubicBezTo>
                  <a:pt x="24510" y="3217"/>
                  <a:pt x="24289" y="3511"/>
                  <a:pt x="24044" y="3805"/>
                </a:cubicBezTo>
                <a:cubicBezTo>
                  <a:pt x="23799" y="4124"/>
                  <a:pt x="23505" y="4418"/>
                  <a:pt x="23186" y="4663"/>
                </a:cubicBezTo>
                <a:cubicBezTo>
                  <a:pt x="22916" y="4859"/>
                  <a:pt x="22598" y="4982"/>
                  <a:pt x="22255" y="5006"/>
                </a:cubicBezTo>
                <a:cubicBezTo>
                  <a:pt x="22230" y="5007"/>
                  <a:pt x="22206" y="5007"/>
                  <a:pt x="22181" y="5007"/>
                </a:cubicBezTo>
                <a:cubicBezTo>
                  <a:pt x="21376" y="5007"/>
                  <a:pt x="20633" y="4637"/>
                  <a:pt x="19828" y="4637"/>
                </a:cubicBezTo>
                <a:cubicBezTo>
                  <a:pt x="19804" y="4637"/>
                  <a:pt x="19779" y="4638"/>
                  <a:pt x="19755" y="4638"/>
                </a:cubicBezTo>
                <a:cubicBezTo>
                  <a:pt x="19118" y="4687"/>
                  <a:pt x="18480" y="4933"/>
                  <a:pt x="17990" y="5349"/>
                </a:cubicBezTo>
                <a:cubicBezTo>
                  <a:pt x="18284" y="4785"/>
                  <a:pt x="18578" y="4197"/>
                  <a:pt x="18873" y="3634"/>
                </a:cubicBezTo>
                <a:cubicBezTo>
                  <a:pt x="19387" y="2653"/>
                  <a:pt x="19975" y="1673"/>
                  <a:pt x="20319" y="619"/>
                </a:cubicBezTo>
                <a:cubicBezTo>
                  <a:pt x="20418" y="302"/>
                  <a:pt x="20164" y="1"/>
                  <a:pt x="19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9"/>
          <p:cNvSpPr/>
          <p:nvPr/>
        </p:nvSpPr>
        <p:spPr>
          <a:xfrm>
            <a:off x="7918208" y="1317574"/>
            <a:ext cx="920653" cy="1899882"/>
          </a:xfrm>
          <a:custGeom>
            <a:rect b="b" l="l" r="r" t="t"/>
            <a:pathLst>
              <a:path extrusionOk="0" h="41322" w="20024">
                <a:moveTo>
                  <a:pt x="6702" y="1"/>
                </a:moveTo>
                <a:cubicBezTo>
                  <a:pt x="6651" y="1"/>
                  <a:pt x="6598" y="6"/>
                  <a:pt x="6544" y="18"/>
                </a:cubicBezTo>
                <a:cubicBezTo>
                  <a:pt x="6127" y="116"/>
                  <a:pt x="5980" y="508"/>
                  <a:pt x="5931" y="900"/>
                </a:cubicBezTo>
                <a:cubicBezTo>
                  <a:pt x="5882" y="1268"/>
                  <a:pt x="5833" y="1635"/>
                  <a:pt x="5760" y="1978"/>
                </a:cubicBezTo>
                <a:cubicBezTo>
                  <a:pt x="5613" y="2787"/>
                  <a:pt x="5417" y="3547"/>
                  <a:pt x="5147" y="4307"/>
                </a:cubicBezTo>
                <a:cubicBezTo>
                  <a:pt x="4632" y="5777"/>
                  <a:pt x="3750" y="7101"/>
                  <a:pt x="3505" y="8645"/>
                </a:cubicBezTo>
                <a:cubicBezTo>
                  <a:pt x="3064" y="11537"/>
                  <a:pt x="4608" y="14331"/>
                  <a:pt x="6642" y="16267"/>
                </a:cubicBezTo>
                <a:cubicBezTo>
                  <a:pt x="7720" y="17296"/>
                  <a:pt x="8946" y="18179"/>
                  <a:pt x="9779" y="19429"/>
                </a:cubicBezTo>
                <a:cubicBezTo>
                  <a:pt x="10588" y="20630"/>
                  <a:pt x="11054" y="22027"/>
                  <a:pt x="11127" y="23473"/>
                </a:cubicBezTo>
                <a:cubicBezTo>
                  <a:pt x="11225" y="25139"/>
                  <a:pt x="10906" y="26781"/>
                  <a:pt x="10931" y="28448"/>
                </a:cubicBezTo>
                <a:cubicBezTo>
                  <a:pt x="10955" y="29771"/>
                  <a:pt x="11152" y="31095"/>
                  <a:pt x="11568" y="32369"/>
                </a:cubicBezTo>
                <a:cubicBezTo>
                  <a:pt x="11617" y="32541"/>
                  <a:pt x="11666" y="32688"/>
                  <a:pt x="11715" y="32859"/>
                </a:cubicBezTo>
                <a:cubicBezTo>
                  <a:pt x="11519" y="32418"/>
                  <a:pt x="11323" y="31953"/>
                  <a:pt x="11152" y="31511"/>
                </a:cubicBezTo>
                <a:cubicBezTo>
                  <a:pt x="10808" y="30580"/>
                  <a:pt x="10563" y="29624"/>
                  <a:pt x="10367" y="28644"/>
                </a:cubicBezTo>
                <a:cubicBezTo>
                  <a:pt x="10196" y="27713"/>
                  <a:pt x="10122" y="26757"/>
                  <a:pt x="10024" y="25801"/>
                </a:cubicBezTo>
                <a:cubicBezTo>
                  <a:pt x="9853" y="23889"/>
                  <a:pt x="9632" y="21928"/>
                  <a:pt x="8676" y="20262"/>
                </a:cubicBezTo>
                <a:cubicBezTo>
                  <a:pt x="7647" y="18497"/>
                  <a:pt x="5858" y="17541"/>
                  <a:pt x="4338" y="16291"/>
                </a:cubicBezTo>
                <a:cubicBezTo>
                  <a:pt x="3554" y="15654"/>
                  <a:pt x="2794" y="14894"/>
                  <a:pt x="2426" y="13939"/>
                </a:cubicBezTo>
                <a:cubicBezTo>
                  <a:pt x="2083" y="13007"/>
                  <a:pt x="2108" y="11855"/>
                  <a:pt x="1299" y="11120"/>
                </a:cubicBezTo>
                <a:cubicBezTo>
                  <a:pt x="1201" y="11034"/>
                  <a:pt x="1078" y="10991"/>
                  <a:pt x="956" y="10991"/>
                </a:cubicBezTo>
                <a:cubicBezTo>
                  <a:pt x="833" y="10991"/>
                  <a:pt x="711" y="11034"/>
                  <a:pt x="613" y="11120"/>
                </a:cubicBezTo>
                <a:cubicBezTo>
                  <a:pt x="0" y="11782"/>
                  <a:pt x="147" y="12664"/>
                  <a:pt x="466" y="13424"/>
                </a:cubicBezTo>
                <a:cubicBezTo>
                  <a:pt x="662" y="14380"/>
                  <a:pt x="1054" y="15311"/>
                  <a:pt x="1593" y="16120"/>
                </a:cubicBezTo>
                <a:cubicBezTo>
                  <a:pt x="2255" y="17100"/>
                  <a:pt x="3137" y="17958"/>
                  <a:pt x="4142" y="18595"/>
                </a:cubicBezTo>
                <a:cubicBezTo>
                  <a:pt x="5122" y="19233"/>
                  <a:pt x="6176" y="19747"/>
                  <a:pt x="6985" y="20580"/>
                </a:cubicBezTo>
                <a:cubicBezTo>
                  <a:pt x="7769" y="21438"/>
                  <a:pt x="8309" y="22492"/>
                  <a:pt x="8529" y="23644"/>
                </a:cubicBezTo>
                <a:cubicBezTo>
                  <a:pt x="8823" y="24943"/>
                  <a:pt x="8848" y="26291"/>
                  <a:pt x="8970" y="27590"/>
                </a:cubicBezTo>
                <a:cubicBezTo>
                  <a:pt x="9044" y="28815"/>
                  <a:pt x="9264" y="29992"/>
                  <a:pt x="9607" y="31144"/>
                </a:cubicBezTo>
                <a:cubicBezTo>
                  <a:pt x="9779" y="31683"/>
                  <a:pt x="9975" y="32198"/>
                  <a:pt x="10196" y="32712"/>
                </a:cubicBezTo>
                <a:lnTo>
                  <a:pt x="9853" y="32590"/>
                </a:lnTo>
                <a:cubicBezTo>
                  <a:pt x="9313" y="32394"/>
                  <a:pt x="8799" y="32173"/>
                  <a:pt x="8284" y="31904"/>
                </a:cubicBezTo>
                <a:cubicBezTo>
                  <a:pt x="7353" y="31315"/>
                  <a:pt x="6863" y="30359"/>
                  <a:pt x="6642" y="29306"/>
                </a:cubicBezTo>
                <a:cubicBezTo>
                  <a:pt x="6372" y="28031"/>
                  <a:pt x="6470" y="26683"/>
                  <a:pt x="6274" y="25384"/>
                </a:cubicBezTo>
                <a:cubicBezTo>
                  <a:pt x="6103" y="24110"/>
                  <a:pt x="5711" y="22860"/>
                  <a:pt x="5122" y="21708"/>
                </a:cubicBezTo>
                <a:cubicBezTo>
                  <a:pt x="4877" y="21218"/>
                  <a:pt x="4485" y="20728"/>
                  <a:pt x="3921" y="20654"/>
                </a:cubicBezTo>
                <a:cubicBezTo>
                  <a:pt x="3828" y="20560"/>
                  <a:pt x="3712" y="20517"/>
                  <a:pt x="3598" y="20517"/>
                </a:cubicBezTo>
                <a:cubicBezTo>
                  <a:pt x="3415" y="20517"/>
                  <a:pt x="3237" y="20629"/>
                  <a:pt x="3162" y="20826"/>
                </a:cubicBezTo>
                <a:cubicBezTo>
                  <a:pt x="2868" y="21046"/>
                  <a:pt x="2672" y="21389"/>
                  <a:pt x="2623" y="21781"/>
                </a:cubicBezTo>
                <a:cubicBezTo>
                  <a:pt x="2549" y="22443"/>
                  <a:pt x="2941" y="23080"/>
                  <a:pt x="3211" y="23669"/>
                </a:cubicBezTo>
                <a:cubicBezTo>
                  <a:pt x="3456" y="24257"/>
                  <a:pt x="3676" y="24821"/>
                  <a:pt x="3872" y="25409"/>
                </a:cubicBezTo>
                <a:cubicBezTo>
                  <a:pt x="4093" y="26021"/>
                  <a:pt x="4240" y="26659"/>
                  <a:pt x="4338" y="27296"/>
                </a:cubicBezTo>
                <a:cubicBezTo>
                  <a:pt x="4436" y="27982"/>
                  <a:pt x="4461" y="28644"/>
                  <a:pt x="4559" y="29306"/>
                </a:cubicBezTo>
                <a:cubicBezTo>
                  <a:pt x="4755" y="30409"/>
                  <a:pt x="5294" y="31413"/>
                  <a:pt x="6103" y="32198"/>
                </a:cubicBezTo>
                <a:cubicBezTo>
                  <a:pt x="6470" y="32565"/>
                  <a:pt x="6912" y="32859"/>
                  <a:pt x="7377" y="33104"/>
                </a:cubicBezTo>
                <a:cubicBezTo>
                  <a:pt x="7941" y="33374"/>
                  <a:pt x="8529" y="33570"/>
                  <a:pt x="9142" y="33717"/>
                </a:cubicBezTo>
                <a:cubicBezTo>
                  <a:pt x="9730" y="33840"/>
                  <a:pt x="10294" y="34036"/>
                  <a:pt x="10833" y="34330"/>
                </a:cubicBezTo>
                <a:cubicBezTo>
                  <a:pt x="10955" y="34403"/>
                  <a:pt x="11054" y="34477"/>
                  <a:pt x="11176" y="34550"/>
                </a:cubicBezTo>
                <a:cubicBezTo>
                  <a:pt x="11666" y="35335"/>
                  <a:pt x="12205" y="36095"/>
                  <a:pt x="12818" y="36805"/>
                </a:cubicBezTo>
                <a:cubicBezTo>
                  <a:pt x="14240" y="38447"/>
                  <a:pt x="16004" y="39746"/>
                  <a:pt x="17989" y="40629"/>
                </a:cubicBezTo>
                <a:cubicBezTo>
                  <a:pt x="18063" y="40678"/>
                  <a:pt x="18137" y="40702"/>
                  <a:pt x="18210" y="40727"/>
                </a:cubicBezTo>
                <a:cubicBezTo>
                  <a:pt x="18627" y="40972"/>
                  <a:pt x="19068" y="41168"/>
                  <a:pt x="19558" y="41315"/>
                </a:cubicBezTo>
                <a:cubicBezTo>
                  <a:pt x="19575" y="41319"/>
                  <a:pt x="19593" y="41321"/>
                  <a:pt x="19610" y="41321"/>
                </a:cubicBezTo>
                <a:cubicBezTo>
                  <a:pt x="19690" y="41321"/>
                  <a:pt x="19767" y="41277"/>
                  <a:pt x="19828" y="41217"/>
                </a:cubicBezTo>
                <a:cubicBezTo>
                  <a:pt x="19877" y="41192"/>
                  <a:pt x="19901" y="41119"/>
                  <a:pt x="19926" y="41070"/>
                </a:cubicBezTo>
                <a:cubicBezTo>
                  <a:pt x="19975" y="41021"/>
                  <a:pt x="19999" y="40972"/>
                  <a:pt x="19999" y="40898"/>
                </a:cubicBezTo>
                <a:cubicBezTo>
                  <a:pt x="19999" y="40849"/>
                  <a:pt x="19975" y="40800"/>
                  <a:pt x="19950" y="40776"/>
                </a:cubicBezTo>
                <a:cubicBezTo>
                  <a:pt x="20024" y="40555"/>
                  <a:pt x="19950" y="40335"/>
                  <a:pt x="19754" y="40212"/>
                </a:cubicBezTo>
                <a:cubicBezTo>
                  <a:pt x="18725" y="39526"/>
                  <a:pt x="17769" y="38766"/>
                  <a:pt x="16862" y="37933"/>
                </a:cubicBezTo>
                <a:lnTo>
                  <a:pt x="16494" y="37541"/>
                </a:lnTo>
                <a:cubicBezTo>
                  <a:pt x="16102" y="37099"/>
                  <a:pt x="15710" y="36634"/>
                  <a:pt x="15318" y="36193"/>
                </a:cubicBezTo>
                <a:cubicBezTo>
                  <a:pt x="14828" y="35580"/>
                  <a:pt x="14338" y="34967"/>
                  <a:pt x="13872" y="34354"/>
                </a:cubicBezTo>
                <a:cubicBezTo>
                  <a:pt x="13455" y="33521"/>
                  <a:pt x="13210" y="32639"/>
                  <a:pt x="13112" y="31707"/>
                </a:cubicBezTo>
                <a:cubicBezTo>
                  <a:pt x="12941" y="30654"/>
                  <a:pt x="12990" y="29551"/>
                  <a:pt x="13210" y="28497"/>
                </a:cubicBezTo>
                <a:cubicBezTo>
                  <a:pt x="13480" y="27443"/>
                  <a:pt x="14142" y="26585"/>
                  <a:pt x="14730" y="25678"/>
                </a:cubicBezTo>
                <a:cubicBezTo>
                  <a:pt x="15294" y="24821"/>
                  <a:pt x="15710" y="23840"/>
                  <a:pt x="15980" y="22835"/>
                </a:cubicBezTo>
                <a:cubicBezTo>
                  <a:pt x="16225" y="21806"/>
                  <a:pt x="16323" y="20777"/>
                  <a:pt x="16225" y="19723"/>
                </a:cubicBezTo>
                <a:cubicBezTo>
                  <a:pt x="16200" y="19183"/>
                  <a:pt x="16102" y="18620"/>
                  <a:pt x="15955" y="18081"/>
                </a:cubicBezTo>
                <a:cubicBezTo>
                  <a:pt x="15833" y="17566"/>
                  <a:pt x="15661" y="17002"/>
                  <a:pt x="15195" y="16659"/>
                </a:cubicBezTo>
                <a:cubicBezTo>
                  <a:pt x="15000" y="16507"/>
                  <a:pt x="14765" y="16432"/>
                  <a:pt x="14531" y="16432"/>
                </a:cubicBezTo>
                <a:cubicBezTo>
                  <a:pt x="14237" y="16432"/>
                  <a:pt x="13943" y="16550"/>
                  <a:pt x="13725" y="16782"/>
                </a:cubicBezTo>
                <a:cubicBezTo>
                  <a:pt x="13382" y="17198"/>
                  <a:pt x="13455" y="17762"/>
                  <a:pt x="13602" y="18252"/>
                </a:cubicBezTo>
                <a:cubicBezTo>
                  <a:pt x="13946" y="19331"/>
                  <a:pt x="14313" y="20433"/>
                  <a:pt x="14387" y="21610"/>
                </a:cubicBezTo>
                <a:cubicBezTo>
                  <a:pt x="14460" y="23252"/>
                  <a:pt x="13848" y="24698"/>
                  <a:pt x="13014" y="26070"/>
                </a:cubicBezTo>
                <a:cubicBezTo>
                  <a:pt x="13112" y="24943"/>
                  <a:pt x="13088" y="23816"/>
                  <a:pt x="12990" y="22713"/>
                </a:cubicBezTo>
                <a:cubicBezTo>
                  <a:pt x="12671" y="19870"/>
                  <a:pt x="11421" y="17223"/>
                  <a:pt x="9436" y="15164"/>
                </a:cubicBezTo>
                <a:cubicBezTo>
                  <a:pt x="8431" y="14135"/>
                  <a:pt x="7132" y="13375"/>
                  <a:pt x="6323" y="12149"/>
                </a:cubicBezTo>
                <a:cubicBezTo>
                  <a:pt x="5564" y="11022"/>
                  <a:pt x="5269" y="9650"/>
                  <a:pt x="5515" y="8326"/>
                </a:cubicBezTo>
                <a:cubicBezTo>
                  <a:pt x="5784" y="6856"/>
                  <a:pt x="6593" y="5557"/>
                  <a:pt x="7132" y="4184"/>
                </a:cubicBezTo>
                <a:cubicBezTo>
                  <a:pt x="7426" y="3449"/>
                  <a:pt x="7598" y="2665"/>
                  <a:pt x="7647" y="1856"/>
                </a:cubicBezTo>
                <a:cubicBezTo>
                  <a:pt x="7647" y="1464"/>
                  <a:pt x="7598" y="1047"/>
                  <a:pt x="7475" y="679"/>
                </a:cubicBezTo>
                <a:cubicBezTo>
                  <a:pt x="7367" y="311"/>
                  <a:pt x="7087" y="1"/>
                  <a:pt x="670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8" name="Google Shape;168;p9"/>
          <p:cNvGrpSpPr/>
          <p:nvPr/>
        </p:nvGrpSpPr>
        <p:grpSpPr>
          <a:xfrm flipH="1" rot="-1874943">
            <a:off x="6433617" y="396403"/>
            <a:ext cx="633340" cy="1087134"/>
            <a:chOff x="8317761" y="308275"/>
            <a:chExt cx="387946" cy="665912"/>
          </a:xfrm>
        </p:grpSpPr>
        <p:sp>
          <p:nvSpPr>
            <p:cNvPr id="169" name="Google Shape;169;p9"/>
            <p:cNvSpPr/>
            <p:nvPr/>
          </p:nvSpPr>
          <p:spPr>
            <a:xfrm>
              <a:off x="8426524" y="30827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8471380" y="769000"/>
              <a:ext cx="105388" cy="106559"/>
            </a:xfrm>
            <a:custGeom>
              <a:rect b="b" l="l" r="r" t="t"/>
              <a:pathLst>
                <a:path extrusionOk="0" h="2366" w="2340">
                  <a:moveTo>
                    <a:pt x="1170" y="1"/>
                  </a:moveTo>
                  <a:cubicBezTo>
                    <a:pt x="523" y="1"/>
                    <a:pt x="0" y="523"/>
                    <a:pt x="0" y="1170"/>
                  </a:cubicBezTo>
                  <a:cubicBezTo>
                    <a:pt x="0" y="1818"/>
                    <a:pt x="523" y="2365"/>
                    <a:pt x="1170" y="2365"/>
                  </a:cubicBezTo>
                  <a:cubicBezTo>
                    <a:pt x="1817" y="2365"/>
                    <a:pt x="2340" y="1818"/>
                    <a:pt x="2340" y="1170"/>
                  </a:cubicBezTo>
                  <a:cubicBezTo>
                    <a:pt x="2340" y="523"/>
                    <a:pt x="1817" y="1"/>
                    <a:pt x="1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8644005" y="360968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8337982" y="921449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8317761" y="495493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5" name="Google Shape;175;p9"/>
          <p:cNvGrpSpPr/>
          <p:nvPr/>
        </p:nvGrpSpPr>
        <p:grpSpPr>
          <a:xfrm rot="-6628655">
            <a:off x="4083329" y="3865465"/>
            <a:ext cx="455473" cy="1247231"/>
            <a:chOff x="8481524" y="120451"/>
            <a:chExt cx="279011" cy="764021"/>
          </a:xfrm>
        </p:grpSpPr>
        <p:sp>
          <p:nvSpPr>
            <p:cNvPr id="176" name="Google Shape;176;p9"/>
            <p:cNvSpPr/>
            <p:nvPr/>
          </p:nvSpPr>
          <p:spPr>
            <a:xfrm>
              <a:off x="8481524" y="41114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8684483" y="384215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8565695" y="831733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8667442" y="120451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"/>
          <p:cNvSpPr txBox="1"/>
          <p:nvPr>
            <p:ph idx="1" type="body"/>
          </p:nvPr>
        </p:nvSpPr>
        <p:spPr>
          <a:xfrm>
            <a:off x="714375" y="522250"/>
            <a:ext cx="3132900" cy="210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35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1pPr>
          </a:lstStyle>
          <a:p/>
        </p:txBody>
      </p:sp>
      <p:sp>
        <p:nvSpPr>
          <p:cNvPr id="183" name="Google Shape;183;p10"/>
          <p:cNvSpPr/>
          <p:nvPr/>
        </p:nvSpPr>
        <p:spPr>
          <a:xfrm flipH="1" rot="10800000">
            <a:off x="7788905" y="-20674"/>
            <a:ext cx="1361989" cy="2463286"/>
          </a:xfrm>
          <a:custGeom>
            <a:rect b="b" l="l" r="r" t="t"/>
            <a:pathLst>
              <a:path extrusionOk="0" h="42634" w="23573">
                <a:moveTo>
                  <a:pt x="23099" y="1"/>
                </a:moveTo>
                <a:cubicBezTo>
                  <a:pt x="21904" y="573"/>
                  <a:pt x="21332" y="1942"/>
                  <a:pt x="21133" y="3236"/>
                </a:cubicBezTo>
                <a:cubicBezTo>
                  <a:pt x="20934" y="4556"/>
                  <a:pt x="21008" y="5900"/>
                  <a:pt x="20660" y="7169"/>
                </a:cubicBezTo>
                <a:cubicBezTo>
                  <a:pt x="19838" y="10156"/>
                  <a:pt x="16926" y="12023"/>
                  <a:pt x="14064" y="13243"/>
                </a:cubicBezTo>
                <a:cubicBezTo>
                  <a:pt x="11226" y="14437"/>
                  <a:pt x="8115" y="15309"/>
                  <a:pt x="5875" y="17449"/>
                </a:cubicBezTo>
                <a:cubicBezTo>
                  <a:pt x="3510" y="19789"/>
                  <a:pt x="2564" y="23224"/>
                  <a:pt x="3361" y="26460"/>
                </a:cubicBezTo>
                <a:cubicBezTo>
                  <a:pt x="3709" y="27704"/>
                  <a:pt x="4281" y="28849"/>
                  <a:pt x="4630" y="30069"/>
                </a:cubicBezTo>
                <a:cubicBezTo>
                  <a:pt x="5327" y="32558"/>
                  <a:pt x="5078" y="35197"/>
                  <a:pt x="3958" y="37536"/>
                </a:cubicBezTo>
                <a:cubicBezTo>
                  <a:pt x="3012" y="39552"/>
                  <a:pt x="1071" y="40523"/>
                  <a:pt x="0" y="42241"/>
                </a:cubicBezTo>
                <a:cubicBezTo>
                  <a:pt x="1499" y="42539"/>
                  <a:pt x="3115" y="42633"/>
                  <a:pt x="4768" y="42633"/>
                </a:cubicBezTo>
                <a:cubicBezTo>
                  <a:pt x="7674" y="42633"/>
                  <a:pt x="10695" y="42340"/>
                  <a:pt x="13392" y="42340"/>
                </a:cubicBezTo>
                <a:lnTo>
                  <a:pt x="23473" y="42340"/>
                </a:lnTo>
                <a:lnTo>
                  <a:pt x="23473" y="1245"/>
                </a:lnTo>
                <a:cubicBezTo>
                  <a:pt x="23572" y="797"/>
                  <a:pt x="23423" y="324"/>
                  <a:pt x="230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0"/>
          <p:cNvSpPr/>
          <p:nvPr/>
        </p:nvSpPr>
        <p:spPr>
          <a:xfrm rot="5400000">
            <a:off x="1486576" y="2213606"/>
            <a:ext cx="1458548" cy="4445573"/>
          </a:xfrm>
          <a:custGeom>
            <a:rect b="b" l="l" r="r" t="t"/>
            <a:pathLst>
              <a:path extrusionOk="0" h="64717" w="21233">
                <a:moveTo>
                  <a:pt x="21233" y="0"/>
                </a:moveTo>
                <a:cubicBezTo>
                  <a:pt x="18196" y="8015"/>
                  <a:pt x="7344" y="10230"/>
                  <a:pt x="3187" y="17747"/>
                </a:cubicBezTo>
                <a:cubicBezTo>
                  <a:pt x="1" y="23522"/>
                  <a:pt x="1893" y="30940"/>
                  <a:pt x="5751" y="36266"/>
                </a:cubicBezTo>
                <a:cubicBezTo>
                  <a:pt x="8638" y="40249"/>
                  <a:pt x="12621" y="43584"/>
                  <a:pt x="14239" y="48214"/>
                </a:cubicBezTo>
                <a:cubicBezTo>
                  <a:pt x="15209" y="50927"/>
                  <a:pt x="15284" y="53889"/>
                  <a:pt x="15334" y="56777"/>
                </a:cubicBezTo>
                <a:cubicBezTo>
                  <a:pt x="15384" y="59465"/>
                  <a:pt x="15035" y="62775"/>
                  <a:pt x="12546" y="63771"/>
                </a:cubicBezTo>
                <a:lnTo>
                  <a:pt x="8464" y="64717"/>
                </a:lnTo>
                <a:lnTo>
                  <a:pt x="21233" y="64717"/>
                </a:lnTo>
                <a:lnTo>
                  <a:pt x="2123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0"/>
          <p:cNvSpPr/>
          <p:nvPr/>
        </p:nvSpPr>
        <p:spPr>
          <a:xfrm rot="5400000">
            <a:off x="986889" y="2646739"/>
            <a:ext cx="1257451" cy="3920951"/>
          </a:xfrm>
          <a:custGeom>
            <a:rect b="b" l="l" r="r" t="t"/>
            <a:pathLst>
              <a:path extrusionOk="0" fill="none" h="51849" w="16628">
                <a:moveTo>
                  <a:pt x="16628" y="1"/>
                </a:moveTo>
                <a:cubicBezTo>
                  <a:pt x="13143" y="4730"/>
                  <a:pt x="5526" y="4755"/>
                  <a:pt x="2041" y="9484"/>
                </a:cubicBezTo>
                <a:cubicBezTo>
                  <a:pt x="448" y="11675"/>
                  <a:pt x="0" y="14587"/>
                  <a:pt x="598" y="17201"/>
                </a:cubicBezTo>
                <a:cubicBezTo>
                  <a:pt x="1195" y="19839"/>
                  <a:pt x="2763" y="22204"/>
                  <a:pt x="4730" y="24046"/>
                </a:cubicBezTo>
                <a:cubicBezTo>
                  <a:pt x="5974" y="25216"/>
                  <a:pt x="7418" y="26186"/>
                  <a:pt x="8638" y="27356"/>
                </a:cubicBezTo>
                <a:cubicBezTo>
                  <a:pt x="11824" y="30368"/>
                  <a:pt x="13690" y="34525"/>
                  <a:pt x="14611" y="38806"/>
                </a:cubicBezTo>
                <a:cubicBezTo>
                  <a:pt x="15532" y="43062"/>
                  <a:pt x="15582" y="47468"/>
                  <a:pt x="15582" y="51849"/>
                </a:cubicBezTo>
              </a:path>
            </a:pathLst>
          </a:custGeom>
          <a:noFill/>
          <a:ln cap="flat" cmpd="sng" w="15550">
            <a:solidFill>
              <a:schemeClr val="accent3"/>
            </a:solidFill>
            <a:prstDash val="solid"/>
            <a:miter lim="24891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0"/>
          <p:cNvSpPr/>
          <p:nvPr/>
        </p:nvSpPr>
        <p:spPr>
          <a:xfrm rot="5400000">
            <a:off x="3719492" y="3349824"/>
            <a:ext cx="1029931" cy="1316731"/>
          </a:xfrm>
          <a:custGeom>
            <a:rect b="b" l="l" r="r" t="t"/>
            <a:pathLst>
              <a:path extrusionOk="0" h="23772" w="18595">
                <a:moveTo>
                  <a:pt x="10082" y="0"/>
                </a:moveTo>
                <a:cubicBezTo>
                  <a:pt x="10057" y="50"/>
                  <a:pt x="10032" y="75"/>
                  <a:pt x="10032" y="125"/>
                </a:cubicBezTo>
                <a:cubicBezTo>
                  <a:pt x="10057" y="249"/>
                  <a:pt x="10057" y="374"/>
                  <a:pt x="10082" y="498"/>
                </a:cubicBezTo>
                <a:cubicBezTo>
                  <a:pt x="10256" y="1892"/>
                  <a:pt x="10629" y="3286"/>
                  <a:pt x="10579" y="4705"/>
                </a:cubicBezTo>
                <a:cubicBezTo>
                  <a:pt x="10555" y="6198"/>
                  <a:pt x="10032" y="7667"/>
                  <a:pt x="9882" y="9160"/>
                </a:cubicBezTo>
                <a:cubicBezTo>
                  <a:pt x="9758" y="10081"/>
                  <a:pt x="9833" y="11027"/>
                  <a:pt x="10082" y="11923"/>
                </a:cubicBezTo>
                <a:lnTo>
                  <a:pt x="9609" y="11848"/>
                </a:lnTo>
                <a:cubicBezTo>
                  <a:pt x="8041" y="11575"/>
                  <a:pt x="6373" y="11724"/>
                  <a:pt x="4805" y="11351"/>
                </a:cubicBezTo>
                <a:cubicBezTo>
                  <a:pt x="3336" y="11002"/>
                  <a:pt x="2017" y="10230"/>
                  <a:pt x="598" y="9683"/>
                </a:cubicBezTo>
                <a:cubicBezTo>
                  <a:pt x="374" y="9608"/>
                  <a:pt x="200" y="9509"/>
                  <a:pt x="1" y="9409"/>
                </a:cubicBezTo>
                <a:lnTo>
                  <a:pt x="1" y="9409"/>
                </a:lnTo>
                <a:cubicBezTo>
                  <a:pt x="200" y="9733"/>
                  <a:pt x="374" y="10081"/>
                  <a:pt x="598" y="10405"/>
                </a:cubicBezTo>
                <a:cubicBezTo>
                  <a:pt x="1619" y="11973"/>
                  <a:pt x="3112" y="13143"/>
                  <a:pt x="4879" y="13740"/>
                </a:cubicBezTo>
                <a:cubicBezTo>
                  <a:pt x="5615" y="14011"/>
                  <a:pt x="6396" y="14147"/>
                  <a:pt x="7175" y="14147"/>
                </a:cubicBezTo>
                <a:cubicBezTo>
                  <a:pt x="7398" y="14147"/>
                  <a:pt x="7620" y="14136"/>
                  <a:pt x="7841" y="14113"/>
                </a:cubicBezTo>
                <a:cubicBezTo>
                  <a:pt x="8372" y="14047"/>
                  <a:pt x="8892" y="13936"/>
                  <a:pt x="9416" y="13936"/>
                </a:cubicBezTo>
                <a:cubicBezTo>
                  <a:pt x="9678" y="13936"/>
                  <a:pt x="9941" y="13964"/>
                  <a:pt x="10206" y="14039"/>
                </a:cubicBezTo>
                <a:cubicBezTo>
                  <a:pt x="10878" y="14213"/>
                  <a:pt x="11476" y="14586"/>
                  <a:pt x="11973" y="15109"/>
                </a:cubicBezTo>
                <a:cubicBezTo>
                  <a:pt x="12521" y="15632"/>
                  <a:pt x="12969" y="16254"/>
                  <a:pt x="13342" y="16901"/>
                </a:cubicBezTo>
                <a:cubicBezTo>
                  <a:pt x="13392" y="17001"/>
                  <a:pt x="13666" y="17524"/>
                  <a:pt x="13915" y="17996"/>
                </a:cubicBezTo>
                <a:lnTo>
                  <a:pt x="13915" y="18370"/>
                </a:lnTo>
                <a:cubicBezTo>
                  <a:pt x="13403" y="18289"/>
                  <a:pt x="12883" y="18245"/>
                  <a:pt x="12365" y="18245"/>
                </a:cubicBezTo>
                <a:cubicBezTo>
                  <a:pt x="11925" y="18245"/>
                  <a:pt x="11486" y="18276"/>
                  <a:pt x="11052" y="18345"/>
                </a:cubicBezTo>
                <a:cubicBezTo>
                  <a:pt x="9310" y="18594"/>
                  <a:pt x="7592" y="19266"/>
                  <a:pt x="5825" y="19365"/>
                </a:cubicBezTo>
                <a:cubicBezTo>
                  <a:pt x="5636" y="19377"/>
                  <a:pt x="5447" y="19382"/>
                  <a:pt x="5258" y="19382"/>
                </a:cubicBezTo>
                <a:cubicBezTo>
                  <a:pt x="3804" y="19382"/>
                  <a:pt x="2348" y="19075"/>
                  <a:pt x="872" y="18942"/>
                </a:cubicBezTo>
                <a:cubicBezTo>
                  <a:pt x="648" y="18942"/>
                  <a:pt x="399" y="18893"/>
                  <a:pt x="175" y="18843"/>
                </a:cubicBezTo>
                <a:lnTo>
                  <a:pt x="175" y="18843"/>
                </a:lnTo>
                <a:cubicBezTo>
                  <a:pt x="474" y="19141"/>
                  <a:pt x="797" y="19415"/>
                  <a:pt x="1096" y="19689"/>
                </a:cubicBezTo>
                <a:cubicBezTo>
                  <a:pt x="2664" y="21033"/>
                  <a:pt x="4630" y="21780"/>
                  <a:pt x="6672" y="21879"/>
                </a:cubicBezTo>
                <a:cubicBezTo>
                  <a:pt x="6782" y="21885"/>
                  <a:pt x="6892" y="21887"/>
                  <a:pt x="7002" y="21887"/>
                </a:cubicBezTo>
                <a:cubicBezTo>
                  <a:pt x="7986" y="21887"/>
                  <a:pt x="8967" y="21688"/>
                  <a:pt x="9907" y="21307"/>
                </a:cubicBezTo>
                <a:cubicBezTo>
                  <a:pt x="10704" y="20959"/>
                  <a:pt x="11451" y="20510"/>
                  <a:pt x="12347" y="20486"/>
                </a:cubicBezTo>
                <a:cubicBezTo>
                  <a:pt x="13093" y="20486"/>
                  <a:pt x="13815" y="20660"/>
                  <a:pt x="14487" y="21008"/>
                </a:cubicBezTo>
                <a:cubicBezTo>
                  <a:pt x="14662" y="21431"/>
                  <a:pt x="14935" y="21830"/>
                  <a:pt x="15234" y="22178"/>
                </a:cubicBezTo>
                <a:cubicBezTo>
                  <a:pt x="15408" y="22328"/>
                  <a:pt x="16205" y="23000"/>
                  <a:pt x="17151" y="23771"/>
                </a:cubicBezTo>
                <a:cubicBezTo>
                  <a:pt x="17574" y="23074"/>
                  <a:pt x="17972" y="22402"/>
                  <a:pt x="18370" y="21705"/>
                </a:cubicBezTo>
                <a:cubicBezTo>
                  <a:pt x="18121" y="21382"/>
                  <a:pt x="17897" y="21058"/>
                  <a:pt x="17698" y="20710"/>
                </a:cubicBezTo>
                <a:cubicBezTo>
                  <a:pt x="17176" y="19838"/>
                  <a:pt x="16902" y="18843"/>
                  <a:pt x="16877" y="17822"/>
                </a:cubicBezTo>
                <a:cubicBezTo>
                  <a:pt x="16877" y="16627"/>
                  <a:pt x="17424" y="15607"/>
                  <a:pt x="17873" y="14512"/>
                </a:cubicBezTo>
                <a:cubicBezTo>
                  <a:pt x="18370" y="13118"/>
                  <a:pt x="18594" y="11649"/>
                  <a:pt x="18470" y="10181"/>
                </a:cubicBezTo>
                <a:cubicBezTo>
                  <a:pt x="18246" y="7468"/>
                  <a:pt x="17151" y="4879"/>
                  <a:pt x="15309" y="2863"/>
                </a:cubicBezTo>
                <a:cubicBezTo>
                  <a:pt x="14935" y="2440"/>
                  <a:pt x="14537" y="2041"/>
                  <a:pt x="14139" y="1668"/>
                </a:cubicBezTo>
                <a:lnTo>
                  <a:pt x="14139" y="1668"/>
                </a:lnTo>
                <a:cubicBezTo>
                  <a:pt x="14214" y="1967"/>
                  <a:pt x="14263" y="2265"/>
                  <a:pt x="14313" y="2589"/>
                </a:cubicBezTo>
                <a:cubicBezTo>
                  <a:pt x="14562" y="4779"/>
                  <a:pt x="15159" y="6945"/>
                  <a:pt x="15110" y="9185"/>
                </a:cubicBezTo>
                <a:cubicBezTo>
                  <a:pt x="15060" y="10927"/>
                  <a:pt x="14587" y="12645"/>
                  <a:pt x="14263" y="14362"/>
                </a:cubicBezTo>
                <a:cubicBezTo>
                  <a:pt x="13965" y="14089"/>
                  <a:pt x="13641" y="13790"/>
                  <a:pt x="13616" y="13740"/>
                </a:cubicBezTo>
                <a:cubicBezTo>
                  <a:pt x="13093" y="13242"/>
                  <a:pt x="12645" y="12695"/>
                  <a:pt x="12297" y="12072"/>
                </a:cubicBezTo>
                <a:cubicBezTo>
                  <a:pt x="11948" y="11525"/>
                  <a:pt x="11749" y="10878"/>
                  <a:pt x="11749" y="10206"/>
                </a:cubicBezTo>
                <a:cubicBezTo>
                  <a:pt x="11749" y="9434"/>
                  <a:pt x="12098" y="8787"/>
                  <a:pt x="12372" y="8090"/>
                </a:cubicBezTo>
                <a:cubicBezTo>
                  <a:pt x="12695" y="7219"/>
                  <a:pt x="12820" y="6273"/>
                  <a:pt x="12745" y="5327"/>
                </a:cubicBezTo>
                <a:cubicBezTo>
                  <a:pt x="12596" y="3609"/>
                  <a:pt x="11899" y="1967"/>
                  <a:pt x="10729" y="672"/>
                </a:cubicBezTo>
                <a:cubicBezTo>
                  <a:pt x="10530" y="423"/>
                  <a:pt x="10306" y="224"/>
                  <a:pt x="100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7" name="Google Shape;187;p10"/>
          <p:cNvGrpSpPr/>
          <p:nvPr/>
        </p:nvGrpSpPr>
        <p:grpSpPr>
          <a:xfrm>
            <a:off x="8312738" y="305051"/>
            <a:ext cx="633321" cy="1087101"/>
            <a:chOff x="8317761" y="308275"/>
            <a:chExt cx="387946" cy="665912"/>
          </a:xfrm>
        </p:grpSpPr>
        <p:sp>
          <p:nvSpPr>
            <p:cNvPr id="188" name="Google Shape;188;p10"/>
            <p:cNvSpPr/>
            <p:nvPr/>
          </p:nvSpPr>
          <p:spPr>
            <a:xfrm>
              <a:off x="8426524" y="30827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0"/>
            <p:cNvSpPr/>
            <p:nvPr/>
          </p:nvSpPr>
          <p:spPr>
            <a:xfrm>
              <a:off x="8471380" y="769000"/>
              <a:ext cx="105388" cy="106559"/>
            </a:xfrm>
            <a:custGeom>
              <a:rect b="b" l="l" r="r" t="t"/>
              <a:pathLst>
                <a:path extrusionOk="0" h="2366" w="2340">
                  <a:moveTo>
                    <a:pt x="1170" y="1"/>
                  </a:moveTo>
                  <a:cubicBezTo>
                    <a:pt x="523" y="1"/>
                    <a:pt x="0" y="523"/>
                    <a:pt x="0" y="1170"/>
                  </a:cubicBezTo>
                  <a:cubicBezTo>
                    <a:pt x="0" y="1818"/>
                    <a:pt x="523" y="2365"/>
                    <a:pt x="1170" y="2365"/>
                  </a:cubicBezTo>
                  <a:cubicBezTo>
                    <a:pt x="1817" y="2365"/>
                    <a:pt x="2340" y="1818"/>
                    <a:pt x="2340" y="1170"/>
                  </a:cubicBezTo>
                  <a:cubicBezTo>
                    <a:pt x="2340" y="523"/>
                    <a:pt x="1817" y="1"/>
                    <a:pt x="1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0"/>
            <p:cNvSpPr/>
            <p:nvPr/>
          </p:nvSpPr>
          <p:spPr>
            <a:xfrm>
              <a:off x="8644005" y="360968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0"/>
            <p:cNvSpPr/>
            <p:nvPr/>
          </p:nvSpPr>
          <p:spPr>
            <a:xfrm>
              <a:off x="8337982" y="921449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0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0"/>
            <p:cNvSpPr/>
            <p:nvPr/>
          </p:nvSpPr>
          <p:spPr>
            <a:xfrm>
              <a:off x="8317761" y="495493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4" name="Google Shape;194;p10"/>
          <p:cNvGrpSpPr/>
          <p:nvPr/>
        </p:nvGrpSpPr>
        <p:grpSpPr>
          <a:xfrm rot="-998929">
            <a:off x="217430" y="1791992"/>
            <a:ext cx="455467" cy="1247214"/>
            <a:chOff x="8481524" y="120451"/>
            <a:chExt cx="279011" cy="764021"/>
          </a:xfrm>
        </p:grpSpPr>
        <p:sp>
          <p:nvSpPr>
            <p:cNvPr id="195" name="Google Shape;195;p10"/>
            <p:cNvSpPr/>
            <p:nvPr/>
          </p:nvSpPr>
          <p:spPr>
            <a:xfrm>
              <a:off x="8481524" y="41114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0"/>
            <p:cNvSpPr/>
            <p:nvPr/>
          </p:nvSpPr>
          <p:spPr>
            <a:xfrm>
              <a:off x="8684483" y="384215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8565695" y="831733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8667442" y="120451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0" name="Google Shape;200;p10"/>
          <p:cNvGrpSpPr/>
          <p:nvPr/>
        </p:nvGrpSpPr>
        <p:grpSpPr>
          <a:xfrm rot="-6628655">
            <a:off x="2136404" y="3915515"/>
            <a:ext cx="455473" cy="1247231"/>
            <a:chOff x="8481524" y="120451"/>
            <a:chExt cx="279011" cy="764021"/>
          </a:xfrm>
        </p:grpSpPr>
        <p:sp>
          <p:nvSpPr>
            <p:cNvPr id="201" name="Google Shape;201;p10"/>
            <p:cNvSpPr/>
            <p:nvPr/>
          </p:nvSpPr>
          <p:spPr>
            <a:xfrm>
              <a:off x="8481524" y="411145"/>
              <a:ext cx="124484" cy="105568"/>
            </a:xfrm>
            <a:custGeom>
              <a:rect b="b" l="l" r="r" t="t"/>
              <a:pathLst>
                <a:path extrusionOk="0" h="2344" w="2764">
                  <a:moveTo>
                    <a:pt x="1569" y="0"/>
                  </a:moveTo>
                  <a:cubicBezTo>
                    <a:pt x="523" y="0"/>
                    <a:pt x="0" y="1270"/>
                    <a:pt x="747" y="1992"/>
                  </a:cubicBezTo>
                  <a:cubicBezTo>
                    <a:pt x="990" y="2234"/>
                    <a:pt x="1288" y="2343"/>
                    <a:pt x="1580" y="2343"/>
                  </a:cubicBezTo>
                  <a:cubicBezTo>
                    <a:pt x="2185" y="2343"/>
                    <a:pt x="2763" y="1876"/>
                    <a:pt x="2763" y="1170"/>
                  </a:cubicBezTo>
                  <a:cubicBezTo>
                    <a:pt x="2763" y="523"/>
                    <a:pt x="2216" y="0"/>
                    <a:pt x="1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8684483" y="384215"/>
              <a:ext cx="61701" cy="52649"/>
            </a:xfrm>
            <a:custGeom>
              <a:rect b="b" l="l" r="r" t="t"/>
              <a:pathLst>
                <a:path extrusionOk="0" h="1169" w="1370">
                  <a:moveTo>
                    <a:pt x="797" y="0"/>
                  </a:moveTo>
                  <a:cubicBezTo>
                    <a:pt x="274" y="0"/>
                    <a:pt x="0" y="622"/>
                    <a:pt x="374" y="996"/>
                  </a:cubicBezTo>
                  <a:cubicBezTo>
                    <a:pt x="493" y="1115"/>
                    <a:pt x="638" y="1168"/>
                    <a:pt x="780" y="1168"/>
                  </a:cubicBezTo>
                  <a:cubicBezTo>
                    <a:pt x="1082" y="1168"/>
                    <a:pt x="1369" y="928"/>
                    <a:pt x="1369" y="573"/>
                  </a:cubicBezTo>
                  <a:cubicBezTo>
                    <a:pt x="1369" y="249"/>
                    <a:pt x="112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8565695" y="831733"/>
              <a:ext cx="52694" cy="52739"/>
            </a:xfrm>
            <a:custGeom>
              <a:rect b="b" l="l" r="r" t="t"/>
              <a:pathLst>
                <a:path extrusionOk="0" h="1171" w="1170">
                  <a:moveTo>
                    <a:pt x="597" y="1"/>
                  </a:moveTo>
                  <a:cubicBezTo>
                    <a:pt x="274" y="1"/>
                    <a:pt x="0" y="275"/>
                    <a:pt x="0" y="598"/>
                  </a:cubicBezTo>
                  <a:cubicBezTo>
                    <a:pt x="0" y="922"/>
                    <a:pt x="274" y="1171"/>
                    <a:pt x="597" y="1171"/>
                  </a:cubicBezTo>
                  <a:cubicBezTo>
                    <a:pt x="921" y="1171"/>
                    <a:pt x="1170" y="922"/>
                    <a:pt x="1170" y="598"/>
                  </a:cubicBezTo>
                  <a:cubicBezTo>
                    <a:pt x="1170" y="275"/>
                    <a:pt x="921" y="1"/>
                    <a:pt x="5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524028" y="589619"/>
              <a:ext cx="52739" cy="52739"/>
            </a:xfrm>
            <a:custGeom>
              <a:rect b="b" l="l" r="r" t="t"/>
              <a:pathLst>
                <a:path extrusionOk="0" h="1171" w="1171">
                  <a:moveTo>
                    <a:pt x="598" y="1"/>
                  </a:moveTo>
                  <a:cubicBezTo>
                    <a:pt x="275" y="1"/>
                    <a:pt x="1" y="250"/>
                    <a:pt x="1" y="598"/>
                  </a:cubicBezTo>
                  <a:cubicBezTo>
                    <a:pt x="1" y="922"/>
                    <a:pt x="275" y="1171"/>
                    <a:pt x="598" y="1171"/>
                  </a:cubicBezTo>
                  <a:cubicBezTo>
                    <a:pt x="922" y="1171"/>
                    <a:pt x="1171" y="922"/>
                    <a:pt x="1171" y="598"/>
                  </a:cubicBezTo>
                  <a:cubicBezTo>
                    <a:pt x="1171" y="250"/>
                    <a:pt x="9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8667442" y="120451"/>
              <a:ext cx="93093" cy="94173"/>
            </a:xfrm>
            <a:custGeom>
              <a:rect b="b" l="l" r="r" t="t"/>
              <a:pathLst>
                <a:path extrusionOk="0" h="2091" w="2067">
                  <a:moveTo>
                    <a:pt x="1046" y="0"/>
                  </a:moveTo>
                  <a:cubicBezTo>
                    <a:pt x="474" y="0"/>
                    <a:pt x="1" y="473"/>
                    <a:pt x="1" y="1046"/>
                  </a:cubicBezTo>
                  <a:cubicBezTo>
                    <a:pt x="1" y="1618"/>
                    <a:pt x="474" y="2091"/>
                    <a:pt x="1046" y="2091"/>
                  </a:cubicBezTo>
                  <a:cubicBezTo>
                    <a:pt x="1619" y="2091"/>
                    <a:pt x="2067" y="1618"/>
                    <a:pt x="2067" y="1046"/>
                  </a:cubicBezTo>
                  <a:cubicBezTo>
                    <a:pt x="2067" y="473"/>
                    <a:pt x="1619" y="0"/>
                    <a:pt x="1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theme" Target="../theme/theme1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62475" y="445025"/>
            <a:ext cx="821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b="1"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b="1"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b="1"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b="1"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b="1"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b="1"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b="1"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b="1"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b="1"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62475" y="1152475"/>
            <a:ext cx="8219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Epilogue"/>
              <a:buChar char="●"/>
              <a:defRPr sz="1800">
                <a:solidFill>
                  <a:schemeClr val="accent4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Epilogue"/>
              <a:buChar char="○"/>
              <a:defRPr>
                <a:solidFill>
                  <a:schemeClr val="accent4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Epilogue"/>
              <a:buChar char="■"/>
              <a:defRPr>
                <a:solidFill>
                  <a:schemeClr val="accent4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Epilogue"/>
              <a:buChar char="●"/>
              <a:defRPr>
                <a:solidFill>
                  <a:schemeClr val="accent4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Epilogue"/>
              <a:buChar char="○"/>
              <a:defRPr>
                <a:solidFill>
                  <a:schemeClr val="accent4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Epilogue"/>
              <a:buChar char="■"/>
              <a:defRPr>
                <a:solidFill>
                  <a:schemeClr val="accent4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Epilogue"/>
              <a:buChar char="●"/>
              <a:defRPr>
                <a:solidFill>
                  <a:schemeClr val="accent4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Epilogue"/>
              <a:buChar char="○"/>
              <a:defRPr>
                <a:solidFill>
                  <a:schemeClr val="accent4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Epilogue"/>
              <a:buChar char="■"/>
              <a:defRPr>
                <a:solidFill>
                  <a:schemeClr val="accent4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s://wordwall.net/play/91876/963/751" TargetMode="Externa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s://youtu.be/gTWtHTdCYjA?si=rzh6SJh0QnrPmS3S" TargetMode="Externa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7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4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9" Type="http://schemas.openxmlformats.org/officeDocument/2006/relationships/image" Target="../media/image31.png"/><Relationship Id="rId5" Type="http://schemas.openxmlformats.org/officeDocument/2006/relationships/image" Target="../media/image28.png"/><Relationship Id="rId6" Type="http://schemas.openxmlformats.org/officeDocument/2006/relationships/image" Target="../media/image44.png"/><Relationship Id="rId7" Type="http://schemas.openxmlformats.org/officeDocument/2006/relationships/image" Target="../media/image43.png"/><Relationship Id="rId8" Type="http://schemas.openxmlformats.org/officeDocument/2006/relationships/image" Target="../media/image29.png"/><Relationship Id="rId11" Type="http://schemas.openxmlformats.org/officeDocument/2006/relationships/image" Target="../media/image39.png"/><Relationship Id="rId10" Type="http://schemas.openxmlformats.org/officeDocument/2006/relationships/image" Target="../media/image40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9" Type="http://schemas.openxmlformats.org/officeDocument/2006/relationships/image" Target="../media/image31.png"/><Relationship Id="rId5" Type="http://schemas.openxmlformats.org/officeDocument/2006/relationships/image" Target="../media/image28.png"/><Relationship Id="rId6" Type="http://schemas.openxmlformats.org/officeDocument/2006/relationships/image" Target="../media/image44.png"/><Relationship Id="rId7" Type="http://schemas.openxmlformats.org/officeDocument/2006/relationships/image" Target="../media/image43.png"/><Relationship Id="rId8" Type="http://schemas.openxmlformats.org/officeDocument/2006/relationships/image" Target="../media/image29.png"/><Relationship Id="rId11" Type="http://schemas.openxmlformats.org/officeDocument/2006/relationships/image" Target="../media/image39.png"/><Relationship Id="rId10" Type="http://schemas.openxmlformats.org/officeDocument/2006/relationships/image" Target="../media/image4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37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37.png"/><Relationship Id="rId4" Type="http://schemas.openxmlformats.org/officeDocument/2006/relationships/image" Target="../media/image24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37.png"/><Relationship Id="rId4" Type="http://schemas.openxmlformats.org/officeDocument/2006/relationships/image" Target="../media/image24.png"/><Relationship Id="rId5" Type="http://schemas.openxmlformats.org/officeDocument/2006/relationships/image" Target="../media/image41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37.png"/><Relationship Id="rId4" Type="http://schemas.openxmlformats.org/officeDocument/2006/relationships/image" Target="../media/image24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37.png"/><Relationship Id="rId4" Type="http://schemas.openxmlformats.org/officeDocument/2006/relationships/image" Target="../media/image24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2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2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43"/>
          <p:cNvSpPr txBox="1"/>
          <p:nvPr>
            <p:ph type="ctrTitle"/>
          </p:nvPr>
        </p:nvSpPr>
        <p:spPr>
          <a:xfrm>
            <a:off x="1113613" y="1543575"/>
            <a:ext cx="6916800" cy="17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Save the </a:t>
            </a:r>
            <a:r>
              <a:rPr lang="en" sz="4400">
                <a:solidFill>
                  <a:schemeClr val="accent4"/>
                </a:solidFill>
              </a:rPr>
              <a:t>Sea Animals</a:t>
            </a:r>
            <a:endParaRPr sz="4400">
              <a:solidFill>
                <a:schemeClr val="accent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latin typeface="Noto Sans TC"/>
                <a:ea typeface="Noto Sans TC"/>
                <a:cs typeface="Noto Sans TC"/>
                <a:sym typeface="Noto Sans TC"/>
              </a:rPr>
              <a:t>拯救</a:t>
            </a:r>
            <a:r>
              <a:rPr lang="en" sz="4400">
                <a:solidFill>
                  <a:schemeClr val="accent4"/>
                </a:solidFill>
                <a:latin typeface="Noto Sans TC"/>
                <a:ea typeface="Noto Sans TC"/>
                <a:cs typeface="Noto Sans TC"/>
                <a:sym typeface="Noto Sans TC"/>
              </a:rPr>
              <a:t>海洋生物好朋友</a:t>
            </a:r>
            <a:endParaRPr sz="4400">
              <a:solidFill>
                <a:schemeClr val="accent4"/>
              </a:solidFill>
              <a:latin typeface="Noto Sans TC"/>
              <a:ea typeface="Noto Sans TC"/>
              <a:cs typeface="Noto Sans TC"/>
              <a:sym typeface="Noto Sans TC"/>
            </a:endParaRPr>
          </a:p>
        </p:txBody>
      </p:sp>
      <p:grpSp>
        <p:nvGrpSpPr>
          <p:cNvPr id="802" name="Google Shape;802;p43"/>
          <p:cNvGrpSpPr/>
          <p:nvPr/>
        </p:nvGrpSpPr>
        <p:grpSpPr>
          <a:xfrm flipH="1">
            <a:off x="3938115" y="404172"/>
            <a:ext cx="1267782" cy="1071427"/>
            <a:chOff x="2249422" y="3442512"/>
            <a:chExt cx="1378173" cy="1164721"/>
          </a:xfrm>
        </p:grpSpPr>
        <p:grpSp>
          <p:nvGrpSpPr>
            <p:cNvPr id="803" name="Google Shape;803;p43"/>
            <p:cNvGrpSpPr/>
            <p:nvPr/>
          </p:nvGrpSpPr>
          <p:grpSpPr>
            <a:xfrm>
              <a:off x="2249422" y="3442512"/>
              <a:ext cx="1378173" cy="1164721"/>
              <a:chOff x="4173525" y="4139650"/>
              <a:chExt cx="868250" cy="733775"/>
            </a:xfrm>
          </p:grpSpPr>
          <p:sp>
            <p:nvSpPr>
              <p:cNvPr id="804" name="Google Shape;804;p43"/>
              <p:cNvSpPr/>
              <p:nvPr/>
            </p:nvSpPr>
            <p:spPr>
              <a:xfrm>
                <a:off x="4173525" y="4390850"/>
                <a:ext cx="197325" cy="240700"/>
              </a:xfrm>
              <a:custGeom>
                <a:rect b="b" l="l" r="r" t="t"/>
                <a:pathLst>
                  <a:path extrusionOk="0" h="9628" w="7893">
                    <a:moveTo>
                      <a:pt x="2856" y="0"/>
                    </a:moveTo>
                    <a:cubicBezTo>
                      <a:pt x="2519" y="0"/>
                      <a:pt x="2182" y="68"/>
                      <a:pt x="1863" y="202"/>
                    </a:cubicBezTo>
                    <a:cubicBezTo>
                      <a:pt x="1349" y="447"/>
                      <a:pt x="932" y="889"/>
                      <a:pt x="712" y="1428"/>
                    </a:cubicBezTo>
                    <a:cubicBezTo>
                      <a:pt x="466" y="2016"/>
                      <a:pt x="442" y="2678"/>
                      <a:pt x="638" y="3290"/>
                    </a:cubicBezTo>
                    <a:cubicBezTo>
                      <a:pt x="712" y="3609"/>
                      <a:pt x="859" y="3903"/>
                      <a:pt x="1006" y="4197"/>
                    </a:cubicBezTo>
                    <a:cubicBezTo>
                      <a:pt x="1128" y="4369"/>
                      <a:pt x="1275" y="4614"/>
                      <a:pt x="1226" y="4810"/>
                    </a:cubicBezTo>
                    <a:cubicBezTo>
                      <a:pt x="1153" y="5080"/>
                      <a:pt x="1006" y="5300"/>
                      <a:pt x="834" y="5496"/>
                    </a:cubicBezTo>
                    <a:cubicBezTo>
                      <a:pt x="638" y="5741"/>
                      <a:pt x="466" y="6011"/>
                      <a:pt x="344" y="6305"/>
                    </a:cubicBezTo>
                    <a:cubicBezTo>
                      <a:pt x="50" y="6893"/>
                      <a:pt x="1" y="7579"/>
                      <a:pt x="197" y="8217"/>
                    </a:cubicBezTo>
                    <a:cubicBezTo>
                      <a:pt x="555" y="9198"/>
                      <a:pt x="1495" y="9627"/>
                      <a:pt x="2468" y="9627"/>
                    </a:cubicBezTo>
                    <a:cubicBezTo>
                      <a:pt x="2759" y="9627"/>
                      <a:pt x="3052" y="9589"/>
                      <a:pt x="3334" y="9516"/>
                    </a:cubicBezTo>
                    <a:cubicBezTo>
                      <a:pt x="4486" y="9173"/>
                      <a:pt x="5491" y="8535"/>
                      <a:pt x="6300" y="7628"/>
                    </a:cubicBezTo>
                    <a:cubicBezTo>
                      <a:pt x="7084" y="6746"/>
                      <a:pt x="7893" y="5521"/>
                      <a:pt x="7623" y="4295"/>
                    </a:cubicBezTo>
                    <a:cubicBezTo>
                      <a:pt x="7476" y="3707"/>
                      <a:pt x="7182" y="3168"/>
                      <a:pt x="6765" y="2751"/>
                    </a:cubicBezTo>
                    <a:cubicBezTo>
                      <a:pt x="6790" y="2653"/>
                      <a:pt x="6765" y="2531"/>
                      <a:pt x="6716" y="2433"/>
                    </a:cubicBezTo>
                    <a:cubicBezTo>
                      <a:pt x="6005" y="1428"/>
                      <a:pt x="5001" y="643"/>
                      <a:pt x="3849" y="202"/>
                    </a:cubicBezTo>
                    <a:cubicBezTo>
                      <a:pt x="3530" y="68"/>
                      <a:pt x="3193" y="0"/>
                      <a:pt x="2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5" name="Google Shape;805;p43"/>
              <p:cNvSpPr/>
              <p:nvPr/>
            </p:nvSpPr>
            <p:spPr>
              <a:xfrm>
                <a:off x="4229300" y="4552500"/>
                <a:ext cx="107675" cy="56025"/>
              </a:xfrm>
              <a:custGeom>
                <a:rect b="b" l="l" r="r" t="t"/>
                <a:pathLst>
                  <a:path extrusionOk="0" h="2241" w="4307">
                    <a:moveTo>
                      <a:pt x="4285" y="0"/>
                    </a:moveTo>
                    <a:cubicBezTo>
                      <a:pt x="4279" y="0"/>
                      <a:pt x="4272" y="3"/>
                      <a:pt x="4265" y="11"/>
                    </a:cubicBezTo>
                    <a:cubicBezTo>
                      <a:pt x="3652" y="501"/>
                      <a:pt x="2966" y="917"/>
                      <a:pt x="2255" y="1260"/>
                    </a:cubicBezTo>
                    <a:cubicBezTo>
                      <a:pt x="1544" y="1604"/>
                      <a:pt x="809" y="1873"/>
                      <a:pt x="49" y="2118"/>
                    </a:cubicBezTo>
                    <a:cubicBezTo>
                      <a:pt x="0" y="2143"/>
                      <a:pt x="0" y="2241"/>
                      <a:pt x="74" y="2241"/>
                    </a:cubicBezTo>
                    <a:cubicBezTo>
                      <a:pt x="1667" y="1971"/>
                      <a:pt x="3113" y="1064"/>
                      <a:pt x="4289" y="35"/>
                    </a:cubicBezTo>
                    <a:cubicBezTo>
                      <a:pt x="4306" y="18"/>
                      <a:pt x="4299" y="0"/>
                      <a:pt x="42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6" name="Google Shape;806;p43"/>
              <p:cNvSpPr/>
              <p:nvPr/>
            </p:nvSpPr>
            <p:spPr>
              <a:xfrm>
                <a:off x="4212750" y="4531825"/>
                <a:ext cx="126650" cy="41775"/>
              </a:xfrm>
              <a:custGeom>
                <a:rect b="b" l="l" r="r" t="t"/>
                <a:pathLst>
                  <a:path extrusionOk="0" h="1671" w="5066">
                    <a:moveTo>
                      <a:pt x="4957" y="0"/>
                    </a:moveTo>
                    <a:cubicBezTo>
                      <a:pt x="4947" y="0"/>
                      <a:pt x="4937" y="2"/>
                      <a:pt x="4927" y="4"/>
                    </a:cubicBezTo>
                    <a:cubicBezTo>
                      <a:pt x="4167" y="372"/>
                      <a:pt x="3358" y="666"/>
                      <a:pt x="2525" y="911"/>
                    </a:cubicBezTo>
                    <a:cubicBezTo>
                      <a:pt x="1740" y="1181"/>
                      <a:pt x="907" y="1328"/>
                      <a:pt x="74" y="1524"/>
                    </a:cubicBezTo>
                    <a:cubicBezTo>
                      <a:pt x="0" y="1524"/>
                      <a:pt x="25" y="1671"/>
                      <a:pt x="98" y="1671"/>
                    </a:cubicBezTo>
                    <a:cubicBezTo>
                      <a:pt x="956" y="1573"/>
                      <a:pt x="1790" y="1377"/>
                      <a:pt x="2598" y="1107"/>
                    </a:cubicBezTo>
                    <a:cubicBezTo>
                      <a:pt x="3432" y="838"/>
                      <a:pt x="4216" y="519"/>
                      <a:pt x="5000" y="127"/>
                    </a:cubicBezTo>
                    <a:cubicBezTo>
                      <a:pt x="5066" y="83"/>
                      <a:pt x="5034" y="0"/>
                      <a:pt x="49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7" name="Google Shape;807;p43"/>
              <p:cNvSpPr/>
              <p:nvPr/>
            </p:nvSpPr>
            <p:spPr>
              <a:xfrm>
                <a:off x="4233575" y="4513525"/>
                <a:ext cx="102350" cy="21475"/>
              </a:xfrm>
              <a:custGeom>
                <a:rect b="b" l="l" r="r" t="t"/>
                <a:pathLst>
                  <a:path extrusionOk="0" h="859" w="4094">
                    <a:moveTo>
                      <a:pt x="3996" y="1"/>
                    </a:moveTo>
                    <a:cubicBezTo>
                      <a:pt x="2697" y="295"/>
                      <a:pt x="1373" y="467"/>
                      <a:pt x="74" y="736"/>
                    </a:cubicBezTo>
                    <a:cubicBezTo>
                      <a:pt x="1" y="761"/>
                      <a:pt x="25" y="859"/>
                      <a:pt x="99" y="859"/>
                    </a:cubicBezTo>
                    <a:cubicBezTo>
                      <a:pt x="1422" y="761"/>
                      <a:pt x="2746" y="516"/>
                      <a:pt x="4020" y="124"/>
                    </a:cubicBezTo>
                    <a:cubicBezTo>
                      <a:pt x="4094" y="99"/>
                      <a:pt x="4069" y="1"/>
                      <a:pt x="39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8" name="Google Shape;808;p43"/>
              <p:cNvSpPr/>
              <p:nvPr/>
            </p:nvSpPr>
            <p:spPr>
              <a:xfrm>
                <a:off x="4227450" y="4497350"/>
                <a:ext cx="113375" cy="7025"/>
              </a:xfrm>
              <a:custGeom>
                <a:rect b="b" l="l" r="r" t="t"/>
                <a:pathLst>
                  <a:path extrusionOk="0" h="281" w="4535">
                    <a:moveTo>
                      <a:pt x="1834" y="1"/>
                    </a:moveTo>
                    <a:cubicBezTo>
                      <a:pt x="1255" y="1"/>
                      <a:pt x="677" y="21"/>
                      <a:pt x="99" y="60"/>
                    </a:cubicBezTo>
                    <a:cubicBezTo>
                      <a:pt x="1" y="60"/>
                      <a:pt x="1" y="207"/>
                      <a:pt x="99" y="207"/>
                    </a:cubicBezTo>
                    <a:cubicBezTo>
                      <a:pt x="822" y="256"/>
                      <a:pt x="1545" y="262"/>
                      <a:pt x="2268" y="262"/>
                    </a:cubicBezTo>
                    <a:cubicBezTo>
                      <a:pt x="2509" y="262"/>
                      <a:pt x="2750" y="261"/>
                      <a:pt x="2991" y="261"/>
                    </a:cubicBezTo>
                    <a:cubicBezTo>
                      <a:pt x="3473" y="261"/>
                      <a:pt x="3955" y="264"/>
                      <a:pt x="4437" y="280"/>
                    </a:cubicBezTo>
                    <a:cubicBezTo>
                      <a:pt x="4535" y="280"/>
                      <a:pt x="4535" y="133"/>
                      <a:pt x="4437" y="133"/>
                    </a:cubicBezTo>
                    <a:cubicBezTo>
                      <a:pt x="3569" y="45"/>
                      <a:pt x="2701" y="1"/>
                      <a:pt x="18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9" name="Google Shape;809;p43"/>
              <p:cNvSpPr/>
              <p:nvPr/>
            </p:nvSpPr>
            <p:spPr>
              <a:xfrm>
                <a:off x="4215200" y="4445525"/>
                <a:ext cx="123050" cy="46700"/>
              </a:xfrm>
              <a:custGeom>
                <a:rect b="b" l="l" r="r" t="t"/>
                <a:pathLst>
                  <a:path extrusionOk="0" h="1868" w="4922">
                    <a:moveTo>
                      <a:pt x="74" y="1"/>
                    </a:moveTo>
                    <a:cubicBezTo>
                      <a:pt x="0" y="1"/>
                      <a:pt x="0" y="99"/>
                      <a:pt x="74" y="123"/>
                    </a:cubicBezTo>
                    <a:cubicBezTo>
                      <a:pt x="858" y="417"/>
                      <a:pt x="1692" y="613"/>
                      <a:pt x="2476" y="883"/>
                    </a:cubicBezTo>
                    <a:cubicBezTo>
                      <a:pt x="3285" y="1152"/>
                      <a:pt x="4069" y="1471"/>
                      <a:pt x="4829" y="1863"/>
                    </a:cubicBezTo>
                    <a:cubicBezTo>
                      <a:pt x="4834" y="1866"/>
                      <a:pt x="4839" y="1867"/>
                      <a:pt x="4845" y="1867"/>
                    </a:cubicBezTo>
                    <a:cubicBezTo>
                      <a:pt x="4887" y="1867"/>
                      <a:pt x="4921" y="1787"/>
                      <a:pt x="4878" y="1765"/>
                    </a:cubicBezTo>
                    <a:cubicBezTo>
                      <a:pt x="4118" y="1348"/>
                      <a:pt x="3334" y="1005"/>
                      <a:pt x="2549" y="711"/>
                    </a:cubicBezTo>
                    <a:cubicBezTo>
                      <a:pt x="1765" y="368"/>
                      <a:pt x="932" y="123"/>
                      <a:pt x="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0" name="Google Shape;810;p43"/>
              <p:cNvSpPr/>
              <p:nvPr/>
            </p:nvSpPr>
            <p:spPr>
              <a:xfrm>
                <a:off x="4246000" y="4417875"/>
                <a:ext cx="93425" cy="64950"/>
              </a:xfrm>
              <a:custGeom>
                <a:rect b="b" l="l" r="r" t="t"/>
                <a:pathLst>
                  <a:path extrusionOk="0" h="2598" w="3737">
                    <a:moveTo>
                      <a:pt x="97" y="0"/>
                    </a:moveTo>
                    <a:cubicBezTo>
                      <a:pt x="35" y="0"/>
                      <a:pt x="0" y="104"/>
                      <a:pt x="67" y="126"/>
                    </a:cubicBezTo>
                    <a:cubicBezTo>
                      <a:pt x="680" y="518"/>
                      <a:pt x="1317" y="837"/>
                      <a:pt x="1906" y="1254"/>
                    </a:cubicBezTo>
                    <a:cubicBezTo>
                      <a:pt x="2518" y="1646"/>
                      <a:pt x="3106" y="2087"/>
                      <a:pt x="3646" y="2577"/>
                    </a:cubicBezTo>
                    <a:cubicBezTo>
                      <a:pt x="3660" y="2591"/>
                      <a:pt x="3674" y="2597"/>
                      <a:pt x="3687" y="2597"/>
                    </a:cubicBezTo>
                    <a:cubicBezTo>
                      <a:pt x="3717" y="2597"/>
                      <a:pt x="3736" y="2563"/>
                      <a:pt x="3719" y="2528"/>
                    </a:cubicBezTo>
                    <a:cubicBezTo>
                      <a:pt x="2714" y="1474"/>
                      <a:pt x="1513" y="494"/>
                      <a:pt x="116" y="4"/>
                    </a:cubicBezTo>
                    <a:cubicBezTo>
                      <a:pt x="110" y="1"/>
                      <a:pt x="103" y="0"/>
                      <a:pt x="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1" name="Google Shape;811;p43"/>
              <p:cNvSpPr/>
              <p:nvPr/>
            </p:nvSpPr>
            <p:spPr>
              <a:xfrm>
                <a:off x="4270350" y="4657300"/>
                <a:ext cx="146450" cy="141500"/>
              </a:xfrm>
              <a:custGeom>
                <a:rect b="b" l="l" r="r" t="t"/>
                <a:pathLst>
                  <a:path extrusionOk="0" h="5660" w="5858">
                    <a:moveTo>
                      <a:pt x="4146" y="0"/>
                    </a:moveTo>
                    <a:cubicBezTo>
                      <a:pt x="4119" y="0"/>
                      <a:pt x="4093" y="3"/>
                      <a:pt x="4069" y="10"/>
                    </a:cubicBezTo>
                    <a:cubicBezTo>
                      <a:pt x="2574" y="304"/>
                      <a:pt x="932" y="965"/>
                      <a:pt x="319" y="2460"/>
                    </a:cubicBezTo>
                    <a:cubicBezTo>
                      <a:pt x="0" y="3196"/>
                      <a:pt x="123" y="4029"/>
                      <a:pt x="613" y="4642"/>
                    </a:cubicBezTo>
                    <a:cubicBezTo>
                      <a:pt x="1152" y="5230"/>
                      <a:pt x="1887" y="5598"/>
                      <a:pt x="2696" y="5647"/>
                    </a:cubicBezTo>
                    <a:cubicBezTo>
                      <a:pt x="2775" y="5655"/>
                      <a:pt x="2852" y="5659"/>
                      <a:pt x="2929" y="5659"/>
                    </a:cubicBezTo>
                    <a:cubicBezTo>
                      <a:pt x="4401" y="5659"/>
                      <a:pt x="5454" y="4132"/>
                      <a:pt x="5711" y="2804"/>
                    </a:cubicBezTo>
                    <a:cubicBezTo>
                      <a:pt x="5858" y="2044"/>
                      <a:pt x="5809" y="1161"/>
                      <a:pt x="5270" y="549"/>
                    </a:cubicBezTo>
                    <a:cubicBezTo>
                      <a:pt x="5049" y="279"/>
                      <a:pt x="4706" y="108"/>
                      <a:pt x="4363" y="83"/>
                    </a:cubicBezTo>
                    <a:cubicBezTo>
                      <a:pt x="4308" y="28"/>
                      <a:pt x="4225" y="0"/>
                      <a:pt x="41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2" name="Google Shape;812;p43"/>
              <p:cNvSpPr/>
              <p:nvPr/>
            </p:nvSpPr>
            <p:spPr>
              <a:xfrm>
                <a:off x="4365500" y="4688625"/>
                <a:ext cx="34150" cy="90750"/>
              </a:xfrm>
              <a:custGeom>
                <a:rect b="b" l="l" r="r" t="t"/>
                <a:pathLst>
                  <a:path extrusionOk="0" h="3630" w="1366">
                    <a:moveTo>
                      <a:pt x="1292" y="0"/>
                    </a:moveTo>
                    <a:cubicBezTo>
                      <a:pt x="1261" y="0"/>
                      <a:pt x="1231" y="19"/>
                      <a:pt x="1218" y="56"/>
                    </a:cubicBezTo>
                    <a:cubicBezTo>
                      <a:pt x="1194" y="693"/>
                      <a:pt x="1047" y="1305"/>
                      <a:pt x="802" y="1869"/>
                    </a:cubicBezTo>
                    <a:cubicBezTo>
                      <a:pt x="557" y="2433"/>
                      <a:pt x="214" y="2972"/>
                      <a:pt x="18" y="3560"/>
                    </a:cubicBezTo>
                    <a:cubicBezTo>
                      <a:pt x="0" y="3595"/>
                      <a:pt x="44" y="3630"/>
                      <a:pt x="80" y="3630"/>
                    </a:cubicBezTo>
                    <a:cubicBezTo>
                      <a:pt x="95" y="3630"/>
                      <a:pt x="108" y="3624"/>
                      <a:pt x="116" y="3609"/>
                    </a:cubicBezTo>
                    <a:cubicBezTo>
                      <a:pt x="508" y="3095"/>
                      <a:pt x="802" y="2531"/>
                      <a:pt x="1022" y="1943"/>
                    </a:cubicBezTo>
                    <a:cubicBezTo>
                      <a:pt x="1243" y="1330"/>
                      <a:pt x="1366" y="693"/>
                      <a:pt x="1366" y="56"/>
                    </a:cubicBezTo>
                    <a:cubicBezTo>
                      <a:pt x="1353" y="19"/>
                      <a:pt x="1323" y="0"/>
                      <a:pt x="129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3" name="Google Shape;813;p43"/>
              <p:cNvSpPr/>
              <p:nvPr/>
            </p:nvSpPr>
            <p:spPr>
              <a:xfrm>
                <a:off x="4322075" y="4680925"/>
                <a:ext cx="68225" cy="92225"/>
              </a:xfrm>
              <a:custGeom>
                <a:rect b="b" l="l" r="r" t="t"/>
                <a:pathLst>
                  <a:path extrusionOk="0" h="3689" w="2729">
                    <a:moveTo>
                      <a:pt x="2646" y="1"/>
                    </a:moveTo>
                    <a:cubicBezTo>
                      <a:pt x="2632" y="1"/>
                      <a:pt x="2619" y="7"/>
                      <a:pt x="2612" y="20"/>
                    </a:cubicBezTo>
                    <a:cubicBezTo>
                      <a:pt x="2245" y="658"/>
                      <a:pt x="1828" y="1270"/>
                      <a:pt x="1411" y="1859"/>
                    </a:cubicBezTo>
                    <a:cubicBezTo>
                      <a:pt x="1191" y="2177"/>
                      <a:pt x="970" y="2447"/>
                      <a:pt x="725" y="2741"/>
                    </a:cubicBezTo>
                    <a:cubicBezTo>
                      <a:pt x="480" y="2986"/>
                      <a:pt x="260" y="3280"/>
                      <a:pt x="39" y="3574"/>
                    </a:cubicBezTo>
                    <a:cubicBezTo>
                      <a:pt x="1" y="3631"/>
                      <a:pt x="66" y="3688"/>
                      <a:pt x="120" y="3688"/>
                    </a:cubicBezTo>
                    <a:cubicBezTo>
                      <a:pt x="136" y="3688"/>
                      <a:pt x="150" y="3683"/>
                      <a:pt x="161" y="3672"/>
                    </a:cubicBezTo>
                    <a:cubicBezTo>
                      <a:pt x="456" y="3427"/>
                      <a:pt x="676" y="3158"/>
                      <a:pt x="897" y="2863"/>
                    </a:cubicBezTo>
                    <a:cubicBezTo>
                      <a:pt x="1117" y="2569"/>
                      <a:pt x="1338" y="2275"/>
                      <a:pt x="1558" y="1981"/>
                    </a:cubicBezTo>
                    <a:cubicBezTo>
                      <a:pt x="1975" y="1368"/>
                      <a:pt x="2343" y="756"/>
                      <a:pt x="2710" y="94"/>
                    </a:cubicBezTo>
                    <a:cubicBezTo>
                      <a:pt x="2728" y="41"/>
                      <a:pt x="2682" y="1"/>
                      <a:pt x="26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4" name="Google Shape;814;p43"/>
              <p:cNvSpPr/>
              <p:nvPr/>
            </p:nvSpPr>
            <p:spPr>
              <a:xfrm>
                <a:off x="4315350" y="4678025"/>
                <a:ext cx="66075" cy="64475"/>
              </a:xfrm>
              <a:custGeom>
                <a:rect b="b" l="l" r="r" t="t"/>
                <a:pathLst>
                  <a:path extrusionOk="0" h="2579" w="2643">
                    <a:moveTo>
                      <a:pt x="2523" y="0"/>
                    </a:moveTo>
                    <a:cubicBezTo>
                      <a:pt x="2511" y="0"/>
                      <a:pt x="2499" y="4"/>
                      <a:pt x="2489" y="14"/>
                    </a:cubicBezTo>
                    <a:cubicBezTo>
                      <a:pt x="1582" y="774"/>
                      <a:pt x="749" y="1582"/>
                      <a:pt x="38" y="2489"/>
                    </a:cubicBezTo>
                    <a:cubicBezTo>
                      <a:pt x="1" y="2527"/>
                      <a:pt x="35" y="2579"/>
                      <a:pt x="64" y="2579"/>
                    </a:cubicBezTo>
                    <a:cubicBezTo>
                      <a:pt x="73" y="2579"/>
                      <a:pt x="82" y="2574"/>
                      <a:pt x="87" y="2563"/>
                    </a:cubicBezTo>
                    <a:cubicBezTo>
                      <a:pt x="921" y="1754"/>
                      <a:pt x="1705" y="896"/>
                      <a:pt x="2563" y="112"/>
                    </a:cubicBezTo>
                    <a:cubicBezTo>
                      <a:pt x="2642" y="72"/>
                      <a:pt x="2577" y="0"/>
                      <a:pt x="25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5" name="Google Shape;815;p43"/>
              <p:cNvSpPr/>
              <p:nvPr/>
            </p:nvSpPr>
            <p:spPr>
              <a:xfrm>
                <a:off x="4303725" y="4671525"/>
                <a:ext cx="73675" cy="48200"/>
              </a:xfrm>
              <a:custGeom>
                <a:rect b="b" l="l" r="r" t="t"/>
                <a:pathLst>
                  <a:path extrusionOk="0" h="1928" w="2947">
                    <a:moveTo>
                      <a:pt x="2848" y="0"/>
                    </a:moveTo>
                    <a:cubicBezTo>
                      <a:pt x="2843" y="0"/>
                      <a:pt x="2837" y="2"/>
                      <a:pt x="2832" y="4"/>
                    </a:cubicBezTo>
                    <a:cubicBezTo>
                      <a:pt x="2317" y="225"/>
                      <a:pt x="1827" y="494"/>
                      <a:pt x="1361" y="789"/>
                    </a:cubicBezTo>
                    <a:cubicBezTo>
                      <a:pt x="871" y="1058"/>
                      <a:pt x="454" y="1401"/>
                      <a:pt x="62" y="1793"/>
                    </a:cubicBezTo>
                    <a:cubicBezTo>
                      <a:pt x="1" y="1834"/>
                      <a:pt x="42" y="1927"/>
                      <a:pt x="115" y="1927"/>
                    </a:cubicBezTo>
                    <a:cubicBezTo>
                      <a:pt x="129" y="1927"/>
                      <a:pt x="144" y="1924"/>
                      <a:pt x="160" y="1916"/>
                    </a:cubicBezTo>
                    <a:cubicBezTo>
                      <a:pt x="626" y="1622"/>
                      <a:pt x="1043" y="1279"/>
                      <a:pt x="1484" y="960"/>
                    </a:cubicBezTo>
                    <a:cubicBezTo>
                      <a:pt x="1949" y="666"/>
                      <a:pt x="2415" y="347"/>
                      <a:pt x="2881" y="102"/>
                    </a:cubicBezTo>
                    <a:cubicBezTo>
                      <a:pt x="2946" y="80"/>
                      <a:pt x="2895" y="0"/>
                      <a:pt x="28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6" name="Google Shape;816;p43"/>
              <p:cNvSpPr/>
              <p:nvPr/>
            </p:nvSpPr>
            <p:spPr>
              <a:xfrm>
                <a:off x="4312175" y="4486875"/>
                <a:ext cx="729600" cy="386550"/>
              </a:xfrm>
              <a:custGeom>
                <a:rect b="b" l="l" r="r" t="t"/>
                <a:pathLst>
                  <a:path extrusionOk="0" h="15462" w="29184">
                    <a:moveTo>
                      <a:pt x="10303" y="0"/>
                    </a:moveTo>
                    <a:cubicBezTo>
                      <a:pt x="10053" y="0"/>
                      <a:pt x="9803" y="18"/>
                      <a:pt x="9552" y="62"/>
                    </a:cubicBezTo>
                    <a:cubicBezTo>
                      <a:pt x="5043" y="871"/>
                      <a:pt x="2641" y="2096"/>
                      <a:pt x="656" y="2979"/>
                    </a:cubicBezTo>
                    <a:cubicBezTo>
                      <a:pt x="557" y="3028"/>
                      <a:pt x="484" y="3126"/>
                      <a:pt x="435" y="3224"/>
                    </a:cubicBezTo>
                    <a:cubicBezTo>
                      <a:pt x="361" y="3297"/>
                      <a:pt x="312" y="3420"/>
                      <a:pt x="361" y="3542"/>
                    </a:cubicBezTo>
                    <a:lnTo>
                      <a:pt x="705" y="4572"/>
                    </a:lnTo>
                    <a:cubicBezTo>
                      <a:pt x="754" y="4719"/>
                      <a:pt x="803" y="4866"/>
                      <a:pt x="852" y="5013"/>
                    </a:cubicBezTo>
                    <a:cubicBezTo>
                      <a:pt x="925" y="5160"/>
                      <a:pt x="974" y="5332"/>
                      <a:pt x="1023" y="5503"/>
                    </a:cubicBezTo>
                    <a:cubicBezTo>
                      <a:pt x="1023" y="5503"/>
                      <a:pt x="1023" y="5528"/>
                      <a:pt x="999" y="5528"/>
                    </a:cubicBezTo>
                    <a:cubicBezTo>
                      <a:pt x="950" y="5577"/>
                      <a:pt x="925" y="5601"/>
                      <a:pt x="876" y="5650"/>
                    </a:cubicBezTo>
                    <a:cubicBezTo>
                      <a:pt x="778" y="5748"/>
                      <a:pt x="680" y="5846"/>
                      <a:pt x="582" y="5944"/>
                    </a:cubicBezTo>
                    <a:cubicBezTo>
                      <a:pt x="386" y="6214"/>
                      <a:pt x="214" y="6483"/>
                      <a:pt x="92" y="6778"/>
                    </a:cubicBezTo>
                    <a:cubicBezTo>
                      <a:pt x="0" y="7030"/>
                      <a:pt x="252" y="7197"/>
                      <a:pt x="446" y="7197"/>
                    </a:cubicBezTo>
                    <a:cubicBezTo>
                      <a:pt x="459" y="7197"/>
                      <a:pt x="471" y="7196"/>
                      <a:pt x="484" y="7194"/>
                    </a:cubicBezTo>
                    <a:cubicBezTo>
                      <a:pt x="675" y="7177"/>
                      <a:pt x="865" y="7160"/>
                      <a:pt x="1056" y="7160"/>
                    </a:cubicBezTo>
                    <a:cubicBezTo>
                      <a:pt x="1135" y="7160"/>
                      <a:pt x="1214" y="7162"/>
                      <a:pt x="1293" y="7170"/>
                    </a:cubicBezTo>
                    <a:lnTo>
                      <a:pt x="1905" y="7145"/>
                    </a:lnTo>
                    <a:cubicBezTo>
                      <a:pt x="2396" y="8224"/>
                      <a:pt x="3057" y="9228"/>
                      <a:pt x="3891" y="10111"/>
                    </a:cubicBezTo>
                    <a:cubicBezTo>
                      <a:pt x="4283" y="10503"/>
                      <a:pt x="4871" y="10895"/>
                      <a:pt x="5043" y="11459"/>
                    </a:cubicBezTo>
                    <a:cubicBezTo>
                      <a:pt x="5214" y="11998"/>
                      <a:pt x="5116" y="12635"/>
                      <a:pt x="5435" y="13174"/>
                    </a:cubicBezTo>
                    <a:cubicBezTo>
                      <a:pt x="5478" y="13246"/>
                      <a:pt x="5554" y="13284"/>
                      <a:pt x="5629" y="13284"/>
                    </a:cubicBezTo>
                    <a:cubicBezTo>
                      <a:pt x="5683" y="13284"/>
                      <a:pt x="5737" y="13264"/>
                      <a:pt x="5778" y="13223"/>
                    </a:cubicBezTo>
                    <a:cubicBezTo>
                      <a:pt x="6145" y="12905"/>
                      <a:pt x="6562" y="12635"/>
                      <a:pt x="7003" y="12464"/>
                    </a:cubicBezTo>
                    <a:cubicBezTo>
                      <a:pt x="7077" y="12880"/>
                      <a:pt x="7150" y="13272"/>
                      <a:pt x="7224" y="13664"/>
                    </a:cubicBezTo>
                    <a:cubicBezTo>
                      <a:pt x="7248" y="13983"/>
                      <a:pt x="7420" y="14277"/>
                      <a:pt x="7690" y="14473"/>
                    </a:cubicBezTo>
                    <a:cubicBezTo>
                      <a:pt x="7778" y="14526"/>
                      <a:pt x="7867" y="14548"/>
                      <a:pt x="7957" y="14548"/>
                    </a:cubicBezTo>
                    <a:cubicBezTo>
                      <a:pt x="8240" y="14548"/>
                      <a:pt x="8520" y="14328"/>
                      <a:pt x="8743" y="14179"/>
                    </a:cubicBezTo>
                    <a:lnTo>
                      <a:pt x="9822" y="13419"/>
                    </a:lnTo>
                    <a:lnTo>
                      <a:pt x="10459" y="14351"/>
                    </a:lnTo>
                    <a:lnTo>
                      <a:pt x="10851" y="14890"/>
                    </a:lnTo>
                    <a:cubicBezTo>
                      <a:pt x="10949" y="15061"/>
                      <a:pt x="11072" y="15233"/>
                      <a:pt x="11219" y="15356"/>
                    </a:cubicBezTo>
                    <a:cubicBezTo>
                      <a:pt x="11308" y="15430"/>
                      <a:pt x="11400" y="15462"/>
                      <a:pt x="11491" y="15462"/>
                    </a:cubicBezTo>
                    <a:cubicBezTo>
                      <a:pt x="11698" y="15462"/>
                      <a:pt x="11899" y="15298"/>
                      <a:pt x="12052" y="15111"/>
                    </a:cubicBezTo>
                    <a:cubicBezTo>
                      <a:pt x="12297" y="14792"/>
                      <a:pt x="12542" y="14449"/>
                      <a:pt x="12787" y="14130"/>
                    </a:cubicBezTo>
                    <a:cubicBezTo>
                      <a:pt x="13339" y="14232"/>
                      <a:pt x="13924" y="14283"/>
                      <a:pt x="14501" y="14283"/>
                    </a:cubicBezTo>
                    <a:cubicBezTo>
                      <a:pt x="14617" y="14283"/>
                      <a:pt x="14732" y="14281"/>
                      <a:pt x="14846" y="14277"/>
                    </a:cubicBezTo>
                    <a:cubicBezTo>
                      <a:pt x="15214" y="14253"/>
                      <a:pt x="15581" y="14204"/>
                      <a:pt x="15949" y="14155"/>
                    </a:cubicBezTo>
                    <a:cubicBezTo>
                      <a:pt x="16121" y="14130"/>
                      <a:pt x="16292" y="14081"/>
                      <a:pt x="16464" y="14057"/>
                    </a:cubicBezTo>
                    <a:cubicBezTo>
                      <a:pt x="16611" y="13983"/>
                      <a:pt x="16782" y="13959"/>
                      <a:pt x="16954" y="13959"/>
                    </a:cubicBezTo>
                    <a:cubicBezTo>
                      <a:pt x="17076" y="13983"/>
                      <a:pt x="17174" y="14130"/>
                      <a:pt x="17248" y="14228"/>
                    </a:cubicBezTo>
                    <a:cubicBezTo>
                      <a:pt x="17321" y="14326"/>
                      <a:pt x="17419" y="14424"/>
                      <a:pt x="17518" y="14498"/>
                    </a:cubicBezTo>
                    <a:cubicBezTo>
                      <a:pt x="17651" y="14581"/>
                      <a:pt x="17818" y="14630"/>
                      <a:pt x="17981" y="14630"/>
                    </a:cubicBezTo>
                    <a:cubicBezTo>
                      <a:pt x="18057" y="14630"/>
                      <a:pt x="18133" y="14619"/>
                      <a:pt x="18204" y="14596"/>
                    </a:cubicBezTo>
                    <a:cubicBezTo>
                      <a:pt x="18522" y="14547"/>
                      <a:pt x="18767" y="14351"/>
                      <a:pt x="18939" y="14081"/>
                    </a:cubicBezTo>
                    <a:cubicBezTo>
                      <a:pt x="19209" y="14277"/>
                      <a:pt x="19527" y="14449"/>
                      <a:pt x="19846" y="14596"/>
                    </a:cubicBezTo>
                    <a:cubicBezTo>
                      <a:pt x="19899" y="14622"/>
                      <a:pt x="19955" y="14636"/>
                      <a:pt x="20008" y="14636"/>
                    </a:cubicBezTo>
                    <a:cubicBezTo>
                      <a:pt x="20103" y="14636"/>
                      <a:pt x="20191" y="14592"/>
                      <a:pt x="20238" y="14498"/>
                    </a:cubicBezTo>
                    <a:cubicBezTo>
                      <a:pt x="20459" y="14130"/>
                      <a:pt x="20606" y="13714"/>
                      <a:pt x="20679" y="13297"/>
                    </a:cubicBezTo>
                    <a:cubicBezTo>
                      <a:pt x="20728" y="12905"/>
                      <a:pt x="20900" y="12537"/>
                      <a:pt x="21169" y="12218"/>
                    </a:cubicBezTo>
                    <a:cubicBezTo>
                      <a:pt x="21452" y="11973"/>
                      <a:pt x="21790" y="11884"/>
                      <a:pt x="22143" y="11884"/>
                    </a:cubicBezTo>
                    <a:cubicBezTo>
                      <a:pt x="22707" y="11884"/>
                      <a:pt x="23309" y="12111"/>
                      <a:pt x="23792" y="12292"/>
                    </a:cubicBezTo>
                    <a:cubicBezTo>
                      <a:pt x="23838" y="12313"/>
                      <a:pt x="23884" y="12323"/>
                      <a:pt x="23927" y="12323"/>
                    </a:cubicBezTo>
                    <a:cubicBezTo>
                      <a:pt x="24135" y="12323"/>
                      <a:pt x="24290" y="12103"/>
                      <a:pt x="24208" y="11900"/>
                    </a:cubicBezTo>
                    <a:cubicBezTo>
                      <a:pt x="24110" y="11581"/>
                      <a:pt x="24012" y="11287"/>
                      <a:pt x="23914" y="10969"/>
                    </a:cubicBezTo>
                    <a:cubicBezTo>
                      <a:pt x="23841" y="10846"/>
                      <a:pt x="23792" y="10699"/>
                      <a:pt x="23792" y="10552"/>
                    </a:cubicBezTo>
                    <a:cubicBezTo>
                      <a:pt x="23792" y="10527"/>
                      <a:pt x="23963" y="10429"/>
                      <a:pt x="24012" y="10380"/>
                    </a:cubicBezTo>
                    <a:cubicBezTo>
                      <a:pt x="24502" y="10062"/>
                      <a:pt x="24944" y="9694"/>
                      <a:pt x="25360" y="9302"/>
                    </a:cubicBezTo>
                    <a:cubicBezTo>
                      <a:pt x="25752" y="8885"/>
                      <a:pt x="26120" y="8444"/>
                      <a:pt x="26463" y="7978"/>
                    </a:cubicBezTo>
                    <a:cubicBezTo>
                      <a:pt x="26733" y="7586"/>
                      <a:pt x="27002" y="7170"/>
                      <a:pt x="27296" y="6802"/>
                    </a:cubicBezTo>
                    <a:cubicBezTo>
                      <a:pt x="27468" y="6557"/>
                      <a:pt x="27640" y="6336"/>
                      <a:pt x="27836" y="6140"/>
                    </a:cubicBezTo>
                    <a:cubicBezTo>
                      <a:pt x="28032" y="5969"/>
                      <a:pt x="28277" y="5846"/>
                      <a:pt x="28522" y="5773"/>
                    </a:cubicBezTo>
                    <a:cubicBezTo>
                      <a:pt x="28767" y="5699"/>
                      <a:pt x="28841" y="5405"/>
                      <a:pt x="28669" y="5233"/>
                    </a:cubicBezTo>
                    <a:cubicBezTo>
                      <a:pt x="28448" y="4988"/>
                      <a:pt x="28130" y="4915"/>
                      <a:pt x="27860" y="4694"/>
                    </a:cubicBezTo>
                    <a:cubicBezTo>
                      <a:pt x="27811" y="4670"/>
                      <a:pt x="27762" y="4596"/>
                      <a:pt x="27738" y="4547"/>
                    </a:cubicBezTo>
                    <a:cubicBezTo>
                      <a:pt x="27713" y="4523"/>
                      <a:pt x="27713" y="4498"/>
                      <a:pt x="27738" y="4474"/>
                    </a:cubicBezTo>
                    <a:cubicBezTo>
                      <a:pt x="27738" y="4474"/>
                      <a:pt x="27762" y="4449"/>
                      <a:pt x="27787" y="4449"/>
                    </a:cubicBezTo>
                    <a:cubicBezTo>
                      <a:pt x="28007" y="4376"/>
                      <a:pt x="28252" y="4376"/>
                      <a:pt x="28448" y="4327"/>
                    </a:cubicBezTo>
                    <a:cubicBezTo>
                      <a:pt x="28718" y="4253"/>
                      <a:pt x="28963" y="4106"/>
                      <a:pt x="29110" y="3910"/>
                    </a:cubicBezTo>
                    <a:cubicBezTo>
                      <a:pt x="29184" y="3763"/>
                      <a:pt x="29159" y="3591"/>
                      <a:pt x="29061" y="3469"/>
                    </a:cubicBezTo>
                    <a:cubicBezTo>
                      <a:pt x="28743" y="3199"/>
                      <a:pt x="28448" y="2905"/>
                      <a:pt x="28130" y="2636"/>
                    </a:cubicBezTo>
                    <a:cubicBezTo>
                      <a:pt x="28448" y="2390"/>
                      <a:pt x="28693" y="2096"/>
                      <a:pt x="28890" y="1753"/>
                    </a:cubicBezTo>
                    <a:cubicBezTo>
                      <a:pt x="28963" y="1606"/>
                      <a:pt x="28914" y="1410"/>
                      <a:pt x="28767" y="1312"/>
                    </a:cubicBezTo>
                    <a:cubicBezTo>
                      <a:pt x="28507" y="1189"/>
                      <a:pt x="28275" y="1144"/>
                      <a:pt x="28045" y="1144"/>
                    </a:cubicBezTo>
                    <a:cubicBezTo>
                      <a:pt x="27539" y="1144"/>
                      <a:pt x="27042" y="1366"/>
                      <a:pt x="26267" y="1484"/>
                    </a:cubicBezTo>
                    <a:cubicBezTo>
                      <a:pt x="25385" y="1680"/>
                      <a:pt x="24502" y="1851"/>
                      <a:pt x="23596" y="1949"/>
                    </a:cubicBezTo>
                    <a:cubicBezTo>
                      <a:pt x="23259" y="1967"/>
                      <a:pt x="22922" y="1976"/>
                      <a:pt x="22585" y="1976"/>
                    </a:cubicBezTo>
                    <a:cubicBezTo>
                      <a:pt x="21085" y="1976"/>
                      <a:pt x="19591" y="1799"/>
                      <a:pt x="18130" y="1459"/>
                    </a:cubicBezTo>
                    <a:cubicBezTo>
                      <a:pt x="16243" y="1067"/>
                      <a:pt x="14380" y="577"/>
                      <a:pt x="12493" y="283"/>
                    </a:cubicBezTo>
                    <a:cubicBezTo>
                      <a:pt x="11763" y="155"/>
                      <a:pt x="11033" y="0"/>
                      <a:pt x="103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7" name="Google Shape;817;p43"/>
              <p:cNvSpPr/>
              <p:nvPr/>
            </p:nvSpPr>
            <p:spPr>
              <a:xfrm>
                <a:off x="4267275" y="4194200"/>
                <a:ext cx="163000" cy="177675"/>
              </a:xfrm>
              <a:custGeom>
                <a:rect b="b" l="l" r="r" t="t"/>
                <a:pathLst>
                  <a:path extrusionOk="0" h="7107" w="6520">
                    <a:moveTo>
                      <a:pt x="3889" y="0"/>
                    </a:moveTo>
                    <a:cubicBezTo>
                      <a:pt x="3590" y="0"/>
                      <a:pt x="3293" y="73"/>
                      <a:pt x="3015" y="201"/>
                    </a:cubicBezTo>
                    <a:cubicBezTo>
                      <a:pt x="1937" y="642"/>
                      <a:pt x="1030" y="1426"/>
                      <a:pt x="466" y="2456"/>
                    </a:cubicBezTo>
                    <a:cubicBezTo>
                      <a:pt x="148" y="2995"/>
                      <a:pt x="1" y="3632"/>
                      <a:pt x="50" y="4245"/>
                    </a:cubicBezTo>
                    <a:cubicBezTo>
                      <a:pt x="148" y="4858"/>
                      <a:pt x="466" y="5397"/>
                      <a:pt x="956" y="5764"/>
                    </a:cubicBezTo>
                    <a:cubicBezTo>
                      <a:pt x="1888" y="6500"/>
                      <a:pt x="3015" y="6965"/>
                      <a:pt x="4216" y="7088"/>
                    </a:cubicBezTo>
                    <a:cubicBezTo>
                      <a:pt x="4363" y="7100"/>
                      <a:pt x="4504" y="7106"/>
                      <a:pt x="4645" y="7106"/>
                    </a:cubicBezTo>
                    <a:cubicBezTo>
                      <a:pt x="4786" y="7106"/>
                      <a:pt x="4927" y="7100"/>
                      <a:pt x="5074" y="7088"/>
                    </a:cubicBezTo>
                    <a:cubicBezTo>
                      <a:pt x="5270" y="7088"/>
                      <a:pt x="5417" y="6965"/>
                      <a:pt x="5491" y="6794"/>
                    </a:cubicBezTo>
                    <a:cubicBezTo>
                      <a:pt x="5981" y="6524"/>
                      <a:pt x="6201" y="5961"/>
                      <a:pt x="6348" y="5421"/>
                    </a:cubicBezTo>
                    <a:cubicBezTo>
                      <a:pt x="6471" y="4833"/>
                      <a:pt x="6520" y="4196"/>
                      <a:pt x="6471" y="3583"/>
                    </a:cubicBezTo>
                    <a:cubicBezTo>
                      <a:pt x="6446" y="2897"/>
                      <a:pt x="6299" y="2211"/>
                      <a:pt x="6030" y="1598"/>
                    </a:cubicBezTo>
                    <a:cubicBezTo>
                      <a:pt x="5785" y="1059"/>
                      <a:pt x="5393" y="618"/>
                      <a:pt x="4902" y="324"/>
                    </a:cubicBezTo>
                    <a:cubicBezTo>
                      <a:pt x="4633" y="152"/>
                      <a:pt x="4339" y="54"/>
                      <a:pt x="4020" y="5"/>
                    </a:cubicBezTo>
                    <a:cubicBezTo>
                      <a:pt x="3976" y="2"/>
                      <a:pt x="3933" y="0"/>
                      <a:pt x="38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8" name="Google Shape;818;p43"/>
              <p:cNvSpPr/>
              <p:nvPr/>
            </p:nvSpPr>
            <p:spPr>
              <a:xfrm>
                <a:off x="4307350" y="4309775"/>
                <a:ext cx="81525" cy="41600"/>
              </a:xfrm>
              <a:custGeom>
                <a:rect b="b" l="l" r="r" t="t"/>
                <a:pathLst>
                  <a:path extrusionOk="0" h="1664" w="3261">
                    <a:moveTo>
                      <a:pt x="74" y="1"/>
                    </a:moveTo>
                    <a:cubicBezTo>
                      <a:pt x="25" y="1"/>
                      <a:pt x="0" y="72"/>
                      <a:pt x="40" y="112"/>
                    </a:cubicBezTo>
                    <a:cubicBezTo>
                      <a:pt x="947" y="823"/>
                      <a:pt x="1976" y="1338"/>
                      <a:pt x="3079" y="1656"/>
                    </a:cubicBezTo>
                    <a:cubicBezTo>
                      <a:pt x="3093" y="1661"/>
                      <a:pt x="3107" y="1663"/>
                      <a:pt x="3119" y="1663"/>
                    </a:cubicBezTo>
                    <a:cubicBezTo>
                      <a:pt x="3234" y="1663"/>
                      <a:pt x="3260" y="1480"/>
                      <a:pt x="3128" y="1436"/>
                    </a:cubicBezTo>
                    <a:cubicBezTo>
                      <a:pt x="2098" y="1043"/>
                      <a:pt x="1094" y="578"/>
                      <a:pt x="113" y="14"/>
                    </a:cubicBezTo>
                    <a:cubicBezTo>
                      <a:pt x="99" y="5"/>
                      <a:pt x="86" y="1"/>
                      <a:pt x="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9" name="Google Shape;819;p43"/>
              <p:cNvSpPr/>
              <p:nvPr/>
            </p:nvSpPr>
            <p:spPr>
              <a:xfrm>
                <a:off x="4318375" y="4254025"/>
                <a:ext cx="77300" cy="88025"/>
              </a:xfrm>
              <a:custGeom>
                <a:rect b="b" l="l" r="r" t="t"/>
                <a:pathLst>
                  <a:path extrusionOk="0" h="3521" w="3092">
                    <a:moveTo>
                      <a:pt x="61" y="0"/>
                    </a:moveTo>
                    <a:cubicBezTo>
                      <a:pt x="25" y="0"/>
                      <a:pt x="0" y="72"/>
                      <a:pt x="40" y="112"/>
                    </a:cubicBezTo>
                    <a:cubicBezTo>
                      <a:pt x="898" y="1337"/>
                      <a:pt x="2001" y="2367"/>
                      <a:pt x="2956" y="3494"/>
                    </a:cubicBezTo>
                    <a:cubicBezTo>
                      <a:pt x="2975" y="3512"/>
                      <a:pt x="2993" y="3520"/>
                      <a:pt x="3010" y="3520"/>
                    </a:cubicBezTo>
                    <a:cubicBezTo>
                      <a:pt x="3059" y="3520"/>
                      <a:pt x="3091" y="3451"/>
                      <a:pt x="3054" y="3396"/>
                    </a:cubicBezTo>
                    <a:cubicBezTo>
                      <a:pt x="2148" y="2220"/>
                      <a:pt x="1265" y="970"/>
                      <a:pt x="89" y="14"/>
                    </a:cubicBezTo>
                    <a:cubicBezTo>
                      <a:pt x="80" y="4"/>
                      <a:pt x="70" y="0"/>
                      <a:pt x="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0" name="Google Shape;820;p43"/>
              <p:cNvSpPr/>
              <p:nvPr/>
            </p:nvSpPr>
            <p:spPr>
              <a:xfrm>
                <a:off x="4372900" y="4240825"/>
                <a:ext cx="28950" cy="98000"/>
              </a:xfrm>
              <a:custGeom>
                <a:rect b="b" l="l" r="r" t="t"/>
                <a:pathLst>
                  <a:path extrusionOk="0" h="3920" w="1158">
                    <a:moveTo>
                      <a:pt x="64" y="0"/>
                    </a:moveTo>
                    <a:cubicBezTo>
                      <a:pt x="32" y="0"/>
                      <a:pt x="1" y="21"/>
                      <a:pt x="16" y="52"/>
                    </a:cubicBezTo>
                    <a:cubicBezTo>
                      <a:pt x="212" y="689"/>
                      <a:pt x="432" y="1302"/>
                      <a:pt x="628" y="1939"/>
                    </a:cubicBezTo>
                    <a:cubicBezTo>
                      <a:pt x="800" y="2576"/>
                      <a:pt x="947" y="3213"/>
                      <a:pt x="1045" y="3875"/>
                    </a:cubicBezTo>
                    <a:cubicBezTo>
                      <a:pt x="1045" y="3906"/>
                      <a:pt x="1067" y="3919"/>
                      <a:pt x="1090" y="3919"/>
                    </a:cubicBezTo>
                    <a:cubicBezTo>
                      <a:pt x="1122" y="3919"/>
                      <a:pt x="1157" y="3893"/>
                      <a:pt x="1143" y="3850"/>
                    </a:cubicBezTo>
                    <a:cubicBezTo>
                      <a:pt x="1094" y="3189"/>
                      <a:pt x="971" y="2502"/>
                      <a:pt x="800" y="1865"/>
                    </a:cubicBezTo>
                    <a:cubicBezTo>
                      <a:pt x="653" y="1228"/>
                      <a:pt x="432" y="615"/>
                      <a:pt x="114" y="27"/>
                    </a:cubicBezTo>
                    <a:cubicBezTo>
                      <a:pt x="104" y="8"/>
                      <a:pt x="84" y="0"/>
                      <a:pt x="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1" name="Google Shape;821;p43"/>
              <p:cNvSpPr/>
              <p:nvPr/>
            </p:nvSpPr>
            <p:spPr>
              <a:xfrm>
                <a:off x="4308950" y="4139650"/>
                <a:ext cx="723875" cy="438025"/>
              </a:xfrm>
              <a:custGeom>
                <a:rect b="b" l="l" r="r" t="t"/>
                <a:pathLst>
                  <a:path extrusionOk="0" h="17521" w="28955">
                    <a:moveTo>
                      <a:pt x="14493" y="1"/>
                    </a:moveTo>
                    <a:cubicBezTo>
                      <a:pt x="14474" y="1"/>
                      <a:pt x="14455" y="3"/>
                      <a:pt x="14436" y="6"/>
                    </a:cubicBezTo>
                    <a:cubicBezTo>
                      <a:pt x="14264" y="30"/>
                      <a:pt x="14117" y="153"/>
                      <a:pt x="14068" y="324"/>
                    </a:cubicBezTo>
                    <a:cubicBezTo>
                      <a:pt x="13774" y="1133"/>
                      <a:pt x="12647" y="1427"/>
                      <a:pt x="11862" y="1648"/>
                    </a:cubicBezTo>
                    <a:lnTo>
                      <a:pt x="9853" y="2236"/>
                    </a:lnTo>
                    <a:cubicBezTo>
                      <a:pt x="9828" y="2236"/>
                      <a:pt x="9583" y="2285"/>
                      <a:pt x="9436" y="2334"/>
                    </a:cubicBezTo>
                    <a:cubicBezTo>
                      <a:pt x="9387" y="2260"/>
                      <a:pt x="9338" y="2187"/>
                      <a:pt x="9289" y="2138"/>
                    </a:cubicBezTo>
                    <a:lnTo>
                      <a:pt x="8676" y="1280"/>
                    </a:lnTo>
                    <a:cubicBezTo>
                      <a:pt x="8612" y="1173"/>
                      <a:pt x="8493" y="1104"/>
                      <a:pt x="8349" y="1104"/>
                    </a:cubicBezTo>
                    <a:cubicBezTo>
                      <a:pt x="8328" y="1104"/>
                      <a:pt x="8306" y="1105"/>
                      <a:pt x="8284" y="1109"/>
                    </a:cubicBezTo>
                    <a:cubicBezTo>
                      <a:pt x="8137" y="1109"/>
                      <a:pt x="8015" y="1231"/>
                      <a:pt x="7966" y="1378"/>
                    </a:cubicBezTo>
                    <a:cubicBezTo>
                      <a:pt x="7917" y="1844"/>
                      <a:pt x="7892" y="2334"/>
                      <a:pt x="7917" y="2824"/>
                    </a:cubicBezTo>
                    <a:cubicBezTo>
                      <a:pt x="7720" y="2775"/>
                      <a:pt x="7549" y="2751"/>
                      <a:pt x="7377" y="2677"/>
                    </a:cubicBezTo>
                    <a:cubicBezTo>
                      <a:pt x="7034" y="2555"/>
                      <a:pt x="6740" y="2383"/>
                      <a:pt x="6471" y="2162"/>
                    </a:cubicBezTo>
                    <a:cubicBezTo>
                      <a:pt x="6387" y="2086"/>
                      <a:pt x="6291" y="2053"/>
                      <a:pt x="6197" y="2053"/>
                    </a:cubicBezTo>
                    <a:cubicBezTo>
                      <a:pt x="5958" y="2053"/>
                      <a:pt x="5738" y="2266"/>
                      <a:pt x="5809" y="2530"/>
                    </a:cubicBezTo>
                    <a:cubicBezTo>
                      <a:pt x="5882" y="3094"/>
                      <a:pt x="5956" y="3633"/>
                      <a:pt x="6078" y="4172"/>
                    </a:cubicBezTo>
                    <a:cubicBezTo>
                      <a:pt x="5858" y="4393"/>
                      <a:pt x="5637" y="4613"/>
                      <a:pt x="5417" y="4834"/>
                    </a:cubicBezTo>
                    <a:cubicBezTo>
                      <a:pt x="5294" y="4981"/>
                      <a:pt x="5147" y="5128"/>
                      <a:pt x="5000" y="5275"/>
                    </a:cubicBezTo>
                    <a:cubicBezTo>
                      <a:pt x="4926" y="5349"/>
                      <a:pt x="4877" y="5422"/>
                      <a:pt x="4804" y="5422"/>
                    </a:cubicBezTo>
                    <a:cubicBezTo>
                      <a:pt x="4583" y="5422"/>
                      <a:pt x="4289" y="5251"/>
                      <a:pt x="4044" y="5226"/>
                    </a:cubicBezTo>
                    <a:cubicBezTo>
                      <a:pt x="3983" y="5217"/>
                      <a:pt x="3921" y="5212"/>
                      <a:pt x="3859" y="5212"/>
                    </a:cubicBezTo>
                    <a:cubicBezTo>
                      <a:pt x="3572" y="5212"/>
                      <a:pt x="3296" y="5316"/>
                      <a:pt x="3235" y="5618"/>
                    </a:cubicBezTo>
                    <a:cubicBezTo>
                      <a:pt x="3186" y="5888"/>
                      <a:pt x="3260" y="6182"/>
                      <a:pt x="3431" y="6402"/>
                    </a:cubicBezTo>
                    <a:cubicBezTo>
                      <a:pt x="3554" y="6549"/>
                      <a:pt x="3775" y="6770"/>
                      <a:pt x="3799" y="6942"/>
                    </a:cubicBezTo>
                    <a:cubicBezTo>
                      <a:pt x="3824" y="7113"/>
                      <a:pt x="3603" y="7383"/>
                      <a:pt x="3480" y="7505"/>
                    </a:cubicBezTo>
                    <a:cubicBezTo>
                      <a:pt x="3333" y="7677"/>
                      <a:pt x="3137" y="7799"/>
                      <a:pt x="2941" y="7897"/>
                    </a:cubicBezTo>
                    <a:cubicBezTo>
                      <a:pt x="2721" y="7997"/>
                      <a:pt x="2485" y="8046"/>
                      <a:pt x="2251" y="8046"/>
                    </a:cubicBezTo>
                    <a:cubicBezTo>
                      <a:pt x="1964" y="8046"/>
                      <a:pt x="1678" y="7972"/>
                      <a:pt x="1422" y="7824"/>
                    </a:cubicBezTo>
                    <a:cubicBezTo>
                      <a:pt x="1362" y="7794"/>
                      <a:pt x="1300" y="7780"/>
                      <a:pt x="1241" y="7780"/>
                    </a:cubicBezTo>
                    <a:cubicBezTo>
                      <a:pt x="1006" y="7780"/>
                      <a:pt x="799" y="7992"/>
                      <a:pt x="858" y="8265"/>
                    </a:cubicBezTo>
                    <a:cubicBezTo>
                      <a:pt x="981" y="8706"/>
                      <a:pt x="1128" y="9147"/>
                      <a:pt x="1275" y="9589"/>
                    </a:cubicBezTo>
                    <a:cubicBezTo>
                      <a:pt x="1152" y="9576"/>
                      <a:pt x="1030" y="9570"/>
                      <a:pt x="910" y="9570"/>
                    </a:cubicBezTo>
                    <a:cubicBezTo>
                      <a:pt x="791" y="9570"/>
                      <a:pt x="674" y="9576"/>
                      <a:pt x="564" y="9589"/>
                    </a:cubicBezTo>
                    <a:cubicBezTo>
                      <a:pt x="172" y="9613"/>
                      <a:pt x="0" y="10054"/>
                      <a:pt x="245" y="10324"/>
                    </a:cubicBezTo>
                    <a:cubicBezTo>
                      <a:pt x="441" y="10569"/>
                      <a:pt x="613" y="10789"/>
                      <a:pt x="809" y="11035"/>
                    </a:cubicBezTo>
                    <a:cubicBezTo>
                      <a:pt x="883" y="11133"/>
                      <a:pt x="956" y="11231"/>
                      <a:pt x="1030" y="11353"/>
                    </a:cubicBezTo>
                    <a:lnTo>
                      <a:pt x="1030" y="11378"/>
                    </a:lnTo>
                    <a:lnTo>
                      <a:pt x="956" y="11574"/>
                    </a:lnTo>
                    <a:cubicBezTo>
                      <a:pt x="735" y="12113"/>
                      <a:pt x="564" y="12652"/>
                      <a:pt x="466" y="13216"/>
                    </a:cubicBezTo>
                    <a:cubicBezTo>
                      <a:pt x="270" y="14392"/>
                      <a:pt x="245" y="15569"/>
                      <a:pt x="441" y="16721"/>
                    </a:cubicBezTo>
                    <a:cubicBezTo>
                      <a:pt x="466" y="16770"/>
                      <a:pt x="466" y="16819"/>
                      <a:pt x="490" y="16843"/>
                    </a:cubicBezTo>
                    <a:cubicBezTo>
                      <a:pt x="490" y="16941"/>
                      <a:pt x="490" y="17015"/>
                      <a:pt x="490" y="17113"/>
                    </a:cubicBezTo>
                    <a:cubicBezTo>
                      <a:pt x="490" y="17344"/>
                      <a:pt x="688" y="17520"/>
                      <a:pt x="914" y="17520"/>
                    </a:cubicBezTo>
                    <a:cubicBezTo>
                      <a:pt x="952" y="17520"/>
                      <a:pt x="991" y="17515"/>
                      <a:pt x="1030" y="17505"/>
                    </a:cubicBezTo>
                    <a:cubicBezTo>
                      <a:pt x="1544" y="17358"/>
                      <a:pt x="1985" y="17039"/>
                      <a:pt x="2476" y="16868"/>
                    </a:cubicBezTo>
                    <a:cubicBezTo>
                      <a:pt x="5672" y="15639"/>
                      <a:pt x="8809" y="15393"/>
                      <a:pt x="10922" y="15393"/>
                    </a:cubicBezTo>
                    <a:cubicBezTo>
                      <a:pt x="12097" y="15393"/>
                      <a:pt x="12956" y="15469"/>
                      <a:pt x="13333" y="15495"/>
                    </a:cubicBezTo>
                    <a:cubicBezTo>
                      <a:pt x="16526" y="15754"/>
                      <a:pt x="20122" y="16040"/>
                      <a:pt x="22907" y="16040"/>
                    </a:cubicBezTo>
                    <a:cubicBezTo>
                      <a:pt x="23820" y="16040"/>
                      <a:pt x="24646" y="16009"/>
                      <a:pt x="25342" y="15936"/>
                    </a:cubicBezTo>
                    <a:cubicBezTo>
                      <a:pt x="26127" y="15863"/>
                      <a:pt x="28455" y="15716"/>
                      <a:pt x="28455" y="15152"/>
                    </a:cubicBezTo>
                    <a:cubicBezTo>
                      <a:pt x="28455" y="14490"/>
                      <a:pt x="28504" y="13534"/>
                      <a:pt x="28455" y="12995"/>
                    </a:cubicBezTo>
                    <a:cubicBezTo>
                      <a:pt x="28381" y="12481"/>
                      <a:pt x="28234" y="11966"/>
                      <a:pt x="28038" y="11476"/>
                    </a:cubicBezTo>
                    <a:lnTo>
                      <a:pt x="28577" y="11084"/>
                    </a:lnTo>
                    <a:cubicBezTo>
                      <a:pt x="28955" y="10895"/>
                      <a:pt x="28833" y="10321"/>
                      <a:pt x="28409" y="10321"/>
                    </a:cubicBezTo>
                    <a:cubicBezTo>
                      <a:pt x="28392" y="10321"/>
                      <a:pt x="28375" y="10322"/>
                      <a:pt x="28357" y="10324"/>
                    </a:cubicBezTo>
                    <a:cubicBezTo>
                      <a:pt x="27940" y="10275"/>
                      <a:pt x="27499" y="10275"/>
                      <a:pt x="27058" y="10275"/>
                    </a:cubicBezTo>
                    <a:cubicBezTo>
                      <a:pt x="26960" y="9932"/>
                      <a:pt x="26862" y="9589"/>
                      <a:pt x="26715" y="9270"/>
                    </a:cubicBezTo>
                    <a:lnTo>
                      <a:pt x="27475" y="8461"/>
                    </a:lnTo>
                    <a:cubicBezTo>
                      <a:pt x="27769" y="8167"/>
                      <a:pt x="27548" y="7677"/>
                      <a:pt x="27156" y="7677"/>
                    </a:cubicBezTo>
                    <a:lnTo>
                      <a:pt x="26494" y="7726"/>
                    </a:lnTo>
                    <a:cubicBezTo>
                      <a:pt x="26641" y="7432"/>
                      <a:pt x="26813" y="7089"/>
                      <a:pt x="26984" y="6770"/>
                    </a:cubicBezTo>
                    <a:cubicBezTo>
                      <a:pt x="27146" y="6447"/>
                      <a:pt x="26875" y="6107"/>
                      <a:pt x="26555" y="6107"/>
                    </a:cubicBezTo>
                    <a:cubicBezTo>
                      <a:pt x="26487" y="6107"/>
                      <a:pt x="26416" y="6123"/>
                      <a:pt x="26347" y="6157"/>
                    </a:cubicBezTo>
                    <a:cubicBezTo>
                      <a:pt x="26075" y="6314"/>
                      <a:pt x="25776" y="6391"/>
                      <a:pt x="25479" y="6391"/>
                    </a:cubicBezTo>
                    <a:cubicBezTo>
                      <a:pt x="25081" y="6391"/>
                      <a:pt x="24685" y="6253"/>
                      <a:pt x="24362" y="5986"/>
                    </a:cubicBezTo>
                    <a:lnTo>
                      <a:pt x="24852" y="5251"/>
                    </a:lnTo>
                    <a:cubicBezTo>
                      <a:pt x="25048" y="4937"/>
                      <a:pt x="24758" y="4529"/>
                      <a:pt x="24433" y="4529"/>
                    </a:cubicBezTo>
                    <a:cubicBezTo>
                      <a:pt x="24352" y="4529"/>
                      <a:pt x="24269" y="4554"/>
                      <a:pt x="24190" y="4613"/>
                    </a:cubicBezTo>
                    <a:cubicBezTo>
                      <a:pt x="23945" y="4785"/>
                      <a:pt x="23700" y="4932"/>
                      <a:pt x="23431" y="5103"/>
                    </a:cubicBezTo>
                    <a:cubicBezTo>
                      <a:pt x="23308" y="5152"/>
                      <a:pt x="23185" y="5201"/>
                      <a:pt x="23087" y="5275"/>
                    </a:cubicBezTo>
                    <a:lnTo>
                      <a:pt x="23087" y="5054"/>
                    </a:lnTo>
                    <a:cubicBezTo>
                      <a:pt x="23087" y="4907"/>
                      <a:pt x="23112" y="4760"/>
                      <a:pt x="23161" y="4613"/>
                    </a:cubicBezTo>
                    <a:cubicBezTo>
                      <a:pt x="23210" y="4344"/>
                      <a:pt x="23308" y="4074"/>
                      <a:pt x="23455" y="3804"/>
                    </a:cubicBezTo>
                    <a:cubicBezTo>
                      <a:pt x="23604" y="3525"/>
                      <a:pt x="23357" y="3246"/>
                      <a:pt x="23090" y="3246"/>
                    </a:cubicBezTo>
                    <a:cubicBezTo>
                      <a:pt x="23005" y="3246"/>
                      <a:pt x="22919" y="3274"/>
                      <a:pt x="22842" y="3339"/>
                    </a:cubicBezTo>
                    <a:cubicBezTo>
                      <a:pt x="22548" y="3657"/>
                      <a:pt x="22156" y="3878"/>
                      <a:pt x="21739" y="4001"/>
                    </a:cubicBezTo>
                    <a:cubicBezTo>
                      <a:pt x="21887" y="3437"/>
                      <a:pt x="22058" y="2873"/>
                      <a:pt x="22230" y="2334"/>
                    </a:cubicBezTo>
                    <a:cubicBezTo>
                      <a:pt x="22282" y="2057"/>
                      <a:pt x="22064" y="1853"/>
                      <a:pt x="21836" y="1853"/>
                    </a:cubicBezTo>
                    <a:cubicBezTo>
                      <a:pt x="21742" y="1853"/>
                      <a:pt x="21647" y="1887"/>
                      <a:pt x="21568" y="1966"/>
                    </a:cubicBezTo>
                    <a:cubicBezTo>
                      <a:pt x="21151" y="2407"/>
                      <a:pt x="20588" y="2702"/>
                      <a:pt x="19975" y="2726"/>
                    </a:cubicBezTo>
                    <a:cubicBezTo>
                      <a:pt x="19925" y="2729"/>
                      <a:pt x="19876" y="2730"/>
                      <a:pt x="19826" y="2730"/>
                    </a:cubicBezTo>
                    <a:cubicBezTo>
                      <a:pt x="19381" y="2730"/>
                      <a:pt x="18923" y="2633"/>
                      <a:pt x="18504" y="2457"/>
                    </a:cubicBezTo>
                    <a:cubicBezTo>
                      <a:pt x="18529" y="2383"/>
                      <a:pt x="18553" y="2285"/>
                      <a:pt x="18578" y="2187"/>
                    </a:cubicBezTo>
                    <a:cubicBezTo>
                      <a:pt x="18630" y="1909"/>
                      <a:pt x="18412" y="1706"/>
                      <a:pt x="18176" y="1706"/>
                    </a:cubicBezTo>
                    <a:cubicBezTo>
                      <a:pt x="18078" y="1706"/>
                      <a:pt x="17978" y="1740"/>
                      <a:pt x="17892" y="1819"/>
                    </a:cubicBezTo>
                    <a:lnTo>
                      <a:pt x="17647" y="2040"/>
                    </a:lnTo>
                    <a:lnTo>
                      <a:pt x="17548" y="594"/>
                    </a:lnTo>
                    <a:cubicBezTo>
                      <a:pt x="17548" y="373"/>
                      <a:pt x="17383" y="222"/>
                      <a:pt x="17197" y="222"/>
                    </a:cubicBezTo>
                    <a:cubicBezTo>
                      <a:pt x="17135" y="222"/>
                      <a:pt x="17071" y="238"/>
                      <a:pt x="17009" y="275"/>
                    </a:cubicBezTo>
                    <a:lnTo>
                      <a:pt x="15171" y="1550"/>
                    </a:lnTo>
                    <a:cubicBezTo>
                      <a:pt x="15147" y="1084"/>
                      <a:pt x="15024" y="643"/>
                      <a:pt x="14853" y="202"/>
                    </a:cubicBezTo>
                    <a:cubicBezTo>
                      <a:pt x="14767" y="73"/>
                      <a:pt x="14625" y="1"/>
                      <a:pt x="144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2" name="Google Shape;822;p43"/>
              <p:cNvSpPr/>
              <p:nvPr/>
            </p:nvSpPr>
            <p:spPr>
              <a:xfrm>
                <a:off x="4781350" y="4453500"/>
                <a:ext cx="31275" cy="31275"/>
              </a:xfrm>
              <a:custGeom>
                <a:rect b="b" l="l" r="r" t="t"/>
                <a:pathLst>
                  <a:path extrusionOk="0" h="1251" w="1251">
                    <a:moveTo>
                      <a:pt x="613" y="0"/>
                    </a:moveTo>
                    <a:cubicBezTo>
                      <a:pt x="270" y="0"/>
                      <a:pt x="0" y="270"/>
                      <a:pt x="0" y="613"/>
                    </a:cubicBezTo>
                    <a:cubicBezTo>
                      <a:pt x="0" y="956"/>
                      <a:pt x="270" y="1250"/>
                      <a:pt x="613" y="1250"/>
                    </a:cubicBezTo>
                    <a:cubicBezTo>
                      <a:pt x="956" y="1250"/>
                      <a:pt x="1250" y="956"/>
                      <a:pt x="1250" y="613"/>
                    </a:cubicBezTo>
                    <a:cubicBezTo>
                      <a:pt x="1226" y="270"/>
                      <a:pt x="956" y="0"/>
                      <a:pt x="6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3" name="Google Shape;823;p43"/>
              <p:cNvSpPr/>
              <p:nvPr/>
            </p:nvSpPr>
            <p:spPr>
              <a:xfrm>
                <a:off x="4942500" y="4428975"/>
                <a:ext cx="30650" cy="31900"/>
              </a:xfrm>
              <a:custGeom>
                <a:rect b="b" l="l" r="r" t="t"/>
                <a:pathLst>
                  <a:path extrusionOk="0" h="1276" w="1226">
                    <a:moveTo>
                      <a:pt x="613" y="1"/>
                    </a:moveTo>
                    <a:cubicBezTo>
                      <a:pt x="270" y="1"/>
                      <a:pt x="0" y="295"/>
                      <a:pt x="0" y="638"/>
                    </a:cubicBezTo>
                    <a:cubicBezTo>
                      <a:pt x="0" y="981"/>
                      <a:pt x="270" y="1275"/>
                      <a:pt x="613" y="1275"/>
                    </a:cubicBezTo>
                    <a:cubicBezTo>
                      <a:pt x="956" y="1251"/>
                      <a:pt x="1226" y="981"/>
                      <a:pt x="1226" y="638"/>
                    </a:cubicBezTo>
                    <a:cubicBezTo>
                      <a:pt x="1226" y="295"/>
                      <a:pt x="956" y="25"/>
                      <a:pt x="6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4" name="Google Shape;824;p43"/>
              <p:cNvSpPr/>
              <p:nvPr/>
            </p:nvSpPr>
            <p:spPr>
              <a:xfrm>
                <a:off x="4441075" y="4304188"/>
                <a:ext cx="214475" cy="209025"/>
              </a:xfrm>
              <a:custGeom>
                <a:rect b="b" l="l" r="r" t="t"/>
                <a:pathLst>
                  <a:path extrusionOk="0" h="8361" w="8579">
                    <a:moveTo>
                      <a:pt x="5484" y="0"/>
                    </a:moveTo>
                    <a:cubicBezTo>
                      <a:pt x="5083" y="0"/>
                      <a:pt x="4684" y="98"/>
                      <a:pt x="4314" y="303"/>
                    </a:cubicBezTo>
                    <a:cubicBezTo>
                      <a:pt x="3996" y="426"/>
                      <a:pt x="3702" y="647"/>
                      <a:pt x="3481" y="916"/>
                    </a:cubicBezTo>
                    <a:cubicBezTo>
                      <a:pt x="3236" y="1186"/>
                      <a:pt x="3089" y="1504"/>
                      <a:pt x="3015" y="1872"/>
                    </a:cubicBezTo>
                    <a:cubicBezTo>
                      <a:pt x="2991" y="1995"/>
                      <a:pt x="2942" y="2142"/>
                      <a:pt x="2893" y="2264"/>
                    </a:cubicBezTo>
                    <a:cubicBezTo>
                      <a:pt x="2844" y="2362"/>
                      <a:pt x="2819" y="2460"/>
                      <a:pt x="2721" y="2485"/>
                    </a:cubicBezTo>
                    <a:cubicBezTo>
                      <a:pt x="2623" y="2534"/>
                      <a:pt x="2501" y="2558"/>
                      <a:pt x="2378" y="2558"/>
                    </a:cubicBezTo>
                    <a:cubicBezTo>
                      <a:pt x="2207" y="2607"/>
                      <a:pt x="2035" y="2632"/>
                      <a:pt x="1864" y="2681"/>
                    </a:cubicBezTo>
                    <a:cubicBezTo>
                      <a:pt x="1226" y="2877"/>
                      <a:pt x="614" y="3343"/>
                      <a:pt x="516" y="4029"/>
                    </a:cubicBezTo>
                    <a:cubicBezTo>
                      <a:pt x="467" y="4372"/>
                      <a:pt x="540" y="4715"/>
                      <a:pt x="736" y="4985"/>
                    </a:cubicBezTo>
                    <a:lnTo>
                      <a:pt x="834" y="5132"/>
                    </a:lnTo>
                    <a:cubicBezTo>
                      <a:pt x="810" y="5156"/>
                      <a:pt x="785" y="5181"/>
                      <a:pt x="761" y="5205"/>
                    </a:cubicBezTo>
                    <a:cubicBezTo>
                      <a:pt x="687" y="5279"/>
                      <a:pt x="614" y="5352"/>
                      <a:pt x="565" y="5426"/>
                    </a:cubicBezTo>
                    <a:cubicBezTo>
                      <a:pt x="1" y="6038"/>
                      <a:pt x="123" y="6847"/>
                      <a:pt x="614" y="7411"/>
                    </a:cubicBezTo>
                    <a:cubicBezTo>
                      <a:pt x="1128" y="7950"/>
                      <a:pt x="1790" y="8269"/>
                      <a:pt x="2501" y="8342"/>
                    </a:cubicBezTo>
                    <a:cubicBezTo>
                      <a:pt x="2685" y="8354"/>
                      <a:pt x="2868" y="8360"/>
                      <a:pt x="3050" y="8360"/>
                    </a:cubicBezTo>
                    <a:cubicBezTo>
                      <a:pt x="3616" y="8360"/>
                      <a:pt x="4168" y="8301"/>
                      <a:pt x="4707" y="8171"/>
                    </a:cubicBezTo>
                    <a:cubicBezTo>
                      <a:pt x="5466" y="8048"/>
                      <a:pt x="6177" y="7852"/>
                      <a:pt x="6888" y="7632"/>
                    </a:cubicBezTo>
                    <a:cubicBezTo>
                      <a:pt x="7206" y="7534"/>
                      <a:pt x="7501" y="7411"/>
                      <a:pt x="7795" y="7239"/>
                    </a:cubicBezTo>
                    <a:cubicBezTo>
                      <a:pt x="8113" y="7019"/>
                      <a:pt x="8334" y="6676"/>
                      <a:pt x="8432" y="6308"/>
                    </a:cubicBezTo>
                    <a:cubicBezTo>
                      <a:pt x="8554" y="5597"/>
                      <a:pt x="8579" y="4862"/>
                      <a:pt x="8432" y="4127"/>
                    </a:cubicBezTo>
                    <a:cubicBezTo>
                      <a:pt x="8432" y="3955"/>
                      <a:pt x="8407" y="3784"/>
                      <a:pt x="8358" y="3612"/>
                    </a:cubicBezTo>
                    <a:cubicBezTo>
                      <a:pt x="8285" y="2975"/>
                      <a:pt x="8113" y="2338"/>
                      <a:pt x="7868" y="1749"/>
                    </a:cubicBezTo>
                    <a:cubicBezTo>
                      <a:pt x="7599" y="1063"/>
                      <a:pt x="7084" y="524"/>
                      <a:pt x="6422" y="181"/>
                    </a:cubicBezTo>
                    <a:cubicBezTo>
                      <a:pt x="6119" y="62"/>
                      <a:pt x="5801" y="0"/>
                      <a:pt x="54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5" name="Google Shape;825;p43"/>
              <p:cNvSpPr/>
              <p:nvPr/>
            </p:nvSpPr>
            <p:spPr>
              <a:xfrm>
                <a:off x="4568475" y="4333763"/>
                <a:ext cx="60550" cy="104750"/>
              </a:xfrm>
              <a:custGeom>
                <a:rect b="b" l="l" r="r" t="t"/>
                <a:pathLst>
                  <a:path extrusionOk="0" h="4190" w="2422">
                    <a:moveTo>
                      <a:pt x="140" y="0"/>
                    </a:moveTo>
                    <a:cubicBezTo>
                      <a:pt x="69" y="0"/>
                      <a:pt x="0" y="81"/>
                      <a:pt x="52" y="150"/>
                    </a:cubicBezTo>
                    <a:cubicBezTo>
                      <a:pt x="517" y="763"/>
                      <a:pt x="910" y="1424"/>
                      <a:pt x="1277" y="2111"/>
                    </a:cubicBezTo>
                    <a:cubicBezTo>
                      <a:pt x="1669" y="2772"/>
                      <a:pt x="1963" y="3483"/>
                      <a:pt x="2307" y="4169"/>
                    </a:cubicBezTo>
                    <a:cubicBezTo>
                      <a:pt x="2314" y="4184"/>
                      <a:pt x="2327" y="4190"/>
                      <a:pt x="2342" y="4190"/>
                    </a:cubicBezTo>
                    <a:cubicBezTo>
                      <a:pt x="2378" y="4190"/>
                      <a:pt x="2422" y="4155"/>
                      <a:pt x="2405" y="4120"/>
                    </a:cubicBezTo>
                    <a:cubicBezTo>
                      <a:pt x="2184" y="3385"/>
                      <a:pt x="1865" y="2674"/>
                      <a:pt x="1498" y="2012"/>
                    </a:cubicBezTo>
                    <a:cubicBezTo>
                      <a:pt x="1106" y="1326"/>
                      <a:pt x="689" y="664"/>
                      <a:pt x="223" y="52"/>
                    </a:cubicBezTo>
                    <a:cubicBezTo>
                      <a:pt x="201" y="15"/>
                      <a:pt x="171" y="0"/>
                      <a:pt x="1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6" name="Google Shape;826;p43"/>
              <p:cNvSpPr/>
              <p:nvPr/>
            </p:nvSpPr>
            <p:spPr>
              <a:xfrm>
                <a:off x="4523400" y="4377863"/>
                <a:ext cx="94500" cy="62875"/>
              </a:xfrm>
              <a:custGeom>
                <a:rect b="b" l="l" r="r" t="t"/>
                <a:pathLst>
                  <a:path extrusionOk="0" h="2515" w="3780">
                    <a:moveTo>
                      <a:pt x="138" y="0"/>
                    </a:moveTo>
                    <a:cubicBezTo>
                      <a:pt x="54" y="0"/>
                      <a:pt x="1" y="108"/>
                      <a:pt x="90" y="175"/>
                    </a:cubicBezTo>
                    <a:cubicBezTo>
                      <a:pt x="703" y="494"/>
                      <a:pt x="1316" y="861"/>
                      <a:pt x="1904" y="1278"/>
                    </a:cubicBezTo>
                    <a:cubicBezTo>
                      <a:pt x="2492" y="1670"/>
                      <a:pt x="3031" y="2111"/>
                      <a:pt x="3619" y="2503"/>
                    </a:cubicBezTo>
                    <a:cubicBezTo>
                      <a:pt x="3635" y="2511"/>
                      <a:pt x="3650" y="2515"/>
                      <a:pt x="3664" y="2515"/>
                    </a:cubicBezTo>
                    <a:cubicBezTo>
                      <a:pt x="3737" y="2515"/>
                      <a:pt x="3779" y="2418"/>
                      <a:pt x="3717" y="2356"/>
                    </a:cubicBezTo>
                    <a:cubicBezTo>
                      <a:pt x="3203" y="1866"/>
                      <a:pt x="2639" y="1449"/>
                      <a:pt x="2051" y="1082"/>
                    </a:cubicBezTo>
                    <a:cubicBezTo>
                      <a:pt x="1438" y="690"/>
                      <a:pt x="801" y="347"/>
                      <a:pt x="164" y="3"/>
                    </a:cubicBezTo>
                    <a:cubicBezTo>
                      <a:pt x="155" y="1"/>
                      <a:pt x="146" y="0"/>
                      <a:pt x="1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7" name="Google Shape;827;p43"/>
              <p:cNvSpPr/>
              <p:nvPr/>
            </p:nvSpPr>
            <p:spPr>
              <a:xfrm>
                <a:off x="4489650" y="4418938"/>
                <a:ext cx="123475" cy="36300"/>
              </a:xfrm>
              <a:custGeom>
                <a:rect b="b" l="l" r="r" t="t"/>
                <a:pathLst>
                  <a:path extrusionOk="0" h="1452" w="4939">
                    <a:moveTo>
                      <a:pt x="118" y="0"/>
                    </a:moveTo>
                    <a:cubicBezTo>
                      <a:pt x="16" y="0"/>
                      <a:pt x="1" y="151"/>
                      <a:pt x="92" y="174"/>
                    </a:cubicBezTo>
                    <a:cubicBezTo>
                      <a:pt x="901" y="346"/>
                      <a:pt x="1685" y="542"/>
                      <a:pt x="2469" y="762"/>
                    </a:cubicBezTo>
                    <a:cubicBezTo>
                      <a:pt x="3254" y="983"/>
                      <a:pt x="4038" y="1252"/>
                      <a:pt x="4822" y="1448"/>
                    </a:cubicBezTo>
                    <a:cubicBezTo>
                      <a:pt x="4831" y="1451"/>
                      <a:pt x="4839" y="1452"/>
                      <a:pt x="4847" y="1452"/>
                    </a:cubicBezTo>
                    <a:cubicBezTo>
                      <a:pt x="4924" y="1452"/>
                      <a:pt x="4938" y="1348"/>
                      <a:pt x="4871" y="1326"/>
                    </a:cubicBezTo>
                    <a:cubicBezTo>
                      <a:pt x="4136" y="1007"/>
                      <a:pt x="3352" y="762"/>
                      <a:pt x="2568" y="566"/>
                    </a:cubicBezTo>
                    <a:cubicBezTo>
                      <a:pt x="1759" y="346"/>
                      <a:pt x="950" y="150"/>
                      <a:pt x="141" y="2"/>
                    </a:cubicBezTo>
                    <a:cubicBezTo>
                      <a:pt x="133" y="1"/>
                      <a:pt x="125" y="0"/>
                      <a:pt x="1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8" name="Google Shape;828;p43"/>
              <p:cNvSpPr/>
              <p:nvPr/>
            </p:nvSpPr>
            <p:spPr>
              <a:xfrm>
                <a:off x="4483975" y="4461263"/>
                <a:ext cx="126250" cy="7225"/>
              </a:xfrm>
              <a:custGeom>
                <a:rect b="b" l="l" r="r" t="t"/>
                <a:pathLst>
                  <a:path extrusionOk="0" h="289" w="5050">
                    <a:moveTo>
                      <a:pt x="2598" y="1"/>
                    </a:moveTo>
                    <a:cubicBezTo>
                      <a:pt x="1790" y="1"/>
                      <a:pt x="956" y="1"/>
                      <a:pt x="148" y="25"/>
                    </a:cubicBezTo>
                    <a:cubicBezTo>
                      <a:pt x="1" y="25"/>
                      <a:pt x="1" y="246"/>
                      <a:pt x="148" y="246"/>
                    </a:cubicBezTo>
                    <a:lnTo>
                      <a:pt x="2574" y="246"/>
                    </a:lnTo>
                    <a:lnTo>
                      <a:pt x="3750" y="270"/>
                    </a:lnTo>
                    <a:cubicBezTo>
                      <a:pt x="3959" y="282"/>
                      <a:pt x="4161" y="289"/>
                      <a:pt x="4363" y="289"/>
                    </a:cubicBezTo>
                    <a:cubicBezTo>
                      <a:pt x="4565" y="289"/>
                      <a:pt x="4767" y="282"/>
                      <a:pt x="4976" y="270"/>
                    </a:cubicBezTo>
                    <a:cubicBezTo>
                      <a:pt x="5049" y="270"/>
                      <a:pt x="5049" y="172"/>
                      <a:pt x="5000" y="148"/>
                    </a:cubicBezTo>
                    <a:cubicBezTo>
                      <a:pt x="4608" y="74"/>
                      <a:pt x="4216" y="50"/>
                      <a:pt x="3824" y="50"/>
                    </a:cubicBezTo>
                    <a:cubicBezTo>
                      <a:pt x="3407" y="25"/>
                      <a:pt x="3015" y="1"/>
                      <a:pt x="25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9" name="Google Shape;829;p43"/>
              <p:cNvSpPr/>
              <p:nvPr/>
            </p:nvSpPr>
            <p:spPr>
              <a:xfrm>
                <a:off x="4851200" y="4465675"/>
                <a:ext cx="77225" cy="68675"/>
              </a:xfrm>
              <a:custGeom>
                <a:rect b="b" l="l" r="r" t="t"/>
                <a:pathLst>
                  <a:path extrusionOk="0" h="2747" w="3089">
                    <a:moveTo>
                      <a:pt x="1905" y="0"/>
                    </a:moveTo>
                    <a:cubicBezTo>
                      <a:pt x="1793" y="0"/>
                      <a:pt x="1679" y="17"/>
                      <a:pt x="1569" y="52"/>
                    </a:cubicBezTo>
                    <a:lnTo>
                      <a:pt x="1495" y="77"/>
                    </a:lnTo>
                    <a:cubicBezTo>
                      <a:pt x="1373" y="77"/>
                      <a:pt x="1250" y="101"/>
                      <a:pt x="1152" y="150"/>
                    </a:cubicBezTo>
                    <a:cubicBezTo>
                      <a:pt x="711" y="322"/>
                      <a:pt x="344" y="665"/>
                      <a:pt x="147" y="1082"/>
                    </a:cubicBezTo>
                    <a:cubicBezTo>
                      <a:pt x="0" y="1327"/>
                      <a:pt x="0" y="1645"/>
                      <a:pt x="98" y="1915"/>
                    </a:cubicBezTo>
                    <a:cubicBezTo>
                      <a:pt x="197" y="2111"/>
                      <a:pt x="319" y="2283"/>
                      <a:pt x="515" y="2430"/>
                    </a:cubicBezTo>
                    <a:cubicBezTo>
                      <a:pt x="768" y="2628"/>
                      <a:pt x="1100" y="2747"/>
                      <a:pt x="1434" y="2747"/>
                    </a:cubicBezTo>
                    <a:cubicBezTo>
                      <a:pt x="1553" y="2747"/>
                      <a:pt x="1673" y="2732"/>
                      <a:pt x="1790" y="2699"/>
                    </a:cubicBezTo>
                    <a:cubicBezTo>
                      <a:pt x="2231" y="2601"/>
                      <a:pt x="2598" y="2307"/>
                      <a:pt x="2794" y="1890"/>
                    </a:cubicBezTo>
                    <a:cubicBezTo>
                      <a:pt x="3064" y="1474"/>
                      <a:pt x="3089" y="935"/>
                      <a:pt x="2843" y="493"/>
                    </a:cubicBezTo>
                    <a:cubicBezTo>
                      <a:pt x="2619" y="176"/>
                      <a:pt x="2266" y="0"/>
                      <a:pt x="19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0" name="Google Shape;830;p43"/>
              <p:cNvSpPr/>
              <p:nvPr/>
            </p:nvSpPr>
            <p:spPr>
              <a:xfrm>
                <a:off x="4836500" y="4453325"/>
                <a:ext cx="110300" cy="97600"/>
              </a:xfrm>
              <a:custGeom>
                <a:rect b="b" l="l" r="r" t="t"/>
                <a:pathLst>
                  <a:path extrusionOk="0" h="3904" w="4412">
                    <a:moveTo>
                      <a:pt x="2369" y="918"/>
                    </a:moveTo>
                    <a:cubicBezTo>
                      <a:pt x="2705" y="918"/>
                      <a:pt x="2859" y="1045"/>
                      <a:pt x="2892" y="1061"/>
                    </a:cubicBezTo>
                    <a:lnTo>
                      <a:pt x="2917" y="1086"/>
                    </a:lnTo>
                    <a:lnTo>
                      <a:pt x="2990" y="1110"/>
                    </a:lnTo>
                    <a:cubicBezTo>
                      <a:pt x="3088" y="1208"/>
                      <a:pt x="3162" y="1306"/>
                      <a:pt x="3235" y="1429"/>
                    </a:cubicBezTo>
                    <a:cubicBezTo>
                      <a:pt x="3235" y="1429"/>
                      <a:pt x="3235" y="1453"/>
                      <a:pt x="3235" y="1453"/>
                    </a:cubicBezTo>
                    <a:cubicBezTo>
                      <a:pt x="3235" y="1478"/>
                      <a:pt x="3260" y="1502"/>
                      <a:pt x="3260" y="1527"/>
                    </a:cubicBezTo>
                    <a:cubicBezTo>
                      <a:pt x="3284" y="1600"/>
                      <a:pt x="3284" y="1649"/>
                      <a:pt x="3309" y="1698"/>
                    </a:cubicBezTo>
                    <a:cubicBezTo>
                      <a:pt x="3333" y="1845"/>
                      <a:pt x="3333" y="1992"/>
                      <a:pt x="3284" y="2115"/>
                    </a:cubicBezTo>
                    <a:cubicBezTo>
                      <a:pt x="3284" y="2115"/>
                      <a:pt x="3260" y="2164"/>
                      <a:pt x="3260" y="2213"/>
                    </a:cubicBezTo>
                    <a:cubicBezTo>
                      <a:pt x="3260" y="2237"/>
                      <a:pt x="3235" y="2286"/>
                      <a:pt x="3235" y="2286"/>
                    </a:cubicBezTo>
                    <a:cubicBezTo>
                      <a:pt x="3211" y="2360"/>
                      <a:pt x="3162" y="2409"/>
                      <a:pt x="3113" y="2483"/>
                    </a:cubicBezTo>
                    <a:cubicBezTo>
                      <a:pt x="3113" y="2483"/>
                      <a:pt x="3039" y="2556"/>
                      <a:pt x="3039" y="2581"/>
                    </a:cubicBezTo>
                    <a:cubicBezTo>
                      <a:pt x="3015" y="2605"/>
                      <a:pt x="2966" y="2654"/>
                      <a:pt x="2941" y="2679"/>
                    </a:cubicBezTo>
                    <a:cubicBezTo>
                      <a:pt x="2892" y="2703"/>
                      <a:pt x="2917" y="2703"/>
                      <a:pt x="2917" y="2703"/>
                    </a:cubicBezTo>
                    <a:lnTo>
                      <a:pt x="2892" y="2728"/>
                    </a:lnTo>
                    <a:cubicBezTo>
                      <a:pt x="2672" y="2875"/>
                      <a:pt x="2451" y="2948"/>
                      <a:pt x="2206" y="2997"/>
                    </a:cubicBezTo>
                    <a:lnTo>
                      <a:pt x="1814" y="2997"/>
                    </a:lnTo>
                    <a:cubicBezTo>
                      <a:pt x="1716" y="2973"/>
                      <a:pt x="1642" y="2948"/>
                      <a:pt x="1569" y="2924"/>
                    </a:cubicBezTo>
                    <a:cubicBezTo>
                      <a:pt x="1495" y="2924"/>
                      <a:pt x="1446" y="2899"/>
                      <a:pt x="1397" y="2875"/>
                    </a:cubicBezTo>
                    <a:cubicBezTo>
                      <a:pt x="1177" y="2752"/>
                      <a:pt x="1005" y="2556"/>
                      <a:pt x="932" y="2311"/>
                    </a:cubicBezTo>
                    <a:lnTo>
                      <a:pt x="907" y="2237"/>
                    </a:lnTo>
                    <a:lnTo>
                      <a:pt x="907" y="2164"/>
                    </a:lnTo>
                    <a:lnTo>
                      <a:pt x="907" y="2041"/>
                    </a:lnTo>
                    <a:lnTo>
                      <a:pt x="907" y="2017"/>
                    </a:lnTo>
                    <a:cubicBezTo>
                      <a:pt x="932" y="1870"/>
                      <a:pt x="981" y="1723"/>
                      <a:pt x="1079" y="1600"/>
                    </a:cubicBezTo>
                    <a:cubicBezTo>
                      <a:pt x="1177" y="1478"/>
                      <a:pt x="1299" y="1355"/>
                      <a:pt x="1422" y="1233"/>
                    </a:cubicBezTo>
                    <a:lnTo>
                      <a:pt x="1446" y="1208"/>
                    </a:lnTo>
                    <a:lnTo>
                      <a:pt x="1569" y="1135"/>
                    </a:lnTo>
                    <a:lnTo>
                      <a:pt x="1642" y="1086"/>
                    </a:lnTo>
                    <a:lnTo>
                      <a:pt x="1740" y="1036"/>
                    </a:lnTo>
                    <a:cubicBezTo>
                      <a:pt x="1998" y="948"/>
                      <a:pt x="2205" y="918"/>
                      <a:pt x="2369" y="918"/>
                    </a:cubicBezTo>
                    <a:close/>
                    <a:moveTo>
                      <a:pt x="2261" y="1"/>
                    </a:moveTo>
                    <a:cubicBezTo>
                      <a:pt x="2046" y="1"/>
                      <a:pt x="1844" y="45"/>
                      <a:pt x="1642" y="105"/>
                    </a:cubicBezTo>
                    <a:cubicBezTo>
                      <a:pt x="1201" y="252"/>
                      <a:pt x="834" y="497"/>
                      <a:pt x="515" y="840"/>
                    </a:cubicBezTo>
                    <a:cubicBezTo>
                      <a:pt x="172" y="1208"/>
                      <a:pt x="0" y="1674"/>
                      <a:pt x="0" y="2188"/>
                    </a:cubicBezTo>
                    <a:cubicBezTo>
                      <a:pt x="25" y="2654"/>
                      <a:pt x="245" y="3071"/>
                      <a:pt x="588" y="3389"/>
                    </a:cubicBezTo>
                    <a:cubicBezTo>
                      <a:pt x="1011" y="3728"/>
                      <a:pt x="1532" y="3904"/>
                      <a:pt x="2056" y="3904"/>
                    </a:cubicBezTo>
                    <a:cubicBezTo>
                      <a:pt x="2443" y="3904"/>
                      <a:pt x="2832" y="3808"/>
                      <a:pt x="3186" y="3610"/>
                    </a:cubicBezTo>
                    <a:cubicBezTo>
                      <a:pt x="3995" y="3144"/>
                      <a:pt x="4412" y="2188"/>
                      <a:pt x="4142" y="1282"/>
                    </a:cubicBezTo>
                    <a:cubicBezTo>
                      <a:pt x="3995" y="791"/>
                      <a:pt x="3652" y="399"/>
                      <a:pt x="3186" y="179"/>
                    </a:cubicBezTo>
                    <a:cubicBezTo>
                      <a:pt x="2941" y="56"/>
                      <a:pt x="2672" y="7"/>
                      <a:pt x="2402" y="7"/>
                    </a:cubicBezTo>
                    <a:cubicBezTo>
                      <a:pt x="2354" y="3"/>
                      <a:pt x="2307" y="1"/>
                      <a:pt x="22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1" name="Google Shape;831;p43"/>
              <p:cNvSpPr/>
              <p:nvPr/>
            </p:nvSpPr>
            <p:spPr>
              <a:xfrm>
                <a:off x="4820500" y="4264000"/>
                <a:ext cx="22575" cy="33700"/>
              </a:xfrm>
              <a:custGeom>
                <a:rect b="b" l="l" r="r" t="t"/>
                <a:pathLst>
                  <a:path extrusionOk="0" h="1348" w="903">
                    <a:moveTo>
                      <a:pt x="835" y="0"/>
                    </a:moveTo>
                    <a:cubicBezTo>
                      <a:pt x="819" y="0"/>
                      <a:pt x="802" y="9"/>
                      <a:pt x="787" y="31"/>
                    </a:cubicBezTo>
                    <a:cubicBezTo>
                      <a:pt x="518" y="399"/>
                      <a:pt x="297" y="816"/>
                      <a:pt x="52" y="1232"/>
                    </a:cubicBezTo>
                    <a:cubicBezTo>
                      <a:pt x="1" y="1284"/>
                      <a:pt x="57" y="1347"/>
                      <a:pt x="121" y="1347"/>
                    </a:cubicBezTo>
                    <a:cubicBezTo>
                      <a:pt x="148" y="1347"/>
                      <a:pt x="177" y="1335"/>
                      <a:pt x="199" y="1306"/>
                    </a:cubicBezTo>
                    <a:cubicBezTo>
                      <a:pt x="420" y="914"/>
                      <a:pt x="665" y="497"/>
                      <a:pt x="885" y="80"/>
                    </a:cubicBezTo>
                    <a:cubicBezTo>
                      <a:pt x="902" y="46"/>
                      <a:pt x="872" y="0"/>
                      <a:pt x="8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2" name="Google Shape;832;p43"/>
              <p:cNvSpPr/>
              <p:nvPr/>
            </p:nvSpPr>
            <p:spPr>
              <a:xfrm>
                <a:off x="4862800" y="4294750"/>
                <a:ext cx="40050" cy="39475"/>
              </a:xfrm>
              <a:custGeom>
                <a:rect b="b" l="l" r="r" t="t"/>
                <a:pathLst>
                  <a:path extrusionOk="0" h="1579" w="1602">
                    <a:moveTo>
                      <a:pt x="1484" y="1"/>
                    </a:moveTo>
                    <a:cubicBezTo>
                      <a:pt x="1463" y="1"/>
                      <a:pt x="1442" y="8"/>
                      <a:pt x="1424" y="27"/>
                    </a:cubicBezTo>
                    <a:cubicBezTo>
                      <a:pt x="1179" y="223"/>
                      <a:pt x="958" y="468"/>
                      <a:pt x="737" y="689"/>
                    </a:cubicBezTo>
                    <a:cubicBezTo>
                      <a:pt x="517" y="909"/>
                      <a:pt x="296" y="1154"/>
                      <a:pt x="76" y="1375"/>
                    </a:cubicBezTo>
                    <a:cubicBezTo>
                      <a:pt x="0" y="1469"/>
                      <a:pt x="70" y="1578"/>
                      <a:pt x="151" y="1578"/>
                    </a:cubicBezTo>
                    <a:cubicBezTo>
                      <a:pt x="175" y="1578"/>
                      <a:pt x="200" y="1569"/>
                      <a:pt x="223" y="1546"/>
                    </a:cubicBezTo>
                    <a:cubicBezTo>
                      <a:pt x="443" y="1301"/>
                      <a:pt x="688" y="1081"/>
                      <a:pt x="909" y="860"/>
                    </a:cubicBezTo>
                    <a:cubicBezTo>
                      <a:pt x="1130" y="615"/>
                      <a:pt x="1350" y="394"/>
                      <a:pt x="1546" y="125"/>
                    </a:cubicBezTo>
                    <a:cubicBezTo>
                      <a:pt x="1601" y="70"/>
                      <a:pt x="1546" y="1"/>
                      <a:pt x="14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3" name="Google Shape;833;p43"/>
              <p:cNvSpPr/>
              <p:nvPr/>
            </p:nvSpPr>
            <p:spPr>
              <a:xfrm>
                <a:off x="4897025" y="4321525"/>
                <a:ext cx="37525" cy="25425"/>
              </a:xfrm>
              <a:custGeom>
                <a:rect b="b" l="l" r="r" t="t"/>
                <a:pathLst>
                  <a:path extrusionOk="0" h="1017" w="1501">
                    <a:moveTo>
                      <a:pt x="1393" y="0"/>
                    </a:moveTo>
                    <a:cubicBezTo>
                      <a:pt x="1380" y="0"/>
                      <a:pt x="1367" y="3"/>
                      <a:pt x="1354" y="10"/>
                    </a:cubicBezTo>
                    <a:cubicBezTo>
                      <a:pt x="888" y="206"/>
                      <a:pt x="447" y="475"/>
                      <a:pt x="79" y="819"/>
                    </a:cubicBezTo>
                    <a:cubicBezTo>
                      <a:pt x="0" y="878"/>
                      <a:pt x="65" y="1017"/>
                      <a:pt x="157" y="1017"/>
                    </a:cubicBezTo>
                    <a:cubicBezTo>
                      <a:pt x="179" y="1017"/>
                      <a:pt x="203" y="1009"/>
                      <a:pt x="226" y="990"/>
                    </a:cubicBezTo>
                    <a:cubicBezTo>
                      <a:pt x="618" y="720"/>
                      <a:pt x="1035" y="475"/>
                      <a:pt x="1452" y="181"/>
                    </a:cubicBezTo>
                    <a:cubicBezTo>
                      <a:pt x="1476" y="157"/>
                      <a:pt x="1501" y="108"/>
                      <a:pt x="1476" y="59"/>
                    </a:cubicBezTo>
                    <a:cubicBezTo>
                      <a:pt x="1458" y="23"/>
                      <a:pt x="1427" y="0"/>
                      <a:pt x="13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4" name="Google Shape;834;p43"/>
              <p:cNvSpPr/>
              <p:nvPr/>
            </p:nvSpPr>
            <p:spPr>
              <a:xfrm>
                <a:off x="4917375" y="4348725"/>
                <a:ext cx="26975" cy="17200"/>
              </a:xfrm>
              <a:custGeom>
                <a:rect b="b" l="l" r="r" t="t"/>
                <a:pathLst>
                  <a:path extrusionOk="0" h="688" w="1079">
                    <a:moveTo>
                      <a:pt x="932" y="0"/>
                    </a:moveTo>
                    <a:cubicBezTo>
                      <a:pt x="883" y="25"/>
                      <a:pt x="834" y="25"/>
                      <a:pt x="809" y="49"/>
                    </a:cubicBezTo>
                    <a:lnTo>
                      <a:pt x="687" y="98"/>
                    </a:lnTo>
                    <a:lnTo>
                      <a:pt x="491" y="172"/>
                    </a:lnTo>
                    <a:cubicBezTo>
                      <a:pt x="368" y="245"/>
                      <a:pt x="245" y="319"/>
                      <a:pt x="98" y="368"/>
                    </a:cubicBezTo>
                    <a:cubicBezTo>
                      <a:pt x="25" y="417"/>
                      <a:pt x="0" y="515"/>
                      <a:pt x="49" y="613"/>
                    </a:cubicBezTo>
                    <a:cubicBezTo>
                      <a:pt x="81" y="660"/>
                      <a:pt x="133" y="687"/>
                      <a:pt x="186" y="687"/>
                    </a:cubicBezTo>
                    <a:cubicBezTo>
                      <a:pt x="215" y="687"/>
                      <a:pt x="244" y="679"/>
                      <a:pt x="270" y="662"/>
                    </a:cubicBezTo>
                    <a:lnTo>
                      <a:pt x="662" y="466"/>
                    </a:lnTo>
                    <a:cubicBezTo>
                      <a:pt x="711" y="441"/>
                      <a:pt x="785" y="417"/>
                      <a:pt x="834" y="368"/>
                    </a:cubicBezTo>
                    <a:lnTo>
                      <a:pt x="932" y="319"/>
                    </a:lnTo>
                    <a:cubicBezTo>
                      <a:pt x="981" y="294"/>
                      <a:pt x="1005" y="270"/>
                      <a:pt x="1030" y="221"/>
                    </a:cubicBezTo>
                    <a:cubicBezTo>
                      <a:pt x="1079" y="196"/>
                      <a:pt x="1079" y="147"/>
                      <a:pt x="1054" y="98"/>
                    </a:cubicBezTo>
                    <a:cubicBezTo>
                      <a:pt x="1030" y="49"/>
                      <a:pt x="981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5" name="Google Shape;835;p43"/>
              <p:cNvSpPr/>
              <p:nvPr/>
            </p:nvSpPr>
            <p:spPr>
              <a:xfrm>
                <a:off x="4728050" y="4191225"/>
                <a:ext cx="12875" cy="74950"/>
              </a:xfrm>
              <a:custGeom>
                <a:rect b="b" l="l" r="r" t="t"/>
                <a:pathLst>
                  <a:path extrusionOk="0" h="2998" w="515">
                    <a:moveTo>
                      <a:pt x="314" y="0"/>
                    </a:moveTo>
                    <a:cubicBezTo>
                      <a:pt x="257" y="0"/>
                      <a:pt x="206" y="29"/>
                      <a:pt x="196" y="99"/>
                    </a:cubicBezTo>
                    <a:cubicBezTo>
                      <a:pt x="74" y="1006"/>
                      <a:pt x="0" y="1889"/>
                      <a:pt x="0" y="2795"/>
                    </a:cubicBezTo>
                    <a:cubicBezTo>
                      <a:pt x="0" y="2930"/>
                      <a:pt x="104" y="2998"/>
                      <a:pt x="209" y="2998"/>
                    </a:cubicBezTo>
                    <a:cubicBezTo>
                      <a:pt x="313" y="2998"/>
                      <a:pt x="417" y="2930"/>
                      <a:pt x="417" y="2795"/>
                    </a:cubicBezTo>
                    <a:cubicBezTo>
                      <a:pt x="490" y="1913"/>
                      <a:pt x="515" y="1031"/>
                      <a:pt x="490" y="148"/>
                    </a:cubicBezTo>
                    <a:cubicBezTo>
                      <a:pt x="490" y="61"/>
                      <a:pt x="396" y="0"/>
                      <a:pt x="3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6" name="Google Shape;836;p43"/>
              <p:cNvSpPr/>
              <p:nvPr/>
            </p:nvSpPr>
            <p:spPr>
              <a:xfrm>
                <a:off x="4770325" y="4222650"/>
                <a:ext cx="12875" cy="45925"/>
              </a:xfrm>
              <a:custGeom>
                <a:rect b="b" l="l" r="r" t="t"/>
                <a:pathLst>
                  <a:path extrusionOk="0" h="1837" w="515">
                    <a:moveTo>
                      <a:pt x="426" y="0"/>
                    </a:moveTo>
                    <a:cubicBezTo>
                      <a:pt x="380" y="0"/>
                      <a:pt x="331" y="31"/>
                      <a:pt x="319" y="92"/>
                    </a:cubicBezTo>
                    <a:cubicBezTo>
                      <a:pt x="172" y="583"/>
                      <a:pt x="74" y="1097"/>
                      <a:pt x="25" y="1612"/>
                    </a:cubicBezTo>
                    <a:cubicBezTo>
                      <a:pt x="0" y="1710"/>
                      <a:pt x="74" y="1832"/>
                      <a:pt x="172" y="1832"/>
                    </a:cubicBezTo>
                    <a:cubicBezTo>
                      <a:pt x="185" y="1835"/>
                      <a:pt x="197" y="1836"/>
                      <a:pt x="210" y="1836"/>
                    </a:cubicBezTo>
                    <a:cubicBezTo>
                      <a:pt x="314" y="1836"/>
                      <a:pt x="392" y="1749"/>
                      <a:pt x="392" y="1661"/>
                    </a:cubicBezTo>
                    <a:cubicBezTo>
                      <a:pt x="466" y="1146"/>
                      <a:pt x="515" y="632"/>
                      <a:pt x="515" y="92"/>
                    </a:cubicBezTo>
                    <a:cubicBezTo>
                      <a:pt x="515" y="31"/>
                      <a:pt x="472" y="0"/>
                      <a:pt x="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7" name="Google Shape;837;p43"/>
              <p:cNvSpPr/>
              <p:nvPr/>
            </p:nvSpPr>
            <p:spPr>
              <a:xfrm>
                <a:off x="4803400" y="4245550"/>
                <a:ext cx="13500" cy="21550"/>
              </a:xfrm>
              <a:custGeom>
                <a:rect b="b" l="l" r="r" t="t"/>
                <a:pathLst>
                  <a:path extrusionOk="0" h="862" w="540">
                    <a:moveTo>
                      <a:pt x="388" y="0"/>
                    </a:moveTo>
                    <a:cubicBezTo>
                      <a:pt x="344" y="0"/>
                      <a:pt x="313" y="23"/>
                      <a:pt x="295" y="59"/>
                    </a:cubicBezTo>
                    <a:cubicBezTo>
                      <a:pt x="246" y="108"/>
                      <a:pt x="221" y="157"/>
                      <a:pt x="197" y="206"/>
                    </a:cubicBezTo>
                    <a:cubicBezTo>
                      <a:pt x="172" y="230"/>
                      <a:pt x="148" y="279"/>
                      <a:pt x="123" y="328"/>
                    </a:cubicBezTo>
                    <a:lnTo>
                      <a:pt x="1" y="647"/>
                    </a:lnTo>
                    <a:cubicBezTo>
                      <a:pt x="1" y="671"/>
                      <a:pt x="1" y="720"/>
                      <a:pt x="1" y="745"/>
                    </a:cubicBezTo>
                    <a:cubicBezTo>
                      <a:pt x="25" y="794"/>
                      <a:pt x="50" y="843"/>
                      <a:pt x="99" y="843"/>
                    </a:cubicBezTo>
                    <a:cubicBezTo>
                      <a:pt x="111" y="855"/>
                      <a:pt x="129" y="861"/>
                      <a:pt x="148" y="861"/>
                    </a:cubicBezTo>
                    <a:cubicBezTo>
                      <a:pt x="166" y="861"/>
                      <a:pt x="185" y="855"/>
                      <a:pt x="197" y="843"/>
                    </a:cubicBezTo>
                    <a:cubicBezTo>
                      <a:pt x="246" y="843"/>
                      <a:pt x="270" y="794"/>
                      <a:pt x="295" y="745"/>
                    </a:cubicBezTo>
                    <a:lnTo>
                      <a:pt x="417" y="451"/>
                    </a:lnTo>
                    <a:cubicBezTo>
                      <a:pt x="442" y="402"/>
                      <a:pt x="466" y="353"/>
                      <a:pt x="466" y="304"/>
                    </a:cubicBezTo>
                    <a:cubicBezTo>
                      <a:pt x="491" y="255"/>
                      <a:pt x="491" y="206"/>
                      <a:pt x="515" y="157"/>
                    </a:cubicBezTo>
                    <a:cubicBezTo>
                      <a:pt x="540" y="83"/>
                      <a:pt x="491" y="34"/>
                      <a:pt x="442" y="10"/>
                    </a:cubicBezTo>
                    <a:cubicBezTo>
                      <a:pt x="422" y="3"/>
                      <a:pt x="404" y="0"/>
                      <a:pt x="3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8" name="Google Shape;838;p43"/>
              <p:cNvSpPr/>
              <p:nvPr/>
            </p:nvSpPr>
            <p:spPr>
              <a:xfrm>
                <a:off x="4651450" y="4213275"/>
                <a:ext cx="17300" cy="55275"/>
              </a:xfrm>
              <a:custGeom>
                <a:rect b="b" l="l" r="r" t="t"/>
                <a:pathLst>
                  <a:path extrusionOk="0" h="2211" w="692">
                    <a:moveTo>
                      <a:pt x="128" y="1"/>
                    </a:moveTo>
                    <a:cubicBezTo>
                      <a:pt x="65" y="1"/>
                      <a:pt x="1" y="45"/>
                      <a:pt x="1" y="124"/>
                    </a:cubicBezTo>
                    <a:cubicBezTo>
                      <a:pt x="50" y="786"/>
                      <a:pt x="148" y="1448"/>
                      <a:pt x="319" y="2085"/>
                    </a:cubicBezTo>
                    <a:cubicBezTo>
                      <a:pt x="349" y="2174"/>
                      <a:pt x="418" y="2211"/>
                      <a:pt x="487" y="2211"/>
                    </a:cubicBezTo>
                    <a:cubicBezTo>
                      <a:pt x="590" y="2211"/>
                      <a:pt x="692" y="2129"/>
                      <a:pt x="662" y="2011"/>
                    </a:cubicBezTo>
                    <a:cubicBezTo>
                      <a:pt x="515" y="1374"/>
                      <a:pt x="393" y="737"/>
                      <a:pt x="246" y="100"/>
                    </a:cubicBezTo>
                    <a:cubicBezTo>
                      <a:pt x="234" y="32"/>
                      <a:pt x="182" y="1"/>
                      <a:pt x="1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9" name="Google Shape;839;p43"/>
              <p:cNvSpPr/>
              <p:nvPr/>
            </p:nvSpPr>
            <p:spPr>
              <a:xfrm>
                <a:off x="4687875" y="4251575"/>
                <a:ext cx="8950" cy="24250"/>
              </a:xfrm>
              <a:custGeom>
                <a:rect b="b" l="l" r="r" t="t"/>
                <a:pathLst>
                  <a:path extrusionOk="0" h="970" w="358">
                    <a:moveTo>
                      <a:pt x="98" y="0"/>
                    </a:moveTo>
                    <a:cubicBezTo>
                      <a:pt x="48" y="0"/>
                      <a:pt x="0" y="32"/>
                      <a:pt x="14" y="87"/>
                    </a:cubicBezTo>
                    <a:cubicBezTo>
                      <a:pt x="39" y="357"/>
                      <a:pt x="63" y="602"/>
                      <a:pt x="112" y="872"/>
                    </a:cubicBezTo>
                    <a:cubicBezTo>
                      <a:pt x="112" y="945"/>
                      <a:pt x="186" y="970"/>
                      <a:pt x="259" y="970"/>
                    </a:cubicBezTo>
                    <a:cubicBezTo>
                      <a:pt x="308" y="945"/>
                      <a:pt x="357" y="872"/>
                      <a:pt x="333" y="798"/>
                    </a:cubicBezTo>
                    <a:cubicBezTo>
                      <a:pt x="284" y="553"/>
                      <a:pt x="235" y="308"/>
                      <a:pt x="186" y="63"/>
                    </a:cubicBezTo>
                    <a:cubicBezTo>
                      <a:pt x="175" y="20"/>
                      <a:pt x="136" y="0"/>
                      <a:pt x="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0" name="Google Shape;840;p43"/>
              <p:cNvSpPr/>
              <p:nvPr/>
            </p:nvSpPr>
            <p:spPr>
              <a:xfrm>
                <a:off x="4583650" y="4213375"/>
                <a:ext cx="34150" cy="75150"/>
              </a:xfrm>
              <a:custGeom>
                <a:rect b="b" l="l" r="r" t="t"/>
                <a:pathLst>
                  <a:path extrusionOk="0" h="3006" w="1366">
                    <a:moveTo>
                      <a:pt x="135" y="0"/>
                    </a:moveTo>
                    <a:cubicBezTo>
                      <a:pt x="71" y="0"/>
                      <a:pt x="0" y="55"/>
                      <a:pt x="17" y="120"/>
                    </a:cubicBezTo>
                    <a:cubicBezTo>
                      <a:pt x="286" y="1101"/>
                      <a:pt x="654" y="2032"/>
                      <a:pt x="1095" y="2939"/>
                    </a:cubicBezTo>
                    <a:cubicBezTo>
                      <a:pt x="1111" y="2986"/>
                      <a:pt x="1146" y="3005"/>
                      <a:pt x="1185" y="3005"/>
                    </a:cubicBezTo>
                    <a:cubicBezTo>
                      <a:pt x="1268" y="3005"/>
                      <a:pt x="1366" y="2916"/>
                      <a:pt x="1316" y="2816"/>
                    </a:cubicBezTo>
                    <a:cubicBezTo>
                      <a:pt x="923" y="1885"/>
                      <a:pt x="605" y="978"/>
                      <a:pt x="213" y="47"/>
                    </a:cubicBezTo>
                    <a:cubicBezTo>
                      <a:pt x="196" y="14"/>
                      <a:pt x="166" y="0"/>
                      <a:pt x="1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1" name="Google Shape;841;p43"/>
              <p:cNvSpPr/>
              <p:nvPr/>
            </p:nvSpPr>
            <p:spPr>
              <a:xfrm>
                <a:off x="4510200" y="4241300"/>
                <a:ext cx="38350" cy="48775"/>
              </a:xfrm>
              <a:custGeom>
                <a:rect b="b" l="l" r="r" t="t"/>
                <a:pathLst>
                  <a:path extrusionOk="0" h="1951" w="1534">
                    <a:moveTo>
                      <a:pt x="161" y="0"/>
                    </a:moveTo>
                    <a:cubicBezTo>
                      <a:pt x="78" y="0"/>
                      <a:pt x="0" y="104"/>
                      <a:pt x="38" y="180"/>
                    </a:cubicBezTo>
                    <a:cubicBezTo>
                      <a:pt x="185" y="498"/>
                      <a:pt x="357" y="792"/>
                      <a:pt x="577" y="1062"/>
                    </a:cubicBezTo>
                    <a:cubicBezTo>
                      <a:pt x="773" y="1356"/>
                      <a:pt x="969" y="1626"/>
                      <a:pt x="1190" y="1895"/>
                    </a:cubicBezTo>
                    <a:cubicBezTo>
                      <a:pt x="1227" y="1932"/>
                      <a:pt x="1276" y="1950"/>
                      <a:pt x="1325" y="1950"/>
                    </a:cubicBezTo>
                    <a:cubicBezTo>
                      <a:pt x="1374" y="1950"/>
                      <a:pt x="1423" y="1932"/>
                      <a:pt x="1460" y="1895"/>
                    </a:cubicBezTo>
                    <a:cubicBezTo>
                      <a:pt x="1533" y="1822"/>
                      <a:pt x="1533" y="1699"/>
                      <a:pt x="1460" y="1626"/>
                    </a:cubicBezTo>
                    <a:cubicBezTo>
                      <a:pt x="1264" y="1356"/>
                      <a:pt x="1043" y="1111"/>
                      <a:pt x="847" y="841"/>
                    </a:cubicBezTo>
                    <a:cubicBezTo>
                      <a:pt x="651" y="572"/>
                      <a:pt x="455" y="302"/>
                      <a:pt x="234" y="33"/>
                    </a:cubicBezTo>
                    <a:cubicBezTo>
                      <a:pt x="211" y="10"/>
                      <a:pt x="186" y="0"/>
                      <a:pt x="1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2" name="Google Shape;842;p43"/>
              <p:cNvSpPr/>
              <p:nvPr/>
            </p:nvSpPr>
            <p:spPr>
              <a:xfrm>
                <a:off x="4547175" y="4154500"/>
                <a:ext cx="23200" cy="68150"/>
              </a:xfrm>
              <a:custGeom>
                <a:rect b="b" l="l" r="r" t="t"/>
                <a:pathLst>
                  <a:path extrusionOk="0" h="2726" w="928">
                    <a:moveTo>
                      <a:pt x="154" y="0"/>
                    </a:moveTo>
                    <a:cubicBezTo>
                      <a:pt x="77" y="0"/>
                      <a:pt x="0" y="68"/>
                      <a:pt x="30" y="171"/>
                    </a:cubicBezTo>
                    <a:cubicBezTo>
                      <a:pt x="152" y="1005"/>
                      <a:pt x="397" y="1813"/>
                      <a:pt x="642" y="2647"/>
                    </a:cubicBezTo>
                    <a:cubicBezTo>
                      <a:pt x="670" y="2701"/>
                      <a:pt x="717" y="2726"/>
                      <a:pt x="765" y="2726"/>
                    </a:cubicBezTo>
                    <a:cubicBezTo>
                      <a:pt x="846" y="2726"/>
                      <a:pt x="927" y="2657"/>
                      <a:pt x="912" y="2549"/>
                    </a:cubicBezTo>
                    <a:cubicBezTo>
                      <a:pt x="716" y="1715"/>
                      <a:pt x="544" y="882"/>
                      <a:pt x="275" y="98"/>
                    </a:cubicBezTo>
                    <a:cubicBezTo>
                      <a:pt x="255" y="30"/>
                      <a:pt x="205" y="0"/>
                      <a:pt x="1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3" name="Google Shape;843;p43"/>
              <p:cNvSpPr/>
              <p:nvPr/>
            </p:nvSpPr>
            <p:spPr>
              <a:xfrm>
                <a:off x="4609800" y="4152225"/>
                <a:ext cx="17775" cy="51450"/>
              </a:xfrm>
              <a:custGeom>
                <a:rect b="b" l="l" r="r" t="t"/>
                <a:pathLst>
                  <a:path extrusionOk="0" h="2058" w="711">
                    <a:moveTo>
                      <a:pt x="163" y="1"/>
                    </a:moveTo>
                    <a:cubicBezTo>
                      <a:pt x="82" y="1"/>
                      <a:pt x="0" y="57"/>
                      <a:pt x="0" y="164"/>
                    </a:cubicBezTo>
                    <a:cubicBezTo>
                      <a:pt x="0" y="458"/>
                      <a:pt x="49" y="753"/>
                      <a:pt x="98" y="1047"/>
                    </a:cubicBezTo>
                    <a:cubicBezTo>
                      <a:pt x="147" y="1316"/>
                      <a:pt x="172" y="1610"/>
                      <a:pt x="221" y="1904"/>
                    </a:cubicBezTo>
                    <a:cubicBezTo>
                      <a:pt x="261" y="2007"/>
                      <a:pt x="353" y="2058"/>
                      <a:pt x="454" y="2058"/>
                    </a:cubicBezTo>
                    <a:cubicBezTo>
                      <a:pt x="474" y="2058"/>
                      <a:pt x="494" y="2056"/>
                      <a:pt x="515" y="2052"/>
                    </a:cubicBezTo>
                    <a:cubicBezTo>
                      <a:pt x="637" y="2027"/>
                      <a:pt x="711" y="1904"/>
                      <a:pt x="662" y="1782"/>
                    </a:cubicBezTo>
                    <a:cubicBezTo>
                      <a:pt x="613" y="1488"/>
                      <a:pt x="564" y="1218"/>
                      <a:pt x="515" y="949"/>
                    </a:cubicBezTo>
                    <a:cubicBezTo>
                      <a:pt x="441" y="679"/>
                      <a:pt x="392" y="385"/>
                      <a:pt x="319" y="115"/>
                    </a:cubicBezTo>
                    <a:cubicBezTo>
                      <a:pt x="297" y="38"/>
                      <a:pt x="230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4" name="Google Shape;844;p43"/>
              <p:cNvSpPr/>
              <p:nvPr/>
            </p:nvSpPr>
            <p:spPr>
              <a:xfrm>
                <a:off x="4436100" y="4255925"/>
                <a:ext cx="41975" cy="51300"/>
              </a:xfrm>
              <a:custGeom>
                <a:rect b="b" l="l" r="r" t="t"/>
                <a:pathLst>
                  <a:path extrusionOk="0" h="2052" w="1679">
                    <a:moveTo>
                      <a:pt x="152" y="0"/>
                    </a:moveTo>
                    <a:cubicBezTo>
                      <a:pt x="72" y="0"/>
                      <a:pt x="0" y="92"/>
                      <a:pt x="37" y="183"/>
                    </a:cubicBezTo>
                    <a:cubicBezTo>
                      <a:pt x="208" y="501"/>
                      <a:pt x="404" y="796"/>
                      <a:pt x="625" y="1090"/>
                    </a:cubicBezTo>
                    <a:cubicBezTo>
                      <a:pt x="821" y="1408"/>
                      <a:pt x="1066" y="1702"/>
                      <a:pt x="1286" y="1997"/>
                    </a:cubicBezTo>
                    <a:cubicBezTo>
                      <a:pt x="1323" y="2033"/>
                      <a:pt x="1378" y="2052"/>
                      <a:pt x="1437" y="2052"/>
                    </a:cubicBezTo>
                    <a:cubicBezTo>
                      <a:pt x="1495" y="2052"/>
                      <a:pt x="1556" y="2033"/>
                      <a:pt x="1605" y="1997"/>
                    </a:cubicBezTo>
                    <a:cubicBezTo>
                      <a:pt x="1679" y="1898"/>
                      <a:pt x="1679" y="1776"/>
                      <a:pt x="1605" y="1678"/>
                    </a:cubicBezTo>
                    <a:cubicBezTo>
                      <a:pt x="1360" y="1408"/>
                      <a:pt x="1139" y="1139"/>
                      <a:pt x="919" y="845"/>
                    </a:cubicBezTo>
                    <a:cubicBezTo>
                      <a:pt x="674" y="575"/>
                      <a:pt x="478" y="305"/>
                      <a:pt x="233" y="36"/>
                    </a:cubicBezTo>
                    <a:cubicBezTo>
                      <a:pt x="208" y="11"/>
                      <a:pt x="180" y="0"/>
                      <a:pt x="1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5" name="Google Shape;845;p43"/>
              <p:cNvSpPr/>
              <p:nvPr/>
            </p:nvSpPr>
            <p:spPr>
              <a:xfrm>
                <a:off x="4419575" y="4335725"/>
                <a:ext cx="34600" cy="36000"/>
              </a:xfrm>
              <a:custGeom>
                <a:rect b="b" l="l" r="r" t="t"/>
                <a:pathLst>
                  <a:path extrusionOk="0" h="1440" w="1384">
                    <a:moveTo>
                      <a:pt x="94" y="0"/>
                    </a:moveTo>
                    <a:cubicBezTo>
                      <a:pt x="41" y="0"/>
                      <a:pt x="1" y="58"/>
                      <a:pt x="36" y="128"/>
                    </a:cubicBezTo>
                    <a:cubicBezTo>
                      <a:pt x="281" y="618"/>
                      <a:pt x="673" y="1059"/>
                      <a:pt x="1114" y="1402"/>
                    </a:cubicBezTo>
                    <a:cubicBezTo>
                      <a:pt x="1151" y="1427"/>
                      <a:pt x="1188" y="1439"/>
                      <a:pt x="1224" y="1439"/>
                    </a:cubicBezTo>
                    <a:cubicBezTo>
                      <a:pt x="1261" y="1439"/>
                      <a:pt x="1298" y="1427"/>
                      <a:pt x="1335" y="1402"/>
                    </a:cubicBezTo>
                    <a:cubicBezTo>
                      <a:pt x="1384" y="1353"/>
                      <a:pt x="1384" y="1255"/>
                      <a:pt x="1335" y="1182"/>
                    </a:cubicBezTo>
                    <a:cubicBezTo>
                      <a:pt x="918" y="839"/>
                      <a:pt x="526" y="447"/>
                      <a:pt x="158" y="30"/>
                    </a:cubicBezTo>
                    <a:cubicBezTo>
                      <a:pt x="138" y="9"/>
                      <a:pt x="115" y="0"/>
                      <a:pt x="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6" name="Google Shape;846;p43"/>
              <p:cNvSpPr/>
              <p:nvPr/>
            </p:nvSpPr>
            <p:spPr>
              <a:xfrm>
                <a:off x="4455200" y="4337050"/>
                <a:ext cx="35125" cy="40650"/>
              </a:xfrm>
              <a:custGeom>
                <a:rect b="b" l="l" r="r" t="t"/>
                <a:pathLst>
                  <a:path extrusionOk="0" h="1626" w="1405">
                    <a:moveTo>
                      <a:pt x="153" y="1"/>
                    </a:moveTo>
                    <a:cubicBezTo>
                      <a:pt x="73" y="1"/>
                      <a:pt x="1" y="80"/>
                      <a:pt x="57" y="173"/>
                    </a:cubicBezTo>
                    <a:cubicBezTo>
                      <a:pt x="204" y="418"/>
                      <a:pt x="375" y="639"/>
                      <a:pt x="547" y="884"/>
                    </a:cubicBezTo>
                    <a:cubicBezTo>
                      <a:pt x="719" y="1104"/>
                      <a:pt x="915" y="1349"/>
                      <a:pt x="1111" y="1570"/>
                    </a:cubicBezTo>
                    <a:cubicBezTo>
                      <a:pt x="1147" y="1607"/>
                      <a:pt x="1190" y="1625"/>
                      <a:pt x="1233" y="1625"/>
                    </a:cubicBezTo>
                    <a:cubicBezTo>
                      <a:pt x="1276" y="1625"/>
                      <a:pt x="1319" y="1607"/>
                      <a:pt x="1356" y="1570"/>
                    </a:cubicBezTo>
                    <a:cubicBezTo>
                      <a:pt x="1405" y="1496"/>
                      <a:pt x="1405" y="1398"/>
                      <a:pt x="1356" y="1349"/>
                    </a:cubicBezTo>
                    <a:cubicBezTo>
                      <a:pt x="988" y="884"/>
                      <a:pt x="621" y="443"/>
                      <a:pt x="228" y="26"/>
                    </a:cubicBezTo>
                    <a:cubicBezTo>
                      <a:pt x="205" y="8"/>
                      <a:pt x="179" y="1"/>
                      <a:pt x="1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7" name="Google Shape;847;p43"/>
              <p:cNvSpPr/>
              <p:nvPr/>
            </p:nvSpPr>
            <p:spPr>
              <a:xfrm>
                <a:off x="4380375" y="4383150"/>
                <a:ext cx="52325" cy="34125"/>
              </a:xfrm>
              <a:custGeom>
                <a:rect b="b" l="l" r="r" t="t"/>
                <a:pathLst>
                  <a:path extrusionOk="0" h="1365" w="2093">
                    <a:moveTo>
                      <a:pt x="150" y="0"/>
                    </a:moveTo>
                    <a:cubicBezTo>
                      <a:pt x="70" y="0"/>
                      <a:pt x="0" y="112"/>
                      <a:pt x="60" y="192"/>
                    </a:cubicBezTo>
                    <a:cubicBezTo>
                      <a:pt x="599" y="633"/>
                      <a:pt x="1187" y="1000"/>
                      <a:pt x="1800" y="1344"/>
                    </a:cubicBezTo>
                    <a:cubicBezTo>
                      <a:pt x="1826" y="1358"/>
                      <a:pt x="1851" y="1365"/>
                      <a:pt x="1874" y="1365"/>
                    </a:cubicBezTo>
                    <a:cubicBezTo>
                      <a:pt x="2008" y="1365"/>
                      <a:pt x="2093" y="1157"/>
                      <a:pt x="1947" y="1074"/>
                    </a:cubicBezTo>
                    <a:cubicBezTo>
                      <a:pt x="1359" y="731"/>
                      <a:pt x="795" y="363"/>
                      <a:pt x="207" y="20"/>
                    </a:cubicBezTo>
                    <a:cubicBezTo>
                      <a:pt x="188" y="6"/>
                      <a:pt x="169" y="0"/>
                      <a:pt x="1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8" name="Google Shape;848;p43"/>
              <p:cNvSpPr/>
              <p:nvPr/>
            </p:nvSpPr>
            <p:spPr>
              <a:xfrm>
                <a:off x="4309475" y="4389100"/>
                <a:ext cx="52800" cy="41775"/>
              </a:xfrm>
              <a:custGeom>
                <a:rect b="b" l="l" r="r" t="t"/>
                <a:pathLst>
                  <a:path extrusionOk="0" h="1671" w="2112">
                    <a:moveTo>
                      <a:pt x="132" y="1"/>
                    </a:moveTo>
                    <a:cubicBezTo>
                      <a:pt x="59" y="1"/>
                      <a:pt x="1" y="88"/>
                      <a:pt x="53" y="174"/>
                    </a:cubicBezTo>
                    <a:cubicBezTo>
                      <a:pt x="249" y="493"/>
                      <a:pt x="518" y="787"/>
                      <a:pt x="837" y="1032"/>
                    </a:cubicBezTo>
                    <a:cubicBezTo>
                      <a:pt x="1156" y="1277"/>
                      <a:pt x="1499" y="1473"/>
                      <a:pt x="1842" y="1645"/>
                    </a:cubicBezTo>
                    <a:cubicBezTo>
                      <a:pt x="1868" y="1662"/>
                      <a:pt x="1900" y="1670"/>
                      <a:pt x="1932" y="1670"/>
                    </a:cubicBezTo>
                    <a:cubicBezTo>
                      <a:pt x="1990" y="1670"/>
                      <a:pt x="2047" y="1643"/>
                      <a:pt x="2062" y="1596"/>
                    </a:cubicBezTo>
                    <a:cubicBezTo>
                      <a:pt x="2111" y="1498"/>
                      <a:pt x="2087" y="1424"/>
                      <a:pt x="2013" y="1375"/>
                    </a:cubicBezTo>
                    <a:cubicBezTo>
                      <a:pt x="1670" y="1204"/>
                      <a:pt x="1352" y="1008"/>
                      <a:pt x="1058" y="787"/>
                    </a:cubicBezTo>
                    <a:cubicBezTo>
                      <a:pt x="739" y="566"/>
                      <a:pt x="494" y="297"/>
                      <a:pt x="224" y="52"/>
                    </a:cubicBezTo>
                    <a:cubicBezTo>
                      <a:pt x="196" y="16"/>
                      <a:pt x="163" y="1"/>
                      <a:pt x="1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9" name="Google Shape;849;p43"/>
              <p:cNvSpPr/>
              <p:nvPr/>
            </p:nvSpPr>
            <p:spPr>
              <a:xfrm>
                <a:off x="4398400" y="4426125"/>
                <a:ext cx="31875" cy="28300"/>
              </a:xfrm>
              <a:custGeom>
                <a:rect b="b" l="l" r="r" t="t"/>
                <a:pathLst>
                  <a:path extrusionOk="0" h="1132" w="1275">
                    <a:moveTo>
                      <a:pt x="88" y="1"/>
                    </a:moveTo>
                    <a:cubicBezTo>
                      <a:pt x="62" y="1"/>
                      <a:pt x="39" y="13"/>
                      <a:pt x="25" y="41"/>
                    </a:cubicBezTo>
                    <a:cubicBezTo>
                      <a:pt x="1" y="66"/>
                      <a:pt x="1" y="139"/>
                      <a:pt x="25" y="164"/>
                    </a:cubicBezTo>
                    <a:cubicBezTo>
                      <a:pt x="295" y="507"/>
                      <a:pt x="638" y="826"/>
                      <a:pt x="981" y="1095"/>
                    </a:cubicBezTo>
                    <a:cubicBezTo>
                      <a:pt x="1018" y="1120"/>
                      <a:pt x="1061" y="1132"/>
                      <a:pt x="1103" y="1132"/>
                    </a:cubicBezTo>
                    <a:cubicBezTo>
                      <a:pt x="1146" y="1132"/>
                      <a:pt x="1189" y="1120"/>
                      <a:pt x="1226" y="1095"/>
                    </a:cubicBezTo>
                    <a:cubicBezTo>
                      <a:pt x="1275" y="1022"/>
                      <a:pt x="1275" y="899"/>
                      <a:pt x="1177" y="850"/>
                    </a:cubicBezTo>
                    <a:cubicBezTo>
                      <a:pt x="834" y="580"/>
                      <a:pt x="491" y="286"/>
                      <a:pt x="148" y="17"/>
                    </a:cubicBezTo>
                    <a:cubicBezTo>
                      <a:pt x="127" y="7"/>
                      <a:pt x="107" y="1"/>
                      <a:pt x="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0" name="Google Shape;850;p43"/>
              <p:cNvSpPr/>
              <p:nvPr/>
            </p:nvSpPr>
            <p:spPr>
              <a:xfrm>
                <a:off x="4385525" y="4484750"/>
                <a:ext cx="35575" cy="13050"/>
              </a:xfrm>
              <a:custGeom>
                <a:rect b="b" l="l" r="r" t="t"/>
                <a:pathLst>
                  <a:path extrusionOk="0" h="522" w="1423">
                    <a:moveTo>
                      <a:pt x="99" y="0"/>
                    </a:moveTo>
                    <a:cubicBezTo>
                      <a:pt x="50" y="0"/>
                      <a:pt x="25" y="49"/>
                      <a:pt x="1" y="98"/>
                    </a:cubicBezTo>
                    <a:cubicBezTo>
                      <a:pt x="1" y="147"/>
                      <a:pt x="25" y="196"/>
                      <a:pt x="74" y="221"/>
                    </a:cubicBezTo>
                    <a:cubicBezTo>
                      <a:pt x="442" y="343"/>
                      <a:pt x="834" y="417"/>
                      <a:pt x="1202" y="515"/>
                    </a:cubicBezTo>
                    <a:cubicBezTo>
                      <a:pt x="1215" y="519"/>
                      <a:pt x="1229" y="521"/>
                      <a:pt x="1243" y="521"/>
                    </a:cubicBezTo>
                    <a:cubicBezTo>
                      <a:pt x="1308" y="521"/>
                      <a:pt x="1378" y="477"/>
                      <a:pt x="1398" y="417"/>
                    </a:cubicBezTo>
                    <a:cubicBezTo>
                      <a:pt x="1422" y="343"/>
                      <a:pt x="1373" y="245"/>
                      <a:pt x="1275" y="221"/>
                    </a:cubicBezTo>
                    <a:cubicBezTo>
                      <a:pt x="883" y="147"/>
                      <a:pt x="491" y="49"/>
                      <a:pt x="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1" name="Google Shape;851;p43"/>
              <p:cNvSpPr/>
              <p:nvPr/>
            </p:nvSpPr>
            <p:spPr>
              <a:xfrm>
                <a:off x="4529525" y="4326975"/>
                <a:ext cx="17175" cy="23225"/>
              </a:xfrm>
              <a:custGeom>
                <a:rect b="b" l="l" r="r" t="t"/>
                <a:pathLst>
                  <a:path extrusionOk="0" h="929" w="687">
                    <a:moveTo>
                      <a:pt x="101" y="0"/>
                    </a:moveTo>
                    <a:cubicBezTo>
                      <a:pt x="80" y="0"/>
                      <a:pt x="62" y="12"/>
                      <a:pt x="49" y="37"/>
                    </a:cubicBezTo>
                    <a:cubicBezTo>
                      <a:pt x="0" y="61"/>
                      <a:pt x="0" y="110"/>
                      <a:pt x="25" y="135"/>
                    </a:cubicBezTo>
                    <a:cubicBezTo>
                      <a:pt x="147" y="404"/>
                      <a:pt x="319" y="625"/>
                      <a:pt x="466" y="870"/>
                    </a:cubicBezTo>
                    <a:cubicBezTo>
                      <a:pt x="484" y="906"/>
                      <a:pt x="528" y="929"/>
                      <a:pt x="570" y="929"/>
                    </a:cubicBezTo>
                    <a:cubicBezTo>
                      <a:pt x="585" y="929"/>
                      <a:pt x="600" y="926"/>
                      <a:pt x="613" y="919"/>
                    </a:cubicBezTo>
                    <a:cubicBezTo>
                      <a:pt x="687" y="870"/>
                      <a:pt x="687" y="797"/>
                      <a:pt x="662" y="748"/>
                    </a:cubicBezTo>
                    <a:cubicBezTo>
                      <a:pt x="589" y="625"/>
                      <a:pt x="491" y="502"/>
                      <a:pt x="417" y="380"/>
                    </a:cubicBezTo>
                    <a:cubicBezTo>
                      <a:pt x="343" y="257"/>
                      <a:pt x="245" y="135"/>
                      <a:pt x="172" y="37"/>
                    </a:cubicBezTo>
                    <a:cubicBezTo>
                      <a:pt x="147" y="12"/>
                      <a:pt x="123" y="0"/>
                      <a:pt x="1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2" name="Google Shape;852;p43"/>
              <p:cNvSpPr/>
              <p:nvPr/>
            </p:nvSpPr>
            <p:spPr>
              <a:xfrm>
                <a:off x="4596925" y="4313800"/>
                <a:ext cx="11650" cy="23450"/>
              </a:xfrm>
              <a:custGeom>
                <a:rect b="b" l="l" r="r" t="t"/>
                <a:pathLst>
                  <a:path extrusionOk="0" h="938" w="466">
                    <a:moveTo>
                      <a:pt x="123" y="0"/>
                    </a:moveTo>
                    <a:cubicBezTo>
                      <a:pt x="49" y="0"/>
                      <a:pt x="0" y="49"/>
                      <a:pt x="25" y="123"/>
                    </a:cubicBezTo>
                    <a:cubicBezTo>
                      <a:pt x="25" y="172"/>
                      <a:pt x="25" y="245"/>
                      <a:pt x="25" y="294"/>
                    </a:cubicBezTo>
                    <a:lnTo>
                      <a:pt x="74" y="490"/>
                    </a:lnTo>
                    <a:cubicBezTo>
                      <a:pt x="98" y="588"/>
                      <a:pt x="123" y="711"/>
                      <a:pt x="147" y="833"/>
                    </a:cubicBezTo>
                    <a:cubicBezTo>
                      <a:pt x="168" y="894"/>
                      <a:pt x="221" y="938"/>
                      <a:pt x="294" y="938"/>
                    </a:cubicBezTo>
                    <a:cubicBezTo>
                      <a:pt x="309" y="938"/>
                      <a:pt x="326" y="936"/>
                      <a:pt x="343" y="931"/>
                    </a:cubicBezTo>
                    <a:cubicBezTo>
                      <a:pt x="417" y="907"/>
                      <a:pt x="466" y="833"/>
                      <a:pt x="441" y="735"/>
                    </a:cubicBezTo>
                    <a:cubicBezTo>
                      <a:pt x="417" y="637"/>
                      <a:pt x="392" y="515"/>
                      <a:pt x="343" y="417"/>
                    </a:cubicBezTo>
                    <a:cubicBezTo>
                      <a:pt x="343" y="343"/>
                      <a:pt x="319" y="294"/>
                      <a:pt x="294" y="245"/>
                    </a:cubicBezTo>
                    <a:cubicBezTo>
                      <a:pt x="294" y="196"/>
                      <a:pt x="270" y="123"/>
                      <a:pt x="245" y="74"/>
                    </a:cubicBezTo>
                    <a:cubicBezTo>
                      <a:pt x="221" y="25"/>
                      <a:pt x="172" y="0"/>
                      <a:pt x="1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3" name="Google Shape;853;p43"/>
              <p:cNvSpPr/>
              <p:nvPr/>
            </p:nvSpPr>
            <p:spPr>
              <a:xfrm>
                <a:off x="4801350" y="4186550"/>
                <a:ext cx="31325" cy="50250"/>
              </a:xfrm>
              <a:custGeom>
                <a:rect b="b" l="l" r="r" t="t"/>
                <a:pathLst>
                  <a:path extrusionOk="0" h="2010" w="1253">
                    <a:moveTo>
                      <a:pt x="1125" y="1"/>
                    </a:moveTo>
                    <a:cubicBezTo>
                      <a:pt x="1100" y="1"/>
                      <a:pt x="1077" y="13"/>
                      <a:pt x="1063" y="41"/>
                    </a:cubicBezTo>
                    <a:cubicBezTo>
                      <a:pt x="867" y="335"/>
                      <a:pt x="695" y="630"/>
                      <a:pt x="524" y="924"/>
                    </a:cubicBezTo>
                    <a:lnTo>
                      <a:pt x="34" y="1855"/>
                    </a:lnTo>
                    <a:cubicBezTo>
                      <a:pt x="1" y="1938"/>
                      <a:pt x="68" y="2009"/>
                      <a:pt x="138" y="2009"/>
                    </a:cubicBezTo>
                    <a:cubicBezTo>
                      <a:pt x="172" y="2009"/>
                      <a:pt x="206" y="1993"/>
                      <a:pt x="230" y="1953"/>
                    </a:cubicBezTo>
                    <a:lnTo>
                      <a:pt x="745" y="1046"/>
                    </a:lnTo>
                    <a:cubicBezTo>
                      <a:pt x="916" y="752"/>
                      <a:pt x="1088" y="458"/>
                      <a:pt x="1235" y="139"/>
                    </a:cubicBezTo>
                    <a:cubicBezTo>
                      <a:pt x="1252" y="70"/>
                      <a:pt x="1184" y="1"/>
                      <a:pt x="1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4" name="Google Shape;854;p43"/>
              <p:cNvSpPr/>
              <p:nvPr/>
            </p:nvSpPr>
            <p:spPr>
              <a:xfrm>
                <a:off x="4846900" y="4224200"/>
                <a:ext cx="19475" cy="25650"/>
              </a:xfrm>
              <a:custGeom>
                <a:rect b="b" l="l" r="r" t="t"/>
                <a:pathLst>
                  <a:path extrusionOk="0" h="1026" w="779">
                    <a:moveTo>
                      <a:pt x="659" y="0"/>
                    </a:moveTo>
                    <a:cubicBezTo>
                      <a:pt x="635" y="0"/>
                      <a:pt x="610" y="10"/>
                      <a:pt x="589" y="30"/>
                    </a:cubicBezTo>
                    <a:cubicBezTo>
                      <a:pt x="491" y="153"/>
                      <a:pt x="393" y="300"/>
                      <a:pt x="295" y="422"/>
                    </a:cubicBezTo>
                    <a:cubicBezTo>
                      <a:pt x="197" y="570"/>
                      <a:pt x="123" y="692"/>
                      <a:pt x="50" y="839"/>
                    </a:cubicBezTo>
                    <a:cubicBezTo>
                      <a:pt x="1" y="888"/>
                      <a:pt x="25" y="986"/>
                      <a:pt x="74" y="1011"/>
                    </a:cubicBezTo>
                    <a:cubicBezTo>
                      <a:pt x="101" y="1020"/>
                      <a:pt x="128" y="1025"/>
                      <a:pt x="154" y="1025"/>
                    </a:cubicBezTo>
                    <a:cubicBezTo>
                      <a:pt x="198" y="1025"/>
                      <a:pt x="239" y="1008"/>
                      <a:pt x="270" y="962"/>
                    </a:cubicBezTo>
                    <a:cubicBezTo>
                      <a:pt x="344" y="839"/>
                      <a:pt x="442" y="692"/>
                      <a:pt x="516" y="570"/>
                    </a:cubicBezTo>
                    <a:cubicBezTo>
                      <a:pt x="565" y="496"/>
                      <a:pt x="614" y="422"/>
                      <a:pt x="638" y="349"/>
                    </a:cubicBezTo>
                    <a:cubicBezTo>
                      <a:pt x="687" y="300"/>
                      <a:pt x="687" y="300"/>
                      <a:pt x="712" y="251"/>
                    </a:cubicBezTo>
                    <a:cubicBezTo>
                      <a:pt x="736" y="226"/>
                      <a:pt x="736" y="177"/>
                      <a:pt x="761" y="128"/>
                    </a:cubicBezTo>
                    <a:cubicBezTo>
                      <a:pt x="778" y="58"/>
                      <a:pt x="720" y="0"/>
                      <a:pt x="6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5" name="Google Shape;855;p43"/>
              <p:cNvSpPr/>
              <p:nvPr/>
            </p:nvSpPr>
            <p:spPr>
              <a:xfrm>
                <a:off x="4873375" y="4234825"/>
                <a:ext cx="26450" cy="47950"/>
              </a:xfrm>
              <a:custGeom>
                <a:rect b="b" l="l" r="r" t="t"/>
                <a:pathLst>
                  <a:path extrusionOk="0" h="1918" w="1058">
                    <a:moveTo>
                      <a:pt x="949" y="0"/>
                    </a:moveTo>
                    <a:cubicBezTo>
                      <a:pt x="922" y="0"/>
                      <a:pt x="894" y="14"/>
                      <a:pt x="878" y="47"/>
                    </a:cubicBezTo>
                    <a:cubicBezTo>
                      <a:pt x="535" y="586"/>
                      <a:pt x="241" y="1174"/>
                      <a:pt x="45" y="1787"/>
                    </a:cubicBezTo>
                    <a:cubicBezTo>
                      <a:pt x="0" y="1861"/>
                      <a:pt x="73" y="1917"/>
                      <a:pt x="148" y="1917"/>
                    </a:cubicBezTo>
                    <a:cubicBezTo>
                      <a:pt x="196" y="1917"/>
                      <a:pt x="246" y="1894"/>
                      <a:pt x="265" y="1836"/>
                    </a:cubicBezTo>
                    <a:cubicBezTo>
                      <a:pt x="486" y="1247"/>
                      <a:pt x="756" y="684"/>
                      <a:pt x="1025" y="120"/>
                    </a:cubicBezTo>
                    <a:cubicBezTo>
                      <a:pt x="1058" y="55"/>
                      <a:pt x="1003" y="0"/>
                      <a:pt x="9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6" name="Google Shape;856;p43"/>
              <p:cNvSpPr/>
              <p:nvPr/>
            </p:nvSpPr>
            <p:spPr>
              <a:xfrm>
                <a:off x="4666375" y="4319000"/>
                <a:ext cx="21250" cy="41000"/>
              </a:xfrm>
              <a:custGeom>
                <a:rect b="b" l="l" r="r" t="t"/>
                <a:pathLst>
                  <a:path extrusionOk="0" h="1640" w="850">
                    <a:moveTo>
                      <a:pt x="88" y="1"/>
                    </a:moveTo>
                    <a:cubicBezTo>
                      <a:pt x="47" y="1"/>
                      <a:pt x="0" y="38"/>
                      <a:pt x="16" y="86"/>
                    </a:cubicBezTo>
                    <a:cubicBezTo>
                      <a:pt x="65" y="356"/>
                      <a:pt x="163" y="601"/>
                      <a:pt x="286" y="846"/>
                    </a:cubicBezTo>
                    <a:cubicBezTo>
                      <a:pt x="384" y="1091"/>
                      <a:pt x="482" y="1336"/>
                      <a:pt x="580" y="1581"/>
                    </a:cubicBezTo>
                    <a:cubicBezTo>
                      <a:pt x="616" y="1617"/>
                      <a:pt x="665" y="1640"/>
                      <a:pt x="717" y="1640"/>
                    </a:cubicBezTo>
                    <a:cubicBezTo>
                      <a:pt x="737" y="1640"/>
                      <a:pt x="756" y="1637"/>
                      <a:pt x="776" y="1630"/>
                    </a:cubicBezTo>
                    <a:cubicBezTo>
                      <a:pt x="825" y="1581"/>
                      <a:pt x="850" y="1508"/>
                      <a:pt x="825" y="1434"/>
                    </a:cubicBezTo>
                    <a:cubicBezTo>
                      <a:pt x="703" y="1189"/>
                      <a:pt x="605" y="969"/>
                      <a:pt x="506" y="723"/>
                    </a:cubicBezTo>
                    <a:cubicBezTo>
                      <a:pt x="408" y="478"/>
                      <a:pt x="286" y="258"/>
                      <a:pt x="139" y="37"/>
                    </a:cubicBezTo>
                    <a:cubicBezTo>
                      <a:pt x="130" y="12"/>
                      <a:pt x="110" y="1"/>
                      <a:pt x="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7" name="Google Shape;857;p43"/>
              <p:cNvSpPr/>
              <p:nvPr/>
            </p:nvSpPr>
            <p:spPr>
              <a:xfrm>
                <a:off x="4732950" y="4304425"/>
                <a:ext cx="19625" cy="51175"/>
              </a:xfrm>
              <a:custGeom>
                <a:rect b="b" l="l" r="r" t="t"/>
                <a:pathLst>
                  <a:path extrusionOk="0" h="2047" w="785">
                    <a:moveTo>
                      <a:pt x="121" y="0"/>
                    </a:moveTo>
                    <a:cubicBezTo>
                      <a:pt x="59" y="0"/>
                      <a:pt x="0" y="38"/>
                      <a:pt x="0" y="106"/>
                    </a:cubicBezTo>
                    <a:cubicBezTo>
                      <a:pt x="0" y="424"/>
                      <a:pt x="25" y="718"/>
                      <a:pt x="98" y="1037"/>
                    </a:cubicBezTo>
                    <a:cubicBezTo>
                      <a:pt x="147" y="1331"/>
                      <a:pt x="245" y="1625"/>
                      <a:pt x="343" y="1895"/>
                    </a:cubicBezTo>
                    <a:cubicBezTo>
                      <a:pt x="386" y="1980"/>
                      <a:pt x="466" y="2046"/>
                      <a:pt x="550" y="2046"/>
                    </a:cubicBezTo>
                    <a:cubicBezTo>
                      <a:pt x="563" y="2046"/>
                      <a:pt x="576" y="2045"/>
                      <a:pt x="588" y="2042"/>
                    </a:cubicBezTo>
                    <a:cubicBezTo>
                      <a:pt x="711" y="2017"/>
                      <a:pt x="785" y="1895"/>
                      <a:pt x="760" y="1772"/>
                    </a:cubicBezTo>
                    <a:cubicBezTo>
                      <a:pt x="637" y="1503"/>
                      <a:pt x="539" y="1233"/>
                      <a:pt x="441" y="939"/>
                    </a:cubicBezTo>
                    <a:cubicBezTo>
                      <a:pt x="368" y="645"/>
                      <a:pt x="294" y="375"/>
                      <a:pt x="245" y="81"/>
                    </a:cubicBezTo>
                    <a:cubicBezTo>
                      <a:pt x="223" y="26"/>
                      <a:pt x="171" y="0"/>
                      <a:pt x="1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8" name="Google Shape;858;p43"/>
              <p:cNvSpPr/>
              <p:nvPr/>
            </p:nvSpPr>
            <p:spPr>
              <a:xfrm>
                <a:off x="4815050" y="4326925"/>
                <a:ext cx="8600" cy="41425"/>
              </a:xfrm>
              <a:custGeom>
                <a:rect b="b" l="l" r="r" t="t"/>
                <a:pathLst>
                  <a:path extrusionOk="0" h="1657" w="344">
                    <a:moveTo>
                      <a:pt x="242" y="1"/>
                    </a:moveTo>
                    <a:cubicBezTo>
                      <a:pt x="205" y="1"/>
                      <a:pt x="172" y="20"/>
                      <a:pt x="172" y="63"/>
                    </a:cubicBezTo>
                    <a:cubicBezTo>
                      <a:pt x="74" y="554"/>
                      <a:pt x="49" y="1044"/>
                      <a:pt x="0" y="1509"/>
                    </a:cubicBezTo>
                    <a:cubicBezTo>
                      <a:pt x="0" y="1583"/>
                      <a:pt x="49" y="1656"/>
                      <a:pt x="123" y="1656"/>
                    </a:cubicBezTo>
                    <a:cubicBezTo>
                      <a:pt x="197" y="1656"/>
                      <a:pt x="246" y="1583"/>
                      <a:pt x="246" y="1509"/>
                    </a:cubicBezTo>
                    <a:cubicBezTo>
                      <a:pt x="295" y="1044"/>
                      <a:pt x="344" y="578"/>
                      <a:pt x="344" y="88"/>
                    </a:cubicBezTo>
                    <a:cubicBezTo>
                      <a:pt x="344" y="33"/>
                      <a:pt x="289" y="1"/>
                      <a:pt x="2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9" name="Google Shape;859;p43"/>
              <p:cNvSpPr/>
              <p:nvPr/>
            </p:nvSpPr>
            <p:spPr>
              <a:xfrm>
                <a:off x="4675700" y="4408275"/>
                <a:ext cx="52975" cy="44250"/>
              </a:xfrm>
              <a:custGeom>
                <a:rect b="b" l="l" r="r" t="t"/>
                <a:pathLst>
                  <a:path extrusionOk="0" h="1770" w="2119">
                    <a:moveTo>
                      <a:pt x="119" y="0"/>
                    </a:moveTo>
                    <a:cubicBezTo>
                      <a:pt x="37" y="0"/>
                      <a:pt x="0" y="112"/>
                      <a:pt x="60" y="192"/>
                    </a:cubicBezTo>
                    <a:cubicBezTo>
                      <a:pt x="575" y="780"/>
                      <a:pt x="1212" y="1319"/>
                      <a:pt x="1898" y="1760"/>
                    </a:cubicBezTo>
                    <a:cubicBezTo>
                      <a:pt x="1910" y="1766"/>
                      <a:pt x="1926" y="1769"/>
                      <a:pt x="1943" y="1769"/>
                    </a:cubicBezTo>
                    <a:cubicBezTo>
                      <a:pt x="1993" y="1769"/>
                      <a:pt x="2057" y="1742"/>
                      <a:pt x="2094" y="1687"/>
                    </a:cubicBezTo>
                    <a:cubicBezTo>
                      <a:pt x="2119" y="1638"/>
                      <a:pt x="2094" y="1540"/>
                      <a:pt x="2045" y="1491"/>
                    </a:cubicBezTo>
                    <a:cubicBezTo>
                      <a:pt x="1408" y="1025"/>
                      <a:pt x="820" y="486"/>
                      <a:pt x="183" y="20"/>
                    </a:cubicBezTo>
                    <a:cubicBezTo>
                      <a:pt x="159" y="6"/>
                      <a:pt x="138" y="0"/>
                      <a:pt x="1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0" name="Google Shape;860;p43"/>
              <p:cNvSpPr/>
              <p:nvPr/>
            </p:nvSpPr>
            <p:spPr>
              <a:xfrm>
                <a:off x="4691275" y="4489650"/>
                <a:ext cx="38625" cy="8575"/>
              </a:xfrm>
              <a:custGeom>
                <a:rect b="b" l="l" r="r" t="t"/>
                <a:pathLst>
                  <a:path extrusionOk="0" h="343" w="1545">
                    <a:moveTo>
                      <a:pt x="148" y="0"/>
                    </a:moveTo>
                    <a:cubicBezTo>
                      <a:pt x="25" y="0"/>
                      <a:pt x="1" y="172"/>
                      <a:pt x="123" y="221"/>
                    </a:cubicBezTo>
                    <a:cubicBezTo>
                      <a:pt x="408" y="304"/>
                      <a:pt x="704" y="342"/>
                      <a:pt x="996" y="342"/>
                    </a:cubicBezTo>
                    <a:cubicBezTo>
                      <a:pt x="1131" y="342"/>
                      <a:pt x="1266" y="334"/>
                      <a:pt x="1398" y="319"/>
                    </a:cubicBezTo>
                    <a:cubicBezTo>
                      <a:pt x="1471" y="294"/>
                      <a:pt x="1545" y="245"/>
                      <a:pt x="1545" y="172"/>
                    </a:cubicBezTo>
                    <a:cubicBezTo>
                      <a:pt x="1545" y="108"/>
                      <a:pt x="1490" y="44"/>
                      <a:pt x="1427" y="44"/>
                    </a:cubicBezTo>
                    <a:cubicBezTo>
                      <a:pt x="1417" y="44"/>
                      <a:pt x="1408" y="46"/>
                      <a:pt x="1398" y="49"/>
                    </a:cubicBezTo>
                    <a:lnTo>
                      <a:pt x="760" y="49"/>
                    </a:lnTo>
                    <a:cubicBezTo>
                      <a:pt x="540" y="49"/>
                      <a:pt x="344" y="0"/>
                      <a:pt x="1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1" name="Google Shape;861;p43"/>
              <p:cNvSpPr/>
              <p:nvPr/>
            </p:nvSpPr>
            <p:spPr>
              <a:xfrm>
                <a:off x="4949200" y="4361375"/>
                <a:ext cx="37475" cy="33525"/>
              </a:xfrm>
              <a:custGeom>
                <a:rect b="b" l="l" r="r" t="t"/>
                <a:pathLst>
                  <a:path extrusionOk="0" h="1341" w="1499">
                    <a:moveTo>
                      <a:pt x="1361" y="1"/>
                    </a:moveTo>
                    <a:cubicBezTo>
                      <a:pt x="1340" y="1"/>
                      <a:pt x="1318" y="10"/>
                      <a:pt x="1301" y="33"/>
                    </a:cubicBezTo>
                    <a:cubicBezTo>
                      <a:pt x="835" y="327"/>
                      <a:pt x="418" y="720"/>
                      <a:pt x="75" y="1161"/>
                    </a:cubicBezTo>
                    <a:cubicBezTo>
                      <a:pt x="0" y="1236"/>
                      <a:pt x="69" y="1340"/>
                      <a:pt x="150" y="1340"/>
                    </a:cubicBezTo>
                    <a:cubicBezTo>
                      <a:pt x="174" y="1340"/>
                      <a:pt x="200" y="1331"/>
                      <a:pt x="222" y="1308"/>
                    </a:cubicBezTo>
                    <a:cubicBezTo>
                      <a:pt x="418" y="1112"/>
                      <a:pt x="615" y="916"/>
                      <a:pt x="811" y="720"/>
                    </a:cubicBezTo>
                    <a:cubicBezTo>
                      <a:pt x="1007" y="548"/>
                      <a:pt x="1227" y="352"/>
                      <a:pt x="1423" y="156"/>
                    </a:cubicBezTo>
                    <a:cubicBezTo>
                      <a:pt x="1498" y="100"/>
                      <a:pt x="1430" y="1"/>
                      <a:pt x="1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2" name="Google Shape;862;p43"/>
              <p:cNvSpPr/>
              <p:nvPr/>
            </p:nvSpPr>
            <p:spPr>
              <a:xfrm>
                <a:off x="4967625" y="4391975"/>
                <a:ext cx="22075" cy="16225"/>
              </a:xfrm>
              <a:custGeom>
                <a:rect b="b" l="l" r="r" t="t"/>
                <a:pathLst>
                  <a:path extrusionOk="0" h="649" w="883">
                    <a:moveTo>
                      <a:pt x="797" y="0"/>
                    </a:moveTo>
                    <a:cubicBezTo>
                      <a:pt x="786" y="0"/>
                      <a:pt x="774" y="3"/>
                      <a:pt x="760" y="10"/>
                    </a:cubicBezTo>
                    <a:cubicBezTo>
                      <a:pt x="637" y="59"/>
                      <a:pt x="515" y="108"/>
                      <a:pt x="392" y="182"/>
                    </a:cubicBezTo>
                    <a:cubicBezTo>
                      <a:pt x="294" y="255"/>
                      <a:pt x="196" y="329"/>
                      <a:pt x="98" y="402"/>
                    </a:cubicBezTo>
                    <a:cubicBezTo>
                      <a:pt x="25" y="427"/>
                      <a:pt x="0" y="525"/>
                      <a:pt x="49" y="574"/>
                    </a:cubicBezTo>
                    <a:cubicBezTo>
                      <a:pt x="65" y="621"/>
                      <a:pt x="111" y="648"/>
                      <a:pt x="162" y="648"/>
                    </a:cubicBezTo>
                    <a:cubicBezTo>
                      <a:pt x="190" y="648"/>
                      <a:pt x="219" y="640"/>
                      <a:pt x="245" y="623"/>
                    </a:cubicBezTo>
                    <a:lnTo>
                      <a:pt x="539" y="402"/>
                    </a:lnTo>
                    <a:lnTo>
                      <a:pt x="711" y="280"/>
                    </a:lnTo>
                    <a:lnTo>
                      <a:pt x="784" y="231"/>
                    </a:lnTo>
                    <a:cubicBezTo>
                      <a:pt x="809" y="206"/>
                      <a:pt x="833" y="182"/>
                      <a:pt x="858" y="157"/>
                    </a:cubicBezTo>
                    <a:cubicBezTo>
                      <a:pt x="882" y="133"/>
                      <a:pt x="882" y="84"/>
                      <a:pt x="858" y="35"/>
                    </a:cubicBezTo>
                    <a:cubicBezTo>
                      <a:pt x="841" y="17"/>
                      <a:pt x="823" y="0"/>
                      <a:pt x="7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3" name="Google Shape;863;p43"/>
              <p:cNvSpPr/>
              <p:nvPr/>
            </p:nvSpPr>
            <p:spPr>
              <a:xfrm>
                <a:off x="4987825" y="4418500"/>
                <a:ext cx="34800" cy="19450"/>
              </a:xfrm>
              <a:custGeom>
                <a:rect b="b" l="l" r="r" t="t"/>
                <a:pathLst>
                  <a:path extrusionOk="0" h="778" w="1392">
                    <a:moveTo>
                      <a:pt x="1225" y="1"/>
                    </a:moveTo>
                    <a:cubicBezTo>
                      <a:pt x="1218" y="1"/>
                      <a:pt x="1210" y="2"/>
                      <a:pt x="1202" y="3"/>
                    </a:cubicBezTo>
                    <a:cubicBezTo>
                      <a:pt x="1153" y="3"/>
                      <a:pt x="1104" y="28"/>
                      <a:pt x="1055" y="52"/>
                    </a:cubicBezTo>
                    <a:cubicBezTo>
                      <a:pt x="1006" y="52"/>
                      <a:pt x="957" y="77"/>
                      <a:pt x="908" y="101"/>
                    </a:cubicBezTo>
                    <a:lnTo>
                      <a:pt x="638" y="224"/>
                    </a:lnTo>
                    <a:cubicBezTo>
                      <a:pt x="442" y="297"/>
                      <a:pt x="270" y="395"/>
                      <a:pt x="99" y="493"/>
                    </a:cubicBezTo>
                    <a:cubicBezTo>
                      <a:pt x="25" y="518"/>
                      <a:pt x="1" y="616"/>
                      <a:pt x="50" y="714"/>
                    </a:cubicBezTo>
                    <a:cubicBezTo>
                      <a:pt x="81" y="760"/>
                      <a:pt x="122" y="778"/>
                      <a:pt x="173" y="778"/>
                    </a:cubicBezTo>
                    <a:cubicBezTo>
                      <a:pt x="202" y="778"/>
                      <a:pt x="235" y="772"/>
                      <a:pt x="270" y="763"/>
                    </a:cubicBezTo>
                    <a:cubicBezTo>
                      <a:pt x="442" y="665"/>
                      <a:pt x="614" y="591"/>
                      <a:pt x="785" y="493"/>
                    </a:cubicBezTo>
                    <a:lnTo>
                      <a:pt x="1030" y="371"/>
                    </a:lnTo>
                    <a:cubicBezTo>
                      <a:pt x="1128" y="346"/>
                      <a:pt x="1202" y="297"/>
                      <a:pt x="1300" y="248"/>
                    </a:cubicBezTo>
                    <a:cubicBezTo>
                      <a:pt x="1391" y="157"/>
                      <a:pt x="1333" y="1"/>
                      <a:pt x="12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4" name="Google Shape;864;p43"/>
              <p:cNvSpPr/>
              <p:nvPr/>
            </p:nvSpPr>
            <p:spPr>
              <a:xfrm>
                <a:off x="5006825" y="4456550"/>
                <a:ext cx="14725" cy="8150"/>
              </a:xfrm>
              <a:custGeom>
                <a:rect b="b" l="l" r="r" t="t"/>
                <a:pathLst>
                  <a:path extrusionOk="0" h="326" w="589">
                    <a:moveTo>
                      <a:pt x="466" y="1"/>
                    </a:moveTo>
                    <a:cubicBezTo>
                      <a:pt x="393" y="1"/>
                      <a:pt x="344" y="1"/>
                      <a:pt x="270" y="25"/>
                    </a:cubicBezTo>
                    <a:lnTo>
                      <a:pt x="99" y="50"/>
                    </a:lnTo>
                    <a:cubicBezTo>
                      <a:pt x="50" y="74"/>
                      <a:pt x="25" y="99"/>
                      <a:pt x="1" y="123"/>
                    </a:cubicBezTo>
                    <a:cubicBezTo>
                      <a:pt x="1" y="148"/>
                      <a:pt x="1" y="197"/>
                      <a:pt x="1" y="221"/>
                    </a:cubicBezTo>
                    <a:cubicBezTo>
                      <a:pt x="21" y="282"/>
                      <a:pt x="74" y="326"/>
                      <a:pt x="133" y="326"/>
                    </a:cubicBezTo>
                    <a:cubicBezTo>
                      <a:pt x="146" y="326"/>
                      <a:pt x="159" y="324"/>
                      <a:pt x="172" y="319"/>
                    </a:cubicBezTo>
                    <a:lnTo>
                      <a:pt x="344" y="270"/>
                    </a:lnTo>
                    <a:cubicBezTo>
                      <a:pt x="393" y="270"/>
                      <a:pt x="466" y="221"/>
                      <a:pt x="515" y="197"/>
                    </a:cubicBezTo>
                    <a:lnTo>
                      <a:pt x="540" y="197"/>
                    </a:lnTo>
                    <a:cubicBezTo>
                      <a:pt x="564" y="172"/>
                      <a:pt x="564" y="172"/>
                      <a:pt x="564" y="148"/>
                    </a:cubicBezTo>
                    <a:cubicBezTo>
                      <a:pt x="589" y="123"/>
                      <a:pt x="589" y="99"/>
                      <a:pt x="564" y="74"/>
                    </a:cubicBezTo>
                    <a:cubicBezTo>
                      <a:pt x="564" y="74"/>
                      <a:pt x="564" y="50"/>
                      <a:pt x="540" y="25"/>
                    </a:cubicBezTo>
                    <a:cubicBezTo>
                      <a:pt x="515" y="1"/>
                      <a:pt x="491" y="1"/>
                      <a:pt x="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5" name="Google Shape;865;p43"/>
              <p:cNvSpPr/>
              <p:nvPr/>
            </p:nvSpPr>
            <p:spPr>
              <a:xfrm>
                <a:off x="5005000" y="4476150"/>
                <a:ext cx="17775" cy="9850"/>
              </a:xfrm>
              <a:custGeom>
                <a:rect b="b" l="l" r="r" t="t"/>
                <a:pathLst>
                  <a:path extrusionOk="0" h="394" w="711">
                    <a:moveTo>
                      <a:pt x="441" y="1"/>
                    </a:moveTo>
                    <a:lnTo>
                      <a:pt x="343" y="25"/>
                    </a:lnTo>
                    <a:lnTo>
                      <a:pt x="123" y="99"/>
                    </a:lnTo>
                    <a:cubicBezTo>
                      <a:pt x="74" y="99"/>
                      <a:pt x="49" y="123"/>
                      <a:pt x="25" y="148"/>
                    </a:cubicBezTo>
                    <a:cubicBezTo>
                      <a:pt x="0" y="197"/>
                      <a:pt x="0" y="246"/>
                      <a:pt x="25" y="271"/>
                    </a:cubicBezTo>
                    <a:cubicBezTo>
                      <a:pt x="49" y="369"/>
                      <a:pt x="123" y="393"/>
                      <a:pt x="196" y="393"/>
                    </a:cubicBezTo>
                    <a:lnTo>
                      <a:pt x="417" y="320"/>
                    </a:lnTo>
                    <a:lnTo>
                      <a:pt x="515" y="295"/>
                    </a:lnTo>
                    <a:cubicBezTo>
                      <a:pt x="564" y="271"/>
                      <a:pt x="613" y="246"/>
                      <a:pt x="637" y="222"/>
                    </a:cubicBezTo>
                    <a:cubicBezTo>
                      <a:pt x="686" y="197"/>
                      <a:pt x="711" y="148"/>
                      <a:pt x="711" y="99"/>
                    </a:cubicBezTo>
                    <a:cubicBezTo>
                      <a:pt x="686" y="25"/>
                      <a:pt x="637" y="1"/>
                      <a:pt x="5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6" name="Google Shape;866;p43"/>
              <p:cNvSpPr/>
              <p:nvPr/>
            </p:nvSpPr>
            <p:spPr>
              <a:xfrm>
                <a:off x="4315875" y="4599600"/>
                <a:ext cx="44625" cy="23700"/>
              </a:xfrm>
              <a:custGeom>
                <a:rect b="b" l="l" r="r" t="t"/>
                <a:pathLst>
                  <a:path extrusionOk="0" h="948" w="1785">
                    <a:moveTo>
                      <a:pt x="1544" y="0"/>
                    </a:moveTo>
                    <a:cubicBezTo>
                      <a:pt x="1526" y="0"/>
                      <a:pt x="1507" y="4"/>
                      <a:pt x="1488" y="14"/>
                    </a:cubicBezTo>
                    <a:cubicBezTo>
                      <a:pt x="1243" y="136"/>
                      <a:pt x="998" y="259"/>
                      <a:pt x="777" y="381"/>
                    </a:cubicBezTo>
                    <a:cubicBezTo>
                      <a:pt x="532" y="479"/>
                      <a:pt x="311" y="626"/>
                      <a:pt x="91" y="773"/>
                    </a:cubicBezTo>
                    <a:cubicBezTo>
                      <a:pt x="0" y="819"/>
                      <a:pt x="35" y="948"/>
                      <a:pt x="138" y="948"/>
                    </a:cubicBezTo>
                    <a:cubicBezTo>
                      <a:pt x="146" y="948"/>
                      <a:pt x="155" y="947"/>
                      <a:pt x="164" y="945"/>
                    </a:cubicBezTo>
                    <a:cubicBezTo>
                      <a:pt x="409" y="847"/>
                      <a:pt x="655" y="749"/>
                      <a:pt x="900" y="626"/>
                    </a:cubicBezTo>
                    <a:cubicBezTo>
                      <a:pt x="1145" y="528"/>
                      <a:pt x="1390" y="406"/>
                      <a:pt x="1635" y="283"/>
                    </a:cubicBezTo>
                    <a:cubicBezTo>
                      <a:pt x="1785" y="198"/>
                      <a:pt x="1673" y="0"/>
                      <a:pt x="15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7" name="Google Shape;867;p43"/>
              <p:cNvSpPr/>
              <p:nvPr/>
            </p:nvSpPr>
            <p:spPr>
              <a:xfrm>
                <a:off x="4347800" y="4620775"/>
                <a:ext cx="32250" cy="22925"/>
              </a:xfrm>
              <a:custGeom>
                <a:rect b="b" l="l" r="r" t="t"/>
                <a:pathLst>
                  <a:path extrusionOk="0" h="917" w="1290">
                    <a:moveTo>
                      <a:pt x="1123" y="0"/>
                    </a:moveTo>
                    <a:cubicBezTo>
                      <a:pt x="1096" y="0"/>
                      <a:pt x="1069" y="8"/>
                      <a:pt x="1044" y="25"/>
                    </a:cubicBezTo>
                    <a:cubicBezTo>
                      <a:pt x="873" y="123"/>
                      <a:pt x="701" y="221"/>
                      <a:pt x="529" y="343"/>
                    </a:cubicBezTo>
                    <a:cubicBezTo>
                      <a:pt x="456" y="392"/>
                      <a:pt x="358" y="466"/>
                      <a:pt x="284" y="515"/>
                    </a:cubicBezTo>
                    <a:cubicBezTo>
                      <a:pt x="211" y="588"/>
                      <a:pt x="137" y="637"/>
                      <a:pt x="64" y="711"/>
                    </a:cubicBezTo>
                    <a:cubicBezTo>
                      <a:pt x="0" y="795"/>
                      <a:pt x="65" y="917"/>
                      <a:pt x="162" y="917"/>
                    </a:cubicBezTo>
                    <a:cubicBezTo>
                      <a:pt x="178" y="917"/>
                      <a:pt x="194" y="914"/>
                      <a:pt x="211" y="907"/>
                    </a:cubicBezTo>
                    <a:cubicBezTo>
                      <a:pt x="284" y="858"/>
                      <a:pt x="382" y="809"/>
                      <a:pt x="456" y="760"/>
                    </a:cubicBezTo>
                    <a:cubicBezTo>
                      <a:pt x="554" y="711"/>
                      <a:pt x="628" y="662"/>
                      <a:pt x="701" y="613"/>
                    </a:cubicBezTo>
                    <a:cubicBezTo>
                      <a:pt x="873" y="515"/>
                      <a:pt x="1044" y="392"/>
                      <a:pt x="1191" y="294"/>
                    </a:cubicBezTo>
                    <a:cubicBezTo>
                      <a:pt x="1265" y="245"/>
                      <a:pt x="1289" y="172"/>
                      <a:pt x="1265" y="98"/>
                    </a:cubicBezTo>
                    <a:cubicBezTo>
                      <a:pt x="1232" y="33"/>
                      <a:pt x="1178" y="0"/>
                      <a:pt x="11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8" name="Google Shape;868;p43"/>
              <p:cNvSpPr/>
              <p:nvPr/>
            </p:nvSpPr>
            <p:spPr>
              <a:xfrm>
                <a:off x="4422625" y="4720000"/>
                <a:ext cx="41350" cy="52425"/>
              </a:xfrm>
              <a:custGeom>
                <a:rect b="b" l="l" r="r" t="t"/>
                <a:pathLst>
                  <a:path extrusionOk="0" h="2097" w="1654">
                    <a:moveTo>
                      <a:pt x="1479" y="0"/>
                    </a:moveTo>
                    <a:cubicBezTo>
                      <a:pt x="1433" y="0"/>
                      <a:pt x="1391" y="27"/>
                      <a:pt x="1360" y="75"/>
                    </a:cubicBezTo>
                    <a:cubicBezTo>
                      <a:pt x="1139" y="369"/>
                      <a:pt x="894" y="688"/>
                      <a:pt x="674" y="982"/>
                    </a:cubicBezTo>
                    <a:cubicBezTo>
                      <a:pt x="429" y="1300"/>
                      <a:pt x="232" y="1619"/>
                      <a:pt x="36" y="1938"/>
                    </a:cubicBezTo>
                    <a:cubicBezTo>
                      <a:pt x="0" y="2010"/>
                      <a:pt x="58" y="2096"/>
                      <a:pt x="130" y="2096"/>
                    </a:cubicBezTo>
                    <a:cubicBezTo>
                      <a:pt x="155" y="2096"/>
                      <a:pt x="182" y="2086"/>
                      <a:pt x="208" y="2060"/>
                    </a:cubicBezTo>
                    <a:cubicBezTo>
                      <a:pt x="478" y="1791"/>
                      <a:pt x="723" y="1472"/>
                      <a:pt x="943" y="1178"/>
                    </a:cubicBezTo>
                    <a:cubicBezTo>
                      <a:pt x="1164" y="859"/>
                      <a:pt x="1384" y="541"/>
                      <a:pt x="1605" y="222"/>
                    </a:cubicBezTo>
                    <a:cubicBezTo>
                      <a:pt x="1654" y="148"/>
                      <a:pt x="1629" y="50"/>
                      <a:pt x="1556" y="26"/>
                    </a:cubicBezTo>
                    <a:cubicBezTo>
                      <a:pt x="1530" y="9"/>
                      <a:pt x="1504" y="0"/>
                      <a:pt x="14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9" name="Google Shape;869;p43"/>
              <p:cNvSpPr/>
              <p:nvPr/>
            </p:nvSpPr>
            <p:spPr>
              <a:xfrm>
                <a:off x="4468250" y="4757975"/>
                <a:ext cx="25650" cy="56725"/>
              </a:xfrm>
              <a:custGeom>
                <a:rect b="b" l="l" r="r" t="t"/>
                <a:pathLst>
                  <a:path extrusionOk="0" h="2269" w="1026">
                    <a:moveTo>
                      <a:pt x="792" y="0"/>
                    </a:moveTo>
                    <a:cubicBezTo>
                      <a:pt x="717" y="0"/>
                      <a:pt x="642" y="38"/>
                      <a:pt x="613" y="125"/>
                    </a:cubicBezTo>
                    <a:cubicBezTo>
                      <a:pt x="491" y="468"/>
                      <a:pt x="393" y="811"/>
                      <a:pt x="270" y="1129"/>
                    </a:cubicBezTo>
                    <a:cubicBezTo>
                      <a:pt x="148" y="1473"/>
                      <a:pt x="50" y="1816"/>
                      <a:pt x="0" y="2159"/>
                    </a:cubicBezTo>
                    <a:cubicBezTo>
                      <a:pt x="0" y="2230"/>
                      <a:pt x="59" y="2268"/>
                      <a:pt x="117" y="2268"/>
                    </a:cubicBezTo>
                    <a:cubicBezTo>
                      <a:pt x="159" y="2268"/>
                      <a:pt x="201" y="2249"/>
                      <a:pt x="221" y="2208"/>
                    </a:cubicBezTo>
                    <a:cubicBezTo>
                      <a:pt x="319" y="2061"/>
                      <a:pt x="393" y="1889"/>
                      <a:pt x="466" y="1718"/>
                    </a:cubicBezTo>
                    <a:cubicBezTo>
                      <a:pt x="515" y="1571"/>
                      <a:pt x="589" y="1423"/>
                      <a:pt x="638" y="1227"/>
                    </a:cubicBezTo>
                    <a:cubicBezTo>
                      <a:pt x="760" y="909"/>
                      <a:pt x="858" y="566"/>
                      <a:pt x="981" y="223"/>
                    </a:cubicBezTo>
                    <a:cubicBezTo>
                      <a:pt x="1025" y="89"/>
                      <a:pt x="908" y="0"/>
                      <a:pt x="79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0" name="Google Shape;870;p43"/>
              <p:cNvSpPr/>
              <p:nvPr/>
            </p:nvSpPr>
            <p:spPr>
              <a:xfrm>
                <a:off x="4499500" y="4784200"/>
                <a:ext cx="12275" cy="27150"/>
              </a:xfrm>
              <a:custGeom>
                <a:rect b="b" l="l" r="r" t="t"/>
                <a:pathLst>
                  <a:path extrusionOk="0" h="1086" w="491">
                    <a:moveTo>
                      <a:pt x="292" y="0"/>
                    </a:moveTo>
                    <a:cubicBezTo>
                      <a:pt x="213" y="0"/>
                      <a:pt x="143" y="44"/>
                      <a:pt x="123" y="105"/>
                    </a:cubicBezTo>
                    <a:cubicBezTo>
                      <a:pt x="74" y="399"/>
                      <a:pt x="25" y="669"/>
                      <a:pt x="0" y="963"/>
                    </a:cubicBezTo>
                    <a:cubicBezTo>
                      <a:pt x="0" y="1012"/>
                      <a:pt x="49" y="1061"/>
                      <a:pt x="123" y="1085"/>
                    </a:cubicBezTo>
                    <a:cubicBezTo>
                      <a:pt x="172" y="1085"/>
                      <a:pt x="221" y="1036"/>
                      <a:pt x="246" y="987"/>
                    </a:cubicBezTo>
                    <a:cubicBezTo>
                      <a:pt x="344" y="742"/>
                      <a:pt x="417" y="473"/>
                      <a:pt x="466" y="203"/>
                    </a:cubicBezTo>
                    <a:cubicBezTo>
                      <a:pt x="491" y="129"/>
                      <a:pt x="417" y="31"/>
                      <a:pt x="344" y="7"/>
                    </a:cubicBezTo>
                    <a:cubicBezTo>
                      <a:pt x="326" y="3"/>
                      <a:pt x="309" y="0"/>
                      <a:pt x="29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1" name="Google Shape;871;p43"/>
              <p:cNvSpPr/>
              <p:nvPr/>
            </p:nvSpPr>
            <p:spPr>
              <a:xfrm>
                <a:off x="4569350" y="4778200"/>
                <a:ext cx="19375" cy="84700"/>
              </a:xfrm>
              <a:custGeom>
                <a:rect b="b" l="l" r="r" t="t"/>
                <a:pathLst>
                  <a:path extrusionOk="0" h="3388" w="775">
                    <a:moveTo>
                      <a:pt x="633" y="1"/>
                    </a:moveTo>
                    <a:cubicBezTo>
                      <a:pt x="584" y="1"/>
                      <a:pt x="535" y="30"/>
                      <a:pt x="515" y="100"/>
                    </a:cubicBezTo>
                    <a:cubicBezTo>
                      <a:pt x="417" y="639"/>
                      <a:pt x="319" y="1178"/>
                      <a:pt x="221" y="1717"/>
                    </a:cubicBezTo>
                    <a:cubicBezTo>
                      <a:pt x="123" y="2232"/>
                      <a:pt x="49" y="2771"/>
                      <a:pt x="0" y="3310"/>
                    </a:cubicBezTo>
                    <a:cubicBezTo>
                      <a:pt x="14" y="3363"/>
                      <a:pt x="55" y="3387"/>
                      <a:pt x="94" y="3387"/>
                    </a:cubicBezTo>
                    <a:cubicBezTo>
                      <a:pt x="128" y="3387"/>
                      <a:pt x="161" y="3369"/>
                      <a:pt x="172" y="3335"/>
                    </a:cubicBezTo>
                    <a:cubicBezTo>
                      <a:pt x="295" y="2820"/>
                      <a:pt x="393" y="2281"/>
                      <a:pt x="466" y="1742"/>
                    </a:cubicBezTo>
                    <a:cubicBezTo>
                      <a:pt x="564" y="1227"/>
                      <a:pt x="638" y="688"/>
                      <a:pt x="760" y="149"/>
                    </a:cubicBezTo>
                    <a:cubicBezTo>
                      <a:pt x="775" y="62"/>
                      <a:pt x="703" y="1"/>
                      <a:pt x="6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2" name="Google Shape;872;p43"/>
              <p:cNvSpPr/>
              <p:nvPr/>
            </p:nvSpPr>
            <p:spPr>
              <a:xfrm>
                <a:off x="4607950" y="4784200"/>
                <a:ext cx="10450" cy="33450"/>
              </a:xfrm>
              <a:custGeom>
                <a:rect b="b" l="l" r="r" t="t"/>
                <a:pathLst>
                  <a:path extrusionOk="0" h="1338" w="418">
                    <a:moveTo>
                      <a:pt x="280" y="0"/>
                    </a:moveTo>
                    <a:cubicBezTo>
                      <a:pt x="221" y="0"/>
                      <a:pt x="168" y="44"/>
                      <a:pt x="148" y="105"/>
                    </a:cubicBezTo>
                    <a:lnTo>
                      <a:pt x="74" y="644"/>
                    </a:lnTo>
                    <a:cubicBezTo>
                      <a:pt x="25" y="840"/>
                      <a:pt x="0" y="1036"/>
                      <a:pt x="0" y="1232"/>
                    </a:cubicBezTo>
                    <a:cubicBezTo>
                      <a:pt x="0" y="1300"/>
                      <a:pt x="60" y="1337"/>
                      <a:pt x="117" y="1337"/>
                    </a:cubicBezTo>
                    <a:cubicBezTo>
                      <a:pt x="164" y="1337"/>
                      <a:pt x="210" y="1312"/>
                      <a:pt x="221" y="1257"/>
                    </a:cubicBezTo>
                    <a:cubicBezTo>
                      <a:pt x="270" y="1085"/>
                      <a:pt x="319" y="889"/>
                      <a:pt x="319" y="718"/>
                    </a:cubicBezTo>
                    <a:cubicBezTo>
                      <a:pt x="344" y="522"/>
                      <a:pt x="368" y="350"/>
                      <a:pt x="417" y="154"/>
                    </a:cubicBezTo>
                    <a:cubicBezTo>
                      <a:pt x="417" y="80"/>
                      <a:pt x="393" y="31"/>
                      <a:pt x="319" y="7"/>
                    </a:cubicBezTo>
                    <a:cubicBezTo>
                      <a:pt x="306" y="3"/>
                      <a:pt x="293" y="0"/>
                      <a:pt x="2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3" name="Google Shape;873;p43"/>
              <p:cNvSpPr/>
              <p:nvPr/>
            </p:nvSpPr>
            <p:spPr>
              <a:xfrm>
                <a:off x="4641025" y="4789250"/>
                <a:ext cx="10750" cy="60425"/>
              </a:xfrm>
              <a:custGeom>
                <a:rect b="b" l="l" r="r" t="t"/>
                <a:pathLst>
                  <a:path extrusionOk="0" h="2417" w="430">
                    <a:moveTo>
                      <a:pt x="301" y="1"/>
                    </a:moveTo>
                    <a:cubicBezTo>
                      <a:pt x="234" y="1"/>
                      <a:pt x="160" y="50"/>
                      <a:pt x="148" y="148"/>
                    </a:cubicBezTo>
                    <a:lnTo>
                      <a:pt x="50" y="1226"/>
                    </a:lnTo>
                    <a:cubicBezTo>
                      <a:pt x="25" y="1594"/>
                      <a:pt x="1" y="1962"/>
                      <a:pt x="25" y="2329"/>
                    </a:cubicBezTo>
                    <a:cubicBezTo>
                      <a:pt x="25" y="2384"/>
                      <a:pt x="80" y="2416"/>
                      <a:pt x="127" y="2416"/>
                    </a:cubicBezTo>
                    <a:cubicBezTo>
                      <a:pt x="164" y="2416"/>
                      <a:pt x="197" y="2397"/>
                      <a:pt x="197" y="2354"/>
                    </a:cubicBezTo>
                    <a:cubicBezTo>
                      <a:pt x="271" y="1986"/>
                      <a:pt x="320" y="1619"/>
                      <a:pt x="344" y="1251"/>
                    </a:cubicBezTo>
                    <a:cubicBezTo>
                      <a:pt x="369" y="883"/>
                      <a:pt x="393" y="516"/>
                      <a:pt x="418" y="148"/>
                    </a:cubicBezTo>
                    <a:cubicBezTo>
                      <a:pt x="430" y="50"/>
                      <a:pt x="369" y="1"/>
                      <a:pt x="3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4" name="Google Shape;874;p43"/>
              <p:cNvSpPr/>
              <p:nvPr/>
            </p:nvSpPr>
            <p:spPr>
              <a:xfrm>
                <a:off x="4670450" y="4811325"/>
                <a:ext cx="7975" cy="49350"/>
              </a:xfrm>
              <a:custGeom>
                <a:rect b="b" l="l" r="r" t="t"/>
                <a:pathLst>
                  <a:path extrusionOk="0" h="1974" w="319">
                    <a:moveTo>
                      <a:pt x="160" y="0"/>
                    </a:moveTo>
                    <a:cubicBezTo>
                      <a:pt x="92" y="0"/>
                      <a:pt x="25" y="49"/>
                      <a:pt x="25" y="147"/>
                    </a:cubicBezTo>
                    <a:cubicBezTo>
                      <a:pt x="0" y="711"/>
                      <a:pt x="0" y="1299"/>
                      <a:pt x="49" y="1863"/>
                    </a:cubicBezTo>
                    <a:cubicBezTo>
                      <a:pt x="49" y="1936"/>
                      <a:pt x="105" y="1973"/>
                      <a:pt x="160" y="1973"/>
                    </a:cubicBezTo>
                    <a:cubicBezTo>
                      <a:pt x="215" y="1973"/>
                      <a:pt x="270" y="1936"/>
                      <a:pt x="270" y="1863"/>
                    </a:cubicBezTo>
                    <a:cubicBezTo>
                      <a:pt x="294" y="1299"/>
                      <a:pt x="319" y="711"/>
                      <a:pt x="294" y="147"/>
                    </a:cubicBezTo>
                    <a:cubicBezTo>
                      <a:pt x="294" y="49"/>
                      <a:pt x="227" y="0"/>
                      <a:pt x="1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5" name="Google Shape;875;p43"/>
              <p:cNvSpPr/>
              <p:nvPr/>
            </p:nvSpPr>
            <p:spPr>
              <a:xfrm>
                <a:off x="4708425" y="4813775"/>
                <a:ext cx="11450" cy="37475"/>
              </a:xfrm>
              <a:custGeom>
                <a:rect b="b" l="l" r="r" t="t"/>
                <a:pathLst>
                  <a:path extrusionOk="0" h="1499" w="458">
                    <a:moveTo>
                      <a:pt x="148" y="0"/>
                    </a:moveTo>
                    <a:cubicBezTo>
                      <a:pt x="74" y="0"/>
                      <a:pt x="1" y="74"/>
                      <a:pt x="1" y="172"/>
                    </a:cubicBezTo>
                    <a:cubicBezTo>
                      <a:pt x="1" y="392"/>
                      <a:pt x="25" y="613"/>
                      <a:pt x="50" y="834"/>
                    </a:cubicBezTo>
                    <a:cubicBezTo>
                      <a:pt x="50" y="932"/>
                      <a:pt x="74" y="1030"/>
                      <a:pt x="99" y="1128"/>
                    </a:cubicBezTo>
                    <a:cubicBezTo>
                      <a:pt x="148" y="1226"/>
                      <a:pt x="172" y="1324"/>
                      <a:pt x="221" y="1446"/>
                    </a:cubicBezTo>
                    <a:cubicBezTo>
                      <a:pt x="239" y="1482"/>
                      <a:pt x="277" y="1498"/>
                      <a:pt x="317" y="1498"/>
                    </a:cubicBezTo>
                    <a:cubicBezTo>
                      <a:pt x="385" y="1498"/>
                      <a:pt x="458" y="1450"/>
                      <a:pt x="442" y="1373"/>
                    </a:cubicBezTo>
                    <a:cubicBezTo>
                      <a:pt x="418" y="1177"/>
                      <a:pt x="393" y="981"/>
                      <a:pt x="369" y="785"/>
                    </a:cubicBezTo>
                    <a:cubicBezTo>
                      <a:pt x="344" y="564"/>
                      <a:pt x="320" y="368"/>
                      <a:pt x="320" y="172"/>
                    </a:cubicBezTo>
                    <a:cubicBezTo>
                      <a:pt x="320" y="74"/>
                      <a:pt x="246" y="0"/>
                      <a:pt x="1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6" name="Google Shape;876;p43"/>
              <p:cNvSpPr/>
              <p:nvPr/>
            </p:nvSpPr>
            <p:spPr>
              <a:xfrm>
                <a:off x="4789175" y="4759800"/>
                <a:ext cx="26600" cy="71525"/>
              </a:xfrm>
              <a:custGeom>
                <a:rect b="b" l="l" r="r" t="t"/>
                <a:pathLst>
                  <a:path extrusionOk="0" h="2861" w="1064">
                    <a:moveTo>
                      <a:pt x="210" y="1"/>
                    </a:moveTo>
                    <a:cubicBezTo>
                      <a:pt x="106" y="1"/>
                      <a:pt x="1" y="89"/>
                      <a:pt x="31" y="223"/>
                    </a:cubicBezTo>
                    <a:cubicBezTo>
                      <a:pt x="153" y="664"/>
                      <a:pt x="276" y="1081"/>
                      <a:pt x="398" y="1522"/>
                    </a:cubicBezTo>
                    <a:cubicBezTo>
                      <a:pt x="496" y="1939"/>
                      <a:pt x="643" y="2355"/>
                      <a:pt x="815" y="2772"/>
                    </a:cubicBezTo>
                    <a:cubicBezTo>
                      <a:pt x="825" y="2834"/>
                      <a:pt x="874" y="2861"/>
                      <a:pt x="924" y="2861"/>
                    </a:cubicBezTo>
                    <a:cubicBezTo>
                      <a:pt x="993" y="2861"/>
                      <a:pt x="1064" y="2808"/>
                      <a:pt x="1035" y="2723"/>
                    </a:cubicBezTo>
                    <a:cubicBezTo>
                      <a:pt x="962" y="2282"/>
                      <a:pt x="864" y="1841"/>
                      <a:pt x="717" y="1424"/>
                    </a:cubicBezTo>
                    <a:lnTo>
                      <a:pt x="374" y="125"/>
                    </a:lnTo>
                    <a:cubicBezTo>
                      <a:pt x="345" y="38"/>
                      <a:pt x="278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7" name="Google Shape;877;p43"/>
              <p:cNvSpPr/>
              <p:nvPr/>
            </p:nvSpPr>
            <p:spPr>
              <a:xfrm>
                <a:off x="4825475" y="4760450"/>
                <a:ext cx="29825" cy="57350"/>
              </a:xfrm>
              <a:custGeom>
                <a:rect b="b" l="l" r="r" t="t"/>
                <a:pathLst>
                  <a:path extrusionOk="0" h="2294" w="1193">
                    <a:moveTo>
                      <a:pt x="182" y="0"/>
                    </a:moveTo>
                    <a:cubicBezTo>
                      <a:pt x="153" y="0"/>
                      <a:pt x="124" y="8"/>
                      <a:pt x="98" y="26"/>
                    </a:cubicBezTo>
                    <a:cubicBezTo>
                      <a:pt x="25" y="75"/>
                      <a:pt x="0" y="173"/>
                      <a:pt x="25" y="246"/>
                    </a:cubicBezTo>
                    <a:cubicBezTo>
                      <a:pt x="172" y="565"/>
                      <a:pt x="319" y="908"/>
                      <a:pt x="466" y="1251"/>
                    </a:cubicBezTo>
                    <a:cubicBezTo>
                      <a:pt x="613" y="1594"/>
                      <a:pt x="784" y="1913"/>
                      <a:pt x="956" y="2231"/>
                    </a:cubicBezTo>
                    <a:cubicBezTo>
                      <a:pt x="982" y="2274"/>
                      <a:pt x="1020" y="2293"/>
                      <a:pt x="1057" y="2293"/>
                    </a:cubicBezTo>
                    <a:cubicBezTo>
                      <a:pt x="1126" y="2293"/>
                      <a:pt x="1192" y="2229"/>
                      <a:pt x="1176" y="2133"/>
                    </a:cubicBezTo>
                    <a:cubicBezTo>
                      <a:pt x="1054" y="1790"/>
                      <a:pt x="907" y="1447"/>
                      <a:pt x="760" y="1104"/>
                    </a:cubicBezTo>
                    <a:cubicBezTo>
                      <a:pt x="613" y="761"/>
                      <a:pt x="466" y="418"/>
                      <a:pt x="319" y="75"/>
                    </a:cubicBezTo>
                    <a:cubicBezTo>
                      <a:pt x="287" y="27"/>
                      <a:pt x="235" y="0"/>
                      <a:pt x="1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8" name="Google Shape;878;p43"/>
              <p:cNvSpPr/>
              <p:nvPr/>
            </p:nvSpPr>
            <p:spPr>
              <a:xfrm>
                <a:off x="4860400" y="4740725"/>
                <a:ext cx="24950" cy="48475"/>
              </a:xfrm>
              <a:custGeom>
                <a:rect b="b" l="l" r="r" t="t"/>
                <a:pathLst>
                  <a:path extrusionOk="0" h="1939" w="998">
                    <a:moveTo>
                      <a:pt x="186" y="1"/>
                    </a:moveTo>
                    <a:cubicBezTo>
                      <a:pt x="173" y="1"/>
                      <a:pt x="160" y="3"/>
                      <a:pt x="147" y="6"/>
                    </a:cubicBezTo>
                    <a:cubicBezTo>
                      <a:pt x="49" y="30"/>
                      <a:pt x="0" y="153"/>
                      <a:pt x="25" y="251"/>
                    </a:cubicBezTo>
                    <a:cubicBezTo>
                      <a:pt x="147" y="520"/>
                      <a:pt x="245" y="790"/>
                      <a:pt x="368" y="1084"/>
                    </a:cubicBezTo>
                    <a:cubicBezTo>
                      <a:pt x="466" y="1354"/>
                      <a:pt x="613" y="1623"/>
                      <a:pt x="760" y="1893"/>
                    </a:cubicBezTo>
                    <a:cubicBezTo>
                      <a:pt x="784" y="1925"/>
                      <a:pt x="818" y="1938"/>
                      <a:pt x="852" y="1938"/>
                    </a:cubicBezTo>
                    <a:cubicBezTo>
                      <a:pt x="924" y="1938"/>
                      <a:pt x="997" y="1878"/>
                      <a:pt x="980" y="1795"/>
                    </a:cubicBezTo>
                    <a:cubicBezTo>
                      <a:pt x="931" y="1501"/>
                      <a:pt x="833" y="1231"/>
                      <a:pt x="711" y="962"/>
                    </a:cubicBezTo>
                    <a:cubicBezTo>
                      <a:pt x="613" y="692"/>
                      <a:pt x="490" y="422"/>
                      <a:pt x="392" y="153"/>
                    </a:cubicBezTo>
                    <a:cubicBezTo>
                      <a:pt x="350" y="68"/>
                      <a:pt x="270" y="1"/>
                      <a:pt x="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9" name="Google Shape;879;p43"/>
              <p:cNvSpPr/>
              <p:nvPr/>
            </p:nvSpPr>
            <p:spPr>
              <a:xfrm>
                <a:off x="4894800" y="4716400"/>
                <a:ext cx="33850" cy="53800"/>
              </a:xfrm>
              <a:custGeom>
                <a:rect b="b" l="l" r="r" t="t"/>
                <a:pathLst>
                  <a:path extrusionOk="0" h="2152" w="1354">
                    <a:moveTo>
                      <a:pt x="223" y="1"/>
                    </a:moveTo>
                    <a:cubicBezTo>
                      <a:pt x="115" y="1"/>
                      <a:pt x="1" y="122"/>
                      <a:pt x="70" y="243"/>
                    </a:cubicBezTo>
                    <a:cubicBezTo>
                      <a:pt x="438" y="856"/>
                      <a:pt x="756" y="1493"/>
                      <a:pt x="1124" y="2106"/>
                    </a:cubicBezTo>
                    <a:cubicBezTo>
                      <a:pt x="1140" y="2138"/>
                      <a:pt x="1171" y="2152"/>
                      <a:pt x="1204" y="2152"/>
                    </a:cubicBezTo>
                    <a:cubicBezTo>
                      <a:pt x="1274" y="2152"/>
                      <a:pt x="1353" y="2091"/>
                      <a:pt x="1320" y="2008"/>
                    </a:cubicBezTo>
                    <a:cubicBezTo>
                      <a:pt x="1050" y="1346"/>
                      <a:pt x="732" y="685"/>
                      <a:pt x="340" y="72"/>
                    </a:cubicBezTo>
                    <a:cubicBezTo>
                      <a:pt x="311" y="22"/>
                      <a:pt x="268" y="1"/>
                      <a:pt x="2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0" name="Google Shape;880;p43"/>
              <p:cNvSpPr/>
              <p:nvPr/>
            </p:nvSpPr>
            <p:spPr>
              <a:xfrm>
                <a:off x="4924725" y="4702850"/>
                <a:ext cx="28175" cy="38575"/>
              </a:xfrm>
              <a:custGeom>
                <a:rect b="b" l="l" r="r" t="t"/>
                <a:pathLst>
                  <a:path extrusionOk="0" h="1543" w="1127">
                    <a:moveTo>
                      <a:pt x="190" y="0"/>
                    </a:moveTo>
                    <a:cubicBezTo>
                      <a:pt x="157" y="0"/>
                      <a:pt x="125" y="8"/>
                      <a:pt x="99" y="26"/>
                    </a:cubicBezTo>
                    <a:cubicBezTo>
                      <a:pt x="25" y="75"/>
                      <a:pt x="0" y="173"/>
                      <a:pt x="25" y="271"/>
                    </a:cubicBezTo>
                    <a:cubicBezTo>
                      <a:pt x="172" y="467"/>
                      <a:pt x="295" y="687"/>
                      <a:pt x="417" y="884"/>
                    </a:cubicBezTo>
                    <a:cubicBezTo>
                      <a:pt x="491" y="982"/>
                      <a:pt x="564" y="1080"/>
                      <a:pt x="638" y="1178"/>
                    </a:cubicBezTo>
                    <a:cubicBezTo>
                      <a:pt x="687" y="1300"/>
                      <a:pt x="760" y="1398"/>
                      <a:pt x="858" y="1496"/>
                    </a:cubicBezTo>
                    <a:cubicBezTo>
                      <a:pt x="884" y="1529"/>
                      <a:pt x="917" y="1542"/>
                      <a:pt x="950" y="1542"/>
                    </a:cubicBezTo>
                    <a:cubicBezTo>
                      <a:pt x="1040" y="1542"/>
                      <a:pt x="1126" y="1439"/>
                      <a:pt x="1054" y="1349"/>
                    </a:cubicBezTo>
                    <a:cubicBezTo>
                      <a:pt x="1030" y="1227"/>
                      <a:pt x="956" y="1104"/>
                      <a:pt x="907" y="1006"/>
                    </a:cubicBezTo>
                    <a:lnTo>
                      <a:pt x="711" y="687"/>
                    </a:lnTo>
                    <a:cubicBezTo>
                      <a:pt x="589" y="491"/>
                      <a:pt x="466" y="271"/>
                      <a:pt x="344" y="75"/>
                    </a:cubicBezTo>
                    <a:cubicBezTo>
                      <a:pt x="312" y="27"/>
                      <a:pt x="250" y="0"/>
                      <a:pt x="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1" name="Google Shape;881;p43"/>
              <p:cNvSpPr/>
              <p:nvPr/>
            </p:nvSpPr>
            <p:spPr>
              <a:xfrm>
                <a:off x="4944950" y="4668400"/>
                <a:ext cx="38625" cy="35400"/>
              </a:xfrm>
              <a:custGeom>
                <a:rect b="b" l="l" r="r" t="t"/>
                <a:pathLst>
                  <a:path extrusionOk="0" h="1416" w="1545">
                    <a:moveTo>
                      <a:pt x="209" y="1"/>
                    </a:moveTo>
                    <a:cubicBezTo>
                      <a:pt x="160" y="1"/>
                      <a:pt x="111" y="19"/>
                      <a:pt x="74" y="56"/>
                    </a:cubicBezTo>
                    <a:cubicBezTo>
                      <a:pt x="0" y="129"/>
                      <a:pt x="0" y="252"/>
                      <a:pt x="74" y="325"/>
                    </a:cubicBezTo>
                    <a:cubicBezTo>
                      <a:pt x="490" y="668"/>
                      <a:pt x="883" y="1036"/>
                      <a:pt x="1299" y="1379"/>
                    </a:cubicBezTo>
                    <a:cubicBezTo>
                      <a:pt x="1324" y="1404"/>
                      <a:pt x="1354" y="1416"/>
                      <a:pt x="1385" y="1416"/>
                    </a:cubicBezTo>
                    <a:cubicBezTo>
                      <a:pt x="1416" y="1416"/>
                      <a:pt x="1446" y="1404"/>
                      <a:pt x="1471" y="1379"/>
                    </a:cubicBezTo>
                    <a:cubicBezTo>
                      <a:pt x="1520" y="1330"/>
                      <a:pt x="1544" y="1257"/>
                      <a:pt x="1520" y="1208"/>
                    </a:cubicBezTo>
                    <a:cubicBezTo>
                      <a:pt x="1177" y="766"/>
                      <a:pt x="785" y="374"/>
                      <a:pt x="343" y="56"/>
                    </a:cubicBezTo>
                    <a:cubicBezTo>
                      <a:pt x="307" y="19"/>
                      <a:pt x="258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2" name="Google Shape;882;p43"/>
              <p:cNvSpPr/>
              <p:nvPr/>
            </p:nvSpPr>
            <p:spPr>
              <a:xfrm>
                <a:off x="4968775" y="4634525"/>
                <a:ext cx="57750" cy="39750"/>
              </a:xfrm>
              <a:custGeom>
                <a:rect b="b" l="l" r="r" t="t"/>
                <a:pathLst>
                  <a:path extrusionOk="0" h="1590" w="2310">
                    <a:moveTo>
                      <a:pt x="234" y="0"/>
                    </a:moveTo>
                    <a:cubicBezTo>
                      <a:pt x="93" y="0"/>
                      <a:pt x="0" y="198"/>
                      <a:pt x="150" y="283"/>
                    </a:cubicBezTo>
                    <a:cubicBezTo>
                      <a:pt x="836" y="651"/>
                      <a:pt x="1474" y="1068"/>
                      <a:pt x="2062" y="1558"/>
                    </a:cubicBezTo>
                    <a:cubicBezTo>
                      <a:pt x="2084" y="1580"/>
                      <a:pt x="2111" y="1590"/>
                      <a:pt x="2137" y="1590"/>
                    </a:cubicBezTo>
                    <a:cubicBezTo>
                      <a:pt x="2224" y="1590"/>
                      <a:pt x="2309" y="1481"/>
                      <a:pt x="2233" y="1386"/>
                    </a:cubicBezTo>
                    <a:cubicBezTo>
                      <a:pt x="1670" y="823"/>
                      <a:pt x="1032" y="357"/>
                      <a:pt x="297" y="14"/>
                    </a:cubicBezTo>
                    <a:cubicBezTo>
                      <a:pt x="275" y="4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3" name="Google Shape;883;p43"/>
              <p:cNvSpPr/>
              <p:nvPr/>
            </p:nvSpPr>
            <p:spPr>
              <a:xfrm>
                <a:off x="4418475" y="4629725"/>
                <a:ext cx="38150" cy="28325"/>
              </a:xfrm>
              <a:custGeom>
                <a:rect b="b" l="l" r="r" t="t"/>
                <a:pathLst>
                  <a:path extrusionOk="0" h="1133" w="1526">
                    <a:moveTo>
                      <a:pt x="1339" y="0"/>
                    </a:moveTo>
                    <a:cubicBezTo>
                      <a:pt x="1319" y="0"/>
                      <a:pt x="1299" y="4"/>
                      <a:pt x="1281" y="10"/>
                    </a:cubicBezTo>
                    <a:cubicBezTo>
                      <a:pt x="840" y="304"/>
                      <a:pt x="447" y="622"/>
                      <a:pt x="80" y="965"/>
                    </a:cubicBezTo>
                    <a:cubicBezTo>
                      <a:pt x="1" y="1025"/>
                      <a:pt x="50" y="1133"/>
                      <a:pt x="123" y="1133"/>
                    </a:cubicBezTo>
                    <a:cubicBezTo>
                      <a:pt x="140" y="1133"/>
                      <a:pt x="159" y="1127"/>
                      <a:pt x="178" y="1113"/>
                    </a:cubicBezTo>
                    <a:cubicBezTo>
                      <a:pt x="619" y="867"/>
                      <a:pt x="1036" y="598"/>
                      <a:pt x="1428" y="279"/>
                    </a:cubicBezTo>
                    <a:cubicBezTo>
                      <a:pt x="1501" y="230"/>
                      <a:pt x="1526" y="132"/>
                      <a:pt x="1477" y="83"/>
                    </a:cubicBezTo>
                    <a:cubicBezTo>
                      <a:pt x="1458" y="28"/>
                      <a:pt x="1399" y="0"/>
                      <a:pt x="13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4" name="Google Shape;884;p43"/>
              <p:cNvSpPr/>
              <p:nvPr/>
            </p:nvSpPr>
            <p:spPr>
              <a:xfrm>
                <a:off x="4454150" y="4653700"/>
                <a:ext cx="36175" cy="31075"/>
              </a:xfrm>
              <a:custGeom>
                <a:rect b="b" l="l" r="r" t="t"/>
                <a:pathLst>
                  <a:path extrusionOk="0" h="1243" w="1447">
                    <a:moveTo>
                      <a:pt x="1217" y="0"/>
                    </a:moveTo>
                    <a:cubicBezTo>
                      <a:pt x="1165" y="0"/>
                      <a:pt x="1116" y="19"/>
                      <a:pt x="1079" y="56"/>
                    </a:cubicBezTo>
                    <a:cubicBezTo>
                      <a:pt x="908" y="203"/>
                      <a:pt x="712" y="350"/>
                      <a:pt x="540" y="521"/>
                    </a:cubicBezTo>
                    <a:cubicBezTo>
                      <a:pt x="344" y="668"/>
                      <a:pt x="172" y="864"/>
                      <a:pt x="25" y="1060"/>
                    </a:cubicBezTo>
                    <a:cubicBezTo>
                      <a:pt x="1" y="1109"/>
                      <a:pt x="1" y="1158"/>
                      <a:pt x="50" y="1207"/>
                    </a:cubicBezTo>
                    <a:cubicBezTo>
                      <a:pt x="84" y="1225"/>
                      <a:pt x="119" y="1242"/>
                      <a:pt x="154" y="1242"/>
                    </a:cubicBezTo>
                    <a:cubicBezTo>
                      <a:pt x="168" y="1242"/>
                      <a:pt x="183" y="1239"/>
                      <a:pt x="197" y="1232"/>
                    </a:cubicBezTo>
                    <a:cubicBezTo>
                      <a:pt x="417" y="1109"/>
                      <a:pt x="614" y="962"/>
                      <a:pt x="810" y="791"/>
                    </a:cubicBezTo>
                    <a:cubicBezTo>
                      <a:pt x="1006" y="644"/>
                      <a:pt x="1177" y="497"/>
                      <a:pt x="1373" y="325"/>
                    </a:cubicBezTo>
                    <a:cubicBezTo>
                      <a:pt x="1447" y="252"/>
                      <a:pt x="1447" y="129"/>
                      <a:pt x="1373" y="56"/>
                    </a:cubicBezTo>
                    <a:cubicBezTo>
                      <a:pt x="1324" y="19"/>
                      <a:pt x="1269" y="0"/>
                      <a:pt x="12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5" name="Google Shape;885;p43"/>
              <p:cNvSpPr/>
              <p:nvPr/>
            </p:nvSpPr>
            <p:spPr>
              <a:xfrm>
                <a:off x="4525550" y="4680175"/>
                <a:ext cx="29125" cy="48125"/>
              </a:xfrm>
              <a:custGeom>
                <a:rect b="b" l="l" r="r" t="t"/>
                <a:pathLst>
                  <a:path extrusionOk="0" h="1925" w="1165">
                    <a:moveTo>
                      <a:pt x="1008" y="0"/>
                    </a:moveTo>
                    <a:cubicBezTo>
                      <a:pt x="957" y="0"/>
                      <a:pt x="910" y="27"/>
                      <a:pt x="895" y="75"/>
                    </a:cubicBezTo>
                    <a:cubicBezTo>
                      <a:pt x="748" y="369"/>
                      <a:pt x="625" y="639"/>
                      <a:pt x="478" y="933"/>
                    </a:cubicBezTo>
                    <a:cubicBezTo>
                      <a:pt x="331" y="1202"/>
                      <a:pt x="159" y="1472"/>
                      <a:pt x="37" y="1766"/>
                    </a:cubicBezTo>
                    <a:cubicBezTo>
                      <a:pt x="1" y="1839"/>
                      <a:pt x="58" y="1925"/>
                      <a:pt x="121" y="1925"/>
                    </a:cubicBezTo>
                    <a:cubicBezTo>
                      <a:pt x="142" y="1925"/>
                      <a:pt x="165" y="1914"/>
                      <a:pt x="184" y="1889"/>
                    </a:cubicBezTo>
                    <a:cubicBezTo>
                      <a:pt x="576" y="1374"/>
                      <a:pt x="895" y="810"/>
                      <a:pt x="1140" y="222"/>
                    </a:cubicBezTo>
                    <a:cubicBezTo>
                      <a:pt x="1164" y="148"/>
                      <a:pt x="1140" y="50"/>
                      <a:pt x="1091" y="26"/>
                    </a:cubicBezTo>
                    <a:cubicBezTo>
                      <a:pt x="1065" y="9"/>
                      <a:pt x="1036" y="0"/>
                      <a:pt x="10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6" name="Google Shape;886;p43"/>
              <p:cNvSpPr/>
              <p:nvPr/>
            </p:nvSpPr>
            <p:spPr>
              <a:xfrm>
                <a:off x="4596300" y="4684950"/>
                <a:ext cx="15975" cy="45175"/>
              </a:xfrm>
              <a:custGeom>
                <a:rect b="b" l="l" r="r" t="t"/>
                <a:pathLst>
                  <a:path extrusionOk="0" h="1807" w="639">
                    <a:moveTo>
                      <a:pt x="407" y="0"/>
                    </a:moveTo>
                    <a:cubicBezTo>
                      <a:pt x="313" y="0"/>
                      <a:pt x="238" y="51"/>
                      <a:pt x="197" y="153"/>
                    </a:cubicBezTo>
                    <a:cubicBezTo>
                      <a:pt x="148" y="399"/>
                      <a:pt x="99" y="644"/>
                      <a:pt x="74" y="913"/>
                    </a:cubicBezTo>
                    <a:cubicBezTo>
                      <a:pt x="25" y="1158"/>
                      <a:pt x="1" y="1403"/>
                      <a:pt x="25" y="1673"/>
                    </a:cubicBezTo>
                    <a:cubicBezTo>
                      <a:pt x="25" y="1755"/>
                      <a:pt x="94" y="1806"/>
                      <a:pt x="163" y="1806"/>
                    </a:cubicBezTo>
                    <a:cubicBezTo>
                      <a:pt x="218" y="1806"/>
                      <a:pt x="273" y="1774"/>
                      <a:pt x="295" y="1698"/>
                    </a:cubicBezTo>
                    <a:cubicBezTo>
                      <a:pt x="344" y="1477"/>
                      <a:pt x="393" y="1232"/>
                      <a:pt x="442" y="987"/>
                    </a:cubicBezTo>
                    <a:cubicBezTo>
                      <a:pt x="491" y="742"/>
                      <a:pt x="540" y="497"/>
                      <a:pt x="589" y="252"/>
                    </a:cubicBezTo>
                    <a:cubicBezTo>
                      <a:pt x="638" y="153"/>
                      <a:pt x="565" y="31"/>
                      <a:pt x="466" y="6"/>
                    </a:cubicBezTo>
                    <a:cubicBezTo>
                      <a:pt x="446" y="2"/>
                      <a:pt x="426" y="0"/>
                      <a:pt x="4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7" name="Google Shape;887;p43"/>
              <p:cNvSpPr/>
              <p:nvPr/>
            </p:nvSpPr>
            <p:spPr>
              <a:xfrm>
                <a:off x="4685150" y="4680650"/>
                <a:ext cx="9225" cy="68750"/>
              </a:xfrm>
              <a:custGeom>
                <a:rect b="b" l="l" r="r" t="t"/>
                <a:pathLst>
                  <a:path extrusionOk="0" h="2750" w="369">
                    <a:moveTo>
                      <a:pt x="255" y="1"/>
                    </a:moveTo>
                    <a:cubicBezTo>
                      <a:pt x="197" y="1"/>
                      <a:pt x="135" y="44"/>
                      <a:pt x="123" y="129"/>
                    </a:cubicBezTo>
                    <a:cubicBezTo>
                      <a:pt x="99" y="546"/>
                      <a:pt x="74" y="963"/>
                      <a:pt x="50" y="1379"/>
                    </a:cubicBezTo>
                    <a:cubicBezTo>
                      <a:pt x="25" y="1796"/>
                      <a:pt x="1" y="2213"/>
                      <a:pt x="25" y="2629"/>
                    </a:cubicBezTo>
                    <a:cubicBezTo>
                      <a:pt x="25" y="2702"/>
                      <a:pt x="95" y="2749"/>
                      <a:pt x="151" y="2749"/>
                    </a:cubicBezTo>
                    <a:cubicBezTo>
                      <a:pt x="189" y="2749"/>
                      <a:pt x="221" y="2728"/>
                      <a:pt x="221" y="2678"/>
                    </a:cubicBezTo>
                    <a:cubicBezTo>
                      <a:pt x="295" y="2237"/>
                      <a:pt x="319" y="1821"/>
                      <a:pt x="319" y="1404"/>
                    </a:cubicBezTo>
                    <a:cubicBezTo>
                      <a:pt x="344" y="987"/>
                      <a:pt x="344" y="546"/>
                      <a:pt x="368" y="129"/>
                    </a:cubicBezTo>
                    <a:cubicBezTo>
                      <a:pt x="368" y="44"/>
                      <a:pt x="313" y="1"/>
                      <a:pt x="2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8" name="Google Shape;888;p43"/>
              <p:cNvSpPr/>
              <p:nvPr/>
            </p:nvSpPr>
            <p:spPr>
              <a:xfrm>
                <a:off x="4745200" y="4703325"/>
                <a:ext cx="12900" cy="40800"/>
              </a:xfrm>
              <a:custGeom>
                <a:rect b="b" l="l" r="r" t="t"/>
                <a:pathLst>
                  <a:path extrusionOk="0" h="1632" w="516">
                    <a:moveTo>
                      <a:pt x="162" y="0"/>
                    </a:moveTo>
                    <a:cubicBezTo>
                      <a:pt x="149" y="0"/>
                      <a:pt x="136" y="2"/>
                      <a:pt x="123" y="7"/>
                    </a:cubicBezTo>
                    <a:cubicBezTo>
                      <a:pt x="25" y="31"/>
                      <a:pt x="0" y="105"/>
                      <a:pt x="0" y="178"/>
                    </a:cubicBezTo>
                    <a:cubicBezTo>
                      <a:pt x="49" y="399"/>
                      <a:pt x="98" y="644"/>
                      <a:pt x="123" y="865"/>
                    </a:cubicBezTo>
                    <a:cubicBezTo>
                      <a:pt x="172" y="1110"/>
                      <a:pt x="221" y="1330"/>
                      <a:pt x="295" y="1551"/>
                    </a:cubicBezTo>
                    <a:cubicBezTo>
                      <a:pt x="317" y="1606"/>
                      <a:pt x="364" y="1631"/>
                      <a:pt x="409" y="1631"/>
                    </a:cubicBezTo>
                    <a:cubicBezTo>
                      <a:pt x="463" y="1631"/>
                      <a:pt x="515" y="1594"/>
                      <a:pt x="515" y="1526"/>
                    </a:cubicBezTo>
                    <a:cubicBezTo>
                      <a:pt x="491" y="1281"/>
                      <a:pt x="466" y="1036"/>
                      <a:pt x="417" y="815"/>
                    </a:cubicBezTo>
                    <a:lnTo>
                      <a:pt x="295" y="105"/>
                    </a:lnTo>
                    <a:cubicBezTo>
                      <a:pt x="274" y="44"/>
                      <a:pt x="221" y="0"/>
                      <a:pt x="1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9" name="Google Shape;889;p43"/>
              <p:cNvSpPr/>
              <p:nvPr/>
            </p:nvSpPr>
            <p:spPr>
              <a:xfrm>
                <a:off x="4822400" y="4678375"/>
                <a:ext cx="16575" cy="41675"/>
              </a:xfrm>
              <a:custGeom>
                <a:rect b="b" l="l" r="r" t="t"/>
                <a:pathLst>
                  <a:path extrusionOk="0" h="1667" w="663">
                    <a:moveTo>
                      <a:pt x="176" y="0"/>
                    </a:moveTo>
                    <a:cubicBezTo>
                      <a:pt x="90" y="0"/>
                      <a:pt x="1" y="68"/>
                      <a:pt x="1" y="171"/>
                    </a:cubicBezTo>
                    <a:cubicBezTo>
                      <a:pt x="123" y="662"/>
                      <a:pt x="270" y="1127"/>
                      <a:pt x="442" y="1593"/>
                    </a:cubicBezTo>
                    <a:cubicBezTo>
                      <a:pt x="442" y="1642"/>
                      <a:pt x="515" y="1666"/>
                      <a:pt x="564" y="1666"/>
                    </a:cubicBezTo>
                    <a:cubicBezTo>
                      <a:pt x="613" y="1666"/>
                      <a:pt x="662" y="1617"/>
                      <a:pt x="662" y="1568"/>
                    </a:cubicBezTo>
                    <a:cubicBezTo>
                      <a:pt x="589" y="1054"/>
                      <a:pt x="466" y="564"/>
                      <a:pt x="319" y="98"/>
                    </a:cubicBezTo>
                    <a:cubicBezTo>
                      <a:pt x="290" y="30"/>
                      <a:pt x="234" y="0"/>
                      <a:pt x="1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0" name="Google Shape;890;p43"/>
              <p:cNvSpPr/>
              <p:nvPr/>
            </p:nvSpPr>
            <p:spPr>
              <a:xfrm>
                <a:off x="4873875" y="4646225"/>
                <a:ext cx="31725" cy="45300"/>
              </a:xfrm>
              <a:custGeom>
                <a:rect b="b" l="l" r="r" t="t"/>
                <a:pathLst>
                  <a:path extrusionOk="0" h="1812" w="1269">
                    <a:moveTo>
                      <a:pt x="225" y="0"/>
                    </a:moveTo>
                    <a:cubicBezTo>
                      <a:pt x="191" y="0"/>
                      <a:pt x="155" y="11"/>
                      <a:pt x="123" y="36"/>
                    </a:cubicBezTo>
                    <a:cubicBezTo>
                      <a:pt x="25" y="85"/>
                      <a:pt x="0" y="207"/>
                      <a:pt x="49" y="305"/>
                    </a:cubicBezTo>
                    <a:cubicBezTo>
                      <a:pt x="196" y="551"/>
                      <a:pt x="343" y="796"/>
                      <a:pt x="515" y="1041"/>
                    </a:cubicBezTo>
                    <a:cubicBezTo>
                      <a:pt x="662" y="1286"/>
                      <a:pt x="834" y="1531"/>
                      <a:pt x="1005" y="1776"/>
                    </a:cubicBezTo>
                    <a:cubicBezTo>
                      <a:pt x="1024" y="1801"/>
                      <a:pt x="1051" y="1812"/>
                      <a:pt x="1079" y="1812"/>
                    </a:cubicBezTo>
                    <a:cubicBezTo>
                      <a:pt x="1164" y="1812"/>
                      <a:pt x="1268" y="1720"/>
                      <a:pt x="1250" y="1629"/>
                    </a:cubicBezTo>
                    <a:cubicBezTo>
                      <a:pt x="1152" y="1359"/>
                      <a:pt x="1005" y="1090"/>
                      <a:pt x="858" y="820"/>
                    </a:cubicBezTo>
                    <a:cubicBezTo>
                      <a:pt x="711" y="575"/>
                      <a:pt x="564" y="330"/>
                      <a:pt x="392" y="109"/>
                    </a:cubicBezTo>
                    <a:cubicBezTo>
                      <a:pt x="360" y="44"/>
                      <a:pt x="294" y="0"/>
                      <a:pt x="2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1" name="Google Shape;891;p43"/>
              <p:cNvSpPr/>
              <p:nvPr/>
            </p:nvSpPr>
            <p:spPr>
              <a:xfrm>
                <a:off x="4904500" y="4618700"/>
                <a:ext cx="24975" cy="34075"/>
              </a:xfrm>
              <a:custGeom>
                <a:rect b="b" l="l" r="r" t="t"/>
                <a:pathLst>
                  <a:path extrusionOk="0" h="1363" w="999">
                    <a:moveTo>
                      <a:pt x="182" y="0"/>
                    </a:moveTo>
                    <a:cubicBezTo>
                      <a:pt x="162" y="0"/>
                      <a:pt x="142" y="3"/>
                      <a:pt x="123" y="9"/>
                    </a:cubicBezTo>
                    <a:cubicBezTo>
                      <a:pt x="25" y="59"/>
                      <a:pt x="1" y="181"/>
                      <a:pt x="50" y="255"/>
                    </a:cubicBezTo>
                    <a:cubicBezTo>
                      <a:pt x="172" y="426"/>
                      <a:pt x="270" y="622"/>
                      <a:pt x="393" y="794"/>
                    </a:cubicBezTo>
                    <a:cubicBezTo>
                      <a:pt x="515" y="990"/>
                      <a:pt x="638" y="1161"/>
                      <a:pt x="785" y="1333"/>
                    </a:cubicBezTo>
                    <a:cubicBezTo>
                      <a:pt x="813" y="1354"/>
                      <a:pt x="843" y="1363"/>
                      <a:pt x="870" y="1363"/>
                    </a:cubicBezTo>
                    <a:cubicBezTo>
                      <a:pt x="941" y="1363"/>
                      <a:pt x="999" y="1305"/>
                      <a:pt x="981" y="1235"/>
                    </a:cubicBezTo>
                    <a:cubicBezTo>
                      <a:pt x="908" y="1014"/>
                      <a:pt x="809" y="818"/>
                      <a:pt x="687" y="647"/>
                    </a:cubicBezTo>
                    <a:cubicBezTo>
                      <a:pt x="564" y="451"/>
                      <a:pt x="466" y="255"/>
                      <a:pt x="344" y="83"/>
                    </a:cubicBezTo>
                    <a:cubicBezTo>
                      <a:pt x="307" y="28"/>
                      <a:pt x="243" y="0"/>
                      <a:pt x="1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2" name="Google Shape;892;p43"/>
              <p:cNvSpPr/>
              <p:nvPr/>
            </p:nvSpPr>
            <p:spPr>
              <a:xfrm>
                <a:off x="4411875" y="4564375"/>
                <a:ext cx="38625" cy="27250"/>
              </a:xfrm>
              <a:custGeom>
                <a:rect b="b" l="l" r="r" t="t"/>
                <a:pathLst>
                  <a:path extrusionOk="0" h="1090" w="1545">
                    <a:moveTo>
                      <a:pt x="1366" y="0"/>
                    </a:moveTo>
                    <a:cubicBezTo>
                      <a:pt x="1341" y="0"/>
                      <a:pt x="1317" y="8"/>
                      <a:pt x="1300" y="26"/>
                    </a:cubicBezTo>
                    <a:cubicBezTo>
                      <a:pt x="1079" y="173"/>
                      <a:pt x="859" y="295"/>
                      <a:pt x="638" y="442"/>
                    </a:cubicBezTo>
                    <a:cubicBezTo>
                      <a:pt x="442" y="589"/>
                      <a:pt x="221" y="736"/>
                      <a:pt x="25" y="908"/>
                    </a:cubicBezTo>
                    <a:cubicBezTo>
                      <a:pt x="1" y="957"/>
                      <a:pt x="1" y="1006"/>
                      <a:pt x="25" y="1055"/>
                    </a:cubicBezTo>
                    <a:cubicBezTo>
                      <a:pt x="60" y="1072"/>
                      <a:pt x="95" y="1090"/>
                      <a:pt x="129" y="1090"/>
                    </a:cubicBezTo>
                    <a:cubicBezTo>
                      <a:pt x="144" y="1090"/>
                      <a:pt x="158" y="1087"/>
                      <a:pt x="172" y="1080"/>
                    </a:cubicBezTo>
                    <a:cubicBezTo>
                      <a:pt x="393" y="957"/>
                      <a:pt x="613" y="835"/>
                      <a:pt x="834" y="712"/>
                    </a:cubicBezTo>
                    <a:cubicBezTo>
                      <a:pt x="1030" y="565"/>
                      <a:pt x="1251" y="418"/>
                      <a:pt x="1447" y="295"/>
                    </a:cubicBezTo>
                    <a:cubicBezTo>
                      <a:pt x="1520" y="246"/>
                      <a:pt x="1545" y="148"/>
                      <a:pt x="1496" y="75"/>
                    </a:cubicBezTo>
                    <a:cubicBezTo>
                      <a:pt x="1464" y="27"/>
                      <a:pt x="1412" y="0"/>
                      <a:pt x="13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3" name="Google Shape;893;p43"/>
              <p:cNvSpPr/>
              <p:nvPr/>
            </p:nvSpPr>
            <p:spPr>
              <a:xfrm>
                <a:off x="4487850" y="4594775"/>
                <a:ext cx="28225" cy="23800"/>
              </a:xfrm>
              <a:custGeom>
                <a:rect b="b" l="l" r="r" t="t"/>
                <a:pathLst>
                  <a:path extrusionOk="0" h="952" w="1129">
                    <a:moveTo>
                      <a:pt x="843" y="1"/>
                    </a:moveTo>
                    <a:cubicBezTo>
                      <a:pt x="791" y="1"/>
                      <a:pt x="739" y="18"/>
                      <a:pt x="687" y="35"/>
                    </a:cubicBezTo>
                    <a:lnTo>
                      <a:pt x="515" y="158"/>
                    </a:lnTo>
                    <a:cubicBezTo>
                      <a:pt x="442" y="207"/>
                      <a:pt x="368" y="280"/>
                      <a:pt x="319" y="329"/>
                    </a:cubicBezTo>
                    <a:cubicBezTo>
                      <a:pt x="197" y="427"/>
                      <a:pt x="99" y="574"/>
                      <a:pt x="25" y="697"/>
                    </a:cubicBezTo>
                    <a:cubicBezTo>
                      <a:pt x="1" y="770"/>
                      <a:pt x="1" y="819"/>
                      <a:pt x="25" y="893"/>
                    </a:cubicBezTo>
                    <a:cubicBezTo>
                      <a:pt x="61" y="929"/>
                      <a:pt x="110" y="952"/>
                      <a:pt x="153" y="952"/>
                    </a:cubicBezTo>
                    <a:cubicBezTo>
                      <a:pt x="169" y="952"/>
                      <a:pt x="184" y="949"/>
                      <a:pt x="197" y="942"/>
                    </a:cubicBezTo>
                    <a:cubicBezTo>
                      <a:pt x="246" y="942"/>
                      <a:pt x="295" y="917"/>
                      <a:pt x="319" y="893"/>
                    </a:cubicBezTo>
                    <a:lnTo>
                      <a:pt x="417" y="844"/>
                    </a:lnTo>
                    <a:cubicBezTo>
                      <a:pt x="491" y="819"/>
                      <a:pt x="540" y="770"/>
                      <a:pt x="613" y="746"/>
                    </a:cubicBezTo>
                    <a:cubicBezTo>
                      <a:pt x="663" y="721"/>
                      <a:pt x="736" y="672"/>
                      <a:pt x="785" y="648"/>
                    </a:cubicBezTo>
                    <a:lnTo>
                      <a:pt x="981" y="525"/>
                    </a:lnTo>
                    <a:cubicBezTo>
                      <a:pt x="1030" y="501"/>
                      <a:pt x="1079" y="427"/>
                      <a:pt x="1104" y="354"/>
                    </a:cubicBezTo>
                    <a:cubicBezTo>
                      <a:pt x="1128" y="280"/>
                      <a:pt x="1128" y="207"/>
                      <a:pt x="1079" y="133"/>
                    </a:cubicBezTo>
                    <a:cubicBezTo>
                      <a:pt x="1055" y="84"/>
                      <a:pt x="981" y="35"/>
                      <a:pt x="908" y="11"/>
                    </a:cubicBezTo>
                    <a:cubicBezTo>
                      <a:pt x="886" y="3"/>
                      <a:pt x="865" y="1"/>
                      <a:pt x="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4" name="Google Shape;894;p43"/>
              <p:cNvSpPr/>
              <p:nvPr/>
            </p:nvSpPr>
            <p:spPr>
              <a:xfrm>
                <a:off x="4523400" y="4612150"/>
                <a:ext cx="20850" cy="30700"/>
              </a:xfrm>
              <a:custGeom>
                <a:rect b="b" l="l" r="r" t="t"/>
                <a:pathLst>
                  <a:path extrusionOk="0" h="1228" w="834">
                    <a:moveTo>
                      <a:pt x="683" y="1"/>
                    </a:moveTo>
                    <a:cubicBezTo>
                      <a:pt x="638" y="1"/>
                      <a:pt x="596" y="28"/>
                      <a:pt x="564" y="75"/>
                    </a:cubicBezTo>
                    <a:cubicBezTo>
                      <a:pt x="441" y="222"/>
                      <a:pt x="343" y="394"/>
                      <a:pt x="245" y="566"/>
                    </a:cubicBezTo>
                    <a:cubicBezTo>
                      <a:pt x="147" y="737"/>
                      <a:pt x="74" y="933"/>
                      <a:pt x="0" y="1105"/>
                    </a:cubicBezTo>
                    <a:cubicBezTo>
                      <a:pt x="0" y="1154"/>
                      <a:pt x="25" y="1203"/>
                      <a:pt x="49" y="1227"/>
                    </a:cubicBezTo>
                    <a:cubicBezTo>
                      <a:pt x="98" y="1227"/>
                      <a:pt x="147" y="1227"/>
                      <a:pt x="172" y="1178"/>
                    </a:cubicBezTo>
                    <a:cubicBezTo>
                      <a:pt x="294" y="1031"/>
                      <a:pt x="392" y="860"/>
                      <a:pt x="466" y="688"/>
                    </a:cubicBezTo>
                    <a:cubicBezTo>
                      <a:pt x="564" y="541"/>
                      <a:pt x="687" y="370"/>
                      <a:pt x="809" y="198"/>
                    </a:cubicBezTo>
                    <a:cubicBezTo>
                      <a:pt x="834" y="149"/>
                      <a:pt x="809" y="51"/>
                      <a:pt x="760" y="26"/>
                    </a:cubicBezTo>
                    <a:cubicBezTo>
                      <a:pt x="734" y="9"/>
                      <a:pt x="708" y="1"/>
                      <a:pt x="6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5" name="Google Shape;895;p43"/>
              <p:cNvSpPr/>
              <p:nvPr/>
            </p:nvSpPr>
            <p:spPr>
              <a:xfrm>
                <a:off x="4573825" y="4607125"/>
                <a:ext cx="20675" cy="37475"/>
              </a:xfrm>
              <a:custGeom>
                <a:rect b="b" l="l" r="r" t="t"/>
                <a:pathLst>
                  <a:path extrusionOk="0" h="1499" w="827">
                    <a:moveTo>
                      <a:pt x="640" y="1"/>
                    </a:moveTo>
                    <a:cubicBezTo>
                      <a:pt x="574" y="1"/>
                      <a:pt x="503" y="48"/>
                      <a:pt x="483" y="129"/>
                    </a:cubicBezTo>
                    <a:cubicBezTo>
                      <a:pt x="410" y="325"/>
                      <a:pt x="312" y="522"/>
                      <a:pt x="238" y="742"/>
                    </a:cubicBezTo>
                    <a:cubicBezTo>
                      <a:pt x="140" y="938"/>
                      <a:pt x="67" y="1134"/>
                      <a:pt x="18" y="1355"/>
                    </a:cubicBezTo>
                    <a:cubicBezTo>
                      <a:pt x="1" y="1438"/>
                      <a:pt x="74" y="1498"/>
                      <a:pt x="146" y="1498"/>
                    </a:cubicBezTo>
                    <a:cubicBezTo>
                      <a:pt x="180" y="1498"/>
                      <a:pt x="214" y="1485"/>
                      <a:pt x="238" y="1453"/>
                    </a:cubicBezTo>
                    <a:cubicBezTo>
                      <a:pt x="361" y="1257"/>
                      <a:pt x="459" y="1036"/>
                      <a:pt x="532" y="840"/>
                    </a:cubicBezTo>
                    <a:cubicBezTo>
                      <a:pt x="630" y="620"/>
                      <a:pt x="728" y="399"/>
                      <a:pt x="802" y="203"/>
                    </a:cubicBezTo>
                    <a:cubicBezTo>
                      <a:pt x="826" y="105"/>
                      <a:pt x="777" y="31"/>
                      <a:pt x="679" y="7"/>
                    </a:cubicBezTo>
                    <a:cubicBezTo>
                      <a:pt x="667" y="3"/>
                      <a:pt x="653" y="1"/>
                      <a:pt x="6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6" name="Google Shape;896;p43"/>
              <p:cNvSpPr/>
              <p:nvPr/>
            </p:nvSpPr>
            <p:spPr>
              <a:xfrm>
                <a:off x="4643475" y="4585675"/>
                <a:ext cx="12300" cy="65450"/>
              </a:xfrm>
              <a:custGeom>
                <a:rect b="b" l="l" r="r" t="t"/>
                <a:pathLst>
                  <a:path extrusionOk="0" h="2618" w="492">
                    <a:moveTo>
                      <a:pt x="319" y="1"/>
                    </a:moveTo>
                    <a:cubicBezTo>
                      <a:pt x="246" y="1"/>
                      <a:pt x="193" y="45"/>
                      <a:pt x="173" y="105"/>
                    </a:cubicBezTo>
                    <a:cubicBezTo>
                      <a:pt x="26" y="889"/>
                      <a:pt x="1" y="1698"/>
                      <a:pt x="50" y="2507"/>
                    </a:cubicBezTo>
                    <a:cubicBezTo>
                      <a:pt x="50" y="2580"/>
                      <a:pt x="105" y="2617"/>
                      <a:pt x="160" y="2617"/>
                    </a:cubicBezTo>
                    <a:cubicBezTo>
                      <a:pt x="215" y="2617"/>
                      <a:pt x="271" y="2580"/>
                      <a:pt x="271" y="2507"/>
                    </a:cubicBezTo>
                    <a:cubicBezTo>
                      <a:pt x="344" y="1723"/>
                      <a:pt x="369" y="963"/>
                      <a:pt x="467" y="179"/>
                    </a:cubicBezTo>
                    <a:cubicBezTo>
                      <a:pt x="491" y="105"/>
                      <a:pt x="442" y="32"/>
                      <a:pt x="369" y="7"/>
                    </a:cubicBezTo>
                    <a:cubicBezTo>
                      <a:pt x="351" y="3"/>
                      <a:pt x="335" y="1"/>
                      <a:pt x="3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7" name="Google Shape;897;p43"/>
              <p:cNvSpPr/>
              <p:nvPr/>
            </p:nvSpPr>
            <p:spPr>
              <a:xfrm>
                <a:off x="4672900" y="4621150"/>
                <a:ext cx="14725" cy="29325"/>
              </a:xfrm>
              <a:custGeom>
                <a:rect b="b" l="l" r="r" t="t"/>
                <a:pathLst>
                  <a:path extrusionOk="0" h="1173" w="589">
                    <a:moveTo>
                      <a:pt x="432" y="0"/>
                    </a:moveTo>
                    <a:cubicBezTo>
                      <a:pt x="371" y="0"/>
                      <a:pt x="307" y="28"/>
                      <a:pt x="270" y="83"/>
                    </a:cubicBezTo>
                    <a:cubicBezTo>
                      <a:pt x="196" y="230"/>
                      <a:pt x="123" y="402"/>
                      <a:pt x="74" y="573"/>
                    </a:cubicBezTo>
                    <a:cubicBezTo>
                      <a:pt x="25" y="720"/>
                      <a:pt x="0" y="892"/>
                      <a:pt x="0" y="1063"/>
                    </a:cubicBezTo>
                    <a:cubicBezTo>
                      <a:pt x="0" y="1135"/>
                      <a:pt x="59" y="1173"/>
                      <a:pt x="112" y="1173"/>
                    </a:cubicBezTo>
                    <a:cubicBezTo>
                      <a:pt x="150" y="1173"/>
                      <a:pt x="186" y="1153"/>
                      <a:pt x="196" y="1112"/>
                    </a:cubicBezTo>
                    <a:cubicBezTo>
                      <a:pt x="270" y="965"/>
                      <a:pt x="295" y="794"/>
                      <a:pt x="344" y="647"/>
                    </a:cubicBezTo>
                    <a:cubicBezTo>
                      <a:pt x="393" y="500"/>
                      <a:pt x="466" y="353"/>
                      <a:pt x="540" y="230"/>
                    </a:cubicBezTo>
                    <a:cubicBezTo>
                      <a:pt x="589" y="157"/>
                      <a:pt x="564" y="59"/>
                      <a:pt x="491" y="10"/>
                    </a:cubicBezTo>
                    <a:cubicBezTo>
                      <a:pt x="472" y="3"/>
                      <a:pt x="452" y="0"/>
                      <a:pt x="4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8" name="Google Shape;898;p43"/>
              <p:cNvSpPr/>
              <p:nvPr/>
            </p:nvSpPr>
            <p:spPr>
              <a:xfrm>
                <a:off x="4640425" y="4698075"/>
                <a:ext cx="10825" cy="34725"/>
              </a:xfrm>
              <a:custGeom>
                <a:rect b="b" l="l" r="r" t="t"/>
                <a:pathLst>
                  <a:path extrusionOk="0" h="1389" w="433">
                    <a:moveTo>
                      <a:pt x="305" y="0"/>
                    </a:moveTo>
                    <a:cubicBezTo>
                      <a:pt x="266" y="0"/>
                      <a:pt x="231" y="22"/>
                      <a:pt x="221" y="70"/>
                    </a:cubicBezTo>
                    <a:cubicBezTo>
                      <a:pt x="98" y="486"/>
                      <a:pt x="25" y="903"/>
                      <a:pt x="0" y="1320"/>
                    </a:cubicBezTo>
                    <a:cubicBezTo>
                      <a:pt x="0" y="1362"/>
                      <a:pt x="34" y="1389"/>
                      <a:pt x="66" y="1389"/>
                    </a:cubicBezTo>
                    <a:cubicBezTo>
                      <a:pt x="90" y="1389"/>
                      <a:pt x="113" y="1375"/>
                      <a:pt x="123" y="1344"/>
                    </a:cubicBezTo>
                    <a:cubicBezTo>
                      <a:pt x="221" y="927"/>
                      <a:pt x="295" y="535"/>
                      <a:pt x="417" y="143"/>
                    </a:cubicBezTo>
                    <a:cubicBezTo>
                      <a:pt x="432" y="53"/>
                      <a:pt x="365" y="0"/>
                      <a:pt x="3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9" name="Google Shape;899;p43"/>
              <p:cNvSpPr/>
              <p:nvPr/>
            </p:nvSpPr>
            <p:spPr>
              <a:xfrm>
                <a:off x="4709050" y="4575200"/>
                <a:ext cx="6775" cy="19125"/>
              </a:xfrm>
              <a:custGeom>
                <a:rect b="b" l="l" r="r" t="t"/>
                <a:pathLst>
                  <a:path extrusionOk="0" h="765" w="271">
                    <a:moveTo>
                      <a:pt x="132" y="0"/>
                    </a:moveTo>
                    <a:cubicBezTo>
                      <a:pt x="91" y="0"/>
                      <a:pt x="49" y="28"/>
                      <a:pt x="49" y="83"/>
                    </a:cubicBezTo>
                    <a:cubicBezTo>
                      <a:pt x="0" y="279"/>
                      <a:pt x="25" y="500"/>
                      <a:pt x="74" y="720"/>
                    </a:cubicBezTo>
                    <a:cubicBezTo>
                      <a:pt x="84" y="751"/>
                      <a:pt x="112" y="765"/>
                      <a:pt x="140" y="765"/>
                    </a:cubicBezTo>
                    <a:cubicBezTo>
                      <a:pt x="180" y="765"/>
                      <a:pt x="221" y="738"/>
                      <a:pt x="221" y="696"/>
                    </a:cubicBezTo>
                    <a:lnTo>
                      <a:pt x="221" y="402"/>
                    </a:lnTo>
                    <a:cubicBezTo>
                      <a:pt x="221" y="303"/>
                      <a:pt x="246" y="230"/>
                      <a:pt x="246" y="132"/>
                    </a:cubicBezTo>
                    <a:cubicBezTo>
                      <a:pt x="270" y="83"/>
                      <a:pt x="221" y="9"/>
                      <a:pt x="172" y="9"/>
                    </a:cubicBezTo>
                    <a:cubicBezTo>
                      <a:pt x="160" y="3"/>
                      <a:pt x="146" y="0"/>
                      <a:pt x="1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0" name="Google Shape;900;p43"/>
              <p:cNvSpPr/>
              <p:nvPr/>
            </p:nvSpPr>
            <p:spPr>
              <a:xfrm>
                <a:off x="4727425" y="4635000"/>
                <a:ext cx="5550" cy="35575"/>
              </a:xfrm>
              <a:custGeom>
                <a:rect b="b" l="l" r="r" t="t"/>
                <a:pathLst>
                  <a:path extrusionOk="0" h="1423" w="222">
                    <a:moveTo>
                      <a:pt x="102" y="1"/>
                    </a:moveTo>
                    <a:cubicBezTo>
                      <a:pt x="50" y="1"/>
                      <a:pt x="1" y="31"/>
                      <a:pt x="1" y="93"/>
                    </a:cubicBezTo>
                    <a:lnTo>
                      <a:pt x="1" y="754"/>
                    </a:lnTo>
                    <a:cubicBezTo>
                      <a:pt x="1" y="951"/>
                      <a:pt x="25" y="1171"/>
                      <a:pt x="50" y="1367"/>
                    </a:cubicBezTo>
                    <a:cubicBezTo>
                      <a:pt x="50" y="1404"/>
                      <a:pt x="80" y="1422"/>
                      <a:pt x="114" y="1422"/>
                    </a:cubicBezTo>
                    <a:cubicBezTo>
                      <a:pt x="148" y="1422"/>
                      <a:pt x="185" y="1404"/>
                      <a:pt x="197" y="1367"/>
                    </a:cubicBezTo>
                    <a:cubicBezTo>
                      <a:pt x="221" y="1171"/>
                      <a:pt x="221" y="951"/>
                      <a:pt x="221" y="730"/>
                    </a:cubicBezTo>
                    <a:lnTo>
                      <a:pt x="221" y="93"/>
                    </a:lnTo>
                    <a:cubicBezTo>
                      <a:pt x="209" y="31"/>
                      <a:pt x="154" y="1"/>
                      <a:pt x="1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1" name="Google Shape;901;p43"/>
              <p:cNvSpPr/>
              <p:nvPr/>
            </p:nvSpPr>
            <p:spPr>
              <a:xfrm>
                <a:off x="4781350" y="4629175"/>
                <a:ext cx="16575" cy="41425"/>
              </a:xfrm>
              <a:custGeom>
                <a:rect b="b" l="l" r="r" t="t"/>
                <a:pathLst>
                  <a:path extrusionOk="0" h="1657" w="663">
                    <a:moveTo>
                      <a:pt x="173" y="1"/>
                    </a:moveTo>
                    <a:cubicBezTo>
                      <a:pt x="157" y="1"/>
                      <a:pt x="140" y="3"/>
                      <a:pt x="123" y="7"/>
                    </a:cubicBezTo>
                    <a:cubicBezTo>
                      <a:pt x="49" y="32"/>
                      <a:pt x="0" y="130"/>
                      <a:pt x="25" y="203"/>
                    </a:cubicBezTo>
                    <a:cubicBezTo>
                      <a:pt x="98" y="424"/>
                      <a:pt x="172" y="669"/>
                      <a:pt x="246" y="889"/>
                    </a:cubicBezTo>
                    <a:cubicBezTo>
                      <a:pt x="319" y="1110"/>
                      <a:pt x="368" y="1355"/>
                      <a:pt x="442" y="1576"/>
                    </a:cubicBezTo>
                    <a:cubicBezTo>
                      <a:pt x="464" y="1631"/>
                      <a:pt x="511" y="1656"/>
                      <a:pt x="556" y="1656"/>
                    </a:cubicBezTo>
                    <a:cubicBezTo>
                      <a:pt x="610" y="1656"/>
                      <a:pt x="662" y="1619"/>
                      <a:pt x="662" y="1551"/>
                    </a:cubicBezTo>
                    <a:cubicBezTo>
                      <a:pt x="662" y="1306"/>
                      <a:pt x="638" y="1061"/>
                      <a:pt x="564" y="816"/>
                    </a:cubicBezTo>
                    <a:cubicBezTo>
                      <a:pt x="515" y="571"/>
                      <a:pt x="417" y="350"/>
                      <a:pt x="319" y="130"/>
                    </a:cubicBezTo>
                    <a:cubicBezTo>
                      <a:pt x="319" y="48"/>
                      <a:pt x="252" y="1"/>
                      <a:pt x="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2" name="Google Shape;902;p43"/>
              <p:cNvSpPr/>
              <p:nvPr/>
            </p:nvSpPr>
            <p:spPr>
              <a:xfrm>
                <a:off x="4826325" y="4609400"/>
                <a:ext cx="14475" cy="39900"/>
              </a:xfrm>
              <a:custGeom>
                <a:rect b="b" l="l" r="r" t="t"/>
                <a:pathLst>
                  <a:path extrusionOk="0" h="1596" w="579">
                    <a:moveTo>
                      <a:pt x="144" y="0"/>
                    </a:moveTo>
                    <a:cubicBezTo>
                      <a:pt x="72" y="0"/>
                      <a:pt x="1" y="59"/>
                      <a:pt x="15" y="161"/>
                    </a:cubicBezTo>
                    <a:cubicBezTo>
                      <a:pt x="138" y="602"/>
                      <a:pt x="260" y="1068"/>
                      <a:pt x="383" y="1533"/>
                    </a:cubicBezTo>
                    <a:cubicBezTo>
                      <a:pt x="393" y="1576"/>
                      <a:pt x="432" y="1596"/>
                      <a:pt x="473" y="1596"/>
                    </a:cubicBezTo>
                    <a:cubicBezTo>
                      <a:pt x="525" y="1596"/>
                      <a:pt x="579" y="1564"/>
                      <a:pt x="579" y="1509"/>
                    </a:cubicBezTo>
                    <a:cubicBezTo>
                      <a:pt x="505" y="1019"/>
                      <a:pt x="407" y="553"/>
                      <a:pt x="260" y="87"/>
                    </a:cubicBezTo>
                    <a:cubicBezTo>
                      <a:pt x="240" y="28"/>
                      <a:pt x="192" y="0"/>
                      <a:pt x="1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3" name="Google Shape;903;p43"/>
              <p:cNvSpPr/>
              <p:nvPr/>
            </p:nvSpPr>
            <p:spPr>
              <a:xfrm>
                <a:off x="4868350" y="4594575"/>
                <a:ext cx="10450" cy="16400"/>
              </a:xfrm>
              <a:custGeom>
                <a:rect b="b" l="l" r="r" t="t"/>
                <a:pathLst>
                  <a:path extrusionOk="0" h="656" w="418">
                    <a:moveTo>
                      <a:pt x="123" y="0"/>
                    </a:moveTo>
                    <a:cubicBezTo>
                      <a:pt x="105" y="0"/>
                      <a:pt x="86" y="6"/>
                      <a:pt x="74" y="19"/>
                    </a:cubicBezTo>
                    <a:cubicBezTo>
                      <a:pt x="25" y="43"/>
                      <a:pt x="1" y="117"/>
                      <a:pt x="50" y="166"/>
                    </a:cubicBezTo>
                    <a:cubicBezTo>
                      <a:pt x="74" y="239"/>
                      <a:pt x="123" y="313"/>
                      <a:pt x="148" y="386"/>
                    </a:cubicBezTo>
                    <a:lnTo>
                      <a:pt x="221" y="509"/>
                    </a:lnTo>
                    <a:cubicBezTo>
                      <a:pt x="221" y="533"/>
                      <a:pt x="246" y="582"/>
                      <a:pt x="270" y="607"/>
                    </a:cubicBezTo>
                    <a:cubicBezTo>
                      <a:pt x="295" y="656"/>
                      <a:pt x="344" y="656"/>
                      <a:pt x="368" y="656"/>
                    </a:cubicBezTo>
                    <a:cubicBezTo>
                      <a:pt x="417" y="631"/>
                      <a:pt x="417" y="607"/>
                      <a:pt x="417" y="558"/>
                    </a:cubicBezTo>
                    <a:cubicBezTo>
                      <a:pt x="417" y="533"/>
                      <a:pt x="393" y="484"/>
                      <a:pt x="393" y="435"/>
                    </a:cubicBezTo>
                    <a:lnTo>
                      <a:pt x="344" y="313"/>
                    </a:lnTo>
                    <a:cubicBezTo>
                      <a:pt x="319" y="239"/>
                      <a:pt x="270" y="166"/>
                      <a:pt x="221" y="68"/>
                    </a:cubicBezTo>
                    <a:cubicBezTo>
                      <a:pt x="221" y="43"/>
                      <a:pt x="197" y="19"/>
                      <a:pt x="172" y="19"/>
                    </a:cubicBezTo>
                    <a:cubicBezTo>
                      <a:pt x="160" y="6"/>
                      <a:pt x="142" y="0"/>
                      <a:pt x="1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4" name="Google Shape;904;p43"/>
              <p:cNvSpPr/>
              <p:nvPr/>
            </p:nvSpPr>
            <p:spPr>
              <a:xfrm>
                <a:off x="4941875" y="4578325"/>
                <a:ext cx="19650" cy="29900"/>
              </a:xfrm>
              <a:custGeom>
                <a:rect b="b" l="l" r="r" t="t"/>
                <a:pathLst>
                  <a:path extrusionOk="0" h="1196" w="786">
                    <a:moveTo>
                      <a:pt x="197" y="1"/>
                    </a:moveTo>
                    <a:cubicBezTo>
                      <a:pt x="182" y="1"/>
                      <a:pt x="165" y="3"/>
                      <a:pt x="148" y="7"/>
                    </a:cubicBezTo>
                    <a:cubicBezTo>
                      <a:pt x="50" y="31"/>
                      <a:pt x="1" y="105"/>
                      <a:pt x="25" y="203"/>
                    </a:cubicBezTo>
                    <a:cubicBezTo>
                      <a:pt x="148" y="546"/>
                      <a:pt x="344" y="889"/>
                      <a:pt x="613" y="1159"/>
                    </a:cubicBezTo>
                    <a:cubicBezTo>
                      <a:pt x="626" y="1183"/>
                      <a:pt x="650" y="1196"/>
                      <a:pt x="675" y="1196"/>
                    </a:cubicBezTo>
                    <a:cubicBezTo>
                      <a:pt x="699" y="1196"/>
                      <a:pt x="724" y="1183"/>
                      <a:pt x="736" y="1159"/>
                    </a:cubicBezTo>
                    <a:cubicBezTo>
                      <a:pt x="785" y="1134"/>
                      <a:pt x="785" y="1061"/>
                      <a:pt x="761" y="1012"/>
                    </a:cubicBezTo>
                    <a:cubicBezTo>
                      <a:pt x="687" y="865"/>
                      <a:pt x="613" y="718"/>
                      <a:pt x="540" y="546"/>
                    </a:cubicBezTo>
                    <a:cubicBezTo>
                      <a:pt x="515" y="473"/>
                      <a:pt x="466" y="399"/>
                      <a:pt x="442" y="301"/>
                    </a:cubicBezTo>
                    <a:lnTo>
                      <a:pt x="393" y="203"/>
                    </a:lnTo>
                    <a:lnTo>
                      <a:pt x="344" y="129"/>
                    </a:lnTo>
                    <a:lnTo>
                      <a:pt x="344" y="105"/>
                    </a:lnTo>
                    <a:cubicBezTo>
                      <a:pt x="324" y="44"/>
                      <a:pt x="270" y="1"/>
                      <a:pt x="1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5" name="Google Shape;905;p43"/>
              <p:cNvSpPr/>
              <p:nvPr/>
            </p:nvSpPr>
            <p:spPr>
              <a:xfrm>
                <a:off x="4974350" y="4551525"/>
                <a:ext cx="20250" cy="14725"/>
              </a:xfrm>
              <a:custGeom>
                <a:rect b="b" l="l" r="r" t="t"/>
                <a:pathLst>
                  <a:path extrusionOk="0" h="589" w="810">
                    <a:moveTo>
                      <a:pt x="172" y="1"/>
                    </a:moveTo>
                    <a:cubicBezTo>
                      <a:pt x="123" y="1"/>
                      <a:pt x="74" y="25"/>
                      <a:pt x="50" y="50"/>
                    </a:cubicBezTo>
                    <a:cubicBezTo>
                      <a:pt x="25" y="74"/>
                      <a:pt x="1" y="123"/>
                      <a:pt x="1" y="172"/>
                    </a:cubicBezTo>
                    <a:cubicBezTo>
                      <a:pt x="1" y="221"/>
                      <a:pt x="25" y="246"/>
                      <a:pt x="50" y="295"/>
                    </a:cubicBezTo>
                    <a:cubicBezTo>
                      <a:pt x="148" y="368"/>
                      <a:pt x="221" y="417"/>
                      <a:pt x="319" y="466"/>
                    </a:cubicBezTo>
                    <a:lnTo>
                      <a:pt x="491" y="540"/>
                    </a:lnTo>
                    <a:cubicBezTo>
                      <a:pt x="540" y="564"/>
                      <a:pt x="589" y="564"/>
                      <a:pt x="638" y="589"/>
                    </a:cubicBezTo>
                    <a:cubicBezTo>
                      <a:pt x="711" y="589"/>
                      <a:pt x="760" y="564"/>
                      <a:pt x="785" y="515"/>
                    </a:cubicBezTo>
                    <a:cubicBezTo>
                      <a:pt x="809" y="442"/>
                      <a:pt x="809" y="393"/>
                      <a:pt x="736" y="344"/>
                    </a:cubicBezTo>
                    <a:lnTo>
                      <a:pt x="638" y="295"/>
                    </a:lnTo>
                    <a:cubicBezTo>
                      <a:pt x="613" y="270"/>
                      <a:pt x="564" y="246"/>
                      <a:pt x="540" y="221"/>
                    </a:cubicBezTo>
                    <a:cubicBezTo>
                      <a:pt x="491" y="197"/>
                      <a:pt x="393" y="123"/>
                      <a:pt x="344" y="99"/>
                    </a:cubicBezTo>
                    <a:lnTo>
                      <a:pt x="295" y="50"/>
                    </a:lnTo>
                    <a:cubicBezTo>
                      <a:pt x="270" y="25"/>
                      <a:pt x="221" y="1"/>
                      <a:pt x="1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6" name="Google Shape;906;p43"/>
              <p:cNvSpPr/>
              <p:nvPr/>
            </p:nvSpPr>
            <p:spPr>
              <a:xfrm>
                <a:off x="4791150" y="4574800"/>
                <a:ext cx="6150" cy="22100"/>
              </a:xfrm>
              <a:custGeom>
                <a:rect b="b" l="l" r="r" t="t"/>
                <a:pathLst>
                  <a:path extrusionOk="0" h="884" w="246">
                    <a:moveTo>
                      <a:pt x="123" y="1"/>
                    </a:moveTo>
                    <a:cubicBezTo>
                      <a:pt x="50" y="1"/>
                      <a:pt x="1" y="50"/>
                      <a:pt x="1" y="123"/>
                    </a:cubicBezTo>
                    <a:cubicBezTo>
                      <a:pt x="1" y="221"/>
                      <a:pt x="1" y="344"/>
                      <a:pt x="1" y="467"/>
                    </a:cubicBezTo>
                    <a:cubicBezTo>
                      <a:pt x="1" y="516"/>
                      <a:pt x="1" y="589"/>
                      <a:pt x="25" y="638"/>
                    </a:cubicBezTo>
                    <a:cubicBezTo>
                      <a:pt x="25" y="712"/>
                      <a:pt x="50" y="761"/>
                      <a:pt x="74" y="810"/>
                    </a:cubicBezTo>
                    <a:cubicBezTo>
                      <a:pt x="74" y="859"/>
                      <a:pt x="123" y="883"/>
                      <a:pt x="172" y="883"/>
                    </a:cubicBezTo>
                    <a:cubicBezTo>
                      <a:pt x="221" y="883"/>
                      <a:pt x="246" y="834"/>
                      <a:pt x="246" y="785"/>
                    </a:cubicBezTo>
                    <a:cubicBezTo>
                      <a:pt x="246" y="736"/>
                      <a:pt x="246" y="687"/>
                      <a:pt x="246" y="614"/>
                    </a:cubicBezTo>
                    <a:cubicBezTo>
                      <a:pt x="246" y="565"/>
                      <a:pt x="246" y="516"/>
                      <a:pt x="246" y="467"/>
                    </a:cubicBezTo>
                    <a:cubicBezTo>
                      <a:pt x="221" y="344"/>
                      <a:pt x="221" y="221"/>
                      <a:pt x="246" y="123"/>
                    </a:cubicBezTo>
                    <a:cubicBezTo>
                      <a:pt x="246" y="50"/>
                      <a:pt x="197" y="1"/>
                      <a:pt x="1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07" name="Google Shape;907;p43"/>
            <p:cNvGrpSpPr/>
            <p:nvPr/>
          </p:nvGrpSpPr>
          <p:grpSpPr>
            <a:xfrm>
              <a:off x="2257156" y="3449034"/>
              <a:ext cx="1362718" cy="1151660"/>
              <a:chOff x="4173525" y="4139650"/>
              <a:chExt cx="868250" cy="733775"/>
            </a:xfrm>
          </p:grpSpPr>
          <p:sp>
            <p:nvSpPr>
              <p:cNvPr id="908" name="Google Shape;908;p43"/>
              <p:cNvSpPr/>
              <p:nvPr/>
            </p:nvSpPr>
            <p:spPr>
              <a:xfrm>
                <a:off x="4173525" y="4390850"/>
                <a:ext cx="197325" cy="240700"/>
              </a:xfrm>
              <a:custGeom>
                <a:rect b="b" l="l" r="r" t="t"/>
                <a:pathLst>
                  <a:path extrusionOk="0" h="9628" w="7893">
                    <a:moveTo>
                      <a:pt x="2856" y="0"/>
                    </a:moveTo>
                    <a:cubicBezTo>
                      <a:pt x="2519" y="0"/>
                      <a:pt x="2182" y="68"/>
                      <a:pt x="1863" y="202"/>
                    </a:cubicBezTo>
                    <a:cubicBezTo>
                      <a:pt x="1349" y="447"/>
                      <a:pt x="932" y="889"/>
                      <a:pt x="712" y="1428"/>
                    </a:cubicBezTo>
                    <a:cubicBezTo>
                      <a:pt x="466" y="2016"/>
                      <a:pt x="442" y="2678"/>
                      <a:pt x="638" y="3290"/>
                    </a:cubicBezTo>
                    <a:cubicBezTo>
                      <a:pt x="712" y="3609"/>
                      <a:pt x="859" y="3903"/>
                      <a:pt x="1006" y="4197"/>
                    </a:cubicBezTo>
                    <a:cubicBezTo>
                      <a:pt x="1128" y="4369"/>
                      <a:pt x="1275" y="4614"/>
                      <a:pt x="1226" y="4810"/>
                    </a:cubicBezTo>
                    <a:cubicBezTo>
                      <a:pt x="1153" y="5080"/>
                      <a:pt x="1006" y="5300"/>
                      <a:pt x="834" y="5496"/>
                    </a:cubicBezTo>
                    <a:cubicBezTo>
                      <a:pt x="638" y="5741"/>
                      <a:pt x="466" y="6011"/>
                      <a:pt x="344" y="6305"/>
                    </a:cubicBezTo>
                    <a:cubicBezTo>
                      <a:pt x="50" y="6893"/>
                      <a:pt x="1" y="7579"/>
                      <a:pt x="197" y="8217"/>
                    </a:cubicBezTo>
                    <a:cubicBezTo>
                      <a:pt x="555" y="9198"/>
                      <a:pt x="1495" y="9627"/>
                      <a:pt x="2468" y="9627"/>
                    </a:cubicBezTo>
                    <a:cubicBezTo>
                      <a:pt x="2759" y="9627"/>
                      <a:pt x="3052" y="9589"/>
                      <a:pt x="3334" y="9516"/>
                    </a:cubicBezTo>
                    <a:cubicBezTo>
                      <a:pt x="4486" y="9173"/>
                      <a:pt x="5491" y="8535"/>
                      <a:pt x="6300" y="7628"/>
                    </a:cubicBezTo>
                    <a:cubicBezTo>
                      <a:pt x="7084" y="6746"/>
                      <a:pt x="7893" y="5521"/>
                      <a:pt x="7623" y="4295"/>
                    </a:cubicBezTo>
                    <a:cubicBezTo>
                      <a:pt x="7476" y="3707"/>
                      <a:pt x="7182" y="3168"/>
                      <a:pt x="6765" y="2751"/>
                    </a:cubicBezTo>
                    <a:cubicBezTo>
                      <a:pt x="6790" y="2653"/>
                      <a:pt x="6765" y="2531"/>
                      <a:pt x="6716" y="2433"/>
                    </a:cubicBezTo>
                    <a:cubicBezTo>
                      <a:pt x="6005" y="1428"/>
                      <a:pt x="5001" y="643"/>
                      <a:pt x="3849" y="202"/>
                    </a:cubicBezTo>
                    <a:cubicBezTo>
                      <a:pt x="3530" y="68"/>
                      <a:pt x="3193" y="0"/>
                      <a:pt x="2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9" name="Google Shape;909;p43"/>
              <p:cNvSpPr/>
              <p:nvPr/>
            </p:nvSpPr>
            <p:spPr>
              <a:xfrm>
                <a:off x="4229300" y="4552500"/>
                <a:ext cx="107675" cy="56025"/>
              </a:xfrm>
              <a:custGeom>
                <a:rect b="b" l="l" r="r" t="t"/>
                <a:pathLst>
                  <a:path extrusionOk="0" h="2241" w="4307">
                    <a:moveTo>
                      <a:pt x="4285" y="0"/>
                    </a:moveTo>
                    <a:cubicBezTo>
                      <a:pt x="4279" y="0"/>
                      <a:pt x="4272" y="3"/>
                      <a:pt x="4265" y="11"/>
                    </a:cubicBezTo>
                    <a:cubicBezTo>
                      <a:pt x="3652" y="501"/>
                      <a:pt x="2966" y="917"/>
                      <a:pt x="2255" y="1260"/>
                    </a:cubicBezTo>
                    <a:cubicBezTo>
                      <a:pt x="1544" y="1604"/>
                      <a:pt x="809" y="1873"/>
                      <a:pt x="49" y="2118"/>
                    </a:cubicBezTo>
                    <a:cubicBezTo>
                      <a:pt x="0" y="2143"/>
                      <a:pt x="0" y="2241"/>
                      <a:pt x="74" y="2241"/>
                    </a:cubicBezTo>
                    <a:cubicBezTo>
                      <a:pt x="1667" y="1971"/>
                      <a:pt x="3113" y="1064"/>
                      <a:pt x="4289" y="35"/>
                    </a:cubicBezTo>
                    <a:cubicBezTo>
                      <a:pt x="4306" y="18"/>
                      <a:pt x="4299" y="0"/>
                      <a:pt x="42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0" name="Google Shape;910;p43"/>
              <p:cNvSpPr/>
              <p:nvPr/>
            </p:nvSpPr>
            <p:spPr>
              <a:xfrm>
                <a:off x="4212750" y="4531825"/>
                <a:ext cx="126650" cy="41775"/>
              </a:xfrm>
              <a:custGeom>
                <a:rect b="b" l="l" r="r" t="t"/>
                <a:pathLst>
                  <a:path extrusionOk="0" h="1671" w="5066">
                    <a:moveTo>
                      <a:pt x="4957" y="0"/>
                    </a:moveTo>
                    <a:cubicBezTo>
                      <a:pt x="4947" y="0"/>
                      <a:pt x="4937" y="2"/>
                      <a:pt x="4927" y="4"/>
                    </a:cubicBezTo>
                    <a:cubicBezTo>
                      <a:pt x="4167" y="372"/>
                      <a:pt x="3358" y="666"/>
                      <a:pt x="2525" y="911"/>
                    </a:cubicBezTo>
                    <a:cubicBezTo>
                      <a:pt x="1740" y="1181"/>
                      <a:pt x="907" y="1328"/>
                      <a:pt x="74" y="1524"/>
                    </a:cubicBezTo>
                    <a:cubicBezTo>
                      <a:pt x="0" y="1524"/>
                      <a:pt x="25" y="1671"/>
                      <a:pt x="98" y="1671"/>
                    </a:cubicBezTo>
                    <a:cubicBezTo>
                      <a:pt x="956" y="1573"/>
                      <a:pt x="1790" y="1377"/>
                      <a:pt x="2598" y="1107"/>
                    </a:cubicBezTo>
                    <a:cubicBezTo>
                      <a:pt x="3432" y="838"/>
                      <a:pt x="4216" y="519"/>
                      <a:pt x="5000" y="127"/>
                    </a:cubicBezTo>
                    <a:cubicBezTo>
                      <a:pt x="5066" y="83"/>
                      <a:pt x="5034" y="0"/>
                      <a:pt x="49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1" name="Google Shape;911;p43"/>
              <p:cNvSpPr/>
              <p:nvPr/>
            </p:nvSpPr>
            <p:spPr>
              <a:xfrm>
                <a:off x="4233575" y="4513525"/>
                <a:ext cx="102350" cy="21475"/>
              </a:xfrm>
              <a:custGeom>
                <a:rect b="b" l="l" r="r" t="t"/>
                <a:pathLst>
                  <a:path extrusionOk="0" h="859" w="4094">
                    <a:moveTo>
                      <a:pt x="3996" y="1"/>
                    </a:moveTo>
                    <a:cubicBezTo>
                      <a:pt x="2697" y="295"/>
                      <a:pt x="1373" y="467"/>
                      <a:pt x="74" y="736"/>
                    </a:cubicBezTo>
                    <a:cubicBezTo>
                      <a:pt x="1" y="761"/>
                      <a:pt x="25" y="859"/>
                      <a:pt x="99" y="859"/>
                    </a:cubicBezTo>
                    <a:cubicBezTo>
                      <a:pt x="1422" y="761"/>
                      <a:pt x="2746" y="516"/>
                      <a:pt x="4020" y="124"/>
                    </a:cubicBezTo>
                    <a:cubicBezTo>
                      <a:pt x="4094" y="99"/>
                      <a:pt x="4069" y="1"/>
                      <a:pt x="39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2" name="Google Shape;912;p43"/>
              <p:cNvSpPr/>
              <p:nvPr/>
            </p:nvSpPr>
            <p:spPr>
              <a:xfrm>
                <a:off x="4227450" y="4497350"/>
                <a:ext cx="113375" cy="7025"/>
              </a:xfrm>
              <a:custGeom>
                <a:rect b="b" l="l" r="r" t="t"/>
                <a:pathLst>
                  <a:path extrusionOk="0" h="281" w="4535">
                    <a:moveTo>
                      <a:pt x="1834" y="1"/>
                    </a:moveTo>
                    <a:cubicBezTo>
                      <a:pt x="1255" y="1"/>
                      <a:pt x="677" y="21"/>
                      <a:pt x="99" y="60"/>
                    </a:cubicBezTo>
                    <a:cubicBezTo>
                      <a:pt x="1" y="60"/>
                      <a:pt x="1" y="207"/>
                      <a:pt x="99" y="207"/>
                    </a:cubicBezTo>
                    <a:cubicBezTo>
                      <a:pt x="822" y="256"/>
                      <a:pt x="1545" y="262"/>
                      <a:pt x="2268" y="262"/>
                    </a:cubicBezTo>
                    <a:cubicBezTo>
                      <a:pt x="2509" y="262"/>
                      <a:pt x="2750" y="261"/>
                      <a:pt x="2991" y="261"/>
                    </a:cubicBezTo>
                    <a:cubicBezTo>
                      <a:pt x="3473" y="261"/>
                      <a:pt x="3955" y="264"/>
                      <a:pt x="4437" y="280"/>
                    </a:cubicBezTo>
                    <a:cubicBezTo>
                      <a:pt x="4535" y="280"/>
                      <a:pt x="4535" y="133"/>
                      <a:pt x="4437" y="133"/>
                    </a:cubicBezTo>
                    <a:cubicBezTo>
                      <a:pt x="3569" y="45"/>
                      <a:pt x="2701" y="1"/>
                      <a:pt x="18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3" name="Google Shape;913;p43"/>
              <p:cNvSpPr/>
              <p:nvPr/>
            </p:nvSpPr>
            <p:spPr>
              <a:xfrm>
                <a:off x="4215200" y="4445525"/>
                <a:ext cx="123050" cy="46700"/>
              </a:xfrm>
              <a:custGeom>
                <a:rect b="b" l="l" r="r" t="t"/>
                <a:pathLst>
                  <a:path extrusionOk="0" h="1868" w="4922">
                    <a:moveTo>
                      <a:pt x="74" y="1"/>
                    </a:moveTo>
                    <a:cubicBezTo>
                      <a:pt x="0" y="1"/>
                      <a:pt x="0" y="99"/>
                      <a:pt x="74" y="123"/>
                    </a:cubicBezTo>
                    <a:cubicBezTo>
                      <a:pt x="858" y="417"/>
                      <a:pt x="1692" y="613"/>
                      <a:pt x="2476" y="883"/>
                    </a:cubicBezTo>
                    <a:cubicBezTo>
                      <a:pt x="3285" y="1152"/>
                      <a:pt x="4069" y="1471"/>
                      <a:pt x="4829" y="1863"/>
                    </a:cubicBezTo>
                    <a:cubicBezTo>
                      <a:pt x="4834" y="1866"/>
                      <a:pt x="4839" y="1867"/>
                      <a:pt x="4845" y="1867"/>
                    </a:cubicBezTo>
                    <a:cubicBezTo>
                      <a:pt x="4887" y="1867"/>
                      <a:pt x="4921" y="1787"/>
                      <a:pt x="4878" y="1765"/>
                    </a:cubicBezTo>
                    <a:cubicBezTo>
                      <a:pt x="4118" y="1348"/>
                      <a:pt x="3334" y="1005"/>
                      <a:pt x="2549" y="711"/>
                    </a:cubicBezTo>
                    <a:cubicBezTo>
                      <a:pt x="1765" y="368"/>
                      <a:pt x="932" y="123"/>
                      <a:pt x="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4" name="Google Shape;914;p43"/>
              <p:cNvSpPr/>
              <p:nvPr/>
            </p:nvSpPr>
            <p:spPr>
              <a:xfrm>
                <a:off x="4246000" y="4417875"/>
                <a:ext cx="93425" cy="64950"/>
              </a:xfrm>
              <a:custGeom>
                <a:rect b="b" l="l" r="r" t="t"/>
                <a:pathLst>
                  <a:path extrusionOk="0" h="2598" w="3737">
                    <a:moveTo>
                      <a:pt x="97" y="0"/>
                    </a:moveTo>
                    <a:cubicBezTo>
                      <a:pt x="35" y="0"/>
                      <a:pt x="0" y="104"/>
                      <a:pt x="67" y="126"/>
                    </a:cubicBezTo>
                    <a:cubicBezTo>
                      <a:pt x="680" y="518"/>
                      <a:pt x="1317" y="837"/>
                      <a:pt x="1906" y="1254"/>
                    </a:cubicBezTo>
                    <a:cubicBezTo>
                      <a:pt x="2518" y="1646"/>
                      <a:pt x="3106" y="2087"/>
                      <a:pt x="3646" y="2577"/>
                    </a:cubicBezTo>
                    <a:cubicBezTo>
                      <a:pt x="3660" y="2591"/>
                      <a:pt x="3674" y="2597"/>
                      <a:pt x="3687" y="2597"/>
                    </a:cubicBezTo>
                    <a:cubicBezTo>
                      <a:pt x="3717" y="2597"/>
                      <a:pt x="3736" y="2563"/>
                      <a:pt x="3719" y="2528"/>
                    </a:cubicBezTo>
                    <a:cubicBezTo>
                      <a:pt x="2714" y="1474"/>
                      <a:pt x="1513" y="494"/>
                      <a:pt x="116" y="4"/>
                    </a:cubicBezTo>
                    <a:cubicBezTo>
                      <a:pt x="110" y="1"/>
                      <a:pt x="103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5" name="Google Shape;915;p43"/>
              <p:cNvSpPr/>
              <p:nvPr/>
            </p:nvSpPr>
            <p:spPr>
              <a:xfrm>
                <a:off x="4270350" y="4657300"/>
                <a:ext cx="146450" cy="141500"/>
              </a:xfrm>
              <a:custGeom>
                <a:rect b="b" l="l" r="r" t="t"/>
                <a:pathLst>
                  <a:path extrusionOk="0" h="5660" w="5858">
                    <a:moveTo>
                      <a:pt x="4146" y="0"/>
                    </a:moveTo>
                    <a:cubicBezTo>
                      <a:pt x="4119" y="0"/>
                      <a:pt x="4093" y="3"/>
                      <a:pt x="4069" y="10"/>
                    </a:cubicBezTo>
                    <a:cubicBezTo>
                      <a:pt x="2574" y="304"/>
                      <a:pt x="932" y="965"/>
                      <a:pt x="319" y="2460"/>
                    </a:cubicBezTo>
                    <a:cubicBezTo>
                      <a:pt x="0" y="3196"/>
                      <a:pt x="123" y="4029"/>
                      <a:pt x="613" y="4642"/>
                    </a:cubicBezTo>
                    <a:cubicBezTo>
                      <a:pt x="1152" y="5230"/>
                      <a:pt x="1887" y="5598"/>
                      <a:pt x="2696" y="5647"/>
                    </a:cubicBezTo>
                    <a:cubicBezTo>
                      <a:pt x="2775" y="5655"/>
                      <a:pt x="2852" y="5659"/>
                      <a:pt x="2929" y="5659"/>
                    </a:cubicBezTo>
                    <a:cubicBezTo>
                      <a:pt x="4401" y="5659"/>
                      <a:pt x="5454" y="4132"/>
                      <a:pt x="5711" y="2804"/>
                    </a:cubicBezTo>
                    <a:cubicBezTo>
                      <a:pt x="5858" y="2044"/>
                      <a:pt x="5809" y="1161"/>
                      <a:pt x="5270" y="549"/>
                    </a:cubicBezTo>
                    <a:cubicBezTo>
                      <a:pt x="5049" y="279"/>
                      <a:pt x="4706" y="108"/>
                      <a:pt x="4363" y="83"/>
                    </a:cubicBezTo>
                    <a:cubicBezTo>
                      <a:pt x="4308" y="28"/>
                      <a:pt x="4225" y="0"/>
                      <a:pt x="41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6" name="Google Shape;916;p43"/>
              <p:cNvSpPr/>
              <p:nvPr/>
            </p:nvSpPr>
            <p:spPr>
              <a:xfrm>
                <a:off x="4365500" y="4688625"/>
                <a:ext cx="34150" cy="90750"/>
              </a:xfrm>
              <a:custGeom>
                <a:rect b="b" l="l" r="r" t="t"/>
                <a:pathLst>
                  <a:path extrusionOk="0" h="3630" w="1366">
                    <a:moveTo>
                      <a:pt x="1292" y="0"/>
                    </a:moveTo>
                    <a:cubicBezTo>
                      <a:pt x="1261" y="0"/>
                      <a:pt x="1231" y="19"/>
                      <a:pt x="1218" y="56"/>
                    </a:cubicBezTo>
                    <a:cubicBezTo>
                      <a:pt x="1194" y="693"/>
                      <a:pt x="1047" y="1305"/>
                      <a:pt x="802" y="1869"/>
                    </a:cubicBezTo>
                    <a:cubicBezTo>
                      <a:pt x="557" y="2433"/>
                      <a:pt x="214" y="2972"/>
                      <a:pt x="18" y="3560"/>
                    </a:cubicBezTo>
                    <a:cubicBezTo>
                      <a:pt x="0" y="3595"/>
                      <a:pt x="44" y="3630"/>
                      <a:pt x="80" y="3630"/>
                    </a:cubicBezTo>
                    <a:cubicBezTo>
                      <a:pt x="95" y="3630"/>
                      <a:pt x="108" y="3624"/>
                      <a:pt x="116" y="3609"/>
                    </a:cubicBezTo>
                    <a:cubicBezTo>
                      <a:pt x="508" y="3095"/>
                      <a:pt x="802" y="2531"/>
                      <a:pt x="1022" y="1943"/>
                    </a:cubicBezTo>
                    <a:cubicBezTo>
                      <a:pt x="1243" y="1330"/>
                      <a:pt x="1366" y="693"/>
                      <a:pt x="1366" y="56"/>
                    </a:cubicBezTo>
                    <a:cubicBezTo>
                      <a:pt x="1353" y="19"/>
                      <a:pt x="1323" y="0"/>
                      <a:pt x="12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7" name="Google Shape;917;p43"/>
              <p:cNvSpPr/>
              <p:nvPr/>
            </p:nvSpPr>
            <p:spPr>
              <a:xfrm>
                <a:off x="4322075" y="4680925"/>
                <a:ext cx="68225" cy="92225"/>
              </a:xfrm>
              <a:custGeom>
                <a:rect b="b" l="l" r="r" t="t"/>
                <a:pathLst>
                  <a:path extrusionOk="0" h="3689" w="2729">
                    <a:moveTo>
                      <a:pt x="2646" y="1"/>
                    </a:moveTo>
                    <a:cubicBezTo>
                      <a:pt x="2632" y="1"/>
                      <a:pt x="2619" y="7"/>
                      <a:pt x="2612" y="20"/>
                    </a:cubicBezTo>
                    <a:cubicBezTo>
                      <a:pt x="2245" y="658"/>
                      <a:pt x="1828" y="1270"/>
                      <a:pt x="1411" y="1859"/>
                    </a:cubicBezTo>
                    <a:cubicBezTo>
                      <a:pt x="1191" y="2177"/>
                      <a:pt x="970" y="2447"/>
                      <a:pt x="725" y="2741"/>
                    </a:cubicBezTo>
                    <a:cubicBezTo>
                      <a:pt x="480" y="2986"/>
                      <a:pt x="260" y="3280"/>
                      <a:pt x="39" y="3574"/>
                    </a:cubicBezTo>
                    <a:cubicBezTo>
                      <a:pt x="1" y="3631"/>
                      <a:pt x="66" y="3688"/>
                      <a:pt x="120" y="3688"/>
                    </a:cubicBezTo>
                    <a:cubicBezTo>
                      <a:pt x="136" y="3688"/>
                      <a:pt x="150" y="3683"/>
                      <a:pt x="161" y="3672"/>
                    </a:cubicBezTo>
                    <a:cubicBezTo>
                      <a:pt x="456" y="3427"/>
                      <a:pt x="676" y="3158"/>
                      <a:pt x="897" y="2863"/>
                    </a:cubicBezTo>
                    <a:cubicBezTo>
                      <a:pt x="1117" y="2569"/>
                      <a:pt x="1338" y="2275"/>
                      <a:pt x="1558" y="1981"/>
                    </a:cubicBezTo>
                    <a:cubicBezTo>
                      <a:pt x="1975" y="1368"/>
                      <a:pt x="2343" y="756"/>
                      <a:pt x="2710" y="94"/>
                    </a:cubicBezTo>
                    <a:cubicBezTo>
                      <a:pt x="2728" y="41"/>
                      <a:pt x="2682" y="1"/>
                      <a:pt x="26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8" name="Google Shape;918;p43"/>
              <p:cNvSpPr/>
              <p:nvPr/>
            </p:nvSpPr>
            <p:spPr>
              <a:xfrm>
                <a:off x="4315350" y="4678025"/>
                <a:ext cx="66075" cy="64475"/>
              </a:xfrm>
              <a:custGeom>
                <a:rect b="b" l="l" r="r" t="t"/>
                <a:pathLst>
                  <a:path extrusionOk="0" h="2579" w="2643">
                    <a:moveTo>
                      <a:pt x="2523" y="0"/>
                    </a:moveTo>
                    <a:cubicBezTo>
                      <a:pt x="2511" y="0"/>
                      <a:pt x="2499" y="4"/>
                      <a:pt x="2489" y="14"/>
                    </a:cubicBezTo>
                    <a:cubicBezTo>
                      <a:pt x="1582" y="774"/>
                      <a:pt x="749" y="1582"/>
                      <a:pt x="38" y="2489"/>
                    </a:cubicBezTo>
                    <a:cubicBezTo>
                      <a:pt x="1" y="2527"/>
                      <a:pt x="35" y="2579"/>
                      <a:pt x="64" y="2579"/>
                    </a:cubicBezTo>
                    <a:cubicBezTo>
                      <a:pt x="73" y="2579"/>
                      <a:pt x="82" y="2574"/>
                      <a:pt x="87" y="2563"/>
                    </a:cubicBezTo>
                    <a:cubicBezTo>
                      <a:pt x="921" y="1754"/>
                      <a:pt x="1705" y="896"/>
                      <a:pt x="2563" y="112"/>
                    </a:cubicBezTo>
                    <a:cubicBezTo>
                      <a:pt x="2642" y="72"/>
                      <a:pt x="2577" y="0"/>
                      <a:pt x="25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9" name="Google Shape;919;p43"/>
              <p:cNvSpPr/>
              <p:nvPr/>
            </p:nvSpPr>
            <p:spPr>
              <a:xfrm>
                <a:off x="4303725" y="4671525"/>
                <a:ext cx="73675" cy="48200"/>
              </a:xfrm>
              <a:custGeom>
                <a:rect b="b" l="l" r="r" t="t"/>
                <a:pathLst>
                  <a:path extrusionOk="0" h="1928" w="2947">
                    <a:moveTo>
                      <a:pt x="2848" y="0"/>
                    </a:moveTo>
                    <a:cubicBezTo>
                      <a:pt x="2843" y="0"/>
                      <a:pt x="2837" y="2"/>
                      <a:pt x="2832" y="4"/>
                    </a:cubicBezTo>
                    <a:cubicBezTo>
                      <a:pt x="2317" y="225"/>
                      <a:pt x="1827" y="494"/>
                      <a:pt x="1361" y="789"/>
                    </a:cubicBezTo>
                    <a:cubicBezTo>
                      <a:pt x="871" y="1058"/>
                      <a:pt x="454" y="1401"/>
                      <a:pt x="62" y="1793"/>
                    </a:cubicBezTo>
                    <a:cubicBezTo>
                      <a:pt x="1" y="1834"/>
                      <a:pt x="42" y="1927"/>
                      <a:pt x="115" y="1927"/>
                    </a:cubicBezTo>
                    <a:cubicBezTo>
                      <a:pt x="129" y="1927"/>
                      <a:pt x="144" y="1924"/>
                      <a:pt x="160" y="1916"/>
                    </a:cubicBezTo>
                    <a:cubicBezTo>
                      <a:pt x="626" y="1622"/>
                      <a:pt x="1043" y="1279"/>
                      <a:pt x="1484" y="960"/>
                    </a:cubicBezTo>
                    <a:cubicBezTo>
                      <a:pt x="1949" y="666"/>
                      <a:pt x="2415" y="347"/>
                      <a:pt x="2881" y="102"/>
                    </a:cubicBezTo>
                    <a:cubicBezTo>
                      <a:pt x="2946" y="80"/>
                      <a:pt x="2895" y="0"/>
                      <a:pt x="28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0" name="Google Shape;920;p43"/>
              <p:cNvSpPr/>
              <p:nvPr/>
            </p:nvSpPr>
            <p:spPr>
              <a:xfrm>
                <a:off x="4312175" y="4486875"/>
                <a:ext cx="729600" cy="386550"/>
              </a:xfrm>
              <a:custGeom>
                <a:rect b="b" l="l" r="r" t="t"/>
                <a:pathLst>
                  <a:path extrusionOk="0" h="15462" w="29184">
                    <a:moveTo>
                      <a:pt x="10303" y="0"/>
                    </a:moveTo>
                    <a:cubicBezTo>
                      <a:pt x="10053" y="0"/>
                      <a:pt x="9803" y="18"/>
                      <a:pt x="9552" y="62"/>
                    </a:cubicBezTo>
                    <a:cubicBezTo>
                      <a:pt x="5043" y="871"/>
                      <a:pt x="2641" y="2096"/>
                      <a:pt x="656" y="2979"/>
                    </a:cubicBezTo>
                    <a:cubicBezTo>
                      <a:pt x="557" y="3028"/>
                      <a:pt x="484" y="3126"/>
                      <a:pt x="435" y="3224"/>
                    </a:cubicBezTo>
                    <a:cubicBezTo>
                      <a:pt x="361" y="3297"/>
                      <a:pt x="312" y="3420"/>
                      <a:pt x="361" y="3542"/>
                    </a:cubicBezTo>
                    <a:lnTo>
                      <a:pt x="705" y="4572"/>
                    </a:lnTo>
                    <a:cubicBezTo>
                      <a:pt x="754" y="4719"/>
                      <a:pt x="803" y="4866"/>
                      <a:pt x="852" y="5013"/>
                    </a:cubicBezTo>
                    <a:cubicBezTo>
                      <a:pt x="925" y="5160"/>
                      <a:pt x="974" y="5332"/>
                      <a:pt x="1023" y="5503"/>
                    </a:cubicBezTo>
                    <a:cubicBezTo>
                      <a:pt x="1023" y="5503"/>
                      <a:pt x="1023" y="5528"/>
                      <a:pt x="999" y="5528"/>
                    </a:cubicBezTo>
                    <a:cubicBezTo>
                      <a:pt x="950" y="5577"/>
                      <a:pt x="925" y="5601"/>
                      <a:pt x="876" y="5650"/>
                    </a:cubicBezTo>
                    <a:cubicBezTo>
                      <a:pt x="778" y="5748"/>
                      <a:pt x="680" y="5846"/>
                      <a:pt x="582" y="5944"/>
                    </a:cubicBezTo>
                    <a:cubicBezTo>
                      <a:pt x="386" y="6214"/>
                      <a:pt x="214" y="6483"/>
                      <a:pt x="92" y="6778"/>
                    </a:cubicBezTo>
                    <a:cubicBezTo>
                      <a:pt x="0" y="7030"/>
                      <a:pt x="252" y="7197"/>
                      <a:pt x="446" y="7197"/>
                    </a:cubicBezTo>
                    <a:cubicBezTo>
                      <a:pt x="459" y="7197"/>
                      <a:pt x="471" y="7196"/>
                      <a:pt x="484" y="7194"/>
                    </a:cubicBezTo>
                    <a:cubicBezTo>
                      <a:pt x="675" y="7177"/>
                      <a:pt x="865" y="7160"/>
                      <a:pt x="1056" y="7160"/>
                    </a:cubicBezTo>
                    <a:cubicBezTo>
                      <a:pt x="1135" y="7160"/>
                      <a:pt x="1214" y="7162"/>
                      <a:pt x="1293" y="7170"/>
                    </a:cubicBezTo>
                    <a:lnTo>
                      <a:pt x="1905" y="7145"/>
                    </a:lnTo>
                    <a:cubicBezTo>
                      <a:pt x="2396" y="8224"/>
                      <a:pt x="3057" y="9228"/>
                      <a:pt x="3891" y="10111"/>
                    </a:cubicBezTo>
                    <a:cubicBezTo>
                      <a:pt x="4283" y="10503"/>
                      <a:pt x="4871" y="10895"/>
                      <a:pt x="5043" y="11459"/>
                    </a:cubicBezTo>
                    <a:cubicBezTo>
                      <a:pt x="5214" y="11998"/>
                      <a:pt x="5116" y="12635"/>
                      <a:pt x="5435" y="13174"/>
                    </a:cubicBezTo>
                    <a:cubicBezTo>
                      <a:pt x="5478" y="13246"/>
                      <a:pt x="5554" y="13284"/>
                      <a:pt x="5629" y="13284"/>
                    </a:cubicBezTo>
                    <a:cubicBezTo>
                      <a:pt x="5683" y="13284"/>
                      <a:pt x="5737" y="13264"/>
                      <a:pt x="5778" y="13223"/>
                    </a:cubicBezTo>
                    <a:cubicBezTo>
                      <a:pt x="6145" y="12905"/>
                      <a:pt x="6562" y="12635"/>
                      <a:pt x="7003" y="12464"/>
                    </a:cubicBezTo>
                    <a:cubicBezTo>
                      <a:pt x="7077" y="12880"/>
                      <a:pt x="7150" y="13272"/>
                      <a:pt x="7224" y="13664"/>
                    </a:cubicBezTo>
                    <a:cubicBezTo>
                      <a:pt x="7248" y="13983"/>
                      <a:pt x="7420" y="14277"/>
                      <a:pt x="7690" y="14473"/>
                    </a:cubicBezTo>
                    <a:cubicBezTo>
                      <a:pt x="7778" y="14526"/>
                      <a:pt x="7867" y="14548"/>
                      <a:pt x="7957" y="14548"/>
                    </a:cubicBezTo>
                    <a:cubicBezTo>
                      <a:pt x="8240" y="14548"/>
                      <a:pt x="8520" y="14328"/>
                      <a:pt x="8743" y="14179"/>
                    </a:cubicBezTo>
                    <a:lnTo>
                      <a:pt x="9822" y="13419"/>
                    </a:lnTo>
                    <a:lnTo>
                      <a:pt x="10459" y="14351"/>
                    </a:lnTo>
                    <a:lnTo>
                      <a:pt x="10851" y="14890"/>
                    </a:lnTo>
                    <a:cubicBezTo>
                      <a:pt x="10949" y="15061"/>
                      <a:pt x="11072" y="15233"/>
                      <a:pt x="11219" y="15356"/>
                    </a:cubicBezTo>
                    <a:cubicBezTo>
                      <a:pt x="11308" y="15430"/>
                      <a:pt x="11400" y="15462"/>
                      <a:pt x="11491" y="15462"/>
                    </a:cubicBezTo>
                    <a:cubicBezTo>
                      <a:pt x="11698" y="15462"/>
                      <a:pt x="11899" y="15298"/>
                      <a:pt x="12052" y="15111"/>
                    </a:cubicBezTo>
                    <a:cubicBezTo>
                      <a:pt x="12297" y="14792"/>
                      <a:pt x="12542" y="14449"/>
                      <a:pt x="12787" y="14130"/>
                    </a:cubicBezTo>
                    <a:cubicBezTo>
                      <a:pt x="13339" y="14232"/>
                      <a:pt x="13924" y="14283"/>
                      <a:pt x="14501" y="14283"/>
                    </a:cubicBezTo>
                    <a:cubicBezTo>
                      <a:pt x="14617" y="14283"/>
                      <a:pt x="14732" y="14281"/>
                      <a:pt x="14846" y="14277"/>
                    </a:cubicBezTo>
                    <a:cubicBezTo>
                      <a:pt x="15214" y="14253"/>
                      <a:pt x="15581" y="14204"/>
                      <a:pt x="15949" y="14155"/>
                    </a:cubicBezTo>
                    <a:cubicBezTo>
                      <a:pt x="16121" y="14130"/>
                      <a:pt x="16292" y="14081"/>
                      <a:pt x="16464" y="14057"/>
                    </a:cubicBezTo>
                    <a:cubicBezTo>
                      <a:pt x="16611" y="13983"/>
                      <a:pt x="16782" y="13959"/>
                      <a:pt x="16954" y="13959"/>
                    </a:cubicBezTo>
                    <a:cubicBezTo>
                      <a:pt x="17076" y="13983"/>
                      <a:pt x="17174" y="14130"/>
                      <a:pt x="17248" y="14228"/>
                    </a:cubicBezTo>
                    <a:cubicBezTo>
                      <a:pt x="17321" y="14326"/>
                      <a:pt x="17419" y="14424"/>
                      <a:pt x="17518" y="14498"/>
                    </a:cubicBezTo>
                    <a:cubicBezTo>
                      <a:pt x="17651" y="14581"/>
                      <a:pt x="17818" y="14630"/>
                      <a:pt x="17981" y="14630"/>
                    </a:cubicBezTo>
                    <a:cubicBezTo>
                      <a:pt x="18057" y="14630"/>
                      <a:pt x="18133" y="14619"/>
                      <a:pt x="18204" y="14596"/>
                    </a:cubicBezTo>
                    <a:cubicBezTo>
                      <a:pt x="18522" y="14547"/>
                      <a:pt x="18767" y="14351"/>
                      <a:pt x="18939" y="14081"/>
                    </a:cubicBezTo>
                    <a:cubicBezTo>
                      <a:pt x="19209" y="14277"/>
                      <a:pt x="19527" y="14449"/>
                      <a:pt x="19846" y="14596"/>
                    </a:cubicBezTo>
                    <a:cubicBezTo>
                      <a:pt x="19899" y="14622"/>
                      <a:pt x="19955" y="14636"/>
                      <a:pt x="20008" y="14636"/>
                    </a:cubicBezTo>
                    <a:cubicBezTo>
                      <a:pt x="20103" y="14636"/>
                      <a:pt x="20191" y="14592"/>
                      <a:pt x="20238" y="14498"/>
                    </a:cubicBezTo>
                    <a:cubicBezTo>
                      <a:pt x="20459" y="14130"/>
                      <a:pt x="20606" y="13714"/>
                      <a:pt x="20679" y="13297"/>
                    </a:cubicBezTo>
                    <a:cubicBezTo>
                      <a:pt x="20728" y="12905"/>
                      <a:pt x="20900" y="12537"/>
                      <a:pt x="21169" y="12218"/>
                    </a:cubicBezTo>
                    <a:cubicBezTo>
                      <a:pt x="21452" y="11973"/>
                      <a:pt x="21790" y="11884"/>
                      <a:pt x="22143" y="11884"/>
                    </a:cubicBezTo>
                    <a:cubicBezTo>
                      <a:pt x="22707" y="11884"/>
                      <a:pt x="23309" y="12111"/>
                      <a:pt x="23792" y="12292"/>
                    </a:cubicBezTo>
                    <a:cubicBezTo>
                      <a:pt x="23838" y="12313"/>
                      <a:pt x="23884" y="12323"/>
                      <a:pt x="23927" y="12323"/>
                    </a:cubicBezTo>
                    <a:cubicBezTo>
                      <a:pt x="24135" y="12323"/>
                      <a:pt x="24290" y="12103"/>
                      <a:pt x="24208" y="11900"/>
                    </a:cubicBezTo>
                    <a:cubicBezTo>
                      <a:pt x="24110" y="11581"/>
                      <a:pt x="24012" y="11287"/>
                      <a:pt x="23914" y="10969"/>
                    </a:cubicBezTo>
                    <a:cubicBezTo>
                      <a:pt x="23841" y="10846"/>
                      <a:pt x="23792" y="10699"/>
                      <a:pt x="23792" y="10552"/>
                    </a:cubicBezTo>
                    <a:cubicBezTo>
                      <a:pt x="23792" y="10527"/>
                      <a:pt x="23963" y="10429"/>
                      <a:pt x="24012" y="10380"/>
                    </a:cubicBezTo>
                    <a:cubicBezTo>
                      <a:pt x="24502" y="10062"/>
                      <a:pt x="24944" y="9694"/>
                      <a:pt x="25360" y="9302"/>
                    </a:cubicBezTo>
                    <a:cubicBezTo>
                      <a:pt x="25752" y="8885"/>
                      <a:pt x="26120" y="8444"/>
                      <a:pt x="26463" y="7978"/>
                    </a:cubicBezTo>
                    <a:cubicBezTo>
                      <a:pt x="26733" y="7586"/>
                      <a:pt x="27002" y="7170"/>
                      <a:pt x="27296" y="6802"/>
                    </a:cubicBezTo>
                    <a:cubicBezTo>
                      <a:pt x="27468" y="6557"/>
                      <a:pt x="27640" y="6336"/>
                      <a:pt x="27836" y="6140"/>
                    </a:cubicBezTo>
                    <a:cubicBezTo>
                      <a:pt x="28032" y="5969"/>
                      <a:pt x="28277" y="5846"/>
                      <a:pt x="28522" y="5773"/>
                    </a:cubicBezTo>
                    <a:cubicBezTo>
                      <a:pt x="28767" y="5699"/>
                      <a:pt x="28841" y="5405"/>
                      <a:pt x="28669" y="5233"/>
                    </a:cubicBezTo>
                    <a:cubicBezTo>
                      <a:pt x="28448" y="4988"/>
                      <a:pt x="28130" y="4915"/>
                      <a:pt x="27860" y="4694"/>
                    </a:cubicBezTo>
                    <a:cubicBezTo>
                      <a:pt x="27811" y="4670"/>
                      <a:pt x="27762" y="4596"/>
                      <a:pt x="27738" y="4547"/>
                    </a:cubicBezTo>
                    <a:cubicBezTo>
                      <a:pt x="27713" y="4523"/>
                      <a:pt x="27713" y="4498"/>
                      <a:pt x="27738" y="4474"/>
                    </a:cubicBezTo>
                    <a:cubicBezTo>
                      <a:pt x="27738" y="4474"/>
                      <a:pt x="27762" y="4449"/>
                      <a:pt x="27787" y="4449"/>
                    </a:cubicBezTo>
                    <a:cubicBezTo>
                      <a:pt x="28007" y="4376"/>
                      <a:pt x="28252" y="4376"/>
                      <a:pt x="28448" y="4327"/>
                    </a:cubicBezTo>
                    <a:cubicBezTo>
                      <a:pt x="28718" y="4253"/>
                      <a:pt x="28963" y="4106"/>
                      <a:pt x="29110" y="3910"/>
                    </a:cubicBezTo>
                    <a:cubicBezTo>
                      <a:pt x="29184" y="3763"/>
                      <a:pt x="29159" y="3591"/>
                      <a:pt x="29061" y="3469"/>
                    </a:cubicBezTo>
                    <a:cubicBezTo>
                      <a:pt x="28743" y="3199"/>
                      <a:pt x="28448" y="2905"/>
                      <a:pt x="28130" y="2636"/>
                    </a:cubicBezTo>
                    <a:cubicBezTo>
                      <a:pt x="28448" y="2390"/>
                      <a:pt x="28693" y="2096"/>
                      <a:pt x="28890" y="1753"/>
                    </a:cubicBezTo>
                    <a:cubicBezTo>
                      <a:pt x="28963" y="1606"/>
                      <a:pt x="28914" y="1410"/>
                      <a:pt x="28767" y="1312"/>
                    </a:cubicBezTo>
                    <a:cubicBezTo>
                      <a:pt x="28507" y="1189"/>
                      <a:pt x="28275" y="1144"/>
                      <a:pt x="28045" y="1144"/>
                    </a:cubicBezTo>
                    <a:cubicBezTo>
                      <a:pt x="27539" y="1144"/>
                      <a:pt x="27042" y="1366"/>
                      <a:pt x="26267" y="1484"/>
                    </a:cubicBezTo>
                    <a:cubicBezTo>
                      <a:pt x="25385" y="1680"/>
                      <a:pt x="24502" y="1851"/>
                      <a:pt x="23596" y="1949"/>
                    </a:cubicBezTo>
                    <a:cubicBezTo>
                      <a:pt x="23259" y="1967"/>
                      <a:pt x="22922" y="1976"/>
                      <a:pt x="22585" y="1976"/>
                    </a:cubicBezTo>
                    <a:cubicBezTo>
                      <a:pt x="21085" y="1976"/>
                      <a:pt x="19591" y="1799"/>
                      <a:pt x="18130" y="1459"/>
                    </a:cubicBezTo>
                    <a:cubicBezTo>
                      <a:pt x="16243" y="1067"/>
                      <a:pt x="14380" y="577"/>
                      <a:pt x="12493" y="283"/>
                    </a:cubicBezTo>
                    <a:cubicBezTo>
                      <a:pt x="11763" y="155"/>
                      <a:pt x="11033" y="0"/>
                      <a:pt x="10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1" name="Google Shape;921;p43"/>
              <p:cNvSpPr/>
              <p:nvPr/>
            </p:nvSpPr>
            <p:spPr>
              <a:xfrm>
                <a:off x="4267275" y="4194200"/>
                <a:ext cx="163000" cy="177675"/>
              </a:xfrm>
              <a:custGeom>
                <a:rect b="b" l="l" r="r" t="t"/>
                <a:pathLst>
                  <a:path extrusionOk="0" h="7107" w="6520">
                    <a:moveTo>
                      <a:pt x="3889" y="0"/>
                    </a:moveTo>
                    <a:cubicBezTo>
                      <a:pt x="3590" y="0"/>
                      <a:pt x="3293" y="73"/>
                      <a:pt x="3015" y="201"/>
                    </a:cubicBezTo>
                    <a:cubicBezTo>
                      <a:pt x="1937" y="642"/>
                      <a:pt x="1030" y="1426"/>
                      <a:pt x="466" y="2456"/>
                    </a:cubicBezTo>
                    <a:cubicBezTo>
                      <a:pt x="148" y="2995"/>
                      <a:pt x="1" y="3632"/>
                      <a:pt x="50" y="4245"/>
                    </a:cubicBezTo>
                    <a:cubicBezTo>
                      <a:pt x="148" y="4858"/>
                      <a:pt x="466" y="5397"/>
                      <a:pt x="956" y="5764"/>
                    </a:cubicBezTo>
                    <a:cubicBezTo>
                      <a:pt x="1888" y="6500"/>
                      <a:pt x="3015" y="6965"/>
                      <a:pt x="4216" y="7088"/>
                    </a:cubicBezTo>
                    <a:cubicBezTo>
                      <a:pt x="4363" y="7100"/>
                      <a:pt x="4504" y="7106"/>
                      <a:pt x="4645" y="7106"/>
                    </a:cubicBezTo>
                    <a:cubicBezTo>
                      <a:pt x="4786" y="7106"/>
                      <a:pt x="4927" y="7100"/>
                      <a:pt x="5074" y="7088"/>
                    </a:cubicBezTo>
                    <a:cubicBezTo>
                      <a:pt x="5270" y="7088"/>
                      <a:pt x="5417" y="6965"/>
                      <a:pt x="5491" y="6794"/>
                    </a:cubicBezTo>
                    <a:cubicBezTo>
                      <a:pt x="5981" y="6524"/>
                      <a:pt x="6201" y="5961"/>
                      <a:pt x="6348" y="5421"/>
                    </a:cubicBezTo>
                    <a:cubicBezTo>
                      <a:pt x="6471" y="4833"/>
                      <a:pt x="6520" y="4196"/>
                      <a:pt x="6471" y="3583"/>
                    </a:cubicBezTo>
                    <a:cubicBezTo>
                      <a:pt x="6446" y="2897"/>
                      <a:pt x="6299" y="2211"/>
                      <a:pt x="6030" y="1598"/>
                    </a:cubicBezTo>
                    <a:cubicBezTo>
                      <a:pt x="5785" y="1059"/>
                      <a:pt x="5393" y="618"/>
                      <a:pt x="4902" y="324"/>
                    </a:cubicBezTo>
                    <a:cubicBezTo>
                      <a:pt x="4633" y="152"/>
                      <a:pt x="4339" y="54"/>
                      <a:pt x="4020" y="5"/>
                    </a:cubicBezTo>
                    <a:cubicBezTo>
                      <a:pt x="3976" y="2"/>
                      <a:pt x="3933" y="0"/>
                      <a:pt x="3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2" name="Google Shape;922;p43"/>
              <p:cNvSpPr/>
              <p:nvPr/>
            </p:nvSpPr>
            <p:spPr>
              <a:xfrm>
                <a:off x="4307350" y="4309775"/>
                <a:ext cx="81525" cy="41600"/>
              </a:xfrm>
              <a:custGeom>
                <a:rect b="b" l="l" r="r" t="t"/>
                <a:pathLst>
                  <a:path extrusionOk="0" h="1664" w="3261">
                    <a:moveTo>
                      <a:pt x="74" y="1"/>
                    </a:moveTo>
                    <a:cubicBezTo>
                      <a:pt x="25" y="1"/>
                      <a:pt x="0" y="72"/>
                      <a:pt x="40" y="112"/>
                    </a:cubicBezTo>
                    <a:cubicBezTo>
                      <a:pt x="947" y="823"/>
                      <a:pt x="1976" y="1338"/>
                      <a:pt x="3079" y="1656"/>
                    </a:cubicBezTo>
                    <a:cubicBezTo>
                      <a:pt x="3093" y="1661"/>
                      <a:pt x="3107" y="1663"/>
                      <a:pt x="3119" y="1663"/>
                    </a:cubicBezTo>
                    <a:cubicBezTo>
                      <a:pt x="3234" y="1663"/>
                      <a:pt x="3260" y="1480"/>
                      <a:pt x="3128" y="1436"/>
                    </a:cubicBezTo>
                    <a:cubicBezTo>
                      <a:pt x="2098" y="1043"/>
                      <a:pt x="1094" y="578"/>
                      <a:pt x="113" y="14"/>
                    </a:cubicBezTo>
                    <a:cubicBezTo>
                      <a:pt x="99" y="5"/>
                      <a:pt x="86" y="1"/>
                      <a:pt x="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3" name="Google Shape;923;p43"/>
              <p:cNvSpPr/>
              <p:nvPr/>
            </p:nvSpPr>
            <p:spPr>
              <a:xfrm>
                <a:off x="4318375" y="4254025"/>
                <a:ext cx="77300" cy="88025"/>
              </a:xfrm>
              <a:custGeom>
                <a:rect b="b" l="l" r="r" t="t"/>
                <a:pathLst>
                  <a:path extrusionOk="0" h="3521" w="3092">
                    <a:moveTo>
                      <a:pt x="61" y="0"/>
                    </a:moveTo>
                    <a:cubicBezTo>
                      <a:pt x="25" y="0"/>
                      <a:pt x="0" y="72"/>
                      <a:pt x="40" y="112"/>
                    </a:cubicBezTo>
                    <a:cubicBezTo>
                      <a:pt x="898" y="1337"/>
                      <a:pt x="2001" y="2367"/>
                      <a:pt x="2956" y="3494"/>
                    </a:cubicBezTo>
                    <a:cubicBezTo>
                      <a:pt x="2975" y="3512"/>
                      <a:pt x="2993" y="3520"/>
                      <a:pt x="3010" y="3520"/>
                    </a:cubicBezTo>
                    <a:cubicBezTo>
                      <a:pt x="3059" y="3520"/>
                      <a:pt x="3091" y="3451"/>
                      <a:pt x="3054" y="3396"/>
                    </a:cubicBezTo>
                    <a:cubicBezTo>
                      <a:pt x="2148" y="2220"/>
                      <a:pt x="1265" y="970"/>
                      <a:pt x="89" y="14"/>
                    </a:cubicBezTo>
                    <a:cubicBezTo>
                      <a:pt x="80" y="4"/>
                      <a:pt x="70" y="0"/>
                      <a:pt x="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4" name="Google Shape;924;p43"/>
              <p:cNvSpPr/>
              <p:nvPr/>
            </p:nvSpPr>
            <p:spPr>
              <a:xfrm>
                <a:off x="4372900" y="4240825"/>
                <a:ext cx="28950" cy="98000"/>
              </a:xfrm>
              <a:custGeom>
                <a:rect b="b" l="l" r="r" t="t"/>
                <a:pathLst>
                  <a:path extrusionOk="0" h="3920" w="1158">
                    <a:moveTo>
                      <a:pt x="64" y="0"/>
                    </a:moveTo>
                    <a:cubicBezTo>
                      <a:pt x="32" y="0"/>
                      <a:pt x="1" y="21"/>
                      <a:pt x="16" y="52"/>
                    </a:cubicBezTo>
                    <a:cubicBezTo>
                      <a:pt x="212" y="689"/>
                      <a:pt x="432" y="1302"/>
                      <a:pt x="628" y="1939"/>
                    </a:cubicBezTo>
                    <a:cubicBezTo>
                      <a:pt x="800" y="2576"/>
                      <a:pt x="947" y="3213"/>
                      <a:pt x="1045" y="3875"/>
                    </a:cubicBezTo>
                    <a:cubicBezTo>
                      <a:pt x="1045" y="3906"/>
                      <a:pt x="1067" y="3919"/>
                      <a:pt x="1090" y="3919"/>
                    </a:cubicBezTo>
                    <a:cubicBezTo>
                      <a:pt x="1122" y="3919"/>
                      <a:pt x="1157" y="3893"/>
                      <a:pt x="1143" y="3850"/>
                    </a:cubicBezTo>
                    <a:cubicBezTo>
                      <a:pt x="1094" y="3189"/>
                      <a:pt x="971" y="2502"/>
                      <a:pt x="800" y="1865"/>
                    </a:cubicBezTo>
                    <a:cubicBezTo>
                      <a:pt x="653" y="1228"/>
                      <a:pt x="432" y="615"/>
                      <a:pt x="114" y="27"/>
                    </a:cubicBezTo>
                    <a:cubicBezTo>
                      <a:pt x="104" y="8"/>
                      <a:pt x="84" y="0"/>
                      <a:pt x="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5" name="Google Shape;925;p43"/>
              <p:cNvSpPr/>
              <p:nvPr/>
            </p:nvSpPr>
            <p:spPr>
              <a:xfrm>
                <a:off x="4308950" y="4139650"/>
                <a:ext cx="723875" cy="438025"/>
              </a:xfrm>
              <a:custGeom>
                <a:rect b="b" l="l" r="r" t="t"/>
                <a:pathLst>
                  <a:path extrusionOk="0" h="17521" w="28955">
                    <a:moveTo>
                      <a:pt x="14493" y="1"/>
                    </a:moveTo>
                    <a:cubicBezTo>
                      <a:pt x="14474" y="1"/>
                      <a:pt x="14455" y="3"/>
                      <a:pt x="14436" y="6"/>
                    </a:cubicBezTo>
                    <a:cubicBezTo>
                      <a:pt x="14264" y="30"/>
                      <a:pt x="14117" y="153"/>
                      <a:pt x="14068" y="324"/>
                    </a:cubicBezTo>
                    <a:cubicBezTo>
                      <a:pt x="13774" y="1133"/>
                      <a:pt x="12647" y="1427"/>
                      <a:pt x="11862" y="1648"/>
                    </a:cubicBezTo>
                    <a:lnTo>
                      <a:pt x="9853" y="2236"/>
                    </a:lnTo>
                    <a:cubicBezTo>
                      <a:pt x="9828" y="2236"/>
                      <a:pt x="9583" y="2285"/>
                      <a:pt x="9436" y="2334"/>
                    </a:cubicBezTo>
                    <a:cubicBezTo>
                      <a:pt x="9387" y="2260"/>
                      <a:pt x="9338" y="2187"/>
                      <a:pt x="9289" y="2138"/>
                    </a:cubicBezTo>
                    <a:lnTo>
                      <a:pt x="8676" y="1280"/>
                    </a:lnTo>
                    <a:cubicBezTo>
                      <a:pt x="8612" y="1173"/>
                      <a:pt x="8493" y="1104"/>
                      <a:pt x="8349" y="1104"/>
                    </a:cubicBezTo>
                    <a:cubicBezTo>
                      <a:pt x="8328" y="1104"/>
                      <a:pt x="8306" y="1105"/>
                      <a:pt x="8284" y="1109"/>
                    </a:cubicBezTo>
                    <a:cubicBezTo>
                      <a:pt x="8137" y="1109"/>
                      <a:pt x="8015" y="1231"/>
                      <a:pt x="7966" y="1378"/>
                    </a:cubicBezTo>
                    <a:cubicBezTo>
                      <a:pt x="7917" y="1844"/>
                      <a:pt x="7892" y="2334"/>
                      <a:pt x="7917" y="2824"/>
                    </a:cubicBezTo>
                    <a:cubicBezTo>
                      <a:pt x="7720" y="2775"/>
                      <a:pt x="7549" y="2751"/>
                      <a:pt x="7377" y="2677"/>
                    </a:cubicBezTo>
                    <a:cubicBezTo>
                      <a:pt x="7034" y="2555"/>
                      <a:pt x="6740" y="2383"/>
                      <a:pt x="6471" y="2162"/>
                    </a:cubicBezTo>
                    <a:cubicBezTo>
                      <a:pt x="6387" y="2086"/>
                      <a:pt x="6291" y="2053"/>
                      <a:pt x="6197" y="2053"/>
                    </a:cubicBezTo>
                    <a:cubicBezTo>
                      <a:pt x="5958" y="2053"/>
                      <a:pt x="5738" y="2266"/>
                      <a:pt x="5809" y="2530"/>
                    </a:cubicBezTo>
                    <a:cubicBezTo>
                      <a:pt x="5882" y="3094"/>
                      <a:pt x="5956" y="3633"/>
                      <a:pt x="6078" y="4172"/>
                    </a:cubicBezTo>
                    <a:cubicBezTo>
                      <a:pt x="5858" y="4393"/>
                      <a:pt x="5637" y="4613"/>
                      <a:pt x="5417" y="4834"/>
                    </a:cubicBezTo>
                    <a:cubicBezTo>
                      <a:pt x="5294" y="4981"/>
                      <a:pt x="5147" y="5128"/>
                      <a:pt x="5000" y="5275"/>
                    </a:cubicBezTo>
                    <a:cubicBezTo>
                      <a:pt x="4926" y="5349"/>
                      <a:pt x="4877" y="5422"/>
                      <a:pt x="4804" y="5422"/>
                    </a:cubicBezTo>
                    <a:cubicBezTo>
                      <a:pt x="4583" y="5422"/>
                      <a:pt x="4289" y="5251"/>
                      <a:pt x="4044" y="5226"/>
                    </a:cubicBezTo>
                    <a:cubicBezTo>
                      <a:pt x="3983" y="5217"/>
                      <a:pt x="3921" y="5212"/>
                      <a:pt x="3859" y="5212"/>
                    </a:cubicBezTo>
                    <a:cubicBezTo>
                      <a:pt x="3572" y="5212"/>
                      <a:pt x="3296" y="5316"/>
                      <a:pt x="3235" y="5618"/>
                    </a:cubicBezTo>
                    <a:cubicBezTo>
                      <a:pt x="3186" y="5888"/>
                      <a:pt x="3260" y="6182"/>
                      <a:pt x="3431" y="6402"/>
                    </a:cubicBezTo>
                    <a:cubicBezTo>
                      <a:pt x="3554" y="6549"/>
                      <a:pt x="3775" y="6770"/>
                      <a:pt x="3799" y="6942"/>
                    </a:cubicBezTo>
                    <a:cubicBezTo>
                      <a:pt x="3824" y="7113"/>
                      <a:pt x="3603" y="7383"/>
                      <a:pt x="3480" y="7505"/>
                    </a:cubicBezTo>
                    <a:cubicBezTo>
                      <a:pt x="3333" y="7677"/>
                      <a:pt x="3137" y="7799"/>
                      <a:pt x="2941" y="7897"/>
                    </a:cubicBezTo>
                    <a:cubicBezTo>
                      <a:pt x="2721" y="7997"/>
                      <a:pt x="2485" y="8046"/>
                      <a:pt x="2251" y="8046"/>
                    </a:cubicBezTo>
                    <a:cubicBezTo>
                      <a:pt x="1964" y="8046"/>
                      <a:pt x="1678" y="7972"/>
                      <a:pt x="1422" y="7824"/>
                    </a:cubicBezTo>
                    <a:cubicBezTo>
                      <a:pt x="1362" y="7794"/>
                      <a:pt x="1300" y="7780"/>
                      <a:pt x="1241" y="7780"/>
                    </a:cubicBezTo>
                    <a:cubicBezTo>
                      <a:pt x="1006" y="7780"/>
                      <a:pt x="799" y="7992"/>
                      <a:pt x="858" y="8265"/>
                    </a:cubicBezTo>
                    <a:cubicBezTo>
                      <a:pt x="981" y="8706"/>
                      <a:pt x="1128" y="9147"/>
                      <a:pt x="1275" y="9589"/>
                    </a:cubicBezTo>
                    <a:cubicBezTo>
                      <a:pt x="1152" y="9576"/>
                      <a:pt x="1030" y="9570"/>
                      <a:pt x="910" y="9570"/>
                    </a:cubicBezTo>
                    <a:cubicBezTo>
                      <a:pt x="791" y="9570"/>
                      <a:pt x="674" y="9576"/>
                      <a:pt x="564" y="9589"/>
                    </a:cubicBezTo>
                    <a:cubicBezTo>
                      <a:pt x="172" y="9613"/>
                      <a:pt x="0" y="10054"/>
                      <a:pt x="245" y="10324"/>
                    </a:cubicBezTo>
                    <a:cubicBezTo>
                      <a:pt x="441" y="10569"/>
                      <a:pt x="613" y="10789"/>
                      <a:pt x="809" y="11035"/>
                    </a:cubicBezTo>
                    <a:cubicBezTo>
                      <a:pt x="883" y="11133"/>
                      <a:pt x="956" y="11231"/>
                      <a:pt x="1030" y="11353"/>
                    </a:cubicBezTo>
                    <a:lnTo>
                      <a:pt x="1030" y="11378"/>
                    </a:lnTo>
                    <a:lnTo>
                      <a:pt x="956" y="11574"/>
                    </a:lnTo>
                    <a:cubicBezTo>
                      <a:pt x="735" y="12113"/>
                      <a:pt x="564" y="12652"/>
                      <a:pt x="466" y="13216"/>
                    </a:cubicBezTo>
                    <a:cubicBezTo>
                      <a:pt x="270" y="14392"/>
                      <a:pt x="245" y="15569"/>
                      <a:pt x="441" y="16721"/>
                    </a:cubicBezTo>
                    <a:cubicBezTo>
                      <a:pt x="466" y="16770"/>
                      <a:pt x="466" y="16819"/>
                      <a:pt x="490" y="16843"/>
                    </a:cubicBezTo>
                    <a:cubicBezTo>
                      <a:pt x="490" y="16941"/>
                      <a:pt x="490" y="17015"/>
                      <a:pt x="490" y="17113"/>
                    </a:cubicBezTo>
                    <a:cubicBezTo>
                      <a:pt x="490" y="17344"/>
                      <a:pt x="688" y="17520"/>
                      <a:pt x="914" y="17520"/>
                    </a:cubicBezTo>
                    <a:cubicBezTo>
                      <a:pt x="952" y="17520"/>
                      <a:pt x="991" y="17515"/>
                      <a:pt x="1030" y="17505"/>
                    </a:cubicBezTo>
                    <a:cubicBezTo>
                      <a:pt x="1544" y="17358"/>
                      <a:pt x="1985" y="17039"/>
                      <a:pt x="2476" y="16868"/>
                    </a:cubicBezTo>
                    <a:cubicBezTo>
                      <a:pt x="5672" y="15639"/>
                      <a:pt x="8809" y="15393"/>
                      <a:pt x="10922" y="15393"/>
                    </a:cubicBezTo>
                    <a:cubicBezTo>
                      <a:pt x="12097" y="15393"/>
                      <a:pt x="12956" y="15469"/>
                      <a:pt x="13333" y="15495"/>
                    </a:cubicBezTo>
                    <a:cubicBezTo>
                      <a:pt x="16526" y="15754"/>
                      <a:pt x="20122" y="16040"/>
                      <a:pt x="22907" y="16040"/>
                    </a:cubicBezTo>
                    <a:cubicBezTo>
                      <a:pt x="23820" y="16040"/>
                      <a:pt x="24646" y="16009"/>
                      <a:pt x="25342" y="15936"/>
                    </a:cubicBezTo>
                    <a:cubicBezTo>
                      <a:pt x="26127" y="15863"/>
                      <a:pt x="28455" y="15716"/>
                      <a:pt x="28455" y="15152"/>
                    </a:cubicBezTo>
                    <a:cubicBezTo>
                      <a:pt x="28455" y="14490"/>
                      <a:pt x="28504" y="13534"/>
                      <a:pt x="28455" y="12995"/>
                    </a:cubicBezTo>
                    <a:cubicBezTo>
                      <a:pt x="28381" y="12481"/>
                      <a:pt x="28234" y="11966"/>
                      <a:pt x="28038" y="11476"/>
                    </a:cubicBezTo>
                    <a:lnTo>
                      <a:pt x="28577" y="11084"/>
                    </a:lnTo>
                    <a:cubicBezTo>
                      <a:pt x="28955" y="10895"/>
                      <a:pt x="28833" y="10321"/>
                      <a:pt x="28409" y="10321"/>
                    </a:cubicBezTo>
                    <a:cubicBezTo>
                      <a:pt x="28392" y="10321"/>
                      <a:pt x="28375" y="10322"/>
                      <a:pt x="28357" y="10324"/>
                    </a:cubicBezTo>
                    <a:cubicBezTo>
                      <a:pt x="27940" y="10275"/>
                      <a:pt x="27499" y="10275"/>
                      <a:pt x="27058" y="10275"/>
                    </a:cubicBezTo>
                    <a:cubicBezTo>
                      <a:pt x="26960" y="9932"/>
                      <a:pt x="26862" y="9589"/>
                      <a:pt x="26715" y="9270"/>
                    </a:cubicBezTo>
                    <a:lnTo>
                      <a:pt x="27475" y="8461"/>
                    </a:lnTo>
                    <a:cubicBezTo>
                      <a:pt x="27769" y="8167"/>
                      <a:pt x="27548" y="7677"/>
                      <a:pt x="27156" y="7677"/>
                    </a:cubicBezTo>
                    <a:lnTo>
                      <a:pt x="26494" y="7726"/>
                    </a:lnTo>
                    <a:cubicBezTo>
                      <a:pt x="26641" y="7432"/>
                      <a:pt x="26813" y="7089"/>
                      <a:pt x="26984" y="6770"/>
                    </a:cubicBezTo>
                    <a:cubicBezTo>
                      <a:pt x="27146" y="6447"/>
                      <a:pt x="26875" y="6107"/>
                      <a:pt x="26555" y="6107"/>
                    </a:cubicBezTo>
                    <a:cubicBezTo>
                      <a:pt x="26487" y="6107"/>
                      <a:pt x="26416" y="6123"/>
                      <a:pt x="26347" y="6157"/>
                    </a:cubicBezTo>
                    <a:cubicBezTo>
                      <a:pt x="26075" y="6314"/>
                      <a:pt x="25776" y="6391"/>
                      <a:pt x="25479" y="6391"/>
                    </a:cubicBezTo>
                    <a:cubicBezTo>
                      <a:pt x="25081" y="6391"/>
                      <a:pt x="24685" y="6253"/>
                      <a:pt x="24362" y="5986"/>
                    </a:cubicBezTo>
                    <a:lnTo>
                      <a:pt x="24852" y="5251"/>
                    </a:lnTo>
                    <a:cubicBezTo>
                      <a:pt x="25048" y="4937"/>
                      <a:pt x="24758" y="4529"/>
                      <a:pt x="24433" y="4529"/>
                    </a:cubicBezTo>
                    <a:cubicBezTo>
                      <a:pt x="24352" y="4529"/>
                      <a:pt x="24269" y="4554"/>
                      <a:pt x="24190" y="4613"/>
                    </a:cubicBezTo>
                    <a:cubicBezTo>
                      <a:pt x="23945" y="4785"/>
                      <a:pt x="23700" y="4932"/>
                      <a:pt x="23431" y="5103"/>
                    </a:cubicBezTo>
                    <a:cubicBezTo>
                      <a:pt x="23308" y="5152"/>
                      <a:pt x="23185" y="5201"/>
                      <a:pt x="23087" y="5275"/>
                    </a:cubicBezTo>
                    <a:lnTo>
                      <a:pt x="23087" y="5054"/>
                    </a:lnTo>
                    <a:cubicBezTo>
                      <a:pt x="23087" y="4907"/>
                      <a:pt x="23112" y="4760"/>
                      <a:pt x="23161" y="4613"/>
                    </a:cubicBezTo>
                    <a:cubicBezTo>
                      <a:pt x="23210" y="4344"/>
                      <a:pt x="23308" y="4074"/>
                      <a:pt x="23455" y="3804"/>
                    </a:cubicBezTo>
                    <a:cubicBezTo>
                      <a:pt x="23604" y="3525"/>
                      <a:pt x="23357" y="3246"/>
                      <a:pt x="23090" y="3246"/>
                    </a:cubicBezTo>
                    <a:cubicBezTo>
                      <a:pt x="23005" y="3246"/>
                      <a:pt x="22919" y="3274"/>
                      <a:pt x="22842" y="3339"/>
                    </a:cubicBezTo>
                    <a:cubicBezTo>
                      <a:pt x="22548" y="3657"/>
                      <a:pt x="22156" y="3878"/>
                      <a:pt x="21739" y="4001"/>
                    </a:cubicBezTo>
                    <a:cubicBezTo>
                      <a:pt x="21887" y="3437"/>
                      <a:pt x="22058" y="2873"/>
                      <a:pt x="22230" y="2334"/>
                    </a:cubicBezTo>
                    <a:cubicBezTo>
                      <a:pt x="22282" y="2057"/>
                      <a:pt x="22064" y="1853"/>
                      <a:pt x="21836" y="1853"/>
                    </a:cubicBezTo>
                    <a:cubicBezTo>
                      <a:pt x="21742" y="1853"/>
                      <a:pt x="21647" y="1887"/>
                      <a:pt x="21568" y="1966"/>
                    </a:cubicBezTo>
                    <a:cubicBezTo>
                      <a:pt x="21151" y="2407"/>
                      <a:pt x="20588" y="2702"/>
                      <a:pt x="19975" y="2726"/>
                    </a:cubicBezTo>
                    <a:cubicBezTo>
                      <a:pt x="19925" y="2729"/>
                      <a:pt x="19876" y="2730"/>
                      <a:pt x="19826" y="2730"/>
                    </a:cubicBezTo>
                    <a:cubicBezTo>
                      <a:pt x="19381" y="2730"/>
                      <a:pt x="18923" y="2633"/>
                      <a:pt x="18504" y="2457"/>
                    </a:cubicBezTo>
                    <a:cubicBezTo>
                      <a:pt x="18529" y="2383"/>
                      <a:pt x="18553" y="2285"/>
                      <a:pt x="18578" y="2187"/>
                    </a:cubicBezTo>
                    <a:cubicBezTo>
                      <a:pt x="18630" y="1909"/>
                      <a:pt x="18412" y="1706"/>
                      <a:pt x="18176" y="1706"/>
                    </a:cubicBezTo>
                    <a:cubicBezTo>
                      <a:pt x="18078" y="1706"/>
                      <a:pt x="17978" y="1740"/>
                      <a:pt x="17892" y="1819"/>
                    </a:cubicBezTo>
                    <a:lnTo>
                      <a:pt x="17647" y="2040"/>
                    </a:lnTo>
                    <a:lnTo>
                      <a:pt x="17548" y="594"/>
                    </a:lnTo>
                    <a:cubicBezTo>
                      <a:pt x="17548" y="373"/>
                      <a:pt x="17383" y="222"/>
                      <a:pt x="17197" y="222"/>
                    </a:cubicBezTo>
                    <a:cubicBezTo>
                      <a:pt x="17135" y="222"/>
                      <a:pt x="17071" y="238"/>
                      <a:pt x="17009" y="275"/>
                    </a:cubicBezTo>
                    <a:lnTo>
                      <a:pt x="15171" y="1550"/>
                    </a:lnTo>
                    <a:cubicBezTo>
                      <a:pt x="15147" y="1084"/>
                      <a:pt x="15024" y="643"/>
                      <a:pt x="14853" y="202"/>
                    </a:cubicBezTo>
                    <a:cubicBezTo>
                      <a:pt x="14767" y="73"/>
                      <a:pt x="14625" y="1"/>
                      <a:pt x="144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6" name="Google Shape;926;p43"/>
              <p:cNvSpPr/>
              <p:nvPr/>
            </p:nvSpPr>
            <p:spPr>
              <a:xfrm>
                <a:off x="4781350" y="4453500"/>
                <a:ext cx="31275" cy="31275"/>
              </a:xfrm>
              <a:custGeom>
                <a:rect b="b" l="l" r="r" t="t"/>
                <a:pathLst>
                  <a:path extrusionOk="0" h="1251" w="1251">
                    <a:moveTo>
                      <a:pt x="613" y="0"/>
                    </a:moveTo>
                    <a:cubicBezTo>
                      <a:pt x="270" y="0"/>
                      <a:pt x="0" y="270"/>
                      <a:pt x="0" y="613"/>
                    </a:cubicBezTo>
                    <a:cubicBezTo>
                      <a:pt x="0" y="956"/>
                      <a:pt x="270" y="1250"/>
                      <a:pt x="613" y="1250"/>
                    </a:cubicBezTo>
                    <a:cubicBezTo>
                      <a:pt x="956" y="1250"/>
                      <a:pt x="1250" y="956"/>
                      <a:pt x="1250" y="613"/>
                    </a:cubicBezTo>
                    <a:cubicBezTo>
                      <a:pt x="1226" y="270"/>
                      <a:pt x="956" y="0"/>
                      <a:pt x="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7" name="Google Shape;927;p43"/>
              <p:cNvSpPr/>
              <p:nvPr/>
            </p:nvSpPr>
            <p:spPr>
              <a:xfrm>
                <a:off x="4942500" y="4428975"/>
                <a:ext cx="30650" cy="31900"/>
              </a:xfrm>
              <a:custGeom>
                <a:rect b="b" l="l" r="r" t="t"/>
                <a:pathLst>
                  <a:path extrusionOk="0" h="1276" w="1226">
                    <a:moveTo>
                      <a:pt x="613" y="1"/>
                    </a:moveTo>
                    <a:cubicBezTo>
                      <a:pt x="270" y="1"/>
                      <a:pt x="0" y="295"/>
                      <a:pt x="0" y="638"/>
                    </a:cubicBezTo>
                    <a:cubicBezTo>
                      <a:pt x="0" y="981"/>
                      <a:pt x="270" y="1275"/>
                      <a:pt x="613" y="1275"/>
                    </a:cubicBezTo>
                    <a:cubicBezTo>
                      <a:pt x="956" y="1251"/>
                      <a:pt x="1226" y="981"/>
                      <a:pt x="1226" y="638"/>
                    </a:cubicBezTo>
                    <a:cubicBezTo>
                      <a:pt x="1226" y="295"/>
                      <a:pt x="956" y="25"/>
                      <a:pt x="6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8" name="Google Shape;928;p43"/>
              <p:cNvSpPr/>
              <p:nvPr/>
            </p:nvSpPr>
            <p:spPr>
              <a:xfrm>
                <a:off x="4441075" y="4304188"/>
                <a:ext cx="214475" cy="209025"/>
              </a:xfrm>
              <a:custGeom>
                <a:rect b="b" l="l" r="r" t="t"/>
                <a:pathLst>
                  <a:path extrusionOk="0" h="8361" w="8579">
                    <a:moveTo>
                      <a:pt x="5484" y="0"/>
                    </a:moveTo>
                    <a:cubicBezTo>
                      <a:pt x="5083" y="0"/>
                      <a:pt x="4684" y="98"/>
                      <a:pt x="4314" y="303"/>
                    </a:cubicBezTo>
                    <a:cubicBezTo>
                      <a:pt x="3996" y="426"/>
                      <a:pt x="3702" y="647"/>
                      <a:pt x="3481" y="916"/>
                    </a:cubicBezTo>
                    <a:cubicBezTo>
                      <a:pt x="3236" y="1186"/>
                      <a:pt x="3089" y="1504"/>
                      <a:pt x="3015" y="1872"/>
                    </a:cubicBezTo>
                    <a:cubicBezTo>
                      <a:pt x="2991" y="1995"/>
                      <a:pt x="2942" y="2142"/>
                      <a:pt x="2893" y="2264"/>
                    </a:cubicBezTo>
                    <a:cubicBezTo>
                      <a:pt x="2844" y="2362"/>
                      <a:pt x="2819" y="2460"/>
                      <a:pt x="2721" y="2485"/>
                    </a:cubicBezTo>
                    <a:cubicBezTo>
                      <a:pt x="2623" y="2534"/>
                      <a:pt x="2501" y="2558"/>
                      <a:pt x="2378" y="2558"/>
                    </a:cubicBezTo>
                    <a:cubicBezTo>
                      <a:pt x="2207" y="2607"/>
                      <a:pt x="2035" y="2632"/>
                      <a:pt x="1864" y="2681"/>
                    </a:cubicBezTo>
                    <a:cubicBezTo>
                      <a:pt x="1226" y="2877"/>
                      <a:pt x="614" y="3343"/>
                      <a:pt x="516" y="4029"/>
                    </a:cubicBezTo>
                    <a:cubicBezTo>
                      <a:pt x="467" y="4372"/>
                      <a:pt x="540" y="4715"/>
                      <a:pt x="736" y="4985"/>
                    </a:cubicBezTo>
                    <a:lnTo>
                      <a:pt x="834" y="5132"/>
                    </a:lnTo>
                    <a:cubicBezTo>
                      <a:pt x="810" y="5156"/>
                      <a:pt x="785" y="5181"/>
                      <a:pt x="761" y="5205"/>
                    </a:cubicBezTo>
                    <a:cubicBezTo>
                      <a:pt x="687" y="5279"/>
                      <a:pt x="614" y="5352"/>
                      <a:pt x="565" y="5426"/>
                    </a:cubicBezTo>
                    <a:cubicBezTo>
                      <a:pt x="1" y="6038"/>
                      <a:pt x="123" y="6847"/>
                      <a:pt x="614" y="7411"/>
                    </a:cubicBezTo>
                    <a:cubicBezTo>
                      <a:pt x="1128" y="7950"/>
                      <a:pt x="1790" y="8269"/>
                      <a:pt x="2501" y="8342"/>
                    </a:cubicBezTo>
                    <a:cubicBezTo>
                      <a:pt x="2685" y="8354"/>
                      <a:pt x="2868" y="8360"/>
                      <a:pt x="3050" y="8360"/>
                    </a:cubicBezTo>
                    <a:cubicBezTo>
                      <a:pt x="3616" y="8360"/>
                      <a:pt x="4168" y="8301"/>
                      <a:pt x="4707" y="8171"/>
                    </a:cubicBezTo>
                    <a:cubicBezTo>
                      <a:pt x="5466" y="8048"/>
                      <a:pt x="6177" y="7852"/>
                      <a:pt x="6888" y="7632"/>
                    </a:cubicBezTo>
                    <a:cubicBezTo>
                      <a:pt x="7206" y="7534"/>
                      <a:pt x="7501" y="7411"/>
                      <a:pt x="7795" y="7239"/>
                    </a:cubicBezTo>
                    <a:cubicBezTo>
                      <a:pt x="8113" y="7019"/>
                      <a:pt x="8334" y="6676"/>
                      <a:pt x="8432" y="6308"/>
                    </a:cubicBezTo>
                    <a:cubicBezTo>
                      <a:pt x="8554" y="5597"/>
                      <a:pt x="8579" y="4862"/>
                      <a:pt x="8432" y="4127"/>
                    </a:cubicBezTo>
                    <a:cubicBezTo>
                      <a:pt x="8432" y="3955"/>
                      <a:pt x="8407" y="3784"/>
                      <a:pt x="8358" y="3612"/>
                    </a:cubicBezTo>
                    <a:cubicBezTo>
                      <a:pt x="8285" y="2975"/>
                      <a:pt x="8113" y="2338"/>
                      <a:pt x="7868" y="1749"/>
                    </a:cubicBezTo>
                    <a:cubicBezTo>
                      <a:pt x="7599" y="1063"/>
                      <a:pt x="7084" y="524"/>
                      <a:pt x="6422" y="181"/>
                    </a:cubicBezTo>
                    <a:cubicBezTo>
                      <a:pt x="6119" y="62"/>
                      <a:pt x="5801" y="0"/>
                      <a:pt x="54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9" name="Google Shape;929;p43"/>
              <p:cNvSpPr/>
              <p:nvPr/>
            </p:nvSpPr>
            <p:spPr>
              <a:xfrm>
                <a:off x="4568475" y="4333763"/>
                <a:ext cx="60550" cy="104750"/>
              </a:xfrm>
              <a:custGeom>
                <a:rect b="b" l="l" r="r" t="t"/>
                <a:pathLst>
                  <a:path extrusionOk="0" h="4190" w="2422">
                    <a:moveTo>
                      <a:pt x="140" y="0"/>
                    </a:moveTo>
                    <a:cubicBezTo>
                      <a:pt x="69" y="0"/>
                      <a:pt x="0" y="81"/>
                      <a:pt x="52" y="150"/>
                    </a:cubicBezTo>
                    <a:cubicBezTo>
                      <a:pt x="517" y="763"/>
                      <a:pt x="910" y="1424"/>
                      <a:pt x="1277" y="2111"/>
                    </a:cubicBezTo>
                    <a:cubicBezTo>
                      <a:pt x="1669" y="2772"/>
                      <a:pt x="1963" y="3483"/>
                      <a:pt x="2307" y="4169"/>
                    </a:cubicBezTo>
                    <a:cubicBezTo>
                      <a:pt x="2314" y="4184"/>
                      <a:pt x="2327" y="4190"/>
                      <a:pt x="2342" y="4190"/>
                    </a:cubicBezTo>
                    <a:cubicBezTo>
                      <a:pt x="2378" y="4190"/>
                      <a:pt x="2422" y="4155"/>
                      <a:pt x="2405" y="4120"/>
                    </a:cubicBezTo>
                    <a:cubicBezTo>
                      <a:pt x="2184" y="3385"/>
                      <a:pt x="1865" y="2674"/>
                      <a:pt x="1498" y="2012"/>
                    </a:cubicBezTo>
                    <a:cubicBezTo>
                      <a:pt x="1106" y="1326"/>
                      <a:pt x="689" y="664"/>
                      <a:pt x="223" y="52"/>
                    </a:cubicBezTo>
                    <a:cubicBezTo>
                      <a:pt x="201" y="15"/>
                      <a:pt x="171" y="0"/>
                      <a:pt x="1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0" name="Google Shape;930;p43"/>
              <p:cNvSpPr/>
              <p:nvPr/>
            </p:nvSpPr>
            <p:spPr>
              <a:xfrm>
                <a:off x="4523400" y="4377863"/>
                <a:ext cx="94500" cy="62875"/>
              </a:xfrm>
              <a:custGeom>
                <a:rect b="b" l="l" r="r" t="t"/>
                <a:pathLst>
                  <a:path extrusionOk="0" h="2515" w="3780">
                    <a:moveTo>
                      <a:pt x="138" y="0"/>
                    </a:moveTo>
                    <a:cubicBezTo>
                      <a:pt x="54" y="0"/>
                      <a:pt x="1" y="108"/>
                      <a:pt x="90" y="175"/>
                    </a:cubicBezTo>
                    <a:cubicBezTo>
                      <a:pt x="703" y="494"/>
                      <a:pt x="1316" y="861"/>
                      <a:pt x="1904" y="1278"/>
                    </a:cubicBezTo>
                    <a:cubicBezTo>
                      <a:pt x="2492" y="1670"/>
                      <a:pt x="3031" y="2111"/>
                      <a:pt x="3619" y="2503"/>
                    </a:cubicBezTo>
                    <a:cubicBezTo>
                      <a:pt x="3635" y="2511"/>
                      <a:pt x="3650" y="2515"/>
                      <a:pt x="3664" y="2515"/>
                    </a:cubicBezTo>
                    <a:cubicBezTo>
                      <a:pt x="3737" y="2515"/>
                      <a:pt x="3779" y="2418"/>
                      <a:pt x="3717" y="2356"/>
                    </a:cubicBezTo>
                    <a:cubicBezTo>
                      <a:pt x="3203" y="1866"/>
                      <a:pt x="2639" y="1449"/>
                      <a:pt x="2051" y="1082"/>
                    </a:cubicBezTo>
                    <a:cubicBezTo>
                      <a:pt x="1438" y="690"/>
                      <a:pt x="801" y="347"/>
                      <a:pt x="164" y="3"/>
                    </a:cubicBezTo>
                    <a:cubicBezTo>
                      <a:pt x="155" y="1"/>
                      <a:pt x="146" y="0"/>
                      <a:pt x="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1" name="Google Shape;931;p43"/>
              <p:cNvSpPr/>
              <p:nvPr/>
            </p:nvSpPr>
            <p:spPr>
              <a:xfrm>
                <a:off x="4489650" y="4418938"/>
                <a:ext cx="123475" cy="36300"/>
              </a:xfrm>
              <a:custGeom>
                <a:rect b="b" l="l" r="r" t="t"/>
                <a:pathLst>
                  <a:path extrusionOk="0" h="1452" w="4939">
                    <a:moveTo>
                      <a:pt x="118" y="0"/>
                    </a:moveTo>
                    <a:cubicBezTo>
                      <a:pt x="16" y="0"/>
                      <a:pt x="1" y="151"/>
                      <a:pt x="92" y="174"/>
                    </a:cubicBezTo>
                    <a:cubicBezTo>
                      <a:pt x="901" y="346"/>
                      <a:pt x="1685" y="542"/>
                      <a:pt x="2469" y="762"/>
                    </a:cubicBezTo>
                    <a:cubicBezTo>
                      <a:pt x="3254" y="983"/>
                      <a:pt x="4038" y="1252"/>
                      <a:pt x="4822" y="1448"/>
                    </a:cubicBezTo>
                    <a:cubicBezTo>
                      <a:pt x="4831" y="1451"/>
                      <a:pt x="4839" y="1452"/>
                      <a:pt x="4847" y="1452"/>
                    </a:cubicBezTo>
                    <a:cubicBezTo>
                      <a:pt x="4924" y="1452"/>
                      <a:pt x="4938" y="1348"/>
                      <a:pt x="4871" y="1326"/>
                    </a:cubicBezTo>
                    <a:cubicBezTo>
                      <a:pt x="4136" y="1007"/>
                      <a:pt x="3352" y="762"/>
                      <a:pt x="2568" y="566"/>
                    </a:cubicBezTo>
                    <a:cubicBezTo>
                      <a:pt x="1759" y="346"/>
                      <a:pt x="950" y="150"/>
                      <a:pt x="141" y="2"/>
                    </a:cubicBezTo>
                    <a:cubicBezTo>
                      <a:pt x="133" y="1"/>
                      <a:pt x="125" y="0"/>
                      <a:pt x="11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2" name="Google Shape;932;p43"/>
              <p:cNvSpPr/>
              <p:nvPr/>
            </p:nvSpPr>
            <p:spPr>
              <a:xfrm>
                <a:off x="4483975" y="4461263"/>
                <a:ext cx="126250" cy="7225"/>
              </a:xfrm>
              <a:custGeom>
                <a:rect b="b" l="l" r="r" t="t"/>
                <a:pathLst>
                  <a:path extrusionOk="0" h="289" w="5050">
                    <a:moveTo>
                      <a:pt x="2598" y="1"/>
                    </a:moveTo>
                    <a:cubicBezTo>
                      <a:pt x="1790" y="1"/>
                      <a:pt x="956" y="1"/>
                      <a:pt x="148" y="25"/>
                    </a:cubicBezTo>
                    <a:cubicBezTo>
                      <a:pt x="1" y="25"/>
                      <a:pt x="1" y="246"/>
                      <a:pt x="148" y="246"/>
                    </a:cubicBezTo>
                    <a:lnTo>
                      <a:pt x="2574" y="246"/>
                    </a:lnTo>
                    <a:lnTo>
                      <a:pt x="3750" y="270"/>
                    </a:lnTo>
                    <a:cubicBezTo>
                      <a:pt x="3959" y="282"/>
                      <a:pt x="4161" y="289"/>
                      <a:pt x="4363" y="289"/>
                    </a:cubicBezTo>
                    <a:cubicBezTo>
                      <a:pt x="4565" y="289"/>
                      <a:pt x="4767" y="282"/>
                      <a:pt x="4976" y="270"/>
                    </a:cubicBezTo>
                    <a:cubicBezTo>
                      <a:pt x="5049" y="270"/>
                      <a:pt x="5049" y="172"/>
                      <a:pt x="5000" y="148"/>
                    </a:cubicBezTo>
                    <a:cubicBezTo>
                      <a:pt x="4608" y="74"/>
                      <a:pt x="4216" y="50"/>
                      <a:pt x="3824" y="50"/>
                    </a:cubicBezTo>
                    <a:cubicBezTo>
                      <a:pt x="3407" y="25"/>
                      <a:pt x="3015" y="1"/>
                      <a:pt x="2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3" name="Google Shape;933;p43"/>
              <p:cNvSpPr/>
              <p:nvPr/>
            </p:nvSpPr>
            <p:spPr>
              <a:xfrm>
                <a:off x="4851200" y="4465675"/>
                <a:ext cx="77225" cy="68675"/>
              </a:xfrm>
              <a:custGeom>
                <a:rect b="b" l="l" r="r" t="t"/>
                <a:pathLst>
                  <a:path extrusionOk="0" h="2747" w="3089">
                    <a:moveTo>
                      <a:pt x="1905" y="0"/>
                    </a:moveTo>
                    <a:cubicBezTo>
                      <a:pt x="1793" y="0"/>
                      <a:pt x="1679" y="17"/>
                      <a:pt x="1569" y="52"/>
                    </a:cubicBezTo>
                    <a:lnTo>
                      <a:pt x="1495" y="77"/>
                    </a:lnTo>
                    <a:cubicBezTo>
                      <a:pt x="1373" y="77"/>
                      <a:pt x="1250" y="101"/>
                      <a:pt x="1152" y="150"/>
                    </a:cubicBezTo>
                    <a:cubicBezTo>
                      <a:pt x="711" y="322"/>
                      <a:pt x="344" y="665"/>
                      <a:pt x="147" y="1082"/>
                    </a:cubicBezTo>
                    <a:cubicBezTo>
                      <a:pt x="0" y="1327"/>
                      <a:pt x="0" y="1645"/>
                      <a:pt x="98" y="1915"/>
                    </a:cubicBezTo>
                    <a:cubicBezTo>
                      <a:pt x="197" y="2111"/>
                      <a:pt x="319" y="2283"/>
                      <a:pt x="515" y="2430"/>
                    </a:cubicBezTo>
                    <a:cubicBezTo>
                      <a:pt x="768" y="2628"/>
                      <a:pt x="1100" y="2747"/>
                      <a:pt x="1434" y="2747"/>
                    </a:cubicBezTo>
                    <a:cubicBezTo>
                      <a:pt x="1553" y="2747"/>
                      <a:pt x="1673" y="2732"/>
                      <a:pt x="1790" y="2699"/>
                    </a:cubicBezTo>
                    <a:cubicBezTo>
                      <a:pt x="2231" y="2601"/>
                      <a:pt x="2598" y="2307"/>
                      <a:pt x="2794" y="1890"/>
                    </a:cubicBezTo>
                    <a:cubicBezTo>
                      <a:pt x="3064" y="1474"/>
                      <a:pt x="3089" y="935"/>
                      <a:pt x="2843" y="493"/>
                    </a:cubicBezTo>
                    <a:cubicBezTo>
                      <a:pt x="2619" y="176"/>
                      <a:pt x="2266" y="0"/>
                      <a:pt x="19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4" name="Google Shape;934;p43"/>
              <p:cNvSpPr/>
              <p:nvPr/>
            </p:nvSpPr>
            <p:spPr>
              <a:xfrm>
                <a:off x="4836500" y="4453325"/>
                <a:ext cx="110300" cy="97600"/>
              </a:xfrm>
              <a:custGeom>
                <a:rect b="b" l="l" r="r" t="t"/>
                <a:pathLst>
                  <a:path extrusionOk="0" h="3904" w="4412">
                    <a:moveTo>
                      <a:pt x="2369" y="918"/>
                    </a:moveTo>
                    <a:cubicBezTo>
                      <a:pt x="2705" y="918"/>
                      <a:pt x="2859" y="1045"/>
                      <a:pt x="2892" y="1061"/>
                    </a:cubicBezTo>
                    <a:lnTo>
                      <a:pt x="2917" y="1086"/>
                    </a:lnTo>
                    <a:lnTo>
                      <a:pt x="2990" y="1110"/>
                    </a:lnTo>
                    <a:cubicBezTo>
                      <a:pt x="3088" y="1208"/>
                      <a:pt x="3162" y="1306"/>
                      <a:pt x="3235" y="1429"/>
                    </a:cubicBezTo>
                    <a:cubicBezTo>
                      <a:pt x="3235" y="1429"/>
                      <a:pt x="3235" y="1453"/>
                      <a:pt x="3235" y="1453"/>
                    </a:cubicBezTo>
                    <a:cubicBezTo>
                      <a:pt x="3235" y="1478"/>
                      <a:pt x="3260" y="1502"/>
                      <a:pt x="3260" y="1527"/>
                    </a:cubicBezTo>
                    <a:cubicBezTo>
                      <a:pt x="3284" y="1600"/>
                      <a:pt x="3284" y="1649"/>
                      <a:pt x="3309" y="1698"/>
                    </a:cubicBezTo>
                    <a:cubicBezTo>
                      <a:pt x="3333" y="1845"/>
                      <a:pt x="3333" y="1992"/>
                      <a:pt x="3284" y="2115"/>
                    </a:cubicBezTo>
                    <a:cubicBezTo>
                      <a:pt x="3284" y="2115"/>
                      <a:pt x="3260" y="2164"/>
                      <a:pt x="3260" y="2213"/>
                    </a:cubicBezTo>
                    <a:cubicBezTo>
                      <a:pt x="3260" y="2237"/>
                      <a:pt x="3235" y="2286"/>
                      <a:pt x="3235" y="2286"/>
                    </a:cubicBezTo>
                    <a:cubicBezTo>
                      <a:pt x="3211" y="2360"/>
                      <a:pt x="3162" y="2409"/>
                      <a:pt x="3113" y="2483"/>
                    </a:cubicBezTo>
                    <a:cubicBezTo>
                      <a:pt x="3113" y="2483"/>
                      <a:pt x="3039" y="2556"/>
                      <a:pt x="3039" y="2581"/>
                    </a:cubicBezTo>
                    <a:cubicBezTo>
                      <a:pt x="3015" y="2605"/>
                      <a:pt x="2966" y="2654"/>
                      <a:pt x="2941" y="2679"/>
                    </a:cubicBezTo>
                    <a:cubicBezTo>
                      <a:pt x="2892" y="2703"/>
                      <a:pt x="2917" y="2703"/>
                      <a:pt x="2917" y="2703"/>
                    </a:cubicBezTo>
                    <a:lnTo>
                      <a:pt x="2892" y="2728"/>
                    </a:lnTo>
                    <a:cubicBezTo>
                      <a:pt x="2672" y="2875"/>
                      <a:pt x="2451" y="2948"/>
                      <a:pt x="2206" y="2997"/>
                    </a:cubicBezTo>
                    <a:lnTo>
                      <a:pt x="1814" y="2997"/>
                    </a:lnTo>
                    <a:cubicBezTo>
                      <a:pt x="1716" y="2973"/>
                      <a:pt x="1642" y="2948"/>
                      <a:pt x="1569" y="2924"/>
                    </a:cubicBezTo>
                    <a:cubicBezTo>
                      <a:pt x="1495" y="2924"/>
                      <a:pt x="1446" y="2899"/>
                      <a:pt x="1397" y="2875"/>
                    </a:cubicBezTo>
                    <a:cubicBezTo>
                      <a:pt x="1177" y="2752"/>
                      <a:pt x="1005" y="2556"/>
                      <a:pt x="932" y="2311"/>
                    </a:cubicBezTo>
                    <a:lnTo>
                      <a:pt x="907" y="2237"/>
                    </a:lnTo>
                    <a:lnTo>
                      <a:pt x="907" y="2164"/>
                    </a:lnTo>
                    <a:lnTo>
                      <a:pt x="907" y="2041"/>
                    </a:lnTo>
                    <a:lnTo>
                      <a:pt x="907" y="2017"/>
                    </a:lnTo>
                    <a:cubicBezTo>
                      <a:pt x="932" y="1870"/>
                      <a:pt x="981" y="1723"/>
                      <a:pt x="1079" y="1600"/>
                    </a:cubicBezTo>
                    <a:cubicBezTo>
                      <a:pt x="1177" y="1478"/>
                      <a:pt x="1299" y="1355"/>
                      <a:pt x="1422" y="1233"/>
                    </a:cubicBezTo>
                    <a:lnTo>
                      <a:pt x="1446" y="1208"/>
                    </a:lnTo>
                    <a:lnTo>
                      <a:pt x="1569" y="1135"/>
                    </a:lnTo>
                    <a:lnTo>
                      <a:pt x="1642" y="1086"/>
                    </a:lnTo>
                    <a:lnTo>
                      <a:pt x="1740" y="1036"/>
                    </a:lnTo>
                    <a:cubicBezTo>
                      <a:pt x="1998" y="948"/>
                      <a:pt x="2205" y="918"/>
                      <a:pt x="2369" y="918"/>
                    </a:cubicBezTo>
                    <a:close/>
                    <a:moveTo>
                      <a:pt x="2261" y="1"/>
                    </a:moveTo>
                    <a:cubicBezTo>
                      <a:pt x="2046" y="1"/>
                      <a:pt x="1844" y="45"/>
                      <a:pt x="1642" y="105"/>
                    </a:cubicBezTo>
                    <a:cubicBezTo>
                      <a:pt x="1201" y="252"/>
                      <a:pt x="834" y="497"/>
                      <a:pt x="515" y="840"/>
                    </a:cubicBezTo>
                    <a:cubicBezTo>
                      <a:pt x="172" y="1208"/>
                      <a:pt x="0" y="1674"/>
                      <a:pt x="0" y="2188"/>
                    </a:cubicBezTo>
                    <a:cubicBezTo>
                      <a:pt x="25" y="2654"/>
                      <a:pt x="245" y="3071"/>
                      <a:pt x="588" y="3389"/>
                    </a:cubicBezTo>
                    <a:cubicBezTo>
                      <a:pt x="1011" y="3728"/>
                      <a:pt x="1532" y="3904"/>
                      <a:pt x="2056" y="3904"/>
                    </a:cubicBezTo>
                    <a:cubicBezTo>
                      <a:pt x="2443" y="3904"/>
                      <a:pt x="2832" y="3808"/>
                      <a:pt x="3186" y="3610"/>
                    </a:cubicBezTo>
                    <a:cubicBezTo>
                      <a:pt x="3995" y="3144"/>
                      <a:pt x="4412" y="2188"/>
                      <a:pt x="4142" y="1282"/>
                    </a:cubicBezTo>
                    <a:cubicBezTo>
                      <a:pt x="3995" y="791"/>
                      <a:pt x="3652" y="399"/>
                      <a:pt x="3186" y="179"/>
                    </a:cubicBezTo>
                    <a:cubicBezTo>
                      <a:pt x="2941" y="56"/>
                      <a:pt x="2672" y="7"/>
                      <a:pt x="2402" y="7"/>
                    </a:cubicBezTo>
                    <a:cubicBezTo>
                      <a:pt x="2354" y="3"/>
                      <a:pt x="2307" y="1"/>
                      <a:pt x="22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5" name="Google Shape;935;p43"/>
              <p:cNvSpPr/>
              <p:nvPr/>
            </p:nvSpPr>
            <p:spPr>
              <a:xfrm>
                <a:off x="4820500" y="4264000"/>
                <a:ext cx="22575" cy="33700"/>
              </a:xfrm>
              <a:custGeom>
                <a:rect b="b" l="l" r="r" t="t"/>
                <a:pathLst>
                  <a:path extrusionOk="0" h="1348" w="903">
                    <a:moveTo>
                      <a:pt x="835" y="0"/>
                    </a:moveTo>
                    <a:cubicBezTo>
                      <a:pt x="819" y="0"/>
                      <a:pt x="802" y="9"/>
                      <a:pt x="787" y="31"/>
                    </a:cubicBezTo>
                    <a:cubicBezTo>
                      <a:pt x="518" y="399"/>
                      <a:pt x="297" y="816"/>
                      <a:pt x="52" y="1232"/>
                    </a:cubicBezTo>
                    <a:cubicBezTo>
                      <a:pt x="1" y="1284"/>
                      <a:pt x="57" y="1347"/>
                      <a:pt x="121" y="1347"/>
                    </a:cubicBezTo>
                    <a:cubicBezTo>
                      <a:pt x="148" y="1347"/>
                      <a:pt x="177" y="1335"/>
                      <a:pt x="199" y="1306"/>
                    </a:cubicBezTo>
                    <a:cubicBezTo>
                      <a:pt x="420" y="914"/>
                      <a:pt x="665" y="497"/>
                      <a:pt x="885" y="80"/>
                    </a:cubicBezTo>
                    <a:cubicBezTo>
                      <a:pt x="902" y="46"/>
                      <a:pt x="872" y="0"/>
                      <a:pt x="8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6" name="Google Shape;936;p43"/>
              <p:cNvSpPr/>
              <p:nvPr/>
            </p:nvSpPr>
            <p:spPr>
              <a:xfrm>
                <a:off x="4862800" y="4294750"/>
                <a:ext cx="40050" cy="39475"/>
              </a:xfrm>
              <a:custGeom>
                <a:rect b="b" l="l" r="r" t="t"/>
                <a:pathLst>
                  <a:path extrusionOk="0" h="1579" w="1602">
                    <a:moveTo>
                      <a:pt x="1484" y="1"/>
                    </a:moveTo>
                    <a:cubicBezTo>
                      <a:pt x="1463" y="1"/>
                      <a:pt x="1442" y="8"/>
                      <a:pt x="1424" y="27"/>
                    </a:cubicBezTo>
                    <a:cubicBezTo>
                      <a:pt x="1179" y="223"/>
                      <a:pt x="958" y="468"/>
                      <a:pt x="737" y="689"/>
                    </a:cubicBezTo>
                    <a:cubicBezTo>
                      <a:pt x="517" y="909"/>
                      <a:pt x="296" y="1154"/>
                      <a:pt x="76" y="1375"/>
                    </a:cubicBezTo>
                    <a:cubicBezTo>
                      <a:pt x="0" y="1469"/>
                      <a:pt x="70" y="1578"/>
                      <a:pt x="151" y="1578"/>
                    </a:cubicBezTo>
                    <a:cubicBezTo>
                      <a:pt x="175" y="1578"/>
                      <a:pt x="200" y="1569"/>
                      <a:pt x="223" y="1546"/>
                    </a:cubicBezTo>
                    <a:cubicBezTo>
                      <a:pt x="443" y="1301"/>
                      <a:pt x="688" y="1081"/>
                      <a:pt x="909" y="860"/>
                    </a:cubicBezTo>
                    <a:cubicBezTo>
                      <a:pt x="1130" y="615"/>
                      <a:pt x="1350" y="394"/>
                      <a:pt x="1546" y="125"/>
                    </a:cubicBezTo>
                    <a:cubicBezTo>
                      <a:pt x="1601" y="70"/>
                      <a:pt x="1546" y="1"/>
                      <a:pt x="14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7" name="Google Shape;937;p43"/>
              <p:cNvSpPr/>
              <p:nvPr/>
            </p:nvSpPr>
            <p:spPr>
              <a:xfrm>
                <a:off x="4897025" y="4321525"/>
                <a:ext cx="37525" cy="25425"/>
              </a:xfrm>
              <a:custGeom>
                <a:rect b="b" l="l" r="r" t="t"/>
                <a:pathLst>
                  <a:path extrusionOk="0" h="1017" w="1501">
                    <a:moveTo>
                      <a:pt x="1393" y="0"/>
                    </a:moveTo>
                    <a:cubicBezTo>
                      <a:pt x="1380" y="0"/>
                      <a:pt x="1367" y="3"/>
                      <a:pt x="1354" y="10"/>
                    </a:cubicBezTo>
                    <a:cubicBezTo>
                      <a:pt x="888" y="206"/>
                      <a:pt x="447" y="475"/>
                      <a:pt x="79" y="819"/>
                    </a:cubicBezTo>
                    <a:cubicBezTo>
                      <a:pt x="0" y="878"/>
                      <a:pt x="65" y="1017"/>
                      <a:pt x="157" y="1017"/>
                    </a:cubicBezTo>
                    <a:cubicBezTo>
                      <a:pt x="179" y="1017"/>
                      <a:pt x="203" y="1009"/>
                      <a:pt x="226" y="990"/>
                    </a:cubicBezTo>
                    <a:cubicBezTo>
                      <a:pt x="618" y="720"/>
                      <a:pt x="1035" y="475"/>
                      <a:pt x="1452" y="181"/>
                    </a:cubicBezTo>
                    <a:cubicBezTo>
                      <a:pt x="1476" y="157"/>
                      <a:pt x="1501" y="108"/>
                      <a:pt x="1476" y="59"/>
                    </a:cubicBezTo>
                    <a:cubicBezTo>
                      <a:pt x="1458" y="23"/>
                      <a:pt x="1427" y="0"/>
                      <a:pt x="13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8" name="Google Shape;938;p43"/>
              <p:cNvSpPr/>
              <p:nvPr/>
            </p:nvSpPr>
            <p:spPr>
              <a:xfrm>
                <a:off x="4917375" y="4348725"/>
                <a:ext cx="26975" cy="17200"/>
              </a:xfrm>
              <a:custGeom>
                <a:rect b="b" l="l" r="r" t="t"/>
                <a:pathLst>
                  <a:path extrusionOk="0" h="688" w="1079">
                    <a:moveTo>
                      <a:pt x="932" y="0"/>
                    </a:moveTo>
                    <a:cubicBezTo>
                      <a:pt x="883" y="25"/>
                      <a:pt x="834" y="25"/>
                      <a:pt x="809" y="49"/>
                    </a:cubicBezTo>
                    <a:lnTo>
                      <a:pt x="687" y="98"/>
                    </a:lnTo>
                    <a:lnTo>
                      <a:pt x="491" y="172"/>
                    </a:lnTo>
                    <a:cubicBezTo>
                      <a:pt x="368" y="245"/>
                      <a:pt x="245" y="319"/>
                      <a:pt x="98" y="368"/>
                    </a:cubicBezTo>
                    <a:cubicBezTo>
                      <a:pt x="25" y="417"/>
                      <a:pt x="0" y="515"/>
                      <a:pt x="49" y="613"/>
                    </a:cubicBezTo>
                    <a:cubicBezTo>
                      <a:pt x="81" y="660"/>
                      <a:pt x="133" y="687"/>
                      <a:pt x="186" y="687"/>
                    </a:cubicBezTo>
                    <a:cubicBezTo>
                      <a:pt x="215" y="687"/>
                      <a:pt x="244" y="679"/>
                      <a:pt x="270" y="662"/>
                    </a:cubicBezTo>
                    <a:lnTo>
                      <a:pt x="662" y="466"/>
                    </a:lnTo>
                    <a:cubicBezTo>
                      <a:pt x="711" y="441"/>
                      <a:pt x="785" y="417"/>
                      <a:pt x="834" y="368"/>
                    </a:cubicBezTo>
                    <a:lnTo>
                      <a:pt x="932" y="319"/>
                    </a:lnTo>
                    <a:cubicBezTo>
                      <a:pt x="981" y="294"/>
                      <a:pt x="1005" y="270"/>
                      <a:pt x="1030" y="221"/>
                    </a:cubicBezTo>
                    <a:cubicBezTo>
                      <a:pt x="1079" y="196"/>
                      <a:pt x="1079" y="147"/>
                      <a:pt x="1054" y="98"/>
                    </a:cubicBezTo>
                    <a:cubicBezTo>
                      <a:pt x="1030" y="49"/>
                      <a:pt x="981" y="0"/>
                      <a:pt x="9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9" name="Google Shape;939;p43"/>
              <p:cNvSpPr/>
              <p:nvPr/>
            </p:nvSpPr>
            <p:spPr>
              <a:xfrm>
                <a:off x="4728050" y="4191225"/>
                <a:ext cx="12875" cy="74950"/>
              </a:xfrm>
              <a:custGeom>
                <a:rect b="b" l="l" r="r" t="t"/>
                <a:pathLst>
                  <a:path extrusionOk="0" h="2998" w="515">
                    <a:moveTo>
                      <a:pt x="314" y="0"/>
                    </a:moveTo>
                    <a:cubicBezTo>
                      <a:pt x="257" y="0"/>
                      <a:pt x="206" y="29"/>
                      <a:pt x="196" y="99"/>
                    </a:cubicBezTo>
                    <a:cubicBezTo>
                      <a:pt x="74" y="1006"/>
                      <a:pt x="0" y="1889"/>
                      <a:pt x="0" y="2795"/>
                    </a:cubicBezTo>
                    <a:cubicBezTo>
                      <a:pt x="0" y="2930"/>
                      <a:pt x="104" y="2998"/>
                      <a:pt x="209" y="2998"/>
                    </a:cubicBezTo>
                    <a:cubicBezTo>
                      <a:pt x="313" y="2998"/>
                      <a:pt x="417" y="2930"/>
                      <a:pt x="417" y="2795"/>
                    </a:cubicBezTo>
                    <a:cubicBezTo>
                      <a:pt x="490" y="1913"/>
                      <a:pt x="515" y="1031"/>
                      <a:pt x="490" y="148"/>
                    </a:cubicBezTo>
                    <a:cubicBezTo>
                      <a:pt x="490" y="61"/>
                      <a:pt x="396" y="0"/>
                      <a:pt x="3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0" name="Google Shape;940;p43"/>
              <p:cNvSpPr/>
              <p:nvPr/>
            </p:nvSpPr>
            <p:spPr>
              <a:xfrm>
                <a:off x="4770325" y="4222650"/>
                <a:ext cx="12875" cy="45925"/>
              </a:xfrm>
              <a:custGeom>
                <a:rect b="b" l="l" r="r" t="t"/>
                <a:pathLst>
                  <a:path extrusionOk="0" h="1837" w="515">
                    <a:moveTo>
                      <a:pt x="426" y="0"/>
                    </a:moveTo>
                    <a:cubicBezTo>
                      <a:pt x="380" y="0"/>
                      <a:pt x="331" y="31"/>
                      <a:pt x="319" y="92"/>
                    </a:cubicBezTo>
                    <a:cubicBezTo>
                      <a:pt x="172" y="583"/>
                      <a:pt x="74" y="1097"/>
                      <a:pt x="25" y="1612"/>
                    </a:cubicBezTo>
                    <a:cubicBezTo>
                      <a:pt x="0" y="1710"/>
                      <a:pt x="74" y="1832"/>
                      <a:pt x="172" y="1832"/>
                    </a:cubicBezTo>
                    <a:cubicBezTo>
                      <a:pt x="185" y="1835"/>
                      <a:pt x="197" y="1836"/>
                      <a:pt x="210" y="1836"/>
                    </a:cubicBezTo>
                    <a:cubicBezTo>
                      <a:pt x="314" y="1836"/>
                      <a:pt x="392" y="1749"/>
                      <a:pt x="392" y="1661"/>
                    </a:cubicBezTo>
                    <a:cubicBezTo>
                      <a:pt x="466" y="1146"/>
                      <a:pt x="515" y="632"/>
                      <a:pt x="515" y="92"/>
                    </a:cubicBezTo>
                    <a:cubicBezTo>
                      <a:pt x="515" y="31"/>
                      <a:pt x="472" y="0"/>
                      <a:pt x="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1" name="Google Shape;941;p43"/>
              <p:cNvSpPr/>
              <p:nvPr/>
            </p:nvSpPr>
            <p:spPr>
              <a:xfrm>
                <a:off x="4803400" y="4245550"/>
                <a:ext cx="13500" cy="21550"/>
              </a:xfrm>
              <a:custGeom>
                <a:rect b="b" l="l" r="r" t="t"/>
                <a:pathLst>
                  <a:path extrusionOk="0" h="862" w="540">
                    <a:moveTo>
                      <a:pt x="388" y="0"/>
                    </a:moveTo>
                    <a:cubicBezTo>
                      <a:pt x="344" y="0"/>
                      <a:pt x="313" y="23"/>
                      <a:pt x="295" y="59"/>
                    </a:cubicBezTo>
                    <a:cubicBezTo>
                      <a:pt x="246" y="108"/>
                      <a:pt x="221" y="157"/>
                      <a:pt x="197" y="206"/>
                    </a:cubicBezTo>
                    <a:cubicBezTo>
                      <a:pt x="172" y="230"/>
                      <a:pt x="148" y="279"/>
                      <a:pt x="123" y="328"/>
                    </a:cubicBezTo>
                    <a:lnTo>
                      <a:pt x="1" y="647"/>
                    </a:lnTo>
                    <a:cubicBezTo>
                      <a:pt x="1" y="671"/>
                      <a:pt x="1" y="720"/>
                      <a:pt x="1" y="745"/>
                    </a:cubicBezTo>
                    <a:cubicBezTo>
                      <a:pt x="25" y="794"/>
                      <a:pt x="50" y="843"/>
                      <a:pt x="99" y="843"/>
                    </a:cubicBezTo>
                    <a:cubicBezTo>
                      <a:pt x="111" y="855"/>
                      <a:pt x="129" y="861"/>
                      <a:pt x="148" y="861"/>
                    </a:cubicBezTo>
                    <a:cubicBezTo>
                      <a:pt x="166" y="861"/>
                      <a:pt x="185" y="855"/>
                      <a:pt x="197" y="843"/>
                    </a:cubicBezTo>
                    <a:cubicBezTo>
                      <a:pt x="246" y="843"/>
                      <a:pt x="270" y="794"/>
                      <a:pt x="295" y="745"/>
                    </a:cubicBezTo>
                    <a:lnTo>
                      <a:pt x="417" y="451"/>
                    </a:lnTo>
                    <a:cubicBezTo>
                      <a:pt x="442" y="402"/>
                      <a:pt x="466" y="353"/>
                      <a:pt x="466" y="304"/>
                    </a:cubicBezTo>
                    <a:cubicBezTo>
                      <a:pt x="491" y="255"/>
                      <a:pt x="491" y="206"/>
                      <a:pt x="515" y="157"/>
                    </a:cubicBezTo>
                    <a:cubicBezTo>
                      <a:pt x="540" y="83"/>
                      <a:pt x="491" y="34"/>
                      <a:pt x="442" y="10"/>
                    </a:cubicBezTo>
                    <a:cubicBezTo>
                      <a:pt x="422" y="3"/>
                      <a:pt x="404" y="0"/>
                      <a:pt x="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2" name="Google Shape;942;p43"/>
              <p:cNvSpPr/>
              <p:nvPr/>
            </p:nvSpPr>
            <p:spPr>
              <a:xfrm>
                <a:off x="4651450" y="4213275"/>
                <a:ext cx="17300" cy="55275"/>
              </a:xfrm>
              <a:custGeom>
                <a:rect b="b" l="l" r="r" t="t"/>
                <a:pathLst>
                  <a:path extrusionOk="0" h="2211" w="692">
                    <a:moveTo>
                      <a:pt x="128" y="1"/>
                    </a:moveTo>
                    <a:cubicBezTo>
                      <a:pt x="65" y="1"/>
                      <a:pt x="1" y="45"/>
                      <a:pt x="1" y="124"/>
                    </a:cubicBezTo>
                    <a:cubicBezTo>
                      <a:pt x="50" y="786"/>
                      <a:pt x="148" y="1448"/>
                      <a:pt x="319" y="2085"/>
                    </a:cubicBezTo>
                    <a:cubicBezTo>
                      <a:pt x="349" y="2174"/>
                      <a:pt x="418" y="2211"/>
                      <a:pt x="487" y="2211"/>
                    </a:cubicBezTo>
                    <a:cubicBezTo>
                      <a:pt x="590" y="2211"/>
                      <a:pt x="692" y="2129"/>
                      <a:pt x="662" y="2011"/>
                    </a:cubicBezTo>
                    <a:cubicBezTo>
                      <a:pt x="515" y="1374"/>
                      <a:pt x="393" y="737"/>
                      <a:pt x="246" y="100"/>
                    </a:cubicBezTo>
                    <a:cubicBezTo>
                      <a:pt x="234" y="32"/>
                      <a:pt x="182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3" name="Google Shape;943;p43"/>
              <p:cNvSpPr/>
              <p:nvPr/>
            </p:nvSpPr>
            <p:spPr>
              <a:xfrm>
                <a:off x="4687875" y="4251575"/>
                <a:ext cx="8950" cy="24250"/>
              </a:xfrm>
              <a:custGeom>
                <a:rect b="b" l="l" r="r" t="t"/>
                <a:pathLst>
                  <a:path extrusionOk="0" h="970" w="358">
                    <a:moveTo>
                      <a:pt x="98" y="0"/>
                    </a:moveTo>
                    <a:cubicBezTo>
                      <a:pt x="48" y="0"/>
                      <a:pt x="0" y="32"/>
                      <a:pt x="14" y="87"/>
                    </a:cubicBezTo>
                    <a:cubicBezTo>
                      <a:pt x="39" y="357"/>
                      <a:pt x="63" y="602"/>
                      <a:pt x="112" y="872"/>
                    </a:cubicBezTo>
                    <a:cubicBezTo>
                      <a:pt x="112" y="945"/>
                      <a:pt x="186" y="970"/>
                      <a:pt x="259" y="970"/>
                    </a:cubicBezTo>
                    <a:cubicBezTo>
                      <a:pt x="308" y="945"/>
                      <a:pt x="357" y="872"/>
                      <a:pt x="333" y="798"/>
                    </a:cubicBezTo>
                    <a:cubicBezTo>
                      <a:pt x="284" y="553"/>
                      <a:pt x="235" y="308"/>
                      <a:pt x="186" y="63"/>
                    </a:cubicBezTo>
                    <a:cubicBezTo>
                      <a:pt x="175" y="20"/>
                      <a:pt x="136" y="0"/>
                      <a:pt x="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4" name="Google Shape;944;p43"/>
              <p:cNvSpPr/>
              <p:nvPr/>
            </p:nvSpPr>
            <p:spPr>
              <a:xfrm>
                <a:off x="4583650" y="4213375"/>
                <a:ext cx="34150" cy="75150"/>
              </a:xfrm>
              <a:custGeom>
                <a:rect b="b" l="l" r="r" t="t"/>
                <a:pathLst>
                  <a:path extrusionOk="0" h="3006" w="1366">
                    <a:moveTo>
                      <a:pt x="135" y="0"/>
                    </a:moveTo>
                    <a:cubicBezTo>
                      <a:pt x="71" y="0"/>
                      <a:pt x="0" y="55"/>
                      <a:pt x="17" y="120"/>
                    </a:cubicBezTo>
                    <a:cubicBezTo>
                      <a:pt x="286" y="1101"/>
                      <a:pt x="654" y="2032"/>
                      <a:pt x="1095" y="2939"/>
                    </a:cubicBezTo>
                    <a:cubicBezTo>
                      <a:pt x="1111" y="2986"/>
                      <a:pt x="1146" y="3005"/>
                      <a:pt x="1185" y="3005"/>
                    </a:cubicBezTo>
                    <a:cubicBezTo>
                      <a:pt x="1268" y="3005"/>
                      <a:pt x="1366" y="2916"/>
                      <a:pt x="1316" y="2816"/>
                    </a:cubicBezTo>
                    <a:cubicBezTo>
                      <a:pt x="923" y="1885"/>
                      <a:pt x="605" y="978"/>
                      <a:pt x="213" y="47"/>
                    </a:cubicBezTo>
                    <a:cubicBezTo>
                      <a:pt x="196" y="14"/>
                      <a:pt x="166" y="0"/>
                      <a:pt x="1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5" name="Google Shape;945;p43"/>
              <p:cNvSpPr/>
              <p:nvPr/>
            </p:nvSpPr>
            <p:spPr>
              <a:xfrm>
                <a:off x="4510200" y="4241300"/>
                <a:ext cx="38350" cy="48775"/>
              </a:xfrm>
              <a:custGeom>
                <a:rect b="b" l="l" r="r" t="t"/>
                <a:pathLst>
                  <a:path extrusionOk="0" h="1951" w="1534">
                    <a:moveTo>
                      <a:pt x="161" y="0"/>
                    </a:moveTo>
                    <a:cubicBezTo>
                      <a:pt x="78" y="0"/>
                      <a:pt x="0" y="104"/>
                      <a:pt x="38" y="180"/>
                    </a:cubicBezTo>
                    <a:cubicBezTo>
                      <a:pt x="185" y="498"/>
                      <a:pt x="357" y="792"/>
                      <a:pt x="577" y="1062"/>
                    </a:cubicBezTo>
                    <a:cubicBezTo>
                      <a:pt x="773" y="1356"/>
                      <a:pt x="969" y="1626"/>
                      <a:pt x="1190" y="1895"/>
                    </a:cubicBezTo>
                    <a:cubicBezTo>
                      <a:pt x="1227" y="1932"/>
                      <a:pt x="1276" y="1950"/>
                      <a:pt x="1325" y="1950"/>
                    </a:cubicBezTo>
                    <a:cubicBezTo>
                      <a:pt x="1374" y="1950"/>
                      <a:pt x="1423" y="1932"/>
                      <a:pt x="1460" y="1895"/>
                    </a:cubicBezTo>
                    <a:cubicBezTo>
                      <a:pt x="1533" y="1822"/>
                      <a:pt x="1533" y="1699"/>
                      <a:pt x="1460" y="1626"/>
                    </a:cubicBezTo>
                    <a:cubicBezTo>
                      <a:pt x="1264" y="1356"/>
                      <a:pt x="1043" y="1111"/>
                      <a:pt x="847" y="841"/>
                    </a:cubicBezTo>
                    <a:cubicBezTo>
                      <a:pt x="651" y="572"/>
                      <a:pt x="455" y="302"/>
                      <a:pt x="234" y="33"/>
                    </a:cubicBezTo>
                    <a:cubicBezTo>
                      <a:pt x="211" y="10"/>
                      <a:pt x="186" y="0"/>
                      <a:pt x="1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6" name="Google Shape;946;p43"/>
              <p:cNvSpPr/>
              <p:nvPr/>
            </p:nvSpPr>
            <p:spPr>
              <a:xfrm>
                <a:off x="4547175" y="4154500"/>
                <a:ext cx="23200" cy="68150"/>
              </a:xfrm>
              <a:custGeom>
                <a:rect b="b" l="l" r="r" t="t"/>
                <a:pathLst>
                  <a:path extrusionOk="0" h="2726" w="928">
                    <a:moveTo>
                      <a:pt x="154" y="0"/>
                    </a:moveTo>
                    <a:cubicBezTo>
                      <a:pt x="77" y="0"/>
                      <a:pt x="0" y="68"/>
                      <a:pt x="30" y="171"/>
                    </a:cubicBezTo>
                    <a:cubicBezTo>
                      <a:pt x="152" y="1005"/>
                      <a:pt x="397" y="1813"/>
                      <a:pt x="642" y="2647"/>
                    </a:cubicBezTo>
                    <a:cubicBezTo>
                      <a:pt x="670" y="2701"/>
                      <a:pt x="717" y="2726"/>
                      <a:pt x="765" y="2726"/>
                    </a:cubicBezTo>
                    <a:cubicBezTo>
                      <a:pt x="846" y="2726"/>
                      <a:pt x="927" y="2657"/>
                      <a:pt x="912" y="2549"/>
                    </a:cubicBezTo>
                    <a:cubicBezTo>
                      <a:pt x="716" y="1715"/>
                      <a:pt x="544" y="882"/>
                      <a:pt x="275" y="98"/>
                    </a:cubicBezTo>
                    <a:cubicBezTo>
                      <a:pt x="255" y="30"/>
                      <a:pt x="205" y="0"/>
                      <a:pt x="1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7" name="Google Shape;947;p43"/>
              <p:cNvSpPr/>
              <p:nvPr/>
            </p:nvSpPr>
            <p:spPr>
              <a:xfrm>
                <a:off x="4609800" y="4152225"/>
                <a:ext cx="17775" cy="51450"/>
              </a:xfrm>
              <a:custGeom>
                <a:rect b="b" l="l" r="r" t="t"/>
                <a:pathLst>
                  <a:path extrusionOk="0" h="2058" w="711">
                    <a:moveTo>
                      <a:pt x="163" y="1"/>
                    </a:moveTo>
                    <a:cubicBezTo>
                      <a:pt x="82" y="1"/>
                      <a:pt x="0" y="57"/>
                      <a:pt x="0" y="164"/>
                    </a:cubicBezTo>
                    <a:cubicBezTo>
                      <a:pt x="0" y="458"/>
                      <a:pt x="49" y="753"/>
                      <a:pt x="98" y="1047"/>
                    </a:cubicBezTo>
                    <a:cubicBezTo>
                      <a:pt x="147" y="1316"/>
                      <a:pt x="172" y="1610"/>
                      <a:pt x="221" y="1904"/>
                    </a:cubicBezTo>
                    <a:cubicBezTo>
                      <a:pt x="261" y="2007"/>
                      <a:pt x="353" y="2058"/>
                      <a:pt x="454" y="2058"/>
                    </a:cubicBezTo>
                    <a:cubicBezTo>
                      <a:pt x="474" y="2058"/>
                      <a:pt x="494" y="2056"/>
                      <a:pt x="515" y="2052"/>
                    </a:cubicBezTo>
                    <a:cubicBezTo>
                      <a:pt x="637" y="2027"/>
                      <a:pt x="711" y="1904"/>
                      <a:pt x="662" y="1782"/>
                    </a:cubicBezTo>
                    <a:cubicBezTo>
                      <a:pt x="613" y="1488"/>
                      <a:pt x="564" y="1218"/>
                      <a:pt x="515" y="949"/>
                    </a:cubicBezTo>
                    <a:cubicBezTo>
                      <a:pt x="441" y="679"/>
                      <a:pt x="392" y="385"/>
                      <a:pt x="319" y="115"/>
                    </a:cubicBezTo>
                    <a:cubicBezTo>
                      <a:pt x="297" y="38"/>
                      <a:pt x="230" y="1"/>
                      <a:pt x="1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8" name="Google Shape;948;p43"/>
              <p:cNvSpPr/>
              <p:nvPr/>
            </p:nvSpPr>
            <p:spPr>
              <a:xfrm>
                <a:off x="4436100" y="4255925"/>
                <a:ext cx="41975" cy="51300"/>
              </a:xfrm>
              <a:custGeom>
                <a:rect b="b" l="l" r="r" t="t"/>
                <a:pathLst>
                  <a:path extrusionOk="0" h="2052" w="1679">
                    <a:moveTo>
                      <a:pt x="152" y="0"/>
                    </a:moveTo>
                    <a:cubicBezTo>
                      <a:pt x="72" y="0"/>
                      <a:pt x="0" y="92"/>
                      <a:pt x="37" y="183"/>
                    </a:cubicBezTo>
                    <a:cubicBezTo>
                      <a:pt x="208" y="501"/>
                      <a:pt x="404" y="796"/>
                      <a:pt x="625" y="1090"/>
                    </a:cubicBezTo>
                    <a:cubicBezTo>
                      <a:pt x="821" y="1408"/>
                      <a:pt x="1066" y="1702"/>
                      <a:pt x="1286" y="1997"/>
                    </a:cubicBezTo>
                    <a:cubicBezTo>
                      <a:pt x="1323" y="2033"/>
                      <a:pt x="1378" y="2052"/>
                      <a:pt x="1437" y="2052"/>
                    </a:cubicBezTo>
                    <a:cubicBezTo>
                      <a:pt x="1495" y="2052"/>
                      <a:pt x="1556" y="2033"/>
                      <a:pt x="1605" y="1997"/>
                    </a:cubicBezTo>
                    <a:cubicBezTo>
                      <a:pt x="1679" y="1898"/>
                      <a:pt x="1679" y="1776"/>
                      <a:pt x="1605" y="1678"/>
                    </a:cubicBezTo>
                    <a:cubicBezTo>
                      <a:pt x="1360" y="1408"/>
                      <a:pt x="1139" y="1139"/>
                      <a:pt x="919" y="845"/>
                    </a:cubicBezTo>
                    <a:cubicBezTo>
                      <a:pt x="674" y="575"/>
                      <a:pt x="478" y="305"/>
                      <a:pt x="233" y="36"/>
                    </a:cubicBezTo>
                    <a:cubicBezTo>
                      <a:pt x="208" y="11"/>
                      <a:pt x="180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9" name="Google Shape;949;p43"/>
              <p:cNvSpPr/>
              <p:nvPr/>
            </p:nvSpPr>
            <p:spPr>
              <a:xfrm>
                <a:off x="4419575" y="4335725"/>
                <a:ext cx="34600" cy="36000"/>
              </a:xfrm>
              <a:custGeom>
                <a:rect b="b" l="l" r="r" t="t"/>
                <a:pathLst>
                  <a:path extrusionOk="0" h="1440" w="1384">
                    <a:moveTo>
                      <a:pt x="94" y="0"/>
                    </a:moveTo>
                    <a:cubicBezTo>
                      <a:pt x="41" y="0"/>
                      <a:pt x="1" y="58"/>
                      <a:pt x="36" y="128"/>
                    </a:cubicBezTo>
                    <a:cubicBezTo>
                      <a:pt x="281" y="618"/>
                      <a:pt x="673" y="1059"/>
                      <a:pt x="1114" y="1402"/>
                    </a:cubicBezTo>
                    <a:cubicBezTo>
                      <a:pt x="1151" y="1427"/>
                      <a:pt x="1188" y="1439"/>
                      <a:pt x="1224" y="1439"/>
                    </a:cubicBezTo>
                    <a:cubicBezTo>
                      <a:pt x="1261" y="1439"/>
                      <a:pt x="1298" y="1427"/>
                      <a:pt x="1335" y="1402"/>
                    </a:cubicBezTo>
                    <a:cubicBezTo>
                      <a:pt x="1384" y="1353"/>
                      <a:pt x="1384" y="1255"/>
                      <a:pt x="1335" y="1182"/>
                    </a:cubicBezTo>
                    <a:cubicBezTo>
                      <a:pt x="918" y="839"/>
                      <a:pt x="526" y="447"/>
                      <a:pt x="158" y="30"/>
                    </a:cubicBezTo>
                    <a:cubicBezTo>
                      <a:pt x="138" y="9"/>
                      <a:pt x="115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0" name="Google Shape;950;p43"/>
              <p:cNvSpPr/>
              <p:nvPr/>
            </p:nvSpPr>
            <p:spPr>
              <a:xfrm>
                <a:off x="4455200" y="4337050"/>
                <a:ext cx="35125" cy="40650"/>
              </a:xfrm>
              <a:custGeom>
                <a:rect b="b" l="l" r="r" t="t"/>
                <a:pathLst>
                  <a:path extrusionOk="0" h="1626" w="1405">
                    <a:moveTo>
                      <a:pt x="153" y="1"/>
                    </a:moveTo>
                    <a:cubicBezTo>
                      <a:pt x="73" y="1"/>
                      <a:pt x="1" y="80"/>
                      <a:pt x="57" y="173"/>
                    </a:cubicBezTo>
                    <a:cubicBezTo>
                      <a:pt x="204" y="418"/>
                      <a:pt x="375" y="639"/>
                      <a:pt x="547" y="884"/>
                    </a:cubicBezTo>
                    <a:cubicBezTo>
                      <a:pt x="719" y="1104"/>
                      <a:pt x="915" y="1349"/>
                      <a:pt x="1111" y="1570"/>
                    </a:cubicBezTo>
                    <a:cubicBezTo>
                      <a:pt x="1147" y="1607"/>
                      <a:pt x="1190" y="1625"/>
                      <a:pt x="1233" y="1625"/>
                    </a:cubicBezTo>
                    <a:cubicBezTo>
                      <a:pt x="1276" y="1625"/>
                      <a:pt x="1319" y="1607"/>
                      <a:pt x="1356" y="1570"/>
                    </a:cubicBezTo>
                    <a:cubicBezTo>
                      <a:pt x="1405" y="1496"/>
                      <a:pt x="1405" y="1398"/>
                      <a:pt x="1356" y="1349"/>
                    </a:cubicBezTo>
                    <a:cubicBezTo>
                      <a:pt x="988" y="884"/>
                      <a:pt x="621" y="443"/>
                      <a:pt x="228" y="26"/>
                    </a:cubicBezTo>
                    <a:cubicBezTo>
                      <a:pt x="205" y="8"/>
                      <a:pt x="179" y="1"/>
                      <a:pt x="1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1" name="Google Shape;951;p43"/>
              <p:cNvSpPr/>
              <p:nvPr/>
            </p:nvSpPr>
            <p:spPr>
              <a:xfrm>
                <a:off x="4380375" y="4383150"/>
                <a:ext cx="52325" cy="34125"/>
              </a:xfrm>
              <a:custGeom>
                <a:rect b="b" l="l" r="r" t="t"/>
                <a:pathLst>
                  <a:path extrusionOk="0" h="1365" w="2093">
                    <a:moveTo>
                      <a:pt x="150" y="0"/>
                    </a:moveTo>
                    <a:cubicBezTo>
                      <a:pt x="70" y="0"/>
                      <a:pt x="0" y="112"/>
                      <a:pt x="60" y="192"/>
                    </a:cubicBezTo>
                    <a:cubicBezTo>
                      <a:pt x="599" y="633"/>
                      <a:pt x="1187" y="1000"/>
                      <a:pt x="1800" y="1344"/>
                    </a:cubicBezTo>
                    <a:cubicBezTo>
                      <a:pt x="1826" y="1358"/>
                      <a:pt x="1851" y="1365"/>
                      <a:pt x="1874" y="1365"/>
                    </a:cubicBezTo>
                    <a:cubicBezTo>
                      <a:pt x="2008" y="1365"/>
                      <a:pt x="2093" y="1157"/>
                      <a:pt x="1947" y="1074"/>
                    </a:cubicBezTo>
                    <a:cubicBezTo>
                      <a:pt x="1359" y="731"/>
                      <a:pt x="795" y="363"/>
                      <a:pt x="207" y="20"/>
                    </a:cubicBezTo>
                    <a:cubicBezTo>
                      <a:pt x="188" y="6"/>
                      <a:pt x="169" y="0"/>
                      <a:pt x="1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2" name="Google Shape;952;p43"/>
              <p:cNvSpPr/>
              <p:nvPr/>
            </p:nvSpPr>
            <p:spPr>
              <a:xfrm>
                <a:off x="4309475" y="4389100"/>
                <a:ext cx="52800" cy="41775"/>
              </a:xfrm>
              <a:custGeom>
                <a:rect b="b" l="l" r="r" t="t"/>
                <a:pathLst>
                  <a:path extrusionOk="0" h="1671" w="2112">
                    <a:moveTo>
                      <a:pt x="132" y="1"/>
                    </a:moveTo>
                    <a:cubicBezTo>
                      <a:pt x="59" y="1"/>
                      <a:pt x="1" y="88"/>
                      <a:pt x="53" y="174"/>
                    </a:cubicBezTo>
                    <a:cubicBezTo>
                      <a:pt x="249" y="493"/>
                      <a:pt x="518" y="787"/>
                      <a:pt x="837" y="1032"/>
                    </a:cubicBezTo>
                    <a:cubicBezTo>
                      <a:pt x="1156" y="1277"/>
                      <a:pt x="1499" y="1473"/>
                      <a:pt x="1842" y="1645"/>
                    </a:cubicBezTo>
                    <a:cubicBezTo>
                      <a:pt x="1868" y="1662"/>
                      <a:pt x="1900" y="1670"/>
                      <a:pt x="1932" y="1670"/>
                    </a:cubicBezTo>
                    <a:cubicBezTo>
                      <a:pt x="1990" y="1670"/>
                      <a:pt x="2047" y="1643"/>
                      <a:pt x="2062" y="1596"/>
                    </a:cubicBezTo>
                    <a:cubicBezTo>
                      <a:pt x="2111" y="1498"/>
                      <a:pt x="2087" y="1424"/>
                      <a:pt x="2013" y="1375"/>
                    </a:cubicBezTo>
                    <a:cubicBezTo>
                      <a:pt x="1670" y="1204"/>
                      <a:pt x="1352" y="1008"/>
                      <a:pt x="1058" y="787"/>
                    </a:cubicBezTo>
                    <a:cubicBezTo>
                      <a:pt x="739" y="566"/>
                      <a:pt x="494" y="297"/>
                      <a:pt x="224" y="52"/>
                    </a:cubicBezTo>
                    <a:cubicBezTo>
                      <a:pt x="196" y="16"/>
                      <a:pt x="163" y="1"/>
                      <a:pt x="1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3" name="Google Shape;953;p43"/>
              <p:cNvSpPr/>
              <p:nvPr/>
            </p:nvSpPr>
            <p:spPr>
              <a:xfrm>
                <a:off x="4398400" y="4426125"/>
                <a:ext cx="31875" cy="28300"/>
              </a:xfrm>
              <a:custGeom>
                <a:rect b="b" l="l" r="r" t="t"/>
                <a:pathLst>
                  <a:path extrusionOk="0" h="1132" w="1275">
                    <a:moveTo>
                      <a:pt x="88" y="1"/>
                    </a:moveTo>
                    <a:cubicBezTo>
                      <a:pt x="62" y="1"/>
                      <a:pt x="39" y="13"/>
                      <a:pt x="25" y="41"/>
                    </a:cubicBezTo>
                    <a:cubicBezTo>
                      <a:pt x="1" y="66"/>
                      <a:pt x="1" y="139"/>
                      <a:pt x="25" y="164"/>
                    </a:cubicBezTo>
                    <a:cubicBezTo>
                      <a:pt x="295" y="507"/>
                      <a:pt x="638" y="826"/>
                      <a:pt x="981" y="1095"/>
                    </a:cubicBezTo>
                    <a:cubicBezTo>
                      <a:pt x="1018" y="1120"/>
                      <a:pt x="1061" y="1132"/>
                      <a:pt x="1103" y="1132"/>
                    </a:cubicBezTo>
                    <a:cubicBezTo>
                      <a:pt x="1146" y="1132"/>
                      <a:pt x="1189" y="1120"/>
                      <a:pt x="1226" y="1095"/>
                    </a:cubicBezTo>
                    <a:cubicBezTo>
                      <a:pt x="1275" y="1022"/>
                      <a:pt x="1275" y="899"/>
                      <a:pt x="1177" y="850"/>
                    </a:cubicBezTo>
                    <a:cubicBezTo>
                      <a:pt x="834" y="580"/>
                      <a:pt x="491" y="286"/>
                      <a:pt x="148" y="17"/>
                    </a:cubicBezTo>
                    <a:cubicBezTo>
                      <a:pt x="127" y="7"/>
                      <a:pt x="107" y="1"/>
                      <a:pt x="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4" name="Google Shape;954;p43"/>
              <p:cNvSpPr/>
              <p:nvPr/>
            </p:nvSpPr>
            <p:spPr>
              <a:xfrm>
                <a:off x="4385525" y="4484750"/>
                <a:ext cx="35575" cy="13050"/>
              </a:xfrm>
              <a:custGeom>
                <a:rect b="b" l="l" r="r" t="t"/>
                <a:pathLst>
                  <a:path extrusionOk="0" h="522" w="1423">
                    <a:moveTo>
                      <a:pt x="99" y="0"/>
                    </a:moveTo>
                    <a:cubicBezTo>
                      <a:pt x="50" y="0"/>
                      <a:pt x="25" y="49"/>
                      <a:pt x="1" y="98"/>
                    </a:cubicBezTo>
                    <a:cubicBezTo>
                      <a:pt x="1" y="147"/>
                      <a:pt x="25" y="196"/>
                      <a:pt x="74" y="221"/>
                    </a:cubicBezTo>
                    <a:cubicBezTo>
                      <a:pt x="442" y="343"/>
                      <a:pt x="834" y="417"/>
                      <a:pt x="1202" y="515"/>
                    </a:cubicBezTo>
                    <a:cubicBezTo>
                      <a:pt x="1215" y="519"/>
                      <a:pt x="1229" y="521"/>
                      <a:pt x="1243" y="521"/>
                    </a:cubicBezTo>
                    <a:cubicBezTo>
                      <a:pt x="1308" y="521"/>
                      <a:pt x="1378" y="477"/>
                      <a:pt x="1398" y="417"/>
                    </a:cubicBezTo>
                    <a:cubicBezTo>
                      <a:pt x="1422" y="343"/>
                      <a:pt x="1373" y="245"/>
                      <a:pt x="1275" y="221"/>
                    </a:cubicBezTo>
                    <a:cubicBezTo>
                      <a:pt x="883" y="147"/>
                      <a:pt x="491" y="49"/>
                      <a:pt x="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5" name="Google Shape;955;p43"/>
              <p:cNvSpPr/>
              <p:nvPr/>
            </p:nvSpPr>
            <p:spPr>
              <a:xfrm>
                <a:off x="4529525" y="4326975"/>
                <a:ext cx="17175" cy="23225"/>
              </a:xfrm>
              <a:custGeom>
                <a:rect b="b" l="l" r="r" t="t"/>
                <a:pathLst>
                  <a:path extrusionOk="0" h="929" w="687">
                    <a:moveTo>
                      <a:pt x="101" y="0"/>
                    </a:moveTo>
                    <a:cubicBezTo>
                      <a:pt x="80" y="0"/>
                      <a:pt x="62" y="12"/>
                      <a:pt x="49" y="37"/>
                    </a:cubicBezTo>
                    <a:cubicBezTo>
                      <a:pt x="0" y="61"/>
                      <a:pt x="0" y="110"/>
                      <a:pt x="25" y="135"/>
                    </a:cubicBezTo>
                    <a:cubicBezTo>
                      <a:pt x="147" y="404"/>
                      <a:pt x="319" y="625"/>
                      <a:pt x="466" y="870"/>
                    </a:cubicBezTo>
                    <a:cubicBezTo>
                      <a:pt x="484" y="906"/>
                      <a:pt x="528" y="929"/>
                      <a:pt x="570" y="929"/>
                    </a:cubicBezTo>
                    <a:cubicBezTo>
                      <a:pt x="585" y="929"/>
                      <a:pt x="600" y="926"/>
                      <a:pt x="613" y="919"/>
                    </a:cubicBezTo>
                    <a:cubicBezTo>
                      <a:pt x="687" y="870"/>
                      <a:pt x="687" y="797"/>
                      <a:pt x="662" y="748"/>
                    </a:cubicBezTo>
                    <a:cubicBezTo>
                      <a:pt x="589" y="625"/>
                      <a:pt x="491" y="502"/>
                      <a:pt x="417" y="380"/>
                    </a:cubicBezTo>
                    <a:cubicBezTo>
                      <a:pt x="343" y="257"/>
                      <a:pt x="245" y="135"/>
                      <a:pt x="172" y="37"/>
                    </a:cubicBezTo>
                    <a:cubicBezTo>
                      <a:pt x="147" y="12"/>
                      <a:pt x="123" y="0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6" name="Google Shape;956;p43"/>
              <p:cNvSpPr/>
              <p:nvPr/>
            </p:nvSpPr>
            <p:spPr>
              <a:xfrm>
                <a:off x="4596925" y="4313800"/>
                <a:ext cx="11650" cy="23450"/>
              </a:xfrm>
              <a:custGeom>
                <a:rect b="b" l="l" r="r" t="t"/>
                <a:pathLst>
                  <a:path extrusionOk="0" h="938" w="466">
                    <a:moveTo>
                      <a:pt x="123" y="0"/>
                    </a:moveTo>
                    <a:cubicBezTo>
                      <a:pt x="49" y="0"/>
                      <a:pt x="0" y="49"/>
                      <a:pt x="25" y="123"/>
                    </a:cubicBezTo>
                    <a:cubicBezTo>
                      <a:pt x="25" y="172"/>
                      <a:pt x="25" y="245"/>
                      <a:pt x="25" y="294"/>
                    </a:cubicBezTo>
                    <a:lnTo>
                      <a:pt x="74" y="490"/>
                    </a:lnTo>
                    <a:cubicBezTo>
                      <a:pt x="98" y="588"/>
                      <a:pt x="123" y="711"/>
                      <a:pt x="147" y="833"/>
                    </a:cubicBezTo>
                    <a:cubicBezTo>
                      <a:pt x="168" y="894"/>
                      <a:pt x="221" y="938"/>
                      <a:pt x="294" y="938"/>
                    </a:cubicBezTo>
                    <a:cubicBezTo>
                      <a:pt x="309" y="938"/>
                      <a:pt x="326" y="936"/>
                      <a:pt x="343" y="931"/>
                    </a:cubicBezTo>
                    <a:cubicBezTo>
                      <a:pt x="417" y="907"/>
                      <a:pt x="466" y="833"/>
                      <a:pt x="441" y="735"/>
                    </a:cubicBezTo>
                    <a:cubicBezTo>
                      <a:pt x="417" y="637"/>
                      <a:pt x="392" y="515"/>
                      <a:pt x="343" y="417"/>
                    </a:cubicBezTo>
                    <a:cubicBezTo>
                      <a:pt x="343" y="343"/>
                      <a:pt x="319" y="294"/>
                      <a:pt x="294" y="245"/>
                    </a:cubicBezTo>
                    <a:cubicBezTo>
                      <a:pt x="294" y="196"/>
                      <a:pt x="270" y="123"/>
                      <a:pt x="245" y="74"/>
                    </a:cubicBezTo>
                    <a:cubicBezTo>
                      <a:pt x="221" y="25"/>
                      <a:pt x="172" y="0"/>
                      <a:pt x="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7" name="Google Shape;957;p43"/>
              <p:cNvSpPr/>
              <p:nvPr/>
            </p:nvSpPr>
            <p:spPr>
              <a:xfrm>
                <a:off x="4801350" y="4186550"/>
                <a:ext cx="31325" cy="50250"/>
              </a:xfrm>
              <a:custGeom>
                <a:rect b="b" l="l" r="r" t="t"/>
                <a:pathLst>
                  <a:path extrusionOk="0" h="2010" w="1253">
                    <a:moveTo>
                      <a:pt x="1125" y="1"/>
                    </a:moveTo>
                    <a:cubicBezTo>
                      <a:pt x="1100" y="1"/>
                      <a:pt x="1077" y="13"/>
                      <a:pt x="1063" y="41"/>
                    </a:cubicBezTo>
                    <a:cubicBezTo>
                      <a:pt x="867" y="335"/>
                      <a:pt x="695" y="630"/>
                      <a:pt x="524" y="924"/>
                    </a:cubicBezTo>
                    <a:lnTo>
                      <a:pt x="34" y="1855"/>
                    </a:lnTo>
                    <a:cubicBezTo>
                      <a:pt x="1" y="1938"/>
                      <a:pt x="68" y="2009"/>
                      <a:pt x="138" y="2009"/>
                    </a:cubicBezTo>
                    <a:cubicBezTo>
                      <a:pt x="172" y="2009"/>
                      <a:pt x="206" y="1993"/>
                      <a:pt x="230" y="1953"/>
                    </a:cubicBezTo>
                    <a:lnTo>
                      <a:pt x="745" y="1046"/>
                    </a:lnTo>
                    <a:cubicBezTo>
                      <a:pt x="916" y="752"/>
                      <a:pt x="1088" y="458"/>
                      <a:pt x="1235" y="139"/>
                    </a:cubicBezTo>
                    <a:cubicBezTo>
                      <a:pt x="1252" y="70"/>
                      <a:pt x="1184" y="1"/>
                      <a:pt x="11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8" name="Google Shape;958;p43"/>
              <p:cNvSpPr/>
              <p:nvPr/>
            </p:nvSpPr>
            <p:spPr>
              <a:xfrm>
                <a:off x="4846900" y="4224200"/>
                <a:ext cx="19475" cy="25650"/>
              </a:xfrm>
              <a:custGeom>
                <a:rect b="b" l="l" r="r" t="t"/>
                <a:pathLst>
                  <a:path extrusionOk="0" h="1026" w="779">
                    <a:moveTo>
                      <a:pt x="659" y="0"/>
                    </a:moveTo>
                    <a:cubicBezTo>
                      <a:pt x="635" y="0"/>
                      <a:pt x="610" y="10"/>
                      <a:pt x="589" y="30"/>
                    </a:cubicBezTo>
                    <a:cubicBezTo>
                      <a:pt x="491" y="153"/>
                      <a:pt x="393" y="300"/>
                      <a:pt x="295" y="422"/>
                    </a:cubicBezTo>
                    <a:cubicBezTo>
                      <a:pt x="197" y="570"/>
                      <a:pt x="123" y="692"/>
                      <a:pt x="50" y="839"/>
                    </a:cubicBezTo>
                    <a:cubicBezTo>
                      <a:pt x="1" y="888"/>
                      <a:pt x="25" y="986"/>
                      <a:pt x="74" y="1011"/>
                    </a:cubicBezTo>
                    <a:cubicBezTo>
                      <a:pt x="101" y="1020"/>
                      <a:pt x="128" y="1025"/>
                      <a:pt x="154" y="1025"/>
                    </a:cubicBezTo>
                    <a:cubicBezTo>
                      <a:pt x="198" y="1025"/>
                      <a:pt x="239" y="1008"/>
                      <a:pt x="270" y="962"/>
                    </a:cubicBezTo>
                    <a:cubicBezTo>
                      <a:pt x="344" y="839"/>
                      <a:pt x="442" y="692"/>
                      <a:pt x="516" y="570"/>
                    </a:cubicBezTo>
                    <a:cubicBezTo>
                      <a:pt x="565" y="496"/>
                      <a:pt x="614" y="422"/>
                      <a:pt x="638" y="349"/>
                    </a:cubicBezTo>
                    <a:cubicBezTo>
                      <a:pt x="687" y="300"/>
                      <a:pt x="687" y="300"/>
                      <a:pt x="712" y="251"/>
                    </a:cubicBezTo>
                    <a:cubicBezTo>
                      <a:pt x="736" y="226"/>
                      <a:pt x="736" y="177"/>
                      <a:pt x="761" y="128"/>
                    </a:cubicBezTo>
                    <a:cubicBezTo>
                      <a:pt x="778" y="58"/>
                      <a:pt x="720" y="0"/>
                      <a:pt x="6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9" name="Google Shape;959;p43"/>
              <p:cNvSpPr/>
              <p:nvPr/>
            </p:nvSpPr>
            <p:spPr>
              <a:xfrm>
                <a:off x="4873375" y="4234825"/>
                <a:ext cx="26450" cy="47950"/>
              </a:xfrm>
              <a:custGeom>
                <a:rect b="b" l="l" r="r" t="t"/>
                <a:pathLst>
                  <a:path extrusionOk="0" h="1918" w="1058">
                    <a:moveTo>
                      <a:pt x="949" y="0"/>
                    </a:moveTo>
                    <a:cubicBezTo>
                      <a:pt x="922" y="0"/>
                      <a:pt x="894" y="14"/>
                      <a:pt x="878" y="47"/>
                    </a:cubicBezTo>
                    <a:cubicBezTo>
                      <a:pt x="535" y="586"/>
                      <a:pt x="241" y="1174"/>
                      <a:pt x="45" y="1787"/>
                    </a:cubicBezTo>
                    <a:cubicBezTo>
                      <a:pt x="0" y="1861"/>
                      <a:pt x="73" y="1917"/>
                      <a:pt x="148" y="1917"/>
                    </a:cubicBezTo>
                    <a:cubicBezTo>
                      <a:pt x="196" y="1917"/>
                      <a:pt x="246" y="1894"/>
                      <a:pt x="265" y="1836"/>
                    </a:cubicBezTo>
                    <a:cubicBezTo>
                      <a:pt x="486" y="1247"/>
                      <a:pt x="756" y="684"/>
                      <a:pt x="1025" y="120"/>
                    </a:cubicBezTo>
                    <a:cubicBezTo>
                      <a:pt x="1058" y="55"/>
                      <a:pt x="1003" y="0"/>
                      <a:pt x="9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0" name="Google Shape;960;p43"/>
              <p:cNvSpPr/>
              <p:nvPr/>
            </p:nvSpPr>
            <p:spPr>
              <a:xfrm>
                <a:off x="4666375" y="4319000"/>
                <a:ext cx="21250" cy="41000"/>
              </a:xfrm>
              <a:custGeom>
                <a:rect b="b" l="l" r="r" t="t"/>
                <a:pathLst>
                  <a:path extrusionOk="0" h="1640" w="850">
                    <a:moveTo>
                      <a:pt x="88" y="1"/>
                    </a:moveTo>
                    <a:cubicBezTo>
                      <a:pt x="47" y="1"/>
                      <a:pt x="0" y="38"/>
                      <a:pt x="16" y="86"/>
                    </a:cubicBezTo>
                    <a:cubicBezTo>
                      <a:pt x="65" y="356"/>
                      <a:pt x="163" y="601"/>
                      <a:pt x="286" y="846"/>
                    </a:cubicBezTo>
                    <a:cubicBezTo>
                      <a:pt x="384" y="1091"/>
                      <a:pt x="482" y="1336"/>
                      <a:pt x="580" y="1581"/>
                    </a:cubicBezTo>
                    <a:cubicBezTo>
                      <a:pt x="616" y="1617"/>
                      <a:pt x="665" y="1640"/>
                      <a:pt x="717" y="1640"/>
                    </a:cubicBezTo>
                    <a:cubicBezTo>
                      <a:pt x="737" y="1640"/>
                      <a:pt x="756" y="1637"/>
                      <a:pt x="776" y="1630"/>
                    </a:cubicBezTo>
                    <a:cubicBezTo>
                      <a:pt x="825" y="1581"/>
                      <a:pt x="850" y="1508"/>
                      <a:pt x="825" y="1434"/>
                    </a:cubicBezTo>
                    <a:cubicBezTo>
                      <a:pt x="703" y="1189"/>
                      <a:pt x="605" y="969"/>
                      <a:pt x="506" y="723"/>
                    </a:cubicBezTo>
                    <a:cubicBezTo>
                      <a:pt x="408" y="478"/>
                      <a:pt x="286" y="258"/>
                      <a:pt x="139" y="37"/>
                    </a:cubicBezTo>
                    <a:cubicBezTo>
                      <a:pt x="130" y="12"/>
                      <a:pt x="110" y="1"/>
                      <a:pt x="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1" name="Google Shape;961;p43"/>
              <p:cNvSpPr/>
              <p:nvPr/>
            </p:nvSpPr>
            <p:spPr>
              <a:xfrm>
                <a:off x="4732950" y="4304425"/>
                <a:ext cx="19625" cy="51175"/>
              </a:xfrm>
              <a:custGeom>
                <a:rect b="b" l="l" r="r" t="t"/>
                <a:pathLst>
                  <a:path extrusionOk="0" h="2047" w="785">
                    <a:moveTo>
                      <a:pt x="121" y="0"/>
                    </a:moveTo>
                    <a:cubicBezTo>
                      <a:pt x="59" y="0"/>
                      <a:pt x="0" y="38"/>
                      <a:pt x="0" y="106"/>
                    </a:cubicBezTo>
                    <a:cubicBezTo>
                      <a:pt x="0" y="424"/>
                      <a:pt x="25" y="718"/>
                      <a:pt x="98" y="1037"/>
                    </a:cubicBezTo>
                    <a:cubicBezTo>
                      <a:pt x="147" y="1331"/>
                      <a:pt x="245" y="1625"/>
                      <a:pt x="343" y="1895"/>
                    </a:cubicBezTo>
                    <a:cubicBezTo>
                      <a:pt x="386" y="1980"/>
                      <a:pt x="466" y="2046"/>
                      <a:pt x="550" y="2046"/>
                    </a:cubicBezTo>
                    <a:cubicBezTo>
                      <a:pt x="563" y="2046"/>
                      <a:pt x="576" y="2045"/>
                      <a:pt x="588" y="2042"/>
                    </a:cubicBezTo>
                    <a:cubicBezTo>
                      <a:pt x="711" y="2017"/>
                      <a:pt x="785" y="1895"/>
                      <a:pt x="760" y="1772"/>
                    </a:cubicBezTo>
                    <a:cubicBezTo>
                      <a:pt x="637" y="1503"/>
                      <a:pt x="539" y="1233"/>
                      <a:pt x="441" y="939"/>
                    </a:cubicBezTo>
                    <a:cubicBezTo>
                      <a:pt x="368" y="645"/>
                      <a:pt x="294" y="375"/>
                      <a:pt x="245" y="81"/>
                    </a:cubicBezTo>
                    <a:cubicBezTo>
                      <a:pt x="223" y="26"/>
                      <a:pt x="171" y="0"/>
                      <a:pt x="1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2" name="Google Shape;962;p43"/>
              <p:cNvSpPr/>
              <p:nvPr/>
            </p:nvSpPr>
            <p:spPr>
              <a:xfrm>
                <a:off x="4815050" y="4326925"/>
                <a:ext cx="8600" cy="41425"/>
              </a:xfrm>
              <a:custGeom>
                <a:rect b="b" l="l" r="r" t="t"/>
                <a:pathLst>
                  <a:path extrusionOk="0" h="1657" w="344">
                    <a:moveTo>
                      <a:pt x="242" y="1"/>
                    </a:moveTo>
                    <a:cubicBezTo>
                      <a:pt x="205" y="1"/>
                      <a:pt x="172" y="20"/>
                      <a:pt x="172" y="63"/>
                    </a:cubicBezTo>
                    <a:cubicBezTo>
                      <a:pt x="74" y="554"/>
                      <a:pt x="49" y="1044"/>
                      <a:pt x="0" y="1509"/>
                    </a:cubicBezTo>
                    <a:cubicBezTo>
                      <a:pt x="0" y="1583"/>
                      <a:pt x="49" y="1656"/>
                      <a:pt x="123" y="1656"/>
                    </a:cubicBezTo>
                    <a:cubicBezTo>
                      <a:pt x="197" y="1656"/>
                      <a:pt x="246" y="1583"/>
                      <a:pt x="246" y="1509"/>
                    </a:cubicBezTo>
                    <a:cubicBezTo>
                      <a:pt x="295" y="1044"/>
                      <a:pt x="344" y="578"/>
                      <a:pt x="344" y="88"/>
                    </a:cubicBezTo>
                    <a:cubicBezTo>
                      <a:pt x="344" y="33"/>
                      <a:pt x="289" y="1"/>
                      <a:pt x="2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3" name="Google Shape;963;p43"/>
              <p:cNvSpPr/>
              <p:nvPr/>
            </p:nvSpPr>
            <p:spPr>
              <a:xfrm>
                <a:off x="4675700" y="4408275"/>
                <a:ext cx="52975" cy="44250"/>
              </a:xfrm>
              <a:custGeom>
                <a:rect b="b" l="l" r="r" t="t"/>
                <a:pathLst>
                  <a:path extrusionOk="0" h="1770" w="2119">
                    <a:moveTo>
                      <a:pt x="119" y="0"/>
                    </a:moveTo>
                    <a:cubicBezTo>
                      <a:pt x="37" y="0"/>
                      <a:pt x="0" y="112"/>
                      <a:pt x="60" y="192"/>
                    </a:cubicBezTo>
                    <a:cubicBezTo>
                      <a:pt x="575" y="780"/>
                      <a:pt x="1212" y="1319"/>
                      <a:pt x="1898" y="1760"/>
                    </a:cubicBezTo>
                    <a:cubicBezTo>
                      <a:pt x="1910" y="1766"/>
                      <a:pt x="1926" y="1769"/>
                      <a:pt x="1943" y="1769"/>
                    </a:cubicBezTo>
                    <a:cubicBezTo>
                      <a:pt x="1993" y="1769"/>
                      <a:pt x="2057" y="1742"/>
                      <a:pt x="2094" y="1687"/>
                    </a:cubicBezTo>
                    <a:cubicBezTo>
                      <a:pt x="2119" y="1638"/>
                      <a:pt x="2094" y="1540"/>
                      <a:pt x="2045" y="1491"/>
                    </a:cubicBezTo>
                    <a:cubicBezTo>
                      <a:pt x="1408" y="1025"/>
                      <a:pt x="820" y="486"/>
                      <a:pt x="183" y="20"/>
                    </a:cubicBezTo>
                    <a:cubicBezTo>
                      <a:pt x="159" y="6"/>
                      <a:pt x="138" y="0"/>
                      <a:pt x="1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4" name="Google Shape;964;p43"/>
              <p:cNvSpPr/>
              <p:nvPr/>
            </p:nvSpPr>
            <p:spPr>
              <a:xfrm>
                <a:off x="4691275" y="4489650"/>
                <a:ext cx="38625" cy="8575"/>
              </a:xfrm>
              <a:custGeom>
                <a:rect b="b" l="l" r="r" t="t"/>
                <a:pathLst>
                  <a:path extrusionOk="0" h="343" w="1545">
                    <a:moveTo>
                      <a:pt x="148" y="0"/>
                    </a:moveTo>
                    <a:cubicBezTo>
                      <a:pt x="25" y="0"/>
                      <a:pt x="1" y="172"/>
                      <a:pt x="123" y="221"/>
                    </a:cubicBezTo>
                    <a:cubicBezTo>
                      <a:pt x="408" y="304"/>
                      <a:pt x="704" y="342"/>
                      <a:pt x="996" y="342"/>
                    </a:cubicBezTo>
                    <a:cubicBezTo>
                      <a:pt x="1131" y="342"/>
                      <a:pt x="1266" y="334"/>
                      <a:pt x="1398" y="319"/>
                    </a:cubicBezTo>
                    <a:cubicBezTo>
                      <a:pt x="1471" y="294"/>
                      <a:pt x="1545" y="245"/>
                      <a:pt x="1545" y="172"/>
                    </a:cubicBezTo>
                    <a:cubicBezTo>
                      <a:pt x="1545" y="108"/>
                      <a:pt x="1490" y="44"/>
                      <a:pt x="1427" y="44"/>
                    </a:cubicBezTo>
                    <a:cubicBezTo>
                      <a:pt x="1417" y="44"/>
                      <a:pt x="1408" y="46"/>
                      <a:pt x="1398" y="49"/>
                    </a:cubicBezTo>
                    <a:lnTo>
                      <a:pt x="760" y="49"/>
                    </a:lnTo>
                    <a:cubicBezTo>
                      <a:pt x="540" y="49"/>
                      <a:pt x="344" y="0"/>
                      <a:pt x="1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5" name="Google Shape;965;p43"/>
              <p:cNvSpPr/>
              <p:nvPr/>
            </p:nvSpPr>
            <p:spPr>
              <a:xfrm>
                <a:off x="4949200" y="4361375"/>
                <a:ext cx="37475" cy="33525"/>
              </a:xfrm>
              <a:custGeom>
                <a:rect b="b" l="l" r="r" t="t"/>
                <a:pathLst>
                  <a:path extrusionOk="0" h="1341" w="1499">
                    <a:moveTo>
                      <a:pt x="1361" y="1"/>
                    </a:moveTo>
                    <a:cubicBezTo>
                      <a:pt x="1340" y="1"/>
                      <a:pt x="1318" y="10"/>
                      <a:pt x="1301" y="33"/>
                    </a:cubicBezTo>
                    <a:cubicBezTo>
                      <a:pt x="835" y="327"/>
                      <a:pt x="418" y="720"/>
                      <a:pt x="75" y="1161"/>
                    </a:cubicBezTo>
                    <a:cubicBezTo>
                      <a:pt x="0" y="1236"/>
                      <a:pt x="69" y="1340"/>
                      <a:pt x="150" y="1340"/>
                    </a:cubicBezTo>
                    <a:cubicBezTo>
                      <a:pt x="174" y="1340"/>
                      <a:pt x="200" y="1331"/>
                      <a:pt x="222" y="1308"/>
                    </a:cubicBezTo>
                    <a:cubicBezTo>
                      <a:pt x="418" y="1112"/>
                      <a:pt x="615" y="916"/>
                      <a:pt x="811" y="720"/>
                    </a:cubicBezTo>
                    <a:cubicBezTo>
                      <a:pt x="1007" y="548"/>
                      <a:pt x="1227" y="352"/>
                      <a:pt x="1423" y="156"/>
                    </a:cubicBezTo>
                    <a:cubicBezTo>
                      <a:pt x="1498" y="100"/>
                      <a:pt x="1430" y="1"/>
                      <a:pt x="13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6" name="Google Shape;966;p43"/>
              <p:cNvSpPr/>
              <p:nvPr/>
            </p:nvSpPr>
            <p:spPr>
              <a:xfrm>
                <a:off x="4967625" y="4391975"/>
                <a:ext cx="22075" cy="16225"/>
              </a:xfrm>
              <a:custGeom>
                <a:rect b="b" l="l" r="r" t="t"/>
                <a:pathLst>
                  <a:path extrusionOk="0" h="649" w="883">
                    <a:moveTo>
                      <a:pt x="797" y="0"/>
                    </a:moveTo>
                    <a:cubicBezTo>
                      <a:pt x="786" y="0"/>
                      <a:pt x="774" y="3"/>
                      <a:pt x="760" y="10"/>
                    </a:cubicBezTo>
                    <a:cubicBezTo>
                      <a:pt x="637" y="59"/>
                      <a:pt x="515" y="108"/>
                      <a:pt x="392" y="182"/>
                    </a:cubicBezTo>
                    <a:cubicBezTo>
                      <a:pt x="294" y="255"/>
                      <a:pt x="196" y="329"/>
                      <a:pt x="98" y="402"/>
                    </a:cubicBezTo>
                    <a:cubicBezTo>
                      <a:pt x="25" y="427"/>
                      <a:pt x="0" y="525"/>
                      <a:pt x="49" y="574"/>
                    </a:cubicBezTo>
                    <a:cubicBezTo>
                      <a:pt x="65" y="621"/>
                      <a:pt x="111" y="648"/>
                      <a:pt x="162" y="648"/>
                    </a:cubicBezTo>
                    <a:cubicBezTo>
                      <a:pt x="190" y="648"/>
                      <a:pt x="219" y="640"/>
                      <a:pt x="245" y="623"/>
                    </a:cubicBezTo>
                    <a:lnTo>
                      <a:pt x="539" y="402"/>
                    </a:lnTo>
                    <a:lnTo>
                      <a:pt x="711" y="280"/>
                    </a:lnTo>
                    <a:lnTo>
                      <a:pt x="784" y="231"/>
                    </a:lnTo>
                    <a:cubicBezTo>
                      <a:pt x="809" y="206"/>
                      <a:pt x="833" y="182"/>
                      <a:pt x="858" y="157"/>
                    </a:cubicBezTo>
                    <a:cubicBezTo>
                      <a:pt x="882" y="133"/>
                      <a:pt x="882" y="84"/>
                      <a:pt x="858" y="35"/>
                    </a:cubicBezTo>
                    <a:cubicBezTo>
                      <a:pt x="841" y="17"/>
                      <a:pt x="823" y="0"/>
                      <a:pt x="7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7" name="Google Shape;967;p43"/>
              <p:cNvSpPr/>
              <p:nvPr/>
            </p:nvSpPr>
            <p:spPr>
              <a:xfrm>
                <a:off x="4987825" y="4418500"/>
                <a:ext cx="34800" cy="19450"/>
              </a:xfrm>
              <a:custGeom>
                <a:rect b="b" l="l" r="r" t="t"/>
                <a:pathLst>
                  <a:path extrusionOk="0" h="778" w="1392">
                    <a:moveTo>
                      <a:pt x="1225" y="1"/>
                    </a:moveTo>
                    <a:cubicBezTo>
                      <a:pt x="1218" y="1"/>
                      <a:pt x="1210" y="2"/>
                      <a:pt x="1202" y="3"/>
                    </a:cubicBezTo>
                    <a:cubicBezTo>
                      <a:pt x="1153" y="3"/>
                      <a:pt x="1104" y="28"/>
                      <a:pt x="1055" y="52"/>
                    </a:cubicBezTo>
                    <a:cubicBezTo>
                      <a:pt x="1006" y="52"/>
                      <a:pt x="957" y="77"/>
                      <a:pt x="908" y="101"/>
                    </a:cubicBezTo>
                    <a:lnTo>
                      <a:pt x="638" y="224"/>
                    </a:lnTo>
                    <a:cubicBezTo>
                      <a:pt x="442" y="297"/>
                      <a:pt x="270" y="395"/>
                      <a:pt x="99" y="493"/>
                    </a:cubicBezTo>
                    <a:cubicBezTo>
                      <a:pt x="25" y="518"/>
                      <a:pt x="1" y="616"/>
                      <a:pt x="50" y="714"/>
                    </a:cubicBezTo>
                    <a:cubicBezTo>
                      <a:pt x="81" y="760"/>
                      <a:pt x="122" y="778"/>
                      <a:pt x="173" y="778"/>
                    </a:cubicBezTo>
                    <a:cubicBezTo>
                      <a:pt x="202" y="778"/>
                      <a:pt x="235" y="772"/>
                      <a:pt x="270" y="763"/>
                    </a:cubicBezTo>
                    <a:cubicBezTo>
                      <a:pt x="442" y="665"/>
                      <a:pt x="614" y="591"/>
                      <a:pt x="785" y="493"/>
                    </a:cubicBezTo>
                    <a:lnTo>
                      <a:pt x="1030" y="371"/>
                    </a:lnTo>
                    <a:cubicBezTo>
                      <a:pt x="1128" y="346"/>
                      <a:pt x="1202" y="297"/>
                      <a:pt x="1300" y="248"/>
                    </a:cubicBezTo>
                    <a:cubicBezTo>
                      <a:pt x="1391" y="157"/>
                      <a:pt x="1333" y="1"/>
                      <a:pt x="12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8" name="Google Shape;968;p43"/>
              <p:cNvSpPr/>
              <p:nvPr/>
            </p:nvSpPr>
            <p:spPr>
              <a:xfrm>
                <a:off x="5006825" y="4456550"/>
                <a:ext cx="14725" cy="8150"/>
              </a:xfrm>
              <a:custGeom>
                <a:rect b="b" l="l" r="r" t="t"/>
                <a:pathLst>
                  <a:path extrusionOk="0" h="326" w="589">
                    <a:moveTo>
                      <a:pt x="466" y="1"/>
                    </a:moveTo>
                    <a:cubicBezTo>
                      <a:pt x="393" y="1"/>
                      <a:pt x="344" y="1"/>
                      <a:pt x="270" y="25"/>
                    </a:cubicBezTo>
                    <a:lnTo>
                      <a:pt x="99" y="50"/>
                    </a:lnTo>
                    <a:cubicBezTo>
                      <a:pt x="50" y="74"/>
                      <a:pt x="25" y="99"/>
                      <a:pt x="1" y="123"/>
                    </a:cubicBezTo>
                    <a:cubicBezTo>
                      <a:pt x="1" y="148"/>
                      <a:pt x="1" y="197"/>
                      <a:pt x="1" y="221"/>
                    </a:cubicBezTo>
                    <a:cubicBezTo>
                      <a:pt x="21" y="282"/>
                      <a:pt x="74" y="326"/>
                      <a:pt x="133" y="326"/>
                    </a:cubicBezTo>
                    <a:cubicBezTo>
                      <a:pt x="146" y="326"/>
                      <a:pt x="159" y="324"/>
                      <a:pt x="172" y="319"/>
                    </a:cubicBezTo>
                    <a:lnTo>
                      <a:pt x="344" y="270"/>
                    </a:lnTo>
                    <a:cubicBezTo>
                      <a:pt x="393" y="270"/>
                      <a:pt x="466" y="221"/>
                      <a:pt x="515" y="197"/>
                    </a:cubicBezTo>
                    <a:lnTo>
                      <a:pt x="540" y="197"/>
                    </a:lnTo>
                    <a:cubicBezTo>
                      <a:pt x="564" y="172"/>
                      <a:pt x="564" y="172"/>
                      <a:pt x="564" y="148"/>
                    </a:cubicBezTo>
                    <a:cubicBezTo>
                      <a:pt x="589" y="123"/>
                      <a:pt x="589" y="99"/>
                      <a:pt x="564" y="74"/>
                    </a:cubicBezTo>
                    <a:cubicBezTo>
                      <a:pt x="564" y="74"/>
                      <a:pt x="564" y="50"/>
                      <a:pt x="540" y="25"/>
                    </a:cubicBezTo>
                    <a:cubicBezTo>
                      <a:pt x="515" y="1"/>
                      <a:pt x="491" y="1"/>
                      <a:pt x="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9" name="Google Shape;969;p43"/>
              <p:cNvSpPr/>
              <p:nvPr/>
            </p:nvSpPr>
            <p:spPr>
              <a:xfrm>
                <a:off x="5005000" y="4476150"/>
                <a:ext cx="17775" cy="9850"/>
              </a:xfrm>
              <a:custGeom>
                <a:rect b="b" l="l" r="r" t="t"/>
                <a:pathLst>
                  <a:path extrusionOk="0" h="394" w="711">
                    <a:moveTo>
                      <a:pt x="441" y="1"/>
                    </a:moveTo>
                    <a:lnTo>
                      <a:pt x="343" y="25"/>
                    </a:lnTo>
                    <a:lnTo>
                      <a:pt x="123" y="99"/>
                    </a:lnTo>
                    <a:cubicBezTo>
                      <a:pt x="74" y="99"/>
                      <a:pt x="49" y="123"/>
                      <a:pt x="25" y="148"/>
                    </a:cubicBezTo>
                    <a:cubicBezTo>
                      <a:pt x="0" y="197"/>
                      <a:pt x="0" y="246"/>
                      <a:pt x="25" y="271"/>
                    </a:cubicBezTo>
                    <a:cubicBezTo>
                      <a:pt x="49" y="369"/>
                      <a:pt x="123" y="393"/>
                      <a:pt x="196" y="393"/>
                    </a:cubicBezTo>
                    <a:lnTo>
                      <a:pt x="417" y="320"/>
                    </a:lnTo>
                    <a:lnTo>
                      <a:pt x="515" y="295"/>
                    </a:lnTo>
                    <a:cubicBezTo>
                      <a:pt x="564" y="271"/>
                      <a:pt x="613" y="246"/>
                      <a:pt x="637" y="222"/>
                    </a:cubicBezTo>
                    <a:cubicBezTo>
                      <a:pt x="686" y="197"/>
                      <a:pt x="711" y="148"/>
                      <a:pt x="711" y="99"/>
                    </a:cubicBezTo>
                    <a:cubicBezTo>
                      <a:pt x="686" y="25"/>
                      <a:pt x="637" y="1"/>
                      <a:pt x="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0" name="Google Shape;970;p43"/>
              <p:cNvSpPr/>
              <p:nvPr/>
            </p:nvSpPr>
            <p:spPr>
              <a:xfrm>
                <a:off x="4315875" y="4599600"/>
                <a:ext cx="44625" cy="23700"/>
              </a:xfrm>
              <a:custGeom>
                <a:rect b="b" l="l" r="r" t="t"/>
                <a:pathLst>
                  <a:path extrusionOk="0" h="948" w="1785">
                    <a:moveTo>
                      <a:pt x="1544" y="0"/>
                    </a:moveTo>
                    <a:cubicBezTo>
                      <a:pt x="1526" y="0"/>
                      <a:pt x="1507" y="4"/>
                      <a:pt x="1488" y="14"/>
                    </a:cubicBezTo>
                    <a:cubicBezTo>
                      <a:pt x="1243" y="136"/>
                      <a:pt x="998" y="259"/>
                      <a:pt x="777" y="381"/>
                    </a:cubicBezTo>
                    <a:cubicBezTo>
                      <a:pt x="532" y="479"/>
                      <a:pt x="311" y="626"/>
                      <a:pt x="91" y="773"/>
                    </a:cubicBezTo>
                    <a:cubicBezTo>
                      <a:pt x="0" y="819"/>
                      <a:pt x="35" y="948"/>
                      <a:pt x="138" y="948"/>
                    </a:cubicBezTo>
                    <a:cubicBezTo>
                      <a:pt x="146" y="948"/>
                      <a:pt x="155" y="947"/>
                      <a:pt x="164" y="945"/>
                    </a:cubicBezTo>
                    <a:cubicBezTo>
                      <a:pt x="409" y="847"/>
                      <a:pt x="655" y="749"/>
                      <a:pt x="900" y="626"/>
                    </a:cubicBezTo>
                    <a:cubicBezTo>
                      <a:pt x="1145" y="528"/>
                      <a:pt x="1390" y="406"/>
                      <a:pt x="1635" y="283"/>
                    </a:cubicBezTo>
                    <a:cubicBezTo>
                      <a:pt x="1785" y="198"/>
                      <a:pt x="1673" y="0"/>
                      <a:pt x="15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1" name="Google Shape;971;p43"/>
              <p:cNvSpPr/>
              <p:nvPr/>
            </p:nvSpPr>
            <p:spPr>
              <a:xfrm>
                <a:off x="4347800" y="4620775"/>
                <a:ext cx="32250" cy="22925"/>
              </a:xfrm>
              <a:custGeom>
                <a:rect b="b" l="l" r="r" t="t"/>
                <a:pathLst>
                  <a:path extrusionOk="0" h="917" w="1290">
                    <a:moveTo>
                      <a:pt x="1123" y="0"/>
                    </a:moveTo>
                    <a:cubicBezTo>
                      <a:pt x="1096" y="0"/>
                      <a:pt x="1069" y="8"/>
                      <a:pt x="1044" y="25"/>
                    </a:cubicBezTo>
                    <a:cubicBezTo>
                      <a:pt x="873" y="123"/>
                      <a:pt x="701" y="221"/>
                      <a:pt x="529" y="343"/>
                    </a:cubicBezTo>
                    <a:cubicBezTo>
                      <a:pt x="456" y="392"/>
                      <a:pt x="358" y="466"/>
                      <a:pt x="284" y="515"/>
                    </a:cubicBezTo>
                    <a:cubicBezTo>
                      <a:pt x="211" y="588"/>
                      <a:pt x="137" y="637"/>
                      <a:pt x="64" y="711"/>
                    </a:cubicBezTo>
                    <a:cubicBezTo>
                      <a:pt x="0" y="795"/>
                      <a:pt x="65" y="917"/>
                      <a:pt x="162" y="917"/>
                    </a:cubicBezTo>
                    <a:cubicBezTo>
                      <a:pt x="178" y="917"/>
                      <a:pt x="194" y="914"/>
                      <a:pt x="211" y="907"/>
                    </a:cubicBezTo>
                    <a:cubicBezTo>
                      <a:pt x="284" y="858"/>
                      <a:pt x="382" y="809"/>
                      <a:pt x="456" y="760"/>
                    </a:cubicBezTo>
                    <a:cubicBezTo>
                      <a:pt x="554" y="711"/>
                      <a:pt x="628" y="662"/>
                      <a:pt x="701" y="613"/>
                    </a:cubicBezTo>
                    <a:cubicBezTo>
                      <a:pt x="873" y="515"/>
                      <a:pt x="1044" y="392"/>
                      <a:pt x="1191" y="294"/>
                    </a:cubicBezTo>
                    <a:cubicBezTo>
                      <a:pt x="1265" y="245"/>
                      <a:pt x="1289" y="172"/>
                      <a:pt x="1265" y="98"/>
                    </a:cubicBezTo>
                    <a:cubicBezTo>
                      <a:pt x="1232" y="33"/>
                      <a:pt x="1178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2" name="Google Shape;972;p43"/>
              <p:cNvSpPr/>
              <p:nvPr/>
            </p:nvSpPr>
            <p:spPr>
              <a:xfrm>
                <a:off x="4422625" y="4720000"/>
                <a:ext cx="41350" cy="52425"/>
              </a:xfrm>
              <a:custGeom>
                <a:rect b="b" l="l" r="r" t="t"/>
                <a:pathLst>
                  <a:path extrusionOk="0" h="2097" w="1654">
                    <a:moveTo>
                      <a:pt x="1479" y="0"/>
                    </a:moveTo>
                    <a:cubicBezTo>
                      <a:pt x="1433" y="0"/>
                      <a:pt x="1391" y="27"/>
                      <a:pt x="1360" y="75"/>
                    </a:cubicBezTo>
                    <a:cubicBezTo>
                      <a:pt x="1139" y="369"/>
                      <a:pt x="894" y="688"/>
                      <a:pt x="674" y="982"/>
                    </a:cubicBezTo>
                    <a:cubicBezTo>
                      <a:pt x="429" y="1300"/>
                      <a:pt x="232" y="1619"/>
                      <a:pt x="36" y="1938"/>
                    </a:cubicBezTo>
                    <a:cubicBezTo>
                      <a:pt x="0" y="2010"/>
                      <a:pt x="58" y="2096"/>
                      <a:pt x="130" y="2096"/>
                    </a:cubicBezTo>
                    <a:cubicBezTo>
                      <a:pt x="155" y="2096"/>
                      <a:pt x="182" y="2086"/>
                      <a:pt x="208" y="2060"/>
                    </a:cubicBezTo>
                    <a:cubicBezTo>
                      <a:pt x="478" y="1791"/>
                      <a:pt x="723" y="1472"/>
                      <a:pt x="943" y="1178"/>
                    </a:cubicBezTo>
                    <a:cubicBezTo>
                      <a:pt x="1164" y="859"/>
                      <a:pt x="1384" y="541"/>
                      <a:pt x="1605" y="222"/>
                    </a:cubicBezTo>
                    <a:cubicBezTo>
                      <a:pt x="1654" y="148"/>
                      <a:pt x="1629" y="50"/>
                      <a:pt x="1556" y="26"/>
                    </a:cubicBezTo>
                    <a:cubicBezTo>
                      <a:pt x="1530" y="9"/>
                      <a:pt x="1504" y="0"/>
                      <a:pt x="14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3" name="Google Shape;973;p43"/>
              <p:cNvSpPr/>
              <p:nvPr/>
            </p:nvSpPr>
            <p:spPr>
              <a:xfrm>
                <a:off x="4468250" y="4757975"/>
                <a:ext cx="25650" cy="56725"/>
              </a:xfrm>
              <a:custGeom>
                <a:rect b="b" l="l" r="r" t="t"/>
                <a:pathLst>
                  <a:path extrusionOk="0" h="2269" w="1026">
                    <a:moveTo>
                      <a:pt x="792" y="0"/>
                    </a:moveTo>
                    <a:cubicBezTo>
                      <a:pt x="717" y="0"/>
                      <a:pt x="642" y="38"/>
                      <a:pt x="613" y="125"/>
                    </a:cubicBezTo>
                    <a:cubicBezTo>
                      <a:pt x="491" y="468"/>
                      <a:pt x="393" y="811"/>
                      <a:pt x="270" y="1129"/>
                    </a:cubicBezTo>
                    <a:cubicBezTo>
                      <a:pt x="148" y="1473"/>
                      <a:pt x="50" y="1816"/>
                      <a:pt x="0" y="2159"/>
                    </a:cubicBezTo>
                    <a:cubicBezTo>
                      <a:pt x="0" y="2230"/>
                      <a:pt x="59" y="2268"/>
                      <a:pt x="117" y="2268"/>
                    </a:cubicBezTo>
                    <a:cubicBezTo>
                      <a:pt x="159" y="2268"/>
                      <a:pt x="201" y="2249"/>
                      <a:pt x="221" y="2208"/>
                    </a:cubicBezTo>
                    <a:cubicBezTo>
                      <a:pt x="319" y="2061"/>
                      <a:pt x="393" y="1889"/>
                      <a:pt x="466" y="1718"/>
                    </a:cubicBezTo>
                    <a:cubicBezTo>
                      <a:pt x="515" y="1571"/>
                      <a:pt x="589" y="1423"/>
                      <a:pt x="638" y="1227"/>
                    </a:cubicBezTo>
                    <a:cubicBezTo>
                      <a:pt x="760" y="909"/>
                      <a:pt x="858" y="566"/>
                      <a:pt x="981" y="223"/>
                    </a:cubicBezTo>
                    <a:cubicBezTo>
                      <a:pt x="1025" y="89"/>
                      <a:pt x="908" y="0"/>
                      <a:pt x="7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4" name="Google Shape;974;p43"/>
              <p:cNvSpPr/>
              <p:nvPr/>
            </p:nvSpPr>
            <p:spPr>
              <a:xfrm>
                <a:off x="4499500" y="4784200"/>
                <a:ext cx="12275" cy="27150"/>
              </a:xfrm>
              <a:custGeom>
                <a:rect b="b" l="l" r="r" t="t"/>
                <a:pathLst>
                  <a:path extrusionOk="0" h="1086" w="491">
                    <a:moveTo>
                      <a:pt x="292" y="0"/>
                    </a:moveTo>
                    <a:cubicBezTo>
                      <a:pt x="213" y="0"/>
                      <a:pt x="143" y="44"/>
                      <a:pt x="123" y="105"/>
                    </a:cubicBezTo>
                    <a:cubicBezTo>
                      <a:pt x="74" y="399"/>
                      <a:pt x="25" y="669"/>
                      <a:pt x="0" y="963"/>
                    </a:cubicBezTo>
                    <a:cubicBezTo>
                      <a:pt x="0" y="1012"/>
                      <a:pt x="49" y="1061"/>
                      <a:pt x="123" y="1085"/>
                    </a:cubicBezTo>
                    <a:cubicBezTo>
                      <a:pt x="172" y="1085"/>
                      <a:pt x="221" y="1036"/>
                      <a:pt x="246" y="987"/>
                    </a:cubicBezTo>
                    <a:cubicBezTo>
                      <a:pt x="344" y="742"/>
                      <a:pt x="417" y="473"/>
                      <a:pt x="466" y="203"/>
                    </a:cubicBezTo>
                    <a:cubicBezTo>
                      <a:pt x="491" y="129"/>
                      <a:pt x="417" y="31"/>
                      <a:pt x="344" y="7"/>
                    </a:cubicBezTo>
                    <a:cubicBezTo>
                      <a:pt x="326" y="3"/>
                      <a:pt x="309" y="0"/>
                      <a:pt x="2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5" name="Google Shape;975;p43"/>
              <p:cNvSpPr/>
              <p:nvPr/>
            </p:nvSpPr>
            <p:spPr>
              <a:xfrm>
                <a:off x="4569350" y="4778200"/>
                <a:ext cx="19375" cy="84700"/>
              </a:xfrm>
              <a:custGeom>
                <a:rect b="b" l="l" r="r" t="t"/>
                <a:pathLst>
                  <a:path extrusionOk="0" h="3388" w="775">
                    <a:moveTo>
                      <a:pt x="633" y="1"/>
                    </a:moveTo>
                    <a:cubicBezTo>
                      <a:pt x="584" y="1"/>
                      <a:pt x="535" y="30"/>
                      <a:pt x="515" y="100"/>
                    </a:cubicBezTo>
                    <a:cubicBezTo>
                      <a:pt x="417" y="639"/>
                      <a:pt x="319" y="1178"/>
                      <a:pt x="221" y="1717"/>
                    </a:cubicBezTo>
                    <a:cubicBezTo>
                      <a:pt x="123" y="2232"/>
                      <a:pt x="49" y="2771"/>
                      <a:pt x="0" y="3310"/>
                    </a:cubicBezTo>
                    <a:cubicBezTo>
                      <a:pt x="14" y="3363"/>
                      <a:pt x="55" y="3387"/>
                      <a:pt x="94" y="3387"/>
                    </a:cubicBezTo>
                    <a:cubicBezTo>
                      <a:pt x="128" y="3387"/>
                      <a:pt x="161" y="3369"/>
                      <a:pt x="172" y="3335"/>
                    </a:cubicBezTo>
                    <a:cubicBezTo>
                      <a:pt x="295" y="2820"/>
                      <a:pt x="393" y="2281"/>
                      <a:pt x="466" y="1742"/>
                    </a:cubicBezTo>
                    <a:cubicBezTo>
                      <a:pt x="564" y="1227"/>
                      <a:pt x="638" y="688"/>
                      <a:pt x="760" y="149"/>
                    </a:cubicBezTo>
                    <a:cubicBezTo>
                      <a:pt x="775" y="62"/>
                      <a:pt x="703" y="1"/>
                      <a:pt x="6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6" name="Google Shape;976;p43"/>
              <p:cNvSpPr/>
              <p:nvPr/>
            </p:nvSpPr>
            <p:spPr>
              <a:xfrm>
                <a:off x="4607950" y="4784200"/>
                <a:ext cx="10450" cy="33450"/>
              </a:xfrm>
              <a:custGeom>
                <a:rect b="b" l="l" r="r" t="t"/>
                <a:pathLst>
                  <a:path extrusionOk="0" h="1338" w="418">
                    <a:moveTo>
                      <a:pt x="280" y="0"/>
                    </a:moveTo>
                    <a:cubicBezTo>
                      <a:pt x="221" y="0"/>
                      <a:pt x="168" y="44"/>
                      <a:pt x="148" y="105"/>
                    </a:cubicBezTo>
                    <a:lnTo>
                      <a:pt x="74" y="644"/>
                    </a:lnTo>
                    <a:cubicBezTo>
                      <a:pt x="25" y="840"/>
                      <a:pt x="0" y="1036"/>
                      <a:pt x="0" y="1232"/>
                    </a:cubicBezTo>
                    <a:cubicBezTo>
                      <a:pt x="0" y="1300"/>
                      <a:pt x="60" y="1337"/>
                      <a:pt x="117" y="1337"/>
                    </a:cubicBezTo>
                    <a:cubicBezTo>
                      <a:pt x="164" y="1337"/>
                      <a:pt x="210" y="1312"/>
                      <a:pt x="221" y="1257"/>
                    </a:cubicBezTo>
                    <a:cubicBezTo>
                      <a:pt x="270" y="1085"/>
                      <a:pt x="319" y="889"/>
                      <a:pt x="319" y="718"/>
                    </a:cubicBezTo>
                    <a:cubicBezTo>
                      <a:pt x="344" y="522"/>
                      <a:pt x="368" y="350"/>
                      <a:pt x="417" y="154"/>
                    </a:cubicBezTo>
                    <a:cubicBezTo>
                      <a:pt x="417" y="80"/>
                      <a:pt x="393" y="31"/>
                      <a:pt x="319" y="7"/>
                    </a:cubicBezTo>
                    <a:cubicBezTo>
                      <a:pt x="306" y="3"/>
                      <a:pt x="293" y="0"/>
                      <a:pt x="2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7" name="Google Shape;977;p43"/>
              <p:cNvSpPr/>
              <p:nvPr/>
            </p:nvSpPr>
            <p:spPr>
              <a:xfrm>
                <a:off x="4641025" y="4789250"/>
                <a:ext cx="10750" cy="60425"/>
              </a:xfrm>
              <a:custGeom>
                <a:rect b="b" l="l" r="r" t="t"/>
                <a:pathLst>
                  <a:path extrusionOk="0" h="2417" w="430">
                    <a:moveTo>
                      <a:pt x="301" y="1"/>
                    </a:moveTo>
                    <a:cubicBezTo>
                      <a:pt x="234" y="1"/>
                      <a:pt x="160" y="50"/>
                      <a:pt x="148" y="148"/>
                    </a:cubicBezTo>
                    <a:lnTo>
                      <a:pt x="50" y="1226"/>
                    </a:lnTo>
                    <a:cubicBezTo>
                      <a:pt x="25" y="1594"/>
                      <a:pt x="1" y="1962"/>
                      <a:pt x="25" y="2329"/>
                    </a:cubicBezTo>
                    <a:cubicBezTo>
                      <a:pt x="25" y="2384"/>
                      <a:pt x="80" y="2416"/>
                      <a:pt x="127" y="2416"/>
                    </a:cubicBezTo>
                    <a:cubicBezTo>
                      <a:pt x="164" y="2416"/>
                      <a:pt x="197" y="2397"/>
                      <a:pt x="197" y="2354"/>
                    </a:cubicBezTo>
                    <a:cubicBezTo>
                      <a:pt x="271" y="1986"/>
                      <a:pt x="320" y="1619"/>
                      <a:pt x="344" y="1251"/>
                    </a:cubicBezTo>
                    <a:cubicBezTo>
                      <a:pt x="369" y="883"/>
                      <a:pt x="393" y="516"/>
                      <a:pt x="418" y="148"/>
                    </a:cubicBezTo>
                    <a:cubicBezTo>
                      <a:pt x="430" y="50"/>
                      <a:pt x="369" y="1"/>
                      <a:pt x="3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8" name="Google Shape;978;p43"/>
              <p:cNvSpPr/>
              <p:nvPr/>
            </p:nvSpPr>
            <p:spPr>
              <a:xfrm>
                <a:off x="4670450" y="4811325"/>
                <a:ext cx="7975" cy="49350"/>
              </a:xfrm>
              <a:custGeom>
                <a:rect b="b" l="l" r="r" t="t"/>
                <a:pathLst>
                  <a:path extrusionOk="0" h="1974" w="319">
                    <a:moveTo>
                      <a:pt x="160" y="0"/>
                    </a:moveTo>
                    <a:cubicBezTo>
                      <a:pt x="92" y="0"/>
                      <a:pt x="25" y="49"/>
                      <a:pt x="25" y="147"/>
                    </a:cubicBezTo>
                    <a:cubicBezTo>
                      <a:pt x="0" y="711"/>
                      <a:pt x="0" y="1299"/>
                      <a:pt x="49" y="1863"/>
                    </a:cubicBezTo>
                    <a:cubicBezTo>
                      <a:pt x="49" y="1936"/>
                      <a:pt x="105" y="1973"/>
                      <a:pt x="160" y="1973"/>
                    </a:cubicBezTo>
                    <a:cubicBezTo>
                      <a:pt x="215" y="1973"/>
                      <a:pt x="270" y="1936"/>
                      <a:pt x="270" y="1863"/>
                    </a:cubicBezTo>
                    <a:cubicBezTo>
                      <a:pt x="294" y="1299"/>
                      <a:pt x="319" y="711"/>
                      <a:pt x="294" y="147"/>
                    </a:cubicBezTo>
                    <a:cubicBezTo>
                      <a:pt x="294" y="49"/>
                      <a:pt x="227" y="0"/>
                      <a:pt x="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9" name="Google Shape;979;p43"/>
              <p:cNvSpPr/>
              <p:nvPr/>
            </p:nvSpPr>
            <p:spPr>
              <a:xfrm>
                <a:off x="4708425" y="4813775"/>
                <a:ext cx="11450" cy="37475"/>
              </a:xfrm>
              <a:custGeom>
                <a:rect b="b" l="l" r="r" t="t"/>
                <a:pathLst>
                  <a:path extrusionOk="0" h="1499" w="458">
                    <a:moveTo>
                      <a:pt x="148" y="0"/>
                    </a:moveTo>
                    <a:cubicBezTo>
                      <a:pt x="74" y="0"/>
                      <a:pt x="1" y="74"/>
                      <a:pt x="1" y="172"/>
                    </a:cubicBezTo>
                    <a:cubicBezTo>
                      <a:pt x="1" y="392"/>
                      <a:pt x="25" y="613"/>
                      <a:pt x="50" y="834"/>
                    </a:cubicBezTo>
                    <a:cubicBezTo>
                      <a:pt x="50" y="932"/>
                      <a:pt x="74" y="1030"/>
                      <a:pt x="99" y="1128"/>
                    </a:cubicBezTo>
                    <a:cubicBezTo>
                      <a:pt x="148" y="1226"/>
                      <a:pt x="172" y="1324"/>
                      <a:pt x="221" y="1446"/>
                    </a:cubicBezTo>
                    <a:cubicBezTo>
                      <a:pt x="239" y="1482"/>
                      <a:pt x="277" y="1498"/>
                      <a:pt x="317" y="1498"/>
                    </a:cubicBezTo>
                    <a:cubicBezTo>
                      <a:pt x="385" y="1498"/>
                      <a:pt x="458" y="1450"/>
                      <a:pt x="442" y="1373"/>
                    </a:cubicBezTo>
                    <a:cubicBezTo>
                      <a:pt x="418" y="1177"/>
                      <a:pt x="393" y="981"/>
                      <a:pt x="369" y="785"/>
                    </a:cubicBezTo>
                    <a:cubicBezTo>
                      <a:pt x="344" y="564"/>
                      <a:pt x="320" y="368"/>
                      <a:pt x="320" y="172"/>
                    </a:cubicBezTo>
                    <a:cubicBezTo>
                      <a:pt x="320" y="74"/>
                      <a:pt x="246" y="0"/>
                      <a:pt x="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0" name="Google Shape;980;p43"/>
              <p:cNvSpPr/>
              <p:nvPr/>
            </p:nvSpPr>
            <p:spPr>
              <a:xfrm>
                <a:off x="4789175" y="4759800"/>
                <a:ext cx="26600" cy="71525"/>
              </a:xfrm>
              <a:custGeom>
                <a:rect b="b" l="l" r="r" t="t"/>
                <a:pathLst>
                  <a:path extrusionOk="0" h="2861" w="1064">
                    <a:moveTo>
                      <a:pt x="210" y="1"/>
                    </a:moveTo>
                    <a:cubicBezTo>
                      <a:pt x="106" y="1"/>
                      <a:pt x="1" y="89"/>
                      <a:pt x="31" y="223"/>
                    </a:cubicBezTo>
                    <a:cubicBezTo>
                      <a:pt x="153" y="664"/>
                      <a:pt x="276" y="1081"/>
                      <a:pt x="398" y="1522"/>
                    </a:cubicBezTo>
                    <a:cubicBezTo>
                      <a:pt x="496" y="1939"/>
                      <a:pt x="643" y="2355"/>
                      <a:pt x="815" y="2772"/>
                    </a:cubicBezTo>
                    <a:cubicBezTo>
                      <a:pt x="825" y="2834"/>
                      <a:pt x="874" y="2861"/>
                      <a:pt x="924" y="2861"/>
                    </a:cubicBezTo>
                    <a:cubicBezTo>
                      <a:pt x="993" y="2861"/>
                      <a:pt x="1064" y="2808"/>
                      <a:pt x="1035" y="2723"/>
                    </a:cubicBezTo>
                    <a:cubicBezTo>
                      <a:pt x="962" y="2282"/>
                      <a:pt x="864" y="1841"/>
                      <a:pt x="717" y="1424"/>
                    </a:cubicBezTo>
                    <a:lnTo>
                      <a:pt x="374" y="125"/>
                    </a:lnTo>
                    <a:cubicBezTo>
                      <a:pt x="345" y="38"/>
                      <a:pt x="278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1" name="Google Shape;981;p43"/>
              <p:cNvSpPr/>
              <p:nvPr/>
            </p:nvSpPr>
            <p:spPr>
              <a:xfrm>
                <a:off x="4825475" y="4760450"/>
                <a:ext cx="29825" cy="57350"/>
              </a:xfrm>
              <a:custGeom>
                <a:rect b="b" l="l" r="r" t="t"/>
                <a:pathLst>
                  <a:path extrusionOk="0" h="2294" w="1193">
                    <a:moveTo>
                      <a:pt x="182" y="0"/>
                    </a:moveTo>
                    <a:cubicBezTo>
                      <a:pt x="153" y="0"/>
                      <a:pt x="124" y="8"/>
                      <a:pt x="98" y="26"/>
                    </a:cubicBezTo>
                    <a:cubicBezTo>
                      <a:pt x="25" y="75"/>
                      <a:pt x="0" y="173"/>
                      <a:pt x="25" y="246"/>
                    </a:cubicBezTo>
                    <a:cubicBezTo>
                      <a:pt x="172" y="565"/>
                      <a:pt x="319" y="908"/>
                      <a:pt x="466" y="1251"/>
                    </a:cubicBezTo>
                    <a:cubicBezTo>
                      <a:pt x="613" y="1594"/>
                      <a:pt x="784" y="1913"/>
                      <a:pt x="956" y="2231"/>
                    </a:cubicBezTo>
                    <a:cubicBezTo>
                      <a:pt x="982" y="2274"/>
                      <a:pt x="1020" y="2293"/>
                      <a:pt x="1057" y="2293"/>
                    </a:cubicBezTo>
                    <a:cubicBezTo>
                      <a:pt x="1126" y="2293"/>
                      <a:pt x="1192" y="2229"/>
                      <a:pt x="1176" y="2133"/>
                    </a:cubicBezTo>
                    <a:cubicBezTo>
                      <a:pt x="1054" y="1790"/>
                      <a:pt x="907" y="1447"/>
                      <a:pt x="760" y="1104"/>
                    </a:cubicBezTo>
                    <a:cubicBezTo>
                      <a:pt x="613" y="761"/>
                      <a:pt x="466" y="418"/>
                      <a:pt x="319" y="75"/>
                    </a:cubicBezTo>
                    <a:cubicBezTo>
                      <a:pt x="287" y="27"/>
                      <a:pt x="235" y="0"/>
                      <a:pt x="1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2" name="Google Shape;982;p43"/>
              <p:cNvSpPr/>
              <p:nvPr/>
            </p:nvSpPr>
            <p:spPr>
              <a:xfrm>
                <a:off x="4860400" y="4740725"/>
                <a:ext cx="24950" cy="48475"/>
              </a:xfrm>
              <a:custGeom>
                <a:rect b="b" l="l" r="r" t="t"/>
                <a:pathLst>
                  <a:path extrusionOk="0" h="1939" w="998">
                    <a:moveTo>
                      <a:pt x="186" y="1"/>
                    </a:moveTo>
                    <a:cubicBezTo>
                      <a:pt x="173" y="1"/>
                      <a:pt x="160" y="3"/>
                      <a:pt x="147" y="6"/>
                    </a:cubicBezTo>
                    <a:cubicBezTo>
                      <a:pt x="49" y="30"/>
                      <a:pt x="0" y="153"/>
                      <a:pt x="25" y="251"/>
                    </a:cubicBezTo>
                    <a:cubicBezTo>
                      <a:pt x="147" y="520"/>
                      <a:pt x="245" y="790"/>
                      <a:pt x="368" y="1084"/>
                    </a:cubicBezTo>
                    <a:cubicBezTo>
                      <a:pt x="466" y="1354"/>
                      <a:pt x="613" y="1623"/>
                      <a:pt x="760" y="1893"/>
                    </a:cubicBezTo>
                    <a:cubicBezTo>
                      <a:pt x="784" y="1925"/>
                      <a:pt x="818" y="1938"/>
                      <a:pt x="852" y="1938"/>
                    </a:cubicBezTo>
                    <a:cubicBezTo>
                      <a:pt x="924" y="1938"/>
                      <a:pt x="997" y="1878"/>
                      <a:pt x="980" y="1795"/>
                    </a:cubicBezTo>
                    <a:cubicBezTo>
                      <a:pt x="931" y="1501"/>
                      <a:pt x="833" y="1231"/>
                      <a:pt x="711" y="962"/>
                    </a:cubicBezTo>
                    <a:cubicBezTo>
                      <a:pt x="613" y="692"/>
                      <a:pt x="490" y="422"/>
                      <a:pt x="392" y="153"/>
                    </a:cubicBezTo>
                    <a:cubicBezTo>
                      <a:pt x="350" y="68"/>
                      <a:pt x="270" y="1"/>
                      <a:pt x="1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3" name="Google Shape;983;p43"/>
              <p:cNvSpPr/>
              <p:nvPr/>
            </p:nvSpPr>
            <p:spPr>
              <a:xfrm>
                <a:off x="4894800" y="4716400"/>
                <a:ext cx="33850" cy="53800"/>
              </a:xfrm>
              <a:custGeom>
                <a:rect b="b" l="l" r="r" t="t"/>
                <a:pathLst>
                  <a:path extrusionOk="0" h="2152" w="1354">
                    <a:moveTo>
                      <a:pt x="223" y="1"/>
                    </a:moveTo>
                    <a:cubicBezTo>
                      <a:pt x="115" y="1"/>
                      <a:pt x="1" y="122"/>
                      <a:pt x="70" y="243"/>
                    </a:cubicBezTo>
                    <a:cubicBezTo>
                      <a:pt x="438" y="856"/>
                      <a:pt x="756" y="1493"/>
                      <a:pt x="1124" y="2106"/>
                    </a:cubicBezTo>
                    <a:cubicBezTo>
                      <a:pt x="1140" y="2138"/>
                      <a:pt x="1171" y="2152"/>
                      <a:pt x="1204" y="2152"/>
                    </a:cubicBezTo>
                    <a:cubicBezTo>
                      <a:pt x="1274" y="2152"/>
                      <a:pt x="1353" y="2091"/>
                      <a:pt x="1320" y="2008"/>
                    </a:cubicBezTo>
                    <a:cubicBezTo>
                      <a:pt x="1050" y="1346"/>
                      <a:pt x="732" y="685"/>
                      <a:pt x="340" y="72"/>
                    </a:cubicBezTo>
                    <a:cubicBezTo>
                      <a:pt x="311" y="22"/>
                      <a:pt x="268" y="1"/>
                      <a:pt x="2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4" name="Google Shape;984;p43"/>
              <p:cNvSpPr/>
              <p:nvPr/>
            </p:nvSpPr>
            <p:spPr>
              <a:xfrm>
                <a:off x="4924725" y="4702850"/>
                <a:ext cx="28175" cy="38575"/>
              </a:xfrm>
              <a:custGeom>
                <a:rect b="b" l="l" r="r" t="t"/>
                <a:pathLst>
                  <a:path extrusionOk="0" h="1543" w="1127">
                    <a:moveTo>
                      <a:pt x="190" y="0"/>
                    </a:moveTo>
                    <a:cubicBezTo>
                      <a:pt x="157" y="0"/>
                      <a:pt x="125" y="8"/>
                      <a:pt x="99" y="26"/>
                    </a:cubicBezTo>
                    <a:cubicBezTo>
                      <a:pt x="25" y="75"/>
                      <a:pt x="0" y="173"/>
                      <a:pt x="25" y="271"/>
                    </a:cubicBezTo>
                    <a:cubicBezTo>
                      <a:pt x="172" y="467"/>
                      <a:pt x="295" y="687"/>
                      <a:pt x="417" y="884"/>
                    </a:cubicBezTo>
                    <a:cubicBezTo>
                      <a:pt x="491" y="982"/>
                      <a:pt x="564" y="1080"/>
                      <a:pt x="638" y="1178"/>
                    </a:cubicBezTo>
                    <a:cubicBezTo>
                      <a:pt x="687" y="1300"/>
                      <a:pt x="760" y="1398"/>
                      <a:pt x="858" y="1496"/>
                    </a:cubicBezTo>
                    <a:cubicBezTo>
                      <a:pt x="884" y="1529"/>
                      <a:pt x="917" y="1542"/>
                      <a:pt x="950" y="1542"/>
                    </a:cubicBezTo>
                    <a:cubicBezTo>
                      <a:pt x="1040" y="1542"/>
                      <a:pt x="1126" y="1439"/>
                      <a:pt x="1054" y="1349"/>
                    </a:cubicBezTo>
                    <a:cubicBezTo>
                      <a:pt x="1030" y="1227"/>
                      <a:pt x="956" y="1104"/>
                      <a:pt x="907" y="1006"/>
                    </a:cubicBezTo>
                    <a:lnTo>
                      <a:pt x="711" y="687"/>
                    </a:lnTo>
                    <a:cubicBezTo>
                      <a:pt x="589" y="491"/>
                      <a:pt x="466" y="271"/>
                      <a:pt x="344" y="75"/>
                    </a:cubicBezTo>
                    <a:cubicBezTo>
                      <a:pt x="312" y="27"/>
                      <a:pt x="250" y="0"/>
                      <a:pt x="1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5" name="Google Shape;985;p43"/>
              <p:cNvSpPr/>
              <p:nvPr/>
            </p:nvSpPr>
            <p:spPr>
              <a:xfrm>
                <a:off x="4944950" y="4668400"/>
                <a:ext cx="38625" cy="35400"/>
              </a:xfrm>
              <a:custGeom>
                <a:rect b="b" l="l" r="r" t="t"/>
                <a:pathLst>
                  <a:path extrusionOk="0" h="1416" w="1545">
                    <a:moveTo>
                      <a:pt x="209" y="1"/>
                    </a:moveTo>
                    <a:cubicBezTo>
                      <a:pt x="160" y="1"/>
                      <a:pt x="111" y="19"/>
                      <a:pt x="74" y="56"/>
                    </a:cubicBezTo>
                    <a:cubicBezTo>
                      <a:pt x="0" y="129"/>
                      <a:pt x="0" y="252"/>
                      <a:pt x="74" y="325"/>
                    </a:cubicBezTo>
                    <a:cubicBezTo>
                      <a:pt x="490" y="668"/>
                      <a:pt x="883" y="1036"/>
                      <a:pt x="1299" y="1379"/>
                    </a:cubicBezTo>
                    <a:cubicBezTo>
                      <a:pt x="1324" y="1404"/>
                      <a:pt x="1354" y="1416"/>
                      <a:pt x="1385" y="1416"/>
                    </a:cubicBezTo>
                    <a:cubicBezTo>
                      <a:pt x="1416" y="1416"/>
                      <a:pt x="1446" y="1404"/>
                      <a:pt x="1471" y="1379"/>
                    </a:cubicBezTo>
                    <a:cubicBezTo>
                      <a:pt x="1520" y="1330"/>
                      <a:pt x="1544" y="1257"/>
                      <a:pt x="1520" y="1208"/>
                    </a:cubicBezTo>
                    <a:cubicBezTo>
                      <a:pt x="1177" y="766"/>
                      <a:pt x="785" y="374"/>
                      <a:pt x="343" y="56"/>
                    </a:cubicBezTo>
                    <a:cubicBezTo>
                      <a:pt x="307" y="19"/>
                      <a:pt x="258" y="1"/>
                      <a:pt x="2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6" name="Google Shape;986;p43"/>
              <p:cNvSpPr/>
              <p:nvPr/>
            </p:nvSpPr>
            <p:spPr>
              <a:xfrm>
                <a:off x="4968775" y="4634525"/>
                <a:ext cx="57750" cy="39750"/>
              </a:xfrm>
              <a:custGeom>
                <a:rect b="b" l="l" r="r" t="t"/>
                <a:pathLst>
                  <a:path extrusionOk="0" h="1590" w="2310">
                    <a:moveTo>
                      <a:pt x="234" y="0"/>
                    </a:moveTo>
                    <a:cubicBezTo>
                      <a:pt x="93" y="0"/>
                      <a:pt x="0" y="198"/>
                      <a:pt x="150" y="283"/>
                    </a:cubicBezTo>
                    <a:cubicBezTo>
                      <a:pt x="836" y="651"/>
                      <a:pt x="1474" y="1068"/>
                      <a:pt x="2062" y="1558"/>
                    </a:cubicBezTo>
                    <a:cubicBezTo>
                      <a:pt x="2084" y="1580"/>
                      <a:pt x="2111" y="1590"/>
                      <a:pt x="2137" y="1590"/>
                    </a:cubicBezTo>
                    <a:cubicBezTo>
                      <a:pt x="2224" y="1590"/>
                      <a:pt x="2309" y="1481"/>
                      <a:pt x="2233" y="1386"/>
                    </a:cubicBezTo>
                    <a:cubicBezTo>
                      <a:pt x="1670" y="823"/>
                      <a:pt x="1032" y="357"/>
                      <a:pt x="297" y="14"/>
                    </a:cubicBezTo>
                    <a:cubicBezTo>
                      <a:pt x="275" y="4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7" name="Google Shape;987;p43"/>
              <p:cNvSpPr/>
              <p:nvPr/>
            </p:nvSpPr>
            <p:spPr>
              <a:xfrm>
                <a:off x="4418475" y="4629725"/>
                <a:ext cx="38150" cy="28325"/>
              </a:xfrm>
              <a:custGeom>
                <a:rect b="b" l="l" r="r" t="t"/>
                <a:pathLst>
                  <a:path extrusionOk="0" h="1133" w="1526">
                    <a:moveTo>
                      <a:pt x="1339" y="0"/>
                    </a:moveTo>
                    <a:cubicBezTo>
                      <a:pt x="1319" y="0"/>
                      <a:pt x="1299" y="4"/>
                      <a:pt x="1281" y="10"/>
                    </a:cubicBezTo>
                    <a:cubicBezTo>
                      <a:pt x="840" y="304"/>
                      <a:pt x="447" y="622"/>
                      <a:pt x="80" y="965"/>
                    </a:cubicBezTo>
                    <a:cubicBezTo>
                      <a:pt x="1" y="1025"/>
                      <a:pt x="50" y="1133"/>
                      <a:pt x="123" y="1133"/>
                    </a:cubicBezTo>
                    <a:cubicBezTo>
                      <a:pt x="140" y="1133"/>
                      <a:pt x="159" y="1127"/>
                      <a:pt x="178" y="1113"/>
                    </a:cubicBezTo>
                    <a:cubicBezTo>
                      <a:pt x="619" y="867"/>
                      <a:pt x="1036" y="598"/>
                      <a:pt x="1428" y="279"/>
                    </a:cubicBezTo>
                    <a:cubicBezTo>
                      <a:pt x="1501" y="230"/>
                      <a:pt x="1526" y="132"/>
                      <a:pt x="1477" y="83"/>
                    </a:cubicBezTo>
                    <a:cubicBezTo>
                      <a:pt x="1458" y="28"/>
                      <a:pt x="1399" y="0"/>
                      <a:pt x="1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8" name="Google Shape;988;p43"/>
              <p:cNvSpPr/>
              <p:nvPr/>
            </p:nvSpPr>
            <p:spPr>
              <a:xfrm>
                <a:off x="4454150" y="4653700"/>
                <a:ext cx="36175" cy="31075"/>
              </a:xfrm>
              <a:custGeom>
                <a:rect b="b" l="l" r="r" t="t"/>
                <a:pathLst>
                  <a:path extrusionOk="0" h="1243" w="1447">
                    <a:moveTo>
                      <a:pt x="1217" y="0"/>
                    </a:moveTo>
                    <a:cubicBezTo>
                      <a:pt x="1165" y="0"/>
                      <a:pt x="1116" y="19"/>
                      <a:pt x="1079" y="56"/>
                    </a:cubicBezTo>
                    <a:cubicBezTo>
                      <a:pt x="908" y="203"/>
                      <a:pt x="712" y="350"/>
                      <a:pt x="540" y="521"/>
                    </a:cubicBezTo>
                    <a:cubicBezTo>
                      <a:pt x="344" y="668"/>
                      <a:pt x="172" y="864"/>
                      <a:pt x="25" y="1060"/>
                    </a:cubicBezTo>
                    <a:cubicBezTo>
                      <a:pt x="1" y="1109"/>
                      <a:pt x="1" y="1158"/>
                      <a:pt x="50" y="1207"/>
                    </a:cubicBezTo>
                    <a:cubicBezTo>
                      <a:pt x="84" y="1225"/>
                      <a:pt x="119" y="1242"/>
                      <a:pt x="154" y="1242"/>
                    </a:cubicBezTo>
                    <a:cubicBezTo>
                      <a:pt x="168" y="1242"/>
                      <a:pt x="183" y="1239"/>
                      <a:pt x="197" y="1232"/>
                    </a:cubicBezTo>
                    <a:cubicBezTo>
                      <a:pt x="417" y="1109"/>
                      <a:pt x="614" y="962"/>
                      <a:pt x="810" y="791"/>
                    </a:cubicBezTo>
                    <a:cubicBezTo>
                      <a:pt x="1006" y="644"/>
                      <a:pt x="1177" y="497"/>
                      <a:pt x="1373" y="325"/>
                    </a:cubicBezTo>
                    <a:cubicBezTo>
                      <a:pt x="1447" y="252"/>
                      <a:pt x="1447" y="129"/>
                      <a:pt x="1373" y="56"/>
                    </a:cubicBezTo>
                    <a:cubicBezTo>
                      <a:pt x="1324" y="19"/>
                      <a:pt x="1269" y="0"/>
                      <a:pt x="12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9" name="Google Shape;989;p43"/>
              <p:cNvSpPr/>
              <p:nvPr/>
            </p:nvSpPr>
            <p:spPr>
              <a:xfrm>
                <a:off x="4525550" y="4680175"/>
                <a:ext cx="29125" cy="48125"/>
              </a:xfrm>
              <a:custGeom>
                <a:rect b="b" l="l" r="r" t="t"/>
                <a:pathLst>
                  <a:path extrusionOk="0" h="1925" w="1165">
                    <a:moveTo>
                      <a:pt x="1008" y="0"/>
                    </a:moveTo>
                    <a:cubicBezTo>
                      <a:pt x="957" y="0"/>
                      <a:pt x="910" y="27"/>
                      <a:pt x="895" y="75"/>
                    </a:cubicBezTo>
                    <a:cubicBezTo>
                      <a:pt x="748" y="369"/>
                      <a:pt x="625" y="639"/>
                      <a:pt x="478" y="933"/>
                    </a:cubicBezTo>
                    <a:cubicBezTo>
                      <a:pt x="331" y="1202"/>
                      <a:pt x="159" y="1472"/>
                      <a:pt x="37" y="1766"/>
                    </a:cubicBezTo>
                    <a:cubicBezTo>
                      <a:pt x="1" y="1839"/>
                      <a:pt x="58" y="1925"/>
                      <a:pt x="121" y="1925"/>
                    </a:cubicBezTo>
                    <a:cubicBezTo>
                      <a:pt x="142" y="1925"/>
                      <a:pt x="165" y="1914"/>
                      <a:pt x="184" y="1889"/>
                    </a:cubicBezTo>
                    <a:cubicBezTo>
                      <a:pt x="576" y="1374"/>
                      <a:pt x="895" y="810"/>
                      <a:pt x="1140" y="222"/>
                    </a:cubicBezTo>
                    <a:cubicBezTo>
                      <a:pt x="1164" y="148"/>
                      <a:pt x="1140" y="50"/>
                      <a:pt x="1091" y="26"/>
                    </a:cubicBezTo>
                    <a:cubicBezTo>
                      <a:pt x="1065" y="9"/>
                      <a:pt x="1036" y="0"/>
                      <a:pt x="10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0" name="Google Shape;990;p43"/>
              <p:cNvSpPr/>
              <p:nvPr/>
            </p:nvSpPr>
            <p:spPr>
              <a:xfrm>
                <a:off x="4596300" y="4684950"/>
                <a:ext cx="15975" cy="45175"/>
              </a:xfrm>
              <a:custGeom>
                <a:rect b="b" l="l" r="r" t="t"/>
                <a:pathLst>
                  <a:path extrusionOk="0" h="1807" w="639">
                    <a:moveTo>
                      <a:pt x="407" y="0"/>
                    </a:moveTo>
                    <a:cubicBezTo>
                      <a:pt x="313" y="0"/>
                      <a:pt x="238" y="51"/>
                      <a:pt x="197" y="153"/>
                    </a:cubicBezTo>
                    <a:cubicBezTo>
                      <a:pt x="148" y="399"/>
                      <a:pt x="99" y="644"/>
                      <a:pt x="74" y="913"/>
                    </a:cubicBezTo>
                    <a:cubicBezTo>
                      <a:pt x="25" y="1158"/>
                      <a:pt x="1" y="1403"/>
                      <a:pt x="25" y="1673"/>
                    </a:cubicBezTo>
                    <a:cubicBezTo>
                      <a:pt x="25" y="1755"/>
                      <a:pt x="94" y="1806"/>
                      <a:pt x="163" y="1806"/>
                    </a:cubicBezTo>
                    <a:cubicBezTo>
                      <a:pt x="218" y="1806"/>
                      <a:pt x="273" y="1774"/>
                      <a:pt x="295" y="1698"/>
                    </a:cubicBezTo>
                    <a:cubicBezTo>
                      <a:pt x="344" y="1477"/>
                      <a:pt x="393" y="1232"/>
                      <a:pt x="442" y="987"/>
                    </a:cubicBezTo>
                    <a:cubicBezTo>
                      <a:pt x="491" y="742"/>
                      <a:pt x="540" y="497"/>
                      <a:pt x="589" y="252"/>
                    </a:cubicBezTo>
                    <a:cubicBezTo>
                      <a:pt x="638" y="153"/>
                      <a:pt x="565" y="31"/>
                      <a:pt x="466" y="6"/>
                    </a:cubicBezTo>
                    <a:cubicBezTo>
                      <a:pt x="446" y="2"/>
                      <a:pt x="426" y="0"/>
                      <a:pt x="4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1" name="Google Shape;991;p43"/>
              <p:cNvSpPr/>
              <p:nvPr/>
            </p:nvSpPr>
            <p:spPr>
              <a:xfrm>
                <a:off x="4685150" y="4680650"/>
                <a:ext cx="9225" cy="68750"/>
              </a:xfrm>
              <a:custGeom>
                <a:rect b="b" l="l" r="r" t="t"/>
                <a:pathLst>
                  <a:path extrusionOk="0" h="2750" w="369">
                    <a:moveTo>
                      <a:pt x="255" y="1"/>
                    </a:moveTo>
                    <a:cubicBezTo>
                      <a:pt x="197" y="1"/>
                      <a:pt x="135" y="44"/>
                      <a:pt x="123" y="129"/>
                    </a:cubicBezTo>
                    <a:cubicBezTo>
                      <a:pt x="99" y="546"/>
                      <a:pt x="74" y="963"/>
                      <a:pt x="50" y="1379"/>
                    </a:cubicBezTo>
                    <a:cubicBezTo>
                      <a:pt x="25" y="1796"/>
                      <a:pt x="1" y="2213"/>
                      <a:pt x="25" y="2629"/>
                    </a:cubicBezTo>
                    <a:cubicBezTo>
                      <a:pt x="25" y="2702"/>
                      <a:pt x="95" y="2749"/>
                      <a:pt x="151" y="2749"/>
                    </a:cubicBezTo>
                    <a:cubicBezTo>
                      <a:pt x="189" y="2749"/>
                      <a:pt x="221" y="2728"/>
                      <a:pt x="221" y="2678"/>
                    </a:cubicBezTo>
                    <a:cubicBezTo>
                      <a:pt x="295" y="2237"/>
                      <a:pt x="319" y="1821"/>
                      <a:pt x="319" y="1404"/>
                    </a:cubicBezTo>
                    <a:cubicBezTo>
                      <a:pt x="344" y="987"/>
                      <a:pt x="344" y="546"/>
                      <a:pt x="368" y="129"/>
                    </a:cubicBezTo>
                    <a:cubicBezTo>
                      <a:pt x="368" y="44"/>
                      <a:pt x="313" y="1"/>
                      <a:pt x="2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2" name="Google Shape;992;p43"/>
              <p:cNvSpPr/>
              <p:nvPr/>
            </p:nvSpPr>
            <p:spPr>
              <a:xfrm>
                <a:off x="4745200" y="4703325"/>
                <a:ext cx="12900" cy="40800"/>
              </a:xfrm>
              <a:custGeom>
                <a:rect b="b" l="l" r="r" t="t"/>
                <a:pathLst>
                  <a:path extrusionOk="0" h="1632" w="516">
                    <a:moveTo>
                      <a:pt x="162" y="0"/>
                    </a:moveTo>
                    <a:cubicBezTo>
                      <a:pt x="149" y="0"/>
                      <a:pt x="136" y="2"/>
                      <a:pt x="123" y="7"/>
                    </a:cubicBezTo>
                    <a:cubicBezTo>
                      <a:pt x="25" y="31"/>
                      <a:pt x="0" y="105"/>
                      <a:pt x="0" y="178"/>
                    </a:cubicBezTo>
                    <a:cubicBezTo>
                      <a:pt x="49" y="399"/>
                      <a:pt x="98" y="644"/>
                      <a:pt x="123" y="865"/>
                    </a:cubicBezTo>
                    <a:cubicBezTo>
                      <a:pt x="172" y="1110"/>
                      <a:pt x="221" y="1330"/>
                      <a:pt x="295" y="1551"/>
                    </a:cubicBezTo>
                    <a:cubicBezTo>
                      <a:pt x="317" y="1606"/>
                      <a:pt x="364" y="1631"/>
                      <a:pt x="409" y="1631"/>
                    </a:cubicBezTo>
                    <a:cubicBezTo>
                      <a:pt x="463" y="1631"/>
                      <a:pt x="515" y="1594"/>
                      <a:pt x="515" y="1526"/>
                    </a:cubicBezTo>
                    <a:cubicBezTo>
                      <a:pt x="491" y="1281"/>
                      <a:pt x="466" y="1036"/>
                      <a:pt x="417" y="815"/>
                    </a:cubicBezTo>
                    <a:lnTo>
                      <a:pt x="295" y="105"/>
                    </a:lnTo>
                    <a:cubicBezTo>
                      <a:pt x="274" y="44"/>
                      <a:pt x="221" y="0"/>
                      <a:pt x="1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3" name="Google Shape;993;p43"/>
              <p:cNvSpPr/>
              <p:nvPr/>
            </p:nvSpPr>
            <p:spPr>
              <a:xfrm>
                <a:off x="4822400" y="4678375"/>
                <a:ext cx="16575" cy="41675"/>
              </a:xfrm>
              <a:custGeom>
                <a:rect b="b" l="l" r="r" t="t"/>
                <a:pathLst>
                  <a:path extrusionOk="0" h="1667" w="663">
                    <a:moveTo>
                      <a:pt x="176" y="0"/>
                    </a:moveTo>
                    <a:cubicBezTo>
                      <a:pt x="90" y="0"/>
                      <a:pt x="1" y="68"/>
                      <a:pt x="1" y="171"/>
                    </a:cubicBezTo>
                    <a:cubicBezTo>
                      <a:pt x="123" y="662"/>
                      <a:pt x="270" y="1127"/>
                      <a:pt x="442" y="1593"/>
                    </a:cubicBezTo>
                    <a:cubicBezTo>
                      <a:pt x="442" y="1642"/>
                      <a:pt x="515" y="1666"/>
                      <a:pt x="564" y="1666"/>
                    </a:cubicBezTo>
                    <a:cubicBezTo>
                      <a:pt x="613" y="1666"/>
                      <a:pt x="662" y="1617"/>
                      <a:pt x="662" y="1568"/>
                    </a:cubicBezTo>
                    <a:cubicBezTo>
                      <a:pt x="589" y="1054"/>
                      <a:pt x="466" y="564"/>
                      <a:pt x="319" y="98"/>
                    </a:cubicBezTo>
                    <a:cubicBezTo>
                      <a:pt x="290" y="30"/>
                      <a:pt x="234" y="0"/>
                      <a:pt x="1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4" name="Google Shape;994;p43"/>
              <p:cNvSpPr/>
              <p:nvPr/>
            </p:nvSpPr>
            <p:spPr>
              <a:xfrm>
                <a:off x="4873875" y="4646225"/>
                <a:ext cx="31725" cy="45300"/>
              </a:xfrm>
              <a:custGeom>
                <a:rect b="b" l="l" r="r" t="t"/>
                <a:pathLst>
                  <a:path extrusionOk="0" h="1812" w="1269">
                    <a:moveTo>
                      <a:pt x="225" y="0"/>
                    </a:moveTo>
                    <a:cubicBezTo>
                      <a:pt x="191" y="0"/>
                      <a:pt x="155" y="11"/>
                      <a:pt x="123" y="36"/>
                    </a:cubicBezTo>
                    <a:cubicBezTo>
                      <a:pt x="25" y="85"/>
                      <a:pt x="0" y="207"/>
                      <a:pt x="49" y="305"/>
                    </a:cubicBezTo>
                    <a:cubicBezTo>
                      <a:pt x="196" y="551"/>
                      <a:pt x="343" y="796"/>
                      <a:pt x="515" y="1041"/>
                    </a:cubicBezTo>
                    <a:cubicBezTo>
                      <a:pt x="662" y="1286"/>
                      <a:pt x="834" y="1531"/>
                      <a:pt x="1005" y="1776"/>
                    </a:cubicBezTo>
                    <a:cubicBezTo>
                      <a:pt x="1024" y="1801"/>
                      <a:pt x="1051" y="1812"/>
                      <a:pt x="1079" y="1812"/>
                    </a:cubicBezTo>
                    <a:cubicBezTo>
                      <a:pt x="1164" y="1812"/>
                      <a:pt x="1268" y="1720"/>
                      <a:pt x="1250" y="1629"/>
                    </a:cubicBezTo>
                    <a:cubicBezTo>
                      <a:pt x="1152" y="1359"/>
                      <a:pt x="1005" y="1090"/>
                      <a:pt x="858" y="820"/>
                    </a:cubicBezTo>
                    <a:cubicBezTo>
                      <a:pt x="711" y="575"/>
                      <a:pt x="564" y="330"/>
                      <a:pt x="392" y="109"/>
                    </a:cubicBezTo>
                    <a:cubicBezTo>
                      <a:pt x="360" y="44"/>
                      <a:pt x="294" y="0"/>
                      <a:pt x="2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5" name="Google Shape;995;p43"/>
              <p:cNvSpPr/>
              <p:nvPr/>
            </p:nvSpPr>
            <p:spPr>
              <a:xfrm>
                <a:off x="4904500" y="4618700"/>
                <a:ext cx="24975" cy="34075"/>
              </a:xfrm>
              <a:custGeom>
                <a:rect b="b" l="l" r="r" t="t"/>
                <a:pathLst>
                  <a:path extrusionOk="0" h="1363" w="999">
                    <a:moveTo>
                      <a:pt x="182" y="0"/>
                    </a:moveTo>
                    <a:cubicBezTo>
                      <a:pt x="162" y="0"/>
                      <a:pt x="142" y="3"/>
                      <a:pt x="123" y="9"/>
                    </a:cubicBezTo>
                    <a:cubicBezTo>
                      <a:pt x="25" y="59"/>
                      <a:pt x="1" y="181"/>
                      <a:pt x="50" y="255"/>
                    </a:cubicBezTo>
                    <a:cubicBezTo>
                      <a:pt x="172" y="426"/>
                      <a:pt x="270" y="622"/>
                      <a:pt x="393" y="794"/>
                    </a:cubicBezTo>
                    <a:cubicBezTo>
                      <a:pt x="515" y="990"/>
                      <a:pt x="638" y="1161"/>
                      <a:pt x="785" y="1333"/>
                    </a:cubicBezTo>
                    <a:cubicBezTo>
                      <a:pt x="813" y="1354"/>
                      <a:pt x="843" y="1363"/>
                      <a:pt x="870" y="1363"/>
                    </a:cubicBezTo>
                    <a:cubicBezTo>
                      <a:pt x="941" y="1363"/>
                      <a:pt x="999" y="1305"/>
                      <a:pt x="981" y="1235"/>
                    </a:cubicBezTo>
                    <a:cubicBezTo>
                      <a:pt x="908" y="1014"/>
                      <a:pt x="809" y="818"/>
                      <a:pt x="687" y="647"/>
                    </a:cubicBezTo>
                    <a:cubicBezTo>
                      <a:pt x="564" y="451"/>
                      <a:pt x="466" y="255"/>
                      <a:pt x="344" y="83"/>
                    </a:cubicBezTo>
                    <a:cubicBezTo>
                      <a:pt x="307" y="28"/>
                      <a:pt x="243" y="0"/>
                      <a:pt x="1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6" name="Google Shape;996;p43"/>
              <p:cNvSpPr/>
              <p:nvPr/>
            </p:nvSpPr>
            <p:spPr>
              <a:xfrm>
                <a:off x="4411875" y="4564375"/>
                <a:ext cx="38625" cy="27250"/>
              </a:xfrm>
              <a:custGeom>
                <a:rect b="b" l="l" r="r" t="t"/>
                <a:pathLst>
                  <a:path extrusionOk="0" h="1090" w="1545">
                    <a:moveTo>
                      <a:pt x="1366" y="0"/>
                    </a:moveTo>
                    <a:cubicBezTo>
                      <a:pt x="1341" y="0"/>
                      <a:pt x="1317" y="8"/>
                      <a:pt x="1300" y="26"/>
                    </a:cubicBezTo>
                    <a:cubicBezTo>
                      <a:pt x="1079" y="173"/>
                      <a:pt x="859" y="295"/>
                      <a:pt x="638" y="442"/>
                    </a:cubicBezTo>
                    <a:cubicBezTo>
                      <a:pt x="442" y="589"/>
                      <a:pt x="221" y="736"/>
                      <a:pt x="25" y="908"/>
                    </a:cubicBezTo>
                    <a:cubicBezTo>
                      <a:pt x="1" y="957"/>
                      <a:pt x="1" y="1006"/>
                      <a:pt x="25" y="1055"/>
                    </a:cubicBezTo>
                    <a:cubicBezTo>
                      <a:pt x="60" y="1072"/>
                      <a:pt x="95" y="1090"/>
                      <a:pt x="129" y="1090"/>
                    </a:cubicBezTo>
                    <a:cubicBezTo>
                      <a:pt x="144" y="1090"/>
                      <a:pt x="158" y="1087"/>
                      <a:pt x="172" y="1080"/>
                    </a:cubicBezTo>
                    <a:cubicBezTo>
                      <a:pt x="393" y="957"/>
                      <a:pt x="613" y="835"/>
                      <a:pt x="834" y="712"/>
                    </a:cubicBezTo>
                    <a:cubicBezTo>
                      <a:pt x="1030" y="565"/>
                      <a:pt x="1251" y="418"/>
                      <a:pt x="1447" y="295"/>
                    </a:cubicBezTo>
                    <a:cubicBezTo>
                      <a:pt x="1520" y="246"/>
                      <a:pt x="1545" y="148"/>
                      <a:pt x="1496" y="75"/>
                    </a:cubicBezTo>
                    <a:cubicBezTo>
                      <a:pt x="1464" y="27"/>
                      <a:pt x="1412" y="0"/>
                      <a:pt x="1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7" name="Google Shape;997;p43"/>
              <p:cNvSpPr/>
              <p:nvPr/>
            </p:nvSpPr>
            <p:spPr>
              <a:xfrm>
                <a:off x="4487850" y="4594775"/>
                <a:ext cx="28225" cy="23800"/>
              </a:xfrm>
              <a:custGeom>
                <a:rect b="b" l="l" r="r" t="t"/>
                <a:pathLst>
                  <a:path extrusionOk="0" h="952" w="1129">
                    <a:moveTo>
                      <a:pt x="843" y="1"/>
                    </a:moveTo>
                    <a:cubicBezTo>
                      <a:pt x="791" y="1"/>
                      <a:pt x="739" y="18"/>
                      <a:pt x="687" y="35"/>
                    </a:cubicBezTo>
                    <a:lnTo>
                      <a:pt x="515" y="158"/>
                    </a:lnTo>
                    <a:cubicBezTo>
                      <a:pt x="442" y="207"/>
                      <a:pt x="368" y="280"/>
                      <a:pt x="319" y="329"/>
                    </a:cubicBezTo>
                    <a:cubicBezTo>
                      <a:pt x="197" y="427"/>
                      <a:pt x="99" y="574"/>
                      <a:pt x="25" y="697"/>
                    </a:cubicBezTo>
                    <a:cubicBezTo>
                      <a:pt x="1" y="770"/>
                      <a:pt x="1" y="819"/>
                      <a:pt x="25" y="893"/>
                    </a:cubicBezTo>
                    <a:cubicBezTo>
                      <a:pt x="61" y="929"/>
                      <a:pt x="110" y="952"/>
                      <a:pt x="153" y="952"/>
                    </a:cubicBezTo>
                    <a:cubicBezTo>
                      <a:pt x="169" y="952"/>
                      <a:pt x="184" y="949"/>
                      <a:pt x="197" y="942"/>
                    </a:cubicBezTo>
                    <a:cubicBezTo>
                      <a:pt x="246" y="942"/>
                      <a:pt x="295" y="917"/>
                      <a:pt x="319" y="893"/>
                    </a:cubicBezTo>
                    <a:lnTo>
                      <a:pt x="417" y="844"/>
                    </a:lnTo>
                    <a:cubicBezTo>
                      <a:pt x="491" y="819"/>
                      <a:pt x="540" y="770"/>
                      <a:pt x="613" y="746"/>
                    </a:cubicBezTo>
                    <a:cubicBezTo>
                      <a:pt x="663" y="721"/>
                      <a:pt x="736" y="672"/>
                      <a:pt x="785" y="648"/>
                    </a:cubicBezTo>
                    <a:lnTo>
                      <a:pt x="981" y="525"/>
                    </a:lnTo>
                    <a:cubicBezTo>
                      <a:pt x="1030" y="501"/>
                      <a:pt x="1079" y="427"/>
                      <a:pt x="1104" y="354"/>
                    </a:cubicBezTo>
                    <a:cubicBezTo>
                      <a:pt x="1128" y="280"/>
                      <a:pt x="1128" y="207"/>
                      <a:pt x="1079" y="133"/>
                    </a:cubicBezTo>
                    <a:cubicBezTo>
                      <a:pt x="1055" y="84"/>
                      <a:pt x="981" y="35"/>
                      <a:pt x="908" y="11"/>
                    </a:cubicBezTo>
                    <a:cubicBezTo>
                      <a:pt x="886" y="3"/>
                      <a:pt x="865" y="1"/>
                      <a:pt x="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8" name="Google Shape;998;p43"/>
              <p:cNvSpPr/>
              <p:nvPr/>
            </p:nvSpPr>
            <p:spPr>
              <a:xfrm>
                <a:off x="4523400" y="4612150"/>
                <a:ext cx="20850" cy="30700"/>
              </a:xfrm>
              <a:custGeom>
                <a:rect b="b" l="l" r="r" t="t"/>
                <a:pathLst>
                  <a:path extrusionOk="0" h="1228" w="834">
                    <a:moveTo>
                      <a:pt x="683" y="1"/>
                    </a:moveTo>
                    <a:cubicBezTo>
                      <a:pt x="638" y="1"/>
                      <a:pt x="596" y="28"/>
                      <a:pt x="564" y="75"/>
                    </a:cubicBezTo>
                    <a:cubicBezTo>
                      <a:pt x="441" y="222"/>
                      <a:pt x="343" y="394"/>
                      <a:pt x="245" y="566"/>
                    </a:cubicBezTo>
                    <a:cubicBezTo>
                      <a:pt x="147" y="737"/>
                      <a:pt x="74" y="933"/>
                      <a:pt x="0" y="1105"/>
                    </a:cubicBezTo>
                    <a:cubicBezTo>
                      <a:pt x="0" y="1154"/>
                      <a:pt x="25" y="1203"/>
                      <a:pt x="49" y="1227"/>
                    </a:cubicBezTo>
                    <a:cubicBezTo>
                      <a:pt x="98" y="1227"/>
                      <a:pt x="147" y="1227"/>
                      <a:pt x="172" y="1178"/>
                    </a:cubicBezTo>
                    <a:cubicBezTo>
                      <a:pt x="294" y="1031"/>
                      <a:pt x="392" y="860"/>
                      <a:pt x="466" y="688"/>
                    </a:cubicBezTo>
                    <a:cubicBezTo>
                      <a:pt x="564" y="541"/>
                      <a:pt x="687" y="370"/>
                      <a:pt x="809" y="198"/>
                    </a:cubicBezTo>
                    <a:cubicBezTo>
                      <a:pt x="834" y="149"/>
                      <a:pt x="809" y="51"/>
                      <a:pt x="760" y="26"/>
                    </a:cubicBezTo>
                    <a:cubicBezTo>
                      <a:pt x="734" y="9"/>
                      <a:pt x="708" y="1"/>
                      <a:pt x="6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9" name="Google Shape;999;p43"/>
              <p:cNvSpPr/>
              <p:nvPr/>
            </p:nvSpPr>
            <p:spPr>
              <a:xfrm>
                <a:off x="4573825" y="4607125"/>
                <a:ext cx="20675" cy="37475"/>
              </a:xfrm>
              <a:custGeom>
                <a:rect b="b" l="l" r="r" t="t"/>
                <a:pathLst>
                  <a:path extrusionOk="0" h="1499" w="827">
                    <a:moveTo>
                      <a:pt x="640" y="1"/>
                    </a:moveTo>
                    <a:cubicBezTo>
                      <a:pt x="574" y="1"/>
                      <a:pt x="503" y="48"/>
                      <a:pt x="483" y="129"/>
                    </a:cubicBezTo>
                    <a:cubicBezTo>
                      <a:pt x="410" y="325"/>
                      <a:pt x="312" y="522"/>
                      <a:pt x="238" y="742"/>
                    </a:cubicBezTo>
                    <a:cubicBezTo>
                      <a:pt x="140" y="938"/>
                      <a:pt x="67" y="1134"/>
                      <a:pt x="18" y="1355"/>
                    </a:cubicBezTo>
                    <a:cubicBezTo>
                      <a:pt x="1" y="1438"/>
                      <a:pt x="74" y="1498"/>
                      <a:pt x="146" y="1498"/>
                    </a:cubicBezTo>
                    <a:cubicBezTo>
                      <a:pt x="180" y="1498"/>
                      <a:pt x="214" y="1485"/>
                      <a:pt x="238" y="1453"/>
                    </a:cubicBezTo>
                    <a:cubicBezTo>
                      <a:pt x="361" y="1257"/>
                      <a:pt x="459" y="1036"/>
                      <a:pt x="532" y="840"/>
                    </a:cubicBezTo>
                    <a:cubicBezTo>
                      <a:pt x="630" y="620"/>
                      <a:pt x="728" y="399"/>
                      <a:pt x="802" y="203"/>
                    </a:cubicBezTo>
                    <a:cubicBezTo>
                      <a:pt x="826" y="105"/>
                      <a:pt x="777" y="31"/>
                      <a:pt x="679" y="7"/>
                    </a:cubicBezTo>
                    <a:cubicBezTo>
                      <a:pt x="667" y="3"/>
                      <a:pt x="653" y="1"/>
                      <a:pt x="6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0" name="Google Shape;1000;p43"/>
              <p:cNvSpPr/>
              <p:nvPr/>
            </p:nvSpPr>
            <p:spPr>
              <a:xfrm>
                <a:off x="4643475" y="4585675"/>
                <a:ext cx="12300" cy="65450"/>
              </a:xfrm>
              <a:custGeom>
                <a:rect b="b" l="l" r="r" t="t"/>
                <a:pathLst>
                  <a:path extrusionOk="0" h="2618" w="492">
                    <a:moveTo>
                      <a:pt x="319" y="1"/>
                    </a:moveTo>
                    <a:cubicBezTo>
                      <a:pt x="246" y="1"/>
                      <a:pt x="193" y="45"/>
                      <a:pt x="173" y="105"/>
                    </a:cubicBezTo>
                    <a:cubicBezTo>
                      <a:pt x="26" y="889"/>
                      <a:pt x="1" y="1698"/>
                      <a:pt x="50" y="2507"/>
                    </a:cubicBezTo>
                    <a:cubicBezTo>
                      <a:pt x="50" y="2580"/>
                      <a:pt x="105" y="2617"/>
                      <a:pt x="160" y="2617"/>
                    </a:cubicBezTo>
                    <a:cubicBezTo>
                      <a:pt x="215" y="2617"/>
                      <a:pt x="271" y="2580"/>
                      <a:pt x="271" y="2507"/>
                    </a:cubicBezTo>
                    <a:cubicBezTo>
                      <a:pt x="344" y="1723"/>
                      <a:pt x="369" y="963"/>
                      <a:pt x="467" y="179"/>
                    </a:cubicBezTo>
                    <a:cubicBezTo>
                      <a:pt x="491" y="105"/>
                      <a:pt x="442" y="32"/>
                      <a:pt x="369" y="7"/>
                    </a:cubicBezTo>
                    <a:cubicBezTo>
                      <a:pt x="351" y="3"/>
                      <a:pt x="335" y="1"/>
                      <a:pt x="3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1" name="Google Shape;1001;p43"/>
              <p:cNvSpPr/>
              <p:nvPr/>
            </p:nvSpPr>
            <p:spPr>
              <a:xfrm>
                <a:off x="4672900" y="4621150"/>
                <a:ext cx="14725" cy="29325"/>
              </a:xfrm>
              <a:custGeom>
                <a:rect b="b" l="l" r="r" t="t"/>
                <a:pathLst>
                  <a:path extrusionOk="0" h="1173" w="589">
                    <a:moveTo>
                      <a:pt x="432" y="0"/>
                    </a:moveTo>
                    <a:cubicBezTo>
                      <a:pt x="371" y="0"/>
                      <a:pt x="307" y="28"/>
                      <a:pt x="270" y="83"/>
                    </a:cubicBezTo>
                    <a:cubicBezTo>
                      <a:pt x="196" y="230"/>
                      <a:pt x="123" y="402"/>
                      <a:pt x="74" y="573"/>
                    </a:cubicBezTo>
                    <a:cubicBezTo>
                      <a:pt x="25" y="720"/>
                      <a:pt x="0" y="892"/>
                      <a:pt x="0" y="1063"/>
                    </a:cubicBezTo>
                    <a:cubicBezTo>
                      <a:pt x="0" y="1135"/>
                      <a:pt x="59" y="1173"/>
                      <a:pt x="112" y="1173"/>
                    </a:cubicBezTo>
                    <a:cubicBezTo>
                      <a:pt x="150" y="1173"/>
                      <a:pt x="186" y="1153"/>
                      <a:pt x="196" y="1112"/>
                    </a:cubicBezTo>
                    <a:cubicBezTo>
                      <a:pt x="270" y="965"/>
                      <a:pt x="295" y="794"/>
                      <a:pt x="344" y="647"/>
                    </a:cubicBezTo>
                    <a:cubicBezTo>
                      <a:pt x="393" y="500"/>
                      <a:pt x="466" y="353"/>
                      <a:pt x="540" y="230"/>
                    </a:cubicBezTo>
                    <a:cubicBezTo>
                      <a:pt x="589" y="157"/>
                      <a:pt x="564" y="59"/>
                      <a:pt x="491" y="10"/>
                    </a:cubicBezTo>
                    <a:cubicBezTo>
                      <a:pt x="472" y="3"/>
                      <a:pt x="452" y="0"/>
                      <a:pt x="4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2" name="Google Shape;1002;p43"/>
              <p:cNvSpPr/>
              <p:nvPr/>
            </p:nvSpPr>
            <p:spPr>
              <a:xfrm>
                <a:off x="4640425" y="4698075"/>
                <a:ext cx="10825" cy="34725"/>
              </a:xfrm>
              <a:custGeom>
                <a:rect b="b" l="l" r="r" t="t"/>
                <a:pathLst>
                  <a:path extrusionOk="0" h="1389" w="433">
                    <a:moveTo>
                      <a:pt x="305" y="0"/>
                    </a:moveTo>
                    <a:cubicBezTo>
                      <a:pt x="266" y="0"/>
                      <a:pt x="231" y="22"/>
                      <a:pt x="221" y="70"/>
                    </a:cubicBezTo>
                    <a:cubicBezTo>
                      <a:pt x="98" y="486"/>
                      <a:pt x="25" y="903"/>
                      <a:pt x="0" y="1320"/>
                    </a:cubicBezTo>
                    <a:cubicBezTo>
                      <a:pt x="0" y="1362"/>
                      <a:pt x="34" y="1389"/>
                      <a:pt x="66" y="1389"/>
                    </a:cubicBezTo>
                    <a:cubicBezTo>
                      <a:pt x="90" y="1389"/>
                      <a:pt x="113" y="1375"/>
                      <a:pt x="123" y="1344"/>
                    </a:cubicBezTo>
                    <a:cubicBezTo>
                      <a:pt x="221" y="927"/>
                      <a:pt x="295" y="535"/>
                      <a:pt x="417" y="143"/>
                    </a:cubicBezTo>
                    <a:cubicBezTo>
                      <a:pt x="432" y="53"/>
                      <a:pt x="365" y="0"/>
                      <a:pt x="3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3" name="Google Shape;1003;p43"/>
              <p:cNvSpPr/>
              <p:nvPr/>
            </p:nvSpPr>
            <p:spPr>
              <a:xfrm>
                <a:off x="4709050" y="4575200"/>
                <a:ext cx="6775" cy="19125"/>
              </a:xfrm>
              <a:custGeom>
                <a:rect b="b" l="l" r="r" t="t"/>
                <a:pathLst>
                  <a:path extrusionOk="0" h="765" w="271">
                    <a:moveTo>
                      <a:pt x="132" y="0"/>
                    </a:moveTo>
                    <a:cubicBezTo>
                      <a:pt x="91" y="0"/>
                      <a:pt x="49" y="28"/>
                      <a:pt x="49" y="83"/>
                    </a:cubicBezTo>
                    <a:cubicBezTo>
                      <a:pt x="0" y="279"/>
                      <a:pt x="25" y="500"/>
                      <a:pt x="74" y="720"/>
                    </a:cubicBezTo>
                    <a:cubicBezTo>
                      <a:pt x="84" y="751"/>
                      <a:pt x="112" y="765"/>
                      <a:pt x="140" y="765"/>
                    </a:cubicBezTo>
                    <a:cubicBezTo>
                      <a:pt x="180" y="765"/>
                      <a:pt x="221" y="738"/>
                      <a:pt x="221" y="696"/>
                    </a:cubicBezTo>
                    <a:lnTo>
                      <a:pt x="221" y="402"/>
                    </a:lnTo>
                    <a:cubicBezTo>
                      <a:pt x="221" y="303"/>
                      <a:pt x="246" y="230"/>
                      <a:pt x="246" y="132"/>
                    </a:cubicBezTo>
                    <a:cubicBezTo>
                      <a:pt x="270" y="83"/>
                      <a:pt x="221" y="9"/>
                      <a:pt x="172" y="9"/>
                    </a:cubicBezTo>
                    <a:cubicBezTo>
                      <a:pt x="160" y="3"/>
                      <a:pt x="146" y="0"/>
                      <a:pt x="1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4" name="Google Shape;1004;p43"/>
              <p:cNvSpPr/>
              <p:nvPr/>
            </p:nvSpPr>
            <p:spPr>
              <a:xfrm>
                <a:off x="4727425" y="4635000"/>
                <a:ext cx="5550" cy="35575"/>
              </a:xfrm>
              <a:custGeom>
                <a:rect b="b" l="l" r="r" t="t"/>
                <a:pathLst>
                  <a:path extrusionOk="0" h="1423" w="222">
                    <a:moveTo>
                      <a:pt x="102" y="1"/>
                    </a:moveTo>
                    <a:cubicBezTo>
                      <a:pt x="50" y="1"/>
                      <a:pt x="1" y="31"/>
                      <a:pt x="1" y="93"/>
                    </a:cubicBezTo>
                    <a:lnTo>
                      <a:pt x="1" y="754"/>
                    </a:lnTo>
                    <a:cubicBezTo>
                      <a:pt x="1" y="951"/>
                      <a:pt x="25" y="1171"/>
                      <a:pt x="50" y="1367"/>
                    </a:cubicBezTo>
                    <a:cubicBezTo>
                      <a:pt x="50" y="1404"/>
                      <a:pt x="80" y="1422"/>
                      <a:pt x="114" y="1422"/>
                    </a:cubicBezTo>
                    <a:cubicBezTo>
                      <a:pt x="148" y="1422"/>
                      <a:pt x="185" y="1404"/>
                      <a:pt x="197" y="1367"/>
                    </a:cubicBezTo>
                    <a:cubicBezTo>
                      <a:pt x="221" y="1171"/>
                      <a:pt x="221" y="951"/>
                      <a:pt x="221" y="730"/>
                    </a:cubicBezTo>
                    <a:lnTo>
                      <a:pt x="221" y="93"/>
                    </a:lnTo>
                    <a:cubicBezTo>
                      <a:pt x="209" y="31"/>
                      <a:pt x="154" y="1"/>
                      <a:pt x="1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5" name="Google Shape;1005;p43"/>
              <p:cNvSpPr/>
              <p:nvPr/>
            </p:nvSpPr>
            <p:spPr>
              <a:xfrm>
                <a:off x="4781350" y="4629175"/>
                <a:ext cx="16575" cy="41425"/>
              </a:xfrm>
              <a:custGeom>
                <a:rect b="b" l="l" r="r" t="t"/>
                <a:pathLst>
                  <a:path extrusionOk="0" h="1657" w="663">
                    <a:moveTo>
                      <a:pt x="173" y="1"/>
                    </a:moveTo>
                    <a:cubicBezTo>
                      <a:pt x="157" y="1"/>
                      <a:pt x="140" y="3"/>
                      <a:pt x="123" y="7"/>
                    </a:cubicBezTo>
                    <a:cubicBezTo>
                      <a:pt x="49" y="32"/>
                      <a:pt x="0" y="130"/>
                      <a:pt x="25" y="203"/>
                    </a:cubicBezTo>
                    <a:cubicBezTo>
                      <a:pt x="98" y="424"/>
                      <a:pt x="172" y="669"/>
                      <a:pt x="246" y="889"/>
                    </a:cubicBezTo>
                    <a:cubicBezTo>
                      <a:pt x="319" y="1110"/>
                      <a:pt x="368" y="1355"/>
                      <a:pt x="442" y="1576"/>
                    </a:cubicBezTo>
                    <a:cubicBezTo>
                      <a:pt x="464" y="1631"/>
                      <a:pt x="511" y="1656"/>
                      <a:pt x="556" y="1656"/>
                    </a:cubicBezTo>
                    <a:cubicBezTo>
                      <a:pt x="610" y="1656"/>
                      <a:pt x="662" y="1619"/>
                      <a:pt x="662" y="1551"/>
                    </a:cubicBezTo>
                    <a:cubicBezTo>
                      <a:pt x="662" y="1306"/>
                      <a:pt x="638" y="1061"/>
                      <a:pt x="564" y="816"/>
                    </a:cubicBezTo>
                    <a:cubicBezTo>
                      <a:pt x="515" y="571"/>
                      <a:pt x="417" y="350"/>
                      <a:pt x="319" y="130"/>
                    </a:cubicBezTo>
                    <a:cubicBezTo>
                      <a:pt x="319" y="48"/>
                      <a:pt x="252" y="1"/>
                      <a:pt x="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6" name="Google Shape;1006;p43"/>
              <p:cNvSpPr/>
              <p:nvPr/>
            </p:nvSpPr>
            <p:spPr>
              <a:xfrm>
                <a:off x="4826325" y="4609400"/>
                <a:ext cx="14475" cy="39900"/>
              </a:xfrm>
              <a:custGeom>
                <a:rect b="b" l="l" r="r" t="t"/>
                <a:pathLst>
                  <a:path extrusionOk="0" h="1596" w="579">
                    <a:moveTo>
                      <a:pt x="144" y="0"/>
                    </a:moveTo>
                    <a:cubicBezTo>
                      <a:pt x="72" y="0"/>
                      <a:pt x="1" y="59"/>
                      <a:pt x="15" y="161"/>
                    </a:cubicBezTo>
                    <a:cubicBezTo>
                      <a:pt x="138" y="602"/>
                      <a:pt x="260" y="1068"/>
                      <a:pt x="383" y="1533"/>
                    </a:cubicBezTo>
                    <a:cubicBezTo>
                      <a:pt x="393" y="1576"/>
                      <a:pt x="432" y="1596"/>
                      <a:pt x="473" y="1596"/>
                    </a:cubicBezTo>
                    <a:cubicBezTo>
                      <a:pt x="525" y="1596"/>
                      <a:pt x="579" y="1564"/>
                      <a:pt x="579" y="1509"/>
                    </a:cubicBezTo>
                    <a:cubicBezTo>
                      <a:pt x="505" y="1019"/>
                      <a:pt x="407" y="553"/>
                      <a:pt x="260" y="87"/>
                    </a:cubicBezTo>
                    <a:cubicBezTo>
                      <a:pt x="240" y="28"/>
                      <a:pt x="192" y="0"/>
                      <a:pt x="1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7" name="Google Shape;1007;p43"/>
              <p:cNvSpPr/>
              <p:nvPr/>
            </p:nvSpPr>
            <p:spPr>
              <a:xfrm>
                <a:off x="4868350" y="4594575"/>
                <a:ext cx="10450" cy="16400"/>
              </a:xfrm>
              <a:custGeom>
                <a:rect b="b" l="l" r="r" t="t"/>
                <a:pathLst>
                  <a:path extrusionOk="0" h="656" w="418">
                    <a:moveTo>
                      <a:pt x="123" y="0"/>
                    </a:moveTo>
                    <a:cubicBezTo>
                      <a:pt x="105" y="0"/>
                      <a:pt x="86" y="6"/>
                      <a:pt x="74" y="19"/>
                    </a:cubicBezTo>
                    <a:cubicBezTo>
                      <a:pt x="25" y="43"/>
                      <a:pt x="1" y="117"/>
                      <a:pt x="50" y="166"/>
                    </a:cubicBezTo>
                    <a:cubicBezTo>
                      <a:pt x="74" y="239"/>
                      <a:pt x="123" y="313"/>
                      <a:pt x="148" y="386"/>
                    </a:cubicBezTo>
                    <a:lnTo>
                      <a:pt x="221" y="509"/>
                    </a:lnTo>
                    <a:cubicBezTo>
                      <a:pt x="221" y="533"/>
                      <a:pt x="246" y="582"/>
                      <a:pt x="270" y="607"/>
                    </a:cubicBezTo>
                    <a:cubicBezTo>
                      <a:pt x="295" y="656"/>
                      <a:pt x="344" y="656"/>
                      <a:pt x="368" y="656"/>
                    </a:cubicBezTo>
                    <a:cubicBezTo>
                      <a:pt x="417" y="631"/>
                      <a:pt x="417" y="607"/>
                      <a:pt x="417" y="558"/>
                    </a:cubicBezTo>
                    <a:cubicBezTo>
                      <a:pt x="417" y="533"/>
                      <a:pt x="393" y="484"/>
                      <a:pt x="393" y="435"/>
                    </a:cubicBezTo>
                    <a:lnTo>
                      <a:pt x="344" y="313"/>
                    </a:lnTo>
                    <a:cubicBezTo>
                      <a:pt x="319" y="239"/>
                      <a:pt x="270" y="166"/>
                      <a:pt x="221" y="68"/>
                    </a:cubicBezTo>
                    <a:cubicBezTo>
                      <a:pt x="221" y="43"/>
                      <a:pt x="197" y="19"/>
                      <a:pt x="172" y="19"/>
                    </a:cubicBezTo>
                    <a:cubicBezTo>
                      <a:pt x="160" y="6"/>
                      <a:pt x="142" y="0"/>
                      <a:pt x="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8" name="Google Shape;1008;p43"/>
              <p:cNvSpPr/>
              <p:nvPr/>
            </p:nvSpPr>
            <p:spPr>
              <a:xfrm>
                <a:off x="4941875" y="4578325"/>
                <a:ext cx="19650" cy="29900"/>
              </a:xfrm>
              <a:custGeom>
                <a:rect b="b" l="l" r="r" t="t"/>
                <a:pathLst>
                  <a:path extrusionOk="0" h="1196" w="786">
                    <a:moveTo>
                      <a:pt x="197" y="1"/>
                    </a:moveTo>
                    <a:cubicBezTo>
                      <a:pt x="182" y="1"/>
                      <a:pt x="165" y="3"/>
                      <a:pt x="148" y="7"/>
                    </a:cubicBezTo>
                    <a:cubicBezTo>
                      <a:pt x="50" y="31"/>
                      <a:pt x="1" y="105"/>
                      <a:pt x="25" y="203"/>
                    </a:cubicBezTo>
                    <a:cubicBezTo>
                      <a:pt x="148" y="546"/>
                      <a:pt x="344" y="889"/>
                      <a:pt x="613" y="1159"/>
                    </a:cubicBezTo>
                    <a:cubicBezTo>
                      <a:pt x="626" y="1183"/>
                      <a:pt x="650" y="1196"/>
                      <a:pt x="675" y="1196"/>
                    </a:cubicBezTo>
                    <a:cubicBezTo>
                      <a:pt x="699" y="1196"/>
                      <a:pt x="724" y="1183"/>
                      <a:pt x="736" y="1159"/>
                    </a:cubicBezTo>
                    <a:cubicBezTo>
                      <a:pt x="785" y="1134"/>
                      <a:pt x="785" y="1061"/>
                      <a:pt x="761" y="1012"/>
                    </a:cubicBezTo>
                    <a:cubicBezTo>
                      <a:pt x="687" y="865"/>
                      <a:pt x="613" y="718"/>
                      <a:pt x="540" y="546"/>
                    </a:cubicBezTo>
                    <a:cubicBezTo>
                      <a:pt x="515" y="473"/>
                      <a:pt x="466" y="399"/>
                      <a:pt x="442" y="301"/>
                    </a:cubicBezTo>
                    <a:lnTo>
                      <a:pt x="393" y="203"/>
                    </a:lnTo>
                    <a:lnTo>
                      <a:pt x="344" y="129"/>
                    </a:lnTo>
                    <a:lnTo>
                      <a:pt x="344" y="105"/>
                    </a:lnTo>
                    <a:cubicBezTo>
                      <a:pt x="324" y="44"/>
                      <a:pt x="270" y="1"/>
                      <a:pt x="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9" name="Google Shape;1009;p43"/>
              <p:cNvSpPr/>
              <p:nvPr/>
            </p:nvSpPr>
            <p:spPr>
              <a:xfrm>
                <a:off x="4974350" y="4551525"/>
                <a:ext cx="20250" cy="14725"/>
              </a:xfrm>
              <a:custGeom>
                <a:rect b="b" l="l" r="r" t="t"/>
                <a:pathLst>
                  <a:path extrusionOk="0" h="589" w="810">
                    <a:moveTo>
                      <a:pt x="172" y="1"/>
                    </a:moveTo>
                    <a:cubicBezTo>
                      <a:pt x="123" y="1"/>
                      <a:pt x="74" y="25"/>
                      <a:pt x="50" y="50"/>
                    </a:cubicBezTo>
                    <a:cubicBezTo>
                      <a:pt x="25" y="74"/>
                      <a:pt x="1" y="123"/>
                      <a:pt x="1" y="172"/>
                    </a:cubicBezTo>
                    <a:cubicBezTo>
                      <a:pt x="1" y="221"/>
                      <a:pt x="25" y="246"/>
                      <a:pt x="50" y="295"/>
                    </a:cubicBezTo>
                    <a:cubicBezTo>
                      <a:pt x="148" y="368"/>
                      <a:pt x="221" y="417"/>
                      <a:pt x="319" y="466"/>
                    </a:cubicBezTo>
                    <a:lnTo>
                      <a:pt x="491" y="540"/>
                    </a:lnTo>
                    <a:cubicBezTo>
                      <a:pt x="540" y="564"/>
                      <a:pt x="589" y="564"/>
                      <a:pt x="638" y="589"/>
                    </a:cubicBezTo>
                    <a:cubicBezTo>
                      <a:pt x="711" y="589"/>
                      <a:pt x="760" y="564"/>
                      <a:pt x="785" y="515"/>
                    </a:cubicBezTo>
                    <a:cubicBezTo>
                      <a:pt x="809" y="442"/>
                      <a:pt x="809" y="393"/>
                      <a:pt x="736" y="344"/>
                    </a:cubicBezTo>
                    <a:lnTo>
                      <a:pt x="638" y="295"/>
                    </a:lnTo>
                    <a:cubicBezTo>
                      <a:pt x="613" y="270"/>
                      <a:pt x="564" y="246"/>
                      <a:pt x="540" y="221"/>
                    </a:cubicBezTo>
                    <a:cubicBezTo>
                      <a:pt x="491" y="197"/>
                      <a:pt x="393" y="123"/>
                      <a:pt x="344" y="99"/>
                    </a:cubicBezTo>
                    <a:lnTo>
                      <a:pt x="295" y="50"/>
                    </a:lnTo>
                    <a:cubicBezTo>
                      <a:pt x="270" y="25"/>
                      <a:pt x="221" y="1"/>
                      <a:pt x="1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0" name="Google Shape;1010;p43"/>
              <p:cNvSpPr/>
              <p:nvPr/>
            </p:nvSpPr>
            <p:spPr>
              <a:xfrm>
                <a:off x="4791150" y="4574800"/>
                <a:ext cx="6150" cy="22100"/>
              </a:xfrm>
              <a:custGeom>
                <a:rect b="b" l="l" r="r" t="t"/>
                <a:pathLst>
                  <a:path extrusionOk="0" h="884" w="246">
                    <a:moveTo>
                      <a:pt x="123" y="1"/>
                    </a:moveTo>
                    <a:cubicBezTo>
                      <a:pt x="50" y="1"/>
                      <a:pt x="1" y="50"/>
                      <a:pt x="1" y="123"/>
                    </a:cubicBezTo>
                    <a:cubicBezTo>
                      <a:pt x="1" y="221"/>
                      <a:pt x="1" y="344"/>
                      <a:pt x="1" y="467"/>
                    </a:cubicBezTo>
                    <a:cubicBezTo>
                      <a:pt x="1" y="516"/>
                      <a:pt x="1" y="589"/>
                      <a:pt x="25" y="638"/>
                    </a:cubicBezTo>
                    <a:cubicBezTo>
                      <a:pt x="25" y="712"/>
                      <a:pt x="50" y="761"/>
                      <a:pt x="74" y="810"/>
                    </a:cubicBezTo>
                    <a:cubicBezTo>
                      <a:pt x="74" y="859"/>
                      <a:pt x="123" y="883"/>
                      <a:pt x="172" y="883"/>
                    </a:cubicBezTo>
                    <a:cubicBezTo>
                      <a:pt x="221" y="883"/>
                      <a:pt x="246" y="834"/>
                      <a:pt x="246" y="785"/>
                    </a:cubicBezTo>
                    <a:cubicBezTo>
                      <a:pt x="246" y="736"/>
                      <a:pt x="246" y="687"/>
                      <a:pt x="246" y="614"/>
                    </a:cubicBezTo>
                    <a:cubicBezTo>
                      <a:pt x="246" y="565"/>
                      <a:pt x="246" y="516"/>
                      <a:pt x="246" y="467"/>
                    </a:cubicBezTo>
                    <a:cubicBezTo>
                      <a:pt x="221" y="344"/>
                      <a:pt x="221" y="221"/>
                      <a:pt x="246" y="123"/>
                    </a:cubicBezTo>
                    <a:cubicBezTo>
                      <a:pt x="246" y="50"/>
                      <a:pt x="197" y="1"/>
                      <a:pt x="1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011" name="Google Shape;1011;p43"/>
          <p:cNvGrpSpPr/>
          <p:nvPr/>
        </p:nvGrpSpPr>
        <p:grpSpPr>
          <a:xfrm>
            <a:off x="928387" y="3239890"/>
            <a:ext cx="2472375" cy="1548849"/>
            <a:chOff x="1061200" y="2426059"/>
            <a:chExt cx="2885929" cy="1807925"/>
          </a:xfrm>
        </p:grpSpPr>
        <p:grpSp>
          <p:nvGrpSpPr>
            <p:cNvPr id="1012" name="Google Shape;1012;p43"/>
            <p:cNvGrpSpPr/>
            <p:nvPr/>
          </p:nvGrpSpPr>
          <p:grpSpPr>
            <a:xfrm>
              <a:off x="1062155" y="2430729"/>
              <a:ext cx="2884973" cy="1803255"/>
              <a:chOff x="2262925" y="4035350"/>
              <a:chExt cx="1660225" cy="1037725"/>
            </a:xfrm>
          </p:grpSpPr>
          <p:sp>
            <p:nvSpPr>
              <p:cNvPr id="1013" name="Google Shape;1013;p43"/>
              <p:cNvSpPr/>
              <p:nvPr/>
            </p:nvSpPr>
            <p:spPr>
              <a:xfrm>
                <a:off x="3378500" y="4485050"/>
                <a:ext cx="196500" cy="108425"/>
              </a:xfrm>
              <a:custGeom>
                <a:rect b="b" l="l" r="r" t="t"/>
                <a:pathLst>
                  <a:path extrusionOk="0" h="4337" w="7860">
                    <a:moveTo>
                      <a:pt x="1437" y="0"/>
                    </a:moveTo>
                    <a:cubicBezTo>
                      <a:pt x="797" y="22"/>
                      <a:pt x="422" y="596"/>
                      <a:pt x="157" y="1103"/>
                    </a:cubicBezTo>
                    <a:cubicBezTo>
                      <a:pt x="1" y="1445"/>
                      <a:pt x="293" y="1713"/>
                      <a:pt x="574" y="1713"/>
                    </a:cubicBezTo>
                    <a:cubicBezTo>
                      <a:pt x="729" y="1713"/>
                      <a:pt x="881" y="1631"/>
                      <a:pt x="951" y="1435"/>
                    </a:cubicBezTo>
                    <a:cubicBezTo>
                      <a:pt x="1018" y="1214"/>
                      <a:pt x="1150" y="1015"/>
                      <a:pt x="1327" y="883"/>
                    </a:cubicBezTo>
                    <a:cubicBezTo>
                      <a:pt x="1375" y="850"/>
                      <a:pt x="1435" y="830"/>
                      <a:pt x="1490" y="830"/>
                    </a:cubicBezTo>
                    <a:cubicBezTo>
                      <a:pt x="1510" y="830"/>
                      <a:pt x="1530" y="833"/>
                      <a:pt x="1547" y="839"/>
                    </a:cubicBezTo>
                    <a:cubicBezTo>
                      <a:pt x="1658" y="861"/>
                      <a:pt x="1768" y="905"/>
                      <a:pt x="1878" y="971"/>
                    </a:cubicBezTo>
                    <a:cubicBezTo>
                      <a:pt x="2452" y="1280"/>
                      <a:pt x="3004" y="1677"/>
                      <a:pt x="3578" y="2030"/>
                    </a:cubicBezTo>
                    <a:lnTo>
                      <a:pt x="7153" y="4259"/>
                    </a:lnTo>
                    <a:cubicBezTo>
                      <a:pt x="7223" y="4312"/>
                      <a:pt x="7306" y="4336"/>
                      <a:pt x="7390" y="4336"/>
                    </a:cubicBezTo>
                    <a:cubicBezTo>
                      <a:pt x="7518" y="4336"/>
                      <a:pt x="7647" y="4278"/>
                      <a:pt x="7727" y="4171"/>
                    </a:cubicBezTo>
                    <a:cubicBezTo>
                      <a:pt x="7859" y="3995"/>
                      <a:pt x="7837" y="3730"/>
                      <a:pt x="7661" y="3597"/>
                    </a:cubicBezTo>
                    <a:lnTo>
                      <a:pt x="4549" y="1677"/>
                    </a:lnTo>
                    <a:lnTo>
                      <a:pt x="3004" y="684"/>
                    </a:lnTo>
                    <a:cubicBezTo>
                      <a:pt x="2518" y="397"/>
                      <a:pt x="2033" y="0"/>
                      <a:pt x="14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4" name="Google Shape;1014;p43"/>
              <p:cNvSpPr/>
              <p:nvPr/>
            </p:nvSpPr>
            <p:spPr>
              <a:xfrm>
                <a:off x="3397475" y="4491975"/>
                <a:ext cx="12000" cy="17375"/>
              </a:xfrm>
              <a:custGeom>
                <a:rect b="b" l="l" r="r" t="t"/>
                <a:pathLst>
                  <a:path extrusionOk="0" h="695" w="480">
                    <a:moveTo>
                      <a:pt x="29" y="1"/>
                    </a:moveTo>
                    <a:cubicBezTo>
                      <a:pt x="18" y="1"/>
                      <a:pt x="0" y="16"/>
                      <a:pt x="16" y="32"/>
                    </a:cubicBezTo>
                    <a:cubicBezTo>
                      <a:pt x="82" y="142"/>
                      <a:pt x="148" y="253"/>
                      <a:pt x="214" y="363"/>
                    </a:cubicBezTo>
                    <a:cubicBezTo>
                      <a:pt x="237" y="429"/>
                      <a:pt x="259" y="473"/>
                      <a:pt x="303" y="540"/>
                    </a:cubicBezTo>
                    <a:cubicBezTo>
                      <a:pt x="325" y="606"/>
                      <a:pt x="347" y="672"/>
                      <a:pt x="391" y="694"/>
                    </a:cubicBezTo>
                    <a:cubicBezTo>
                      <a:pt x="413" y="694"/>
                      <a:pt x="435" y="694"/>
                      <a:pt x="435" y="672"/>
                    </a:cubicBezTo>
                    <a:cubicBezTo>
                      <a:pt x="479" y="606"/>
                      <a:pt x="413" y="540"/>
                      <a:pt x="391" y="495"/>
                    </a:cubicBezTo>
                    <a:cubicBezTo>
                      <a:pt x="347" y="429"/>
                      <a:pt x="325" y="363"/>
                      <a:pt x="303" y="319"/>
                    </a:cubicBezTo>
                    <a:cubicBezTo>
                      <a:pt x="214" y="209"/>
                      <a:pt x="126" y="98"/>
                      <a:pt x="38" y="10"/>
                    </a:cubicBezTo>
                    <a:cubicBezTo>
                      <a:pt x="38" y="3"/>
                      <a:pt x="34" y="1"/>
                      <a:pt x="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5" name="Google Shape;1015;p43"/>
              <p:cNvSpPr/>
              <p:nvPr/>
            </p:nvSpPr>
            <p:spPr>
              <a:xfrm>
                <a:off x="3407400" y="4486475"/>
                <a:ext cx="7025" cy="19250"/>
              </a:xfrm>
              <a:custGeom>
                <a:rect b="b" l="l" r="r" t="t"/>
                <a:pathLst>
                  <a:path extrusionOk="0" h="770" w="281">
                    <a:moveTo>
                      <a:pt x="47" y="0"/>
                    </a:moveTo>
                    <a:cubicBezTo>
                      <a:pt x="29" y="0"/>
                      <a:pt x="1" y="16"/>
                      <a:pt x="16" y="31"/>
                    </a:cubicBezTo>
                    <a:cubicBezTo>
                      <a:pt x="60" y="164"/>
                      <a:pt x="126" y="274"/>
                      <a:pt x="149" y="406"/>
                    </a:cubicBezTo>
                    <a:cubicBezTo>
                      <a:pt x="171" y="473"/>
                      <a:pt x="171" y="517"/>
                      <a:pt x="193" y="583"/>
                    </a:cubicBezTo>
                    <a:cubicBezTo>
                      <a:pt x="193" y="649"/>
                      <a:pt x="193" y="715"/>
                      <a:pt x="215" y="760"/>
                    </a:cubicBezTo>
                    <a:cubicBezTo>
                      <a:pt x="215" y="767"/>
                      <a:pt x="220" y="769"/>
                      <a:pt x="227" y="769"/>
                    </a:cubicBezTo>
                    <a:cubicBezTo>
                      <a:pt x="242" y="769"/>
                      <a:pt x="266" y="760"/>
                      <a:pt x="281" y="760"/>
                    </a:cubicBezTo>
                    <a:cubicBezTo>
                      <a:pt x="281" y="693"/>
                      <a:pt x="281" y="627"/>
                      <a:pt x="259" y="561"/>
                    </a:cubicBezTo>
                    <a:cubicBezTo>
                      <a:pt x="237" y="495"/>
                      <a:pt x="237" y="451"/>
                      <a:pt x="215" y="384"/>
                    </a:cubicBezTo>
                    <a:cubicBezTo>
                      <a:pt x="171" y="252"/>
                      <a:pt x="126" y="142"/>
                      <a:pt x="60" y="9"/>
                    </a:cubicBezTo>
                    <a:cubicBezTo>
                      <a:pt x="60" y="3"/>
                      <a:pt x="55" y="0"/>
                      <a:pt x="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6" name="Google Shape;1016;p43"/>
              <p:cNvSpPr/>
              <p:nvPr/>
            </p:nvSpPr>
            <p:spPr>
              <a:xfrm>
                <a:off x="3417175" y="4485875"/>
                <a:ext cx="6100" cy="21350"/>
              </a:xfrm>
              <a:custGeom>
                <a:rect b="b" l="l" r="r" t="t"/>
                <a:pathLst>
                  <a:path extrusionOk="0" h="854" w="244">
                    <a:moveTo>
                      <a:pt x="166" y="0"/>
                    </a:moveTo>
                    <a:cubicBezTo>
                      <a:pt x="149" y="0"/>
                      <a:pt x="133" y="11"/>
                      <a:pt x="133" y="33"/>
                    </a:cubicBezTo>
                    <a:cubicBezTo>
                      <a:pt x="133" y="144"/>
                      <a:pt x="133" y="254"/>
                      <a:pt x="133" y="364"/>
                    </a:cubicBezTo>
                    <a:cubicBezTo>
                      <a:pt x="111" y="497"/>
                      <a:pt x="89" y="607"/>
                      <a:pt x="67" y="739"/>
                    </a:cubicBezTo>
                    <a:cubicBezTo>
                      <a:pt x="67" y="762"/>
                      <a:pt x="0" y="828"/>
                      <a:pt x="67" y="850"/>
                    </a:cubicBezTo>
                    <a:cubicBezTo>
                      <a:pt x="71" y="852"/>
                      <a:pt x="76" y="853"/>
                      <a:pt x="80" y="853"/>
                    </a:cubicBezTo>
                    <a:cubicBezTo>
                      <a:pt x="115" y="853"/>
                      <a:pt x="133" y="781"/>
                      <a:pt x="133" y="762"/>
                    </a:cubicBezTo>
                    <a:cubicBezTo>
                      <a:pt x="177" y="651"/>
                      <a:pt x="199" y="541"/>
                      <a:pt x="221" y="408"/>
                    </a:cubicBezTo>
                    <a:cubicBezTo>
                      <a:pt x="243" y="276"/>
                      <a:pt x="243" y="144"/>
                      <a:pt x="199" y="33"/>
                    </a:cubicBezTo>
                    <a:cubicBezTo>
                      <a:pt x="199" y="11"/>
                      <a:pt x="182" y="0"/>
                      <a:pt x="1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7" name="Google Shape;1017;p43"/>
              <p:cNvSpPr/>
              <p:nvPr/>
            </p:nvSpPr>
            <p:spPr>
              <a:xfrm>
                <a:off x="3192800" y="4531000"/>
                <a:ext cx="367850" cy="217075"/>
              </a:xfrm>
              <a:custGeom>
                <a:rect b="b" l="l" r="r" t="t"/>
                <a:pathLst>
                  <a:path extrusionOk="0" h="8683" w="14714">
                    <a:moveTo>
                      <a:pt x="6731" y="1088"/>
                    </a:moveTo>
                    <a:cubicBezTo>
                      <a:pt x="6933" y="1088"/>
                      <a:pt x="7135" y="1128"/>
                      <a:pt x="7320" y="1208"/>
                    </a:cubicBezTo>
                    <a:cubicBezTo>
                      <a:pt x="7673" y="1296"/>
                      <a:pt x="8026" y="1428"/>
                      <a:pt x="8357" y="1605"/>
                    </a:cubicBezTo>
                    <a:cubicBezTo>
                      <a:pt x="8953" y="1914"/>
                      <a:pt x="9417" y="2443"/>
                      <a:pt x="9659" y="3061"/>
                    </a:cubicBezTo>
                    <a:cubicBezTo>
                      <a:pt x="9902" y="3746"/>
                      <a:pt x="9946" y="4496"/>
                      <a:pt x="9770" y="5202"/>
                    </a:cubicBezTo>
                    <a:cubicBezTo>
                      <a:pt x="8821" y="5202"/>
                      <a:pt x="7872" y="5158"/>
                      <a:pt x="6945" y="5048"/>
                    </a:cubicBezTo>
                    <a:cubicBezTo>
                      <a:pt x="6680" y="5004"/>
                      <a:pt x="6393" y="4959"/>
                      <a:pt x="6128" y="4915"/>
                    </a:cubicBezTo>
                    <a:cubicBezTo>
                      <a:pt x="6040" y="4540"/>
                      <a:pt x="5952" y="4143"/>
                      <a:pt x="5864" y="3768"/>
                    </a:cubicBezTo>
                    <a:cubicBezTo>
                      <a:pt x="5753" y="3370"/>
                      <a:pt x="5665" y="2973"/>
                      <a:pt x="5621" y="2554"/>
                    </a:cubicBezTo>
                    <a:cubicBezTo>
                      <a:pt x="5599" y="2002"/>
                      <a:pt x="5775" y="1318"/>
                      <a:pt x="6327" y="1141"/>
                    </a:cubicBezTo>
                    <a:cubicBezTo>
                      <a:pt x="6459" y="1106"/>
                      <a:pt x="6595" y="1088"/>
                      <a:pt x="6731" y="1088"/>
                    </a:cubicBezTo>
                    <a:close/>
                    <a:moveTo>
                      <a:pt x="6781" y="0"/>
                    </a:moveTo>
                    <a:cubicBezTo>
                      <a:pt x="6571" y="0"/>
                      <a:pt x="6360" y="20"/>
                      <a:pt x="6150" y="60"/>
                    </a:cubicBezTo>
                    <a:cubicBezTo>
                      <a:pt x="5223" y="259"/>
                      <a:pt x="4495" y="987"/>
                      <a:pt x="4274" y="1914"/>
                    </a:cubicBezTo>
                    <a:cubicBezTo>
                      <a:pt x="4032" y="2863"/>
                      <a:pt x="4274" y="3790"/>
                      <a:pt x="4583" y="4673"/>
                    </a:cubicBezTo>
                    <a:cubicBezTo>
                      <a:pt x="4297" y="4628"/>
                      <a:pt x="4010" y="4584"/>
                      <a:pt x="3723" y="4562"/>
                    </a:cubicBezTo>
                    <a:cubicBezTo>
                      <a:pt x="3342" y="4513"/>
                      <a:pt x="2940" y="4469"/>
                      <a:pt x="2540" y="4469"/>
                    </a:cubicBezTo>
                    <a:cubicBezTo>
                      <a:pt x="1874" y="4469"/>
                      <a:pt x="1215" y="4590"/>
                      <a:pt x="677" y="5004"/>
                    </a:cubicBezTo>
                    <a:cubicBezTo>
                      <a:pt x="346" y="5268"/>
                      <a:pt x="103" y="5621"/>
                      <a:pt x="37" y="6041"/>
                    </a:cubicBezTo>
                    <a:cubicBezTo>
                      <a:pt x="1" y="6279"/>
                      <a:pt x="207" y="6411"/>
                      <a:pt x="430" y="6411"/>
                    </a:cubicBezTo>
                    <a:cubicBezTo>
                      <a:pt x="476" y="6411"/>
                      <a:pt x="522" y="6405"/>
                      <a:pt x="567" y="6394"/>
                    </a:cubicBezTo>
                    <a:cubicBezTo>
                      <a:pt x="721" y="6504"/>
                      <a:pt x="898" y="6615"/>
                      <a:pt x="1096" y="6703"/>
                    </a:cubicBezTo>
                    <a:cubicBezTo>
                      <a:pt x="1538" y="6902"/>
                      <a:pt x="2001" y="7056"/>
                      <a:pt x="2465" y="7233"/>
                    </a:cubicBezTo>
                    <a:cubicBezTo>
                      <a:pt x="3480" y="7586"/>
                      <a:pt x="4495" y="7895"/>
                      <a:pt x="5532" y="8159"/>
                    </a:cubicBezTo>
                    <a:cubicBezTo>
                      <a:pt x="6791" y="8471"/>
                      <a:pt x="8134" y="8683"/>
                      <a:pt x="9477" y="8683"/>
                    </a:cubicBezTo>
                    <a:cubicBezTo>
                      <a:pt x="10324" y="8683"/>
                      <a:pt x="11171" y="8598"/>
                      <a:pt x="11999" y="8402"/>
                    </a:cubicBezTo>
                    <a:cubicBezTo>
                      <a:pt x="12948" y="8182"/>
                      <a:pt x="14095" y="7740"/>
                      <a:pt x="14493" y="6857"/>
                    </a:cubicBezTo>
                    <a:cubicBezTo>
                      <a:pt x="14713" y="6416"/>
                      <a:pt x="14647" y="5886"/>
                      <a:pt x="14294" y="5511"/>
                    </a:cubicBezTo>
                    <a:cubicBezTo>
                      <a:pt x="13985" y="5246"/>
                      <a:pt x="13610" y="5092"/>
                      <a:pt x="13191" y="5070"/>
                    </a:cubicBezTo>
                    <a:cubicBezTo>
                      <a:pt x="13072" y="5064"/>
                      <a:pt x="12954" y="5061"/>
                      <a:pt x="12836" y="5061"/>
                    </a:cubicBezTo>
                    <a:cubicBezTo>
                      <a:pt x="12513" y="5061"/>
                      <a:pt x="12190" y="5082"/>
                      <a:pt x="11866" y="5114"/>
                    </a:cubicBezTo>
                    <a:cubicBezTo>
                      <a:pt x="11557" y="5158"/>
                      <a:pt x="11226" y="5180"/>
                      <a:pt x="10917" y="5180"/>
                    </a:cubicBezTo>
                    <a:cubicBezTo>
                      <a:pt x="11425" y="3437"/>
                      <a:pt x="10211" y="1605"/>
                      <a:pt x="8777" y="656"/>
                    </a:cubicBezTo>
                    <a:cubicBezTo>
                      <a:pt x="8196" y="229"/>
                      <a:pt x="7497" y="0"/>
                      <a:pt x="67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8" name="Google Shape;1018;p43"/>
              <p:cNvSpPr/>
              <p:nvPr/>
            </p:nvSpPr>
            <p:spPr>
              <a:xfrm>
                <a:off x="3162825" y="4641800"/>
                <a:ext cx="418225" cy="431275"/>
              </a:xfrm>
              <a:custGeom>
                <a:rect b="b" l="l" r="r" t="t"/>
                <a:pathLst>
                  <a:path extrusionOk="0" h="17251" w="16729">
                    <a:moveTo>
                      <a:pt x="2410" y="1"/>
                    </a:moveTo>
                    <a:cubicBezTo>
                      <a:pt x="2314" y="1"/>
                      <a:pt x="2218" y="25"/>
                      <a:pt x="2119" y="86"/>
                    </a:cubicBezTo>
                    <a:cubicBezTo>
                      <a:pt x="1898" y="241"/>
                      <a:pt x="1700" y="439"/>
                      <a:pt x="1545" y="682"/>
                    </a:cubicBezTo>
                    <a:cubicBezTo>
                      <a:pt x="1258" y="1057"/>
                      <a:pt x="1038" y="1498"/>
                      <a:pt x="883" y="1962"/>
                    </a:cubicBezTo>
                    <a:cubicBezTo>
                      <a:pt x="243" y="3441"/>
                      <a:pt x="111" y="5162"/>
                      <a:pt x="66" y="6729"/>
                    </a:cubicBezTo>
                    <a:cubicBezTo>
                      <a:pt x="0" y="8759"/>
                      <a:pt x="287" y="10790"/>
                      <a:pt x="927" y="12710"/>
                    </a:cubicBezTo>
                    <a:cubicBezTo>
                      <a:pt x="1015" y="12908"/>
                      <a:pt x="1104" y="13129"/>
                      <a:pt x="1214" y="13328"/>
                    </a:cubicBezTo>
                    <a:cubicBezTo>
                      <a:pt x="1324" y="13548"/>
                      <a:pt x="1413" y="13769"/>
                      <a:pt x="1523" y="14012"/>
                    </a:cubicBezTo>
                    <a:cubicBezTo>
                      <a:pt x="1545" y="14078"/>
                      <a:pt x="1611" y="14122"/>
                      <a:pt x="1655" y="14166"/>
                    </a:cubicBezTo>
                    <a:cubicBezTo>
                      <a:pt x="1854" y="14519"/>
                      <a:pt x="2075" y="14873"/>
                      <a:pt x="2318" y="15204"/>
                    </a:cubicBezTo>
                    <a:cubicBezTo>
                      <a:pt x="2891" y="15888"/>
                      <a:pt x="3620" y="16417"/>
                      <a:pt x="4436" y="16749"/>
                    </a:cubicBezTo>
                    <a:cubicBezTo>
                      <a:pt x="5330" y="17113"/>
                      <a:pt x="6279" y="17251"/>
                      <a:pt x="7239" y="17251"/>
                    </a:cubicBezTo>
                    <a:cubicBezTo>
                      <a:pt x="8199" y="17251"/>
                      <a:pt x="9170" y="17113"/>
                      <a:pt x="10108" y="16925"/>
                    </a:cubicBezTo>
                    <a:cubicBezTo>
                      <a:pt x="11896" y="16572"/>
                      <a:pt x="13772" y="15976"/>
                      <a:pt x="15096" y="14630"/>
                    </a:cubicBezTo>
                    <a:cubicBezTo>
                      <a:pt x="15692" y="14034"/>
                      <a:pt x="16155" y="13306"/>
                      <a:pt x="16442" y="12511"/>
                    </a:cubicBezTo>
                    <a:cubicBezTo>
                      <a:pt x="16707" y="11628"/>
                      <a:pt x="16729" y="10657"/>
                      <a:pt x="16464" y="9752"/>
                    </a:cubicBezTo>
                    <a:cubicBezTo>
                      <a:pt x="16354" y="9267"/>
                      <a:pt x="16199" y="8803"/>
                      <a:pt x="16067" y="8296"/>
                    </a:cubicBezTo>
                    <a:cubicBezTo>
                      <a:pt x="16045" y="8230"/>
                      <a:pt x="16045" y="8163"/>
                      <a:pt x="16023" y="8075"/>
                    </a:cubicBezTo>
                    <a:cubicBezTo>
                      <a:pt x="15979" y="7722"/>
                      <a:pt x="15957" y="7369"/>
                      <a:pt x="15957" y="6994"/>
                    </a:cubicBezTo>
                    <a:cubicBezTo>
                      <a:pt x="15934" y="6310"/>
                      <a:pt x="15979" y="5625"/>
                      <a:pt x="16023" y="4941"/>
                    </a:cubicBezTo>
                    <a:cubicBezTo>
                      <a:pt x="16045" y="4676"/>
                      <a:pt x="16089" y="4412"/>
                      <a:pt x="16089" y="4147"/>
                    </a:cubicBezTo>
                    <a:cubicBezTo>
                      <a:pt x="16199" y="3838"/>
                      <a:pt x="16265" y="3507"/>
                      <a:pt x="16288" y="3176"/>
                    </a:cubicBezTo>
                    <a:cubicBezTo>
                      <a:pt x="16332" y="2867"/>
                      <a:pt x="16310" y="2536"/>
                      <a:pt x="16265" y="2227"/>
                    </a:cubicBezTo>
                    <a:cubicBezTo>
                      <a:pt x="16221" y="2072"/>
                      <a:pt x="16177" y="1940"/>
                      <a:pt x="16111" y="1785"/>
                    </a:cubicBezTo>
                    <a:cubicBezTo>
                      <a:pt x="16133" y="1653"/>
                      <a:pt x="16067" y="1521"/>
                      <a:pt x="15979" y="1454"/>
                    </a:cubicBezTo>
                    <a:lnTo>
                      <a:pt x="15934" y="1432"/>
                    </a:lnTo>
                    <a:cubicBezTo>
                      <a:pt x="15934" y="1410"/>
                      <a:pt x="15912" y="1388"/>
                      <a:pt x="15912" y="1366"/>
                    </a:cubicBezTo>
                    <a:cubicBezTo>
                      <a:pt x="15881" y="1313"/>
                      <a:pt x="15824" y="1286"/>
                      <a:pt x="15771" y="1286"/>
                    </a:cubicBezTo>
                    <a:cubicBezTo>
                      <a:pt x="15713" y="1286"/>
                      <a:pt x="15659" y="1319"/>
                      <a:pt x="15648" y="1388"/>
                    </a:cubicBezTo>
                    <a:cubicBezTo>
                      <a:pt x="15559" y="1410"/>
                      <a:pt x="15493" y="1454"/>
                      <a:pt x="15449" y="1521"/>
                    </a:cubicBezTo>
                    <a:cubicBezTo>
                      <a:pt x="15405" y="1587"/>
                      <a:pt x="15361" y="1653"/>
                      <a:pt x="15339" y="1741"/>
                    </a:cubicBezTo>
                    <a:cubicBezTo>
                      <a:pt x="15119" y="1814"/>
                      <a:pt x="14885" y="1857"/>
                      <a:pt x="14660" y="1857"/>
                    </a:cubicBezTo>
                    <a:cubicBezTo>
                      <a:pt x="14614" y="1857"/>
                      <a:pt x="14567" y="1855"/>
                      <a:pt x="14522" y="1852"/>
                    </a:cubicBezTo>
                    <a:cubicBezTo>
                      <a:pt x="14235" y="1852"/>
                      <a:pt x="13926" y="1807"/>
                      <a:pt x="13639" y="1807"/>
                    </a:cubicBezTo>
                    <a:cubicBezTo>
                      <a:pt x="13352" y="1807"/>
                      <a:pt x="13043" y="1852"/>
                      <a:pt x="12779" y="1940"/>
                    </a:cubicBezTo>
                    <a:cubicBezTo>
                      <a:pt x="12227" y="2094"/>
                      <a:pt x="11741" y="2403"/>
                      <a:pt x="11190" y="2558"/>
                    </a:cubicBezTo>
                    <a:cubicBezTo>
                      <a:pt x="10914" y="2635"/>
                      <a:pt x="10627" y="2674"/>
                      <a:pt x="10337" y="2674"/>
                    </a:cubicBezTo>
                    <a:cubicBezTo>
                      <a:pt x="10047" y="2674"/>
                      <a:pt x="9755" y="2635"/>
                      <a:pt x="9468" y="2558"/>
                    </a:cubicBezTo>
                    <a:cubicBezTo>
                      <a:pt x="8320" y="2337"/>
                      <a:pt x="7217" y="2006"/>
                      <a:pt x="6114" y="1587"/>
                    </a:cubicBezTo>
                    <a:cubicBezTo>
                      <a:pt x="5032" y="1167"/>
                      <a:pt x="3973" y="704"/>
                      <a:pt x="2958" y="174"/>
                    </a:cubicBezTo>
                    <a:cubicBezTo>
                      <a:pt x="2770" y="88"/>
                      <a:pt x="2591" y="1"/>
                      <a:pt x="24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9" name="Google Shape;1019;p43"/>
              <p:cNvSpPr/>
              <p:nvPr/>
            </p:nvSpPr>
            <p:spPr>
              <a:xfrm>
                <a:off x="3212200" y="4641400"/>
                <a:ext cx="357275" cy="185475"/>
              </a:xfrm>
              <a:custGeom>
                <a:rect b="b" l="l" r="r" t="t"/>
                <a:pathLst>
                  <a:path extrusionOk="0" h="7419" w="14291">
                    <a:moveTo>
                      <a:pt x="5043" y="2221"/>
                    </a:moveTo>
                    <a:cubicBezTo>
                      <a:pt x="5396" y="2375"/>
                      <a:pt x="5772" y="2508"/>
                      <a:pt x="6147" y="2618"/>
                    </a:cubicBezTo>
                    <a:cubicBezTo>
                      <a:pt x="6721" y="2809"/>
                      <a:pt x="7320" y="2907"/>
                      <a:pt x="7923" y="2907"/>
                    </a:cubicBezTo>
                    <a:cubicBezTo>
                      <a:pt x="8295" y="2907"/>
                      <a:pt x="8668" y="2870"/>
                      <a:pt x="9038" y="2795"/>
                    </a:cubicBezTo>
                    <a:lnTo>
                      <a:pt x="9038" y="2817"/>
                    </a:lnTo>
                    <a:cubicBezTo>
                      <a:pt x="8950" y="2993"/>
                      <a:pt x="8839" y="3170"/>
                      <a:pt x="8707" y="3324"/>
                    </a:cubicBezTo>
                    <a:cubicBezTo>
                      <a:pt x="8464" y="3677"/>
                      <a:pt x="8221" y="4030"/>
                      <a:pt x="7934" y="4339"/>
                    </a:cubicBezTo>
                    <a:cubicBezTo>
                      <a:pt x="7427" y="4869"/>
                      <a:pt x="6875" y="5355"/>
                      <a:pt x="6279" y="5730"/>
                    </a:cubicBezTo>
                    <a:cubicBezTo>
                      <a:pt x="6059" y="5818"/>
                      <a:pt x="5860" y="5906"/>
                      <a:pt x="5683" y="6017"/>
                    </a:cubicBezTo>
                    <a:cubicBezTo>
                      <a:pt x="5485" y="6105"/>
                      <a:pt x="5286" y="6193"/>
                      <a:pt x="5065" y="6281"/>
                    </a:cubicBezTo>
                    <a:lnTo>
                      <a:pt x="5043" y="6304"/>
                    </a:lnTo>
                    <a:cubicBezTo>
                      <a:pt x="4823" y="6326"/>
                      <a:pt x="4602" y="6348"/>
                      <a:pt x="4381" y="6348"/>
                    </a:cubicBezTo>
                    <a:lnTo>
                      <a:pt x="3785" y="6348"/>
                    </a:lnTo>
                    <a:cubicBezTo>
                      <a:pt x="3587" y="6348"/>
                      <a:pt x="3388" y="6304"/>
                      <a:pt x="3190" y="6237"/>
                    </a:cubicBezTo>
                    <a:cubicBezTo>
                      <a:pt x="3167" y="6215"/>
                      <a:pt x="3123" y="6193"/>
                      <a:pt x="3101" y="6193"/>
                    </a:cubicBezTo>
                    <a:lnTo>
                      <a:pt x="3057" y="6149"/>
                    </a:lnTo>
                    <a:cubicBezTo>
                      <a:pt x="3035" y="6149"/>
                      <a:pt x="3013" y="6127"/>
                      <a:pt x="2991" y="6105"/>
                    </a:cubicBezTo>
                    <a:lnTo>
                      <a:pt x="2925" y="6039"/>
                    </a:lnTo>
                    <a:cubicBezTo>
                      <a:pt x="2770" y="5906"/>
                      <a:pt x="2682" y="5730"/>
                      <a:pt x="2638" y="5531"/>
                    </a:cubicBezTo>
                    <a:cubicBezTo>
                      <a:pt x="2594" y="5332"/>
                      <a:pt x="2638" y="5112"/>
                      <a:pt x="2726" y="4913"/>
                    </a:cubicBezTo>
                    <a:cubicBezTo>
                      <a:pt x="2836" y="4715"/>
                      <a:pt x="2969" y="4516"/>
                      <a:pt x="3145" y="4361"/>
                    </a:cubicBezTo>
                    <a:cubicBezTo>
                      <a:pt x="3565" y="3942"/>
                      <a:pt x="4094" y="3655"/>
                      <a:pt x="4514" y="3236"/>
                    </a:cubicBezTo>
                    <a:cubicBezTo>
                      <a:pt x="4756" y="3015"/>
                      <a:pt x="4955" y="2728"/>
                      <a:pt x="5043" y="2397"/>
                    </a:cubicBezTo>
                    <a:cubicBezTo>
                      <a:pt x="5043" y="2331"/>
                      <a:pt x="5043" y="2287"/>
                      <a:pt x="5043" y="2221"/>
                    </a:cubicBezTo>
                    <a:close/>
                    <a:moveTo>
                      <a:pt x="378" y="0"/>
                    </a:moveTo>
                    <a:cubicBezTo>
                      <a:pt x="284" y="0"/>
                      <a:pt x="191" y="11"/>
                      <a:pt x="100" y="36"/>
                    </a:cubicBezTo>
                    <a:cubicBezTo>
                      <a:pt x="0" y="56"/>
                      <a:pt x="8" y="219"/>
                      <a:pt x="108" y="219"/>
                    </a:cubicBezTo>
                    <a:cubicBezTo>
                      <a:pt x="119" y="219"/>
                      <a:pt x="131" y="217"/>
                      <a:pt x="144" y="212"/>
                    </a:cubicBezTo>
                    <a:cubicBezTo>
                      <a:pt x="183" y="209"/>
                      <a:pt x="223" y="207"/>
                      <a:pt x="264" y="207"/>
                    </a:cubicBezTo>
                    <a:cubicBezTo>
                      <a:pt x="471" y="207"/>
                      <a:pt x="687" y="256"/>
                      <a:pt x="872" y="367"/>
                    </a:cubicBezTo>
                    <a:cubicBezTo>
                      <a:pt x="1137" y="477"/>
                      <a:pt x="1424" y="610"/>
                      <a:pt x="1689" y="720"/>
                    </a:cubicBezTo>
                    <a:cubicBezTo>
                      <a:pt x="2196" y="941"/>
                      <a:pt x="2704" y="1183"/>
                      <a:pt x="3212" y="1404"/>
                    </a:cubicBezTo>
                    <a:lnTo>
                      <a:pt x="3852" y="1713"/>
                    </a:lnTo>
                    <a:cubicBezTo>
                      <a:pt x="3874" y="1735"/>
                      <a:pt x="3896" y="1757"/>
                      <a:pt x="3918" y="1779"/>
                    </a:cubicBezTo>
                    <a:cubicBezTo>
                      <a:pt x="3918" y="2066"/>
                      <a:pt x="3653" y="2331"/>
                      <a:pt x="3476" y="2508"/>
                    </a:cubicBezTo>
                    <a:lnTo>
                      <a:pt x="3366" y="2596"/>
                    </a:lnTo>
                    <a:cubicBezTo>
                      <a:pt x="2881" y="2905"/>
                      <a:pt x="2439" y="3258"/>
                      <a:pt x="2042" y="3655"/>
                    </a:cubicBezTo>
                    <a:cubicBezTo>
                      <a:pt x="1623" y="4097"/>
                      <a:pt x="1402" y="4670"/>
                      <a:pt x="1402" y="5266"/>
                    </a:cubicBezTo>
                    <a:cubicBezTo>
                      <a:pt x="1424" y="5862"/>
                      <a:pt x="1689" y="6414"/>
                      <a:pt x="2152" y="6789"/>
                    </a:cubicBezTo>
                    <a:cubicBezTo>
                      <a:pt x="2669" y="7244"/>
                      <a:pt x="3336" y="7418"/>
                      <a:pt x="4017" y="7418"/>
                    </a:cubicBezTo>
                    <a:cubicBezTo>
                      <a:pt x="4557" y="7418"/>
                      <a:pt x="5107" y="7308"/>
                      <a:pt x="5595" y="7142"/>
                    </a:cubicBezTo>
                    <a:cubicBezTo>
                      <a:pt x="6721" y="6679"/>
                      <a:pt x="7736" y="5973"/>
                      <a:pt x="8552" y="5046"/>
                    </a:cubicBezTo>
                    <a:cubicBezTo>
                      <a:pt x="9038" y="4538"/>
                      <a:pt x="9457" y="3986"/>
                      <a:pt x="9899" y="3435"/>
                    </a:cubicBezTo>
                    <a:cubicBezTo>
                      <a:pt x="10230" y="2949"/>
                      <a:pt x="10649" y="2508"/>
                      <a:pt x="11135" y="2132"/>
                    </a:cubicBezTo>
                    <a:cubicBezTo>
                      <a:pt x="11157" y="2110"/>
                      <a:pt x="11179" y="2088"/>
                      <a:pt x="11201" y="2066"/>
                    </a:cubicBezTo>
                    <a:cubicBezTo>
                      <a:pt x="11510" y="2066"/>
                      <a:pt x="11819" y="2088"/>
                      <a:pt x="12150" y="2110"/>
                    </a:cubicBezTo>
                    <a:cubicBezTo>
                      <a:pt x="12227" y="2121"/>
                      <a:pt x="12304" y="2127"/>
                      <a:pt x="12384" y="2127"/>
                    </a:cubicBezTo>
                    <a:cubicBezTo>
                      <a:pt x="12464" y="2127"/>
                      <a:pt x="12547" y="2121"/>
                      <a:pt x="12635" y="2110"/>
                    </a:cubicBezTo>
                    <a:cubicBezTo>
                      <a:pt x="12760" y="2126"/>
                      <a:pt x="12896" y="2142"/>
                      <a:pt x="13035" y="2142"/>
                    </a:cubicBezTo>
                    <a:cubicBezTo>
                      <a:pt x="13093" y="2142"/>
                      <a:pt x="13151" y="2139"/>
                      <a:pt x="13209" y="2132"/>
                    </a:cubicBezTo>
                    <a:cubicBezTo>
                      <a:pt x="13364" y="2132"/>
                      <a:pt x="13518" y="2088"/>
                      <a:pt x="13673" y="2066"/>
                    </a:cubicBezTo>
                    <a:cubicBezTo>
                      <a:pt x="13849" y="2044"/>
                      <a:pt x="13982" y="1956"/>
                      <a:pt x="14092" y="1823"/>
                    </a:cubicBezTo>
                    <a:cubicBezTo>
                      <a:pt x="14290" y="1581"/>
                      <a:pt x="14202" y="1228"/>
                      <a:pt x="13937" y="1073"/>
                    </a:cubicBezTo>
                    <a:cubicBezTo>
                      <a:pt x="13695" y="919"/>
                      <a:pt x="13430" y="808"/>
                      <a:pt x="13165" y="742"/>
                    </a:cubicBezTo>
                    <a:cubicBezTo>
                      <a:pt x="12988" y="698"/>
                      <a:pt x="12812" y="676"/>
                      <a:pt x="12657" y="654"/>
                    </a:cubicBezTo>
                    <a:cubicBezTo>
                      <a:pt x="12569" y="643"/>
                      <a:pt x="12481" y="637"/>
                      <a:pt x="12395" y="637"/>
                    </a:cubicBezTo>
                    <a:cubicBezTo>
                      <a:pt x="12310" y="637"/>
                      <a:pt x="12227" y="643"/>
                      <a:pt x="12150" y="654"/>
                    </a:cubicBezTo>
                    <a:cubicBezTo>
                      <a:pt x="12106" y="654"/>
                      <a:pt x="12106" y="698"/>
                      <a:pt x="12150" y="698"/>
                    </a:cubicBezTo>
                    <a:cubicBezTo>
                      <a:pt x="12370" y="742"/>
                      <a:pt x="12591" y="786"/>
                      <a:pt x="12812" y="830"/>
                    </a:cubicBezTo>
                    <a:cubicBezTo>
                      <a:pt x="12988" y="874"/>
                      <a:pt x="13165" y="963"/>
                      <a:pt x="13297" y="1073"/>
                    </a:cubicBezTo>
                    <a:cubicBezTo>
                      <a:pt x="13364" y="1117"/>
                      <a:pt x="13386" y="1205"/>
                      <a:pt x="13386" y="1272"/>
                    </a:cubicBezTo>
                    <a:cubicBezTo>
                      <a:pt x="13342" y="1338"/>
                      <a:pt x="13297" y="1404"/>
                      <a:pt x="13231" y="1448"/>
                    </a:cubicBezTo>
                    <a:cubicBezTo>
                      <a:pt x="13143" y="1514"/>
                      <a:pt x="13033" y="1559"/>
                      <a:pt x="12922" y="1625"/>
                    </a:cubicBezTo>
                    <a:lnTo>
                      <a:pt x="12768" y="1625"/>
                    </a:lnTo>
                    <a:cubicBezTo>
                      <a:pt x="12304" y="1625"/>
                      <a:pt x="11841" y="1559"/>
                      <a:pt x="11377" y="1537"/>
                    </a:cubicBezTo>
                    <a:cubicBezTo>
                      <a:pt x="11306" y="1530"/>
                      <a:pt x="11236" y="1527"/>
                      <a:pt x="11165" y="1527"/>
                    </a:cubicBezTo>
                    <a:cubicBezTo>
                      <a:pt x="10752" y="1527"/>
                      <a:pt x="10345" y="1635"/>
                      <a:pt x="9987" y="1823"/>
                    </a:cubicBezTo>
                    <a:cubicBezTo>
                      <a:pt x="9590" y="2066"/>
                      <a:pt x="9148" y="2221"/>
                      <a:pt x="8685" y="2309"/>
                    </a:cubicBezTo>
                    <a:cubicBezTo>
                      <a:pt x="8486" y="2342"/>
                      <a:pt x="8285" y="2357"/>
                      <a:pt x="8085" y="2357"/>
                    </a:cubicBezTo>
                    <a:cubicBezTo>
                      <a:pt x="7353" y="2357"/>
                      <a:pt x="6619" y="2159"/>
                      <a:pt x="5926" y="1934"/>
                    </a:cubicBezTo>
                    <a:cubicBezTo>
                      <a:pt x="4999" y="1647"/>
                      <a:pt x="4094" y="1272"/>
                      <a:pt x="3167" y="941"/>
                    </a:cubicBezTo>
                    <a:cubicBezTo>
                      <a:pt x="2616" y="742"/>
                      <a:pt x="2086" y="543"/>
                      <a:pt x="1534" y="345"/>
                    </a:cubicBezTo>
                    <a:cubicBezTo>
                      <a:pt x="1194" y="201"/>
                      <a:pt x="781" y="0"/>
                      <a:pt x="3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0" name="Google Shape;1020;p43"/>
              <p:cNvSpPr/>
              <p:nvPr/>
            </p:nvSpPr>
            <p:spPr>
              <a:xfrm>
                <a:off x="3221525" y="4240250"/>
                <a:ext cx="363400" cy="318550"/>
              </a:xfrm>
              <a:custGeom>
                <a:rect b="b" l="l" r="r" t="t"/>
                <a:pathLst>
                  <a:path extrusionOk="0" h="12742" w="14536">
                    <a:moveTo>
                      <a:pt x="6401" y="0"/>
                    </a:moveTo>
                    <a:cubicBezTo>
                      <a:pt x="5918" y="0"/>
                      <a:pt x="5435" y="42"/>
                      <a:pt x="4957" y="126"/>
                    </a:cubicBezTo>
                    <a:lnTo>
                      <a:pt x="4891" y="148"/>
                    </a:lnTo>
                    <a:cubicBezTo>
                      <a:pt x="4843" y="115"/>
                      <a:pt x="4794" y="95"/>
                      <a:pt x="4754" y="95"/>
                    </a:cubicBezTo>
                    <a:cubicBezTo>
                      <a:pt x="4740" y="95"/>
                      <a:pt x="4726" y="98"/>
                      <a:pt x="4715" y="103"/>
                    </a:cubicBezTo>
                    <a:cubicBezTo>
                      <a:pt x="2817" y="589"/>
                      <a:pt x="1272" y="2134"/>
                      <a:pt x="499" y="3922"/>
                    </a:cubicBezTo>
                    <a:lnTo>
                      <a:pt x="477" y="3966"/>
                    </a:lnTo>
                    <a:cubicBezTo>
                      <a:pt x="433" y="4010"/>
                      <a:pt x="411" y="4076"/>
                      <a:pt x="411" y="4142"/>
                    </a:cubicBezTo>
                    <a:cubicBezTo>
                      <a:pt x="212" y="4650"/>
                      <a:pt x="80" y="5202"/>
                      <a:pt x="36" y="5753"/>
                    </a:cubicBezTo>
                    <a:cubicBezTo>
                      <a:pt x="0" y="5931"/>
                      <a:pt x="150" y="6065"/>
                      <a:pt x="314" y="6065"/>
                    </a:cubicBezTo>
                    <a:cubicBezTo>
                      <a:pt x="354" y="6065"/>
                      <a:pt x="394" y="6057"/>
                      <a:pt x="433" y="6040"/>
                    </a:cubicBezTo>
                    <a:cubicBezTo>
                      <a:pt x="1912" y="5356"/>
                      <a:pt x="3479" y="4782"/>
                      <a:pt x="5134" y="4738"/>
                    </a:cubicBezTo>
                    <a:cubicBezTo>
                      <a:pt x="5194" y="4736"/>
                      <a:pt x="5255" y="4735"/>
                      <a:pt x="5315" y="4735"/>
                    </a:cubicBezTo>
                    <a:cubicBezTo>
                      <a:pt x="6578" y="4735"/>
                      <a:pt x="7829" y="5175"/>
                      <a:pt x="8819" y="5996"/>
                    </a:cubicBezTo>
                    <a:cubicBezTo>
                      <a:pt x="9261" y="6371"/>
                      <a:pt x="9636" y="6857"/>
                      <a:pt x="9901" y="7408"/>
                    </a:cubicBezTo>
                    <a:cubicBezTo>
                      <a:pt x="10166" y="8071"/>
                      <a:pt x="10232" y="8777"/>
                      <a:pt x="10122" y="9483"/>
                    </a:cubicBezTo>
                    <a:cubicBezTo>
                      <a:pt x="10077" y="9880"/>
                      <a:pt x="9989" y="10278"/>
                      <a:pt x="9879" y="10675"/>
                    </a:cubicBezTo>
                    <a:cubicBezTo>
                      <a:pt x="9768" y="11006"/>
                      <a:pt x="9680" y="11359"/>
                      <a:pt x="9658" y="11712"/>
                    </a:cubicBezTo>
                    <a:cubicBezTo>
                      <a:pt x="9614" y="12043"/>
                      <a:pt x="9746" y="12374"/>
                      <a:pt x="9989" y="12595"/>
                    </a:cubicBezTo>
                    <a:cubicBezTo>
                      <a:pt x="10149" y="12702"/>
                      <a:pt x="10330" y="12741"/>
                      <a:pt x="10514" y="12741"/>
                    </a:cubicBezTo>
                    <a:cubicBezTo>
                      <a:pt x="10710" y="12741"/>
                      <a:pt x="10910" y="12696"/>
                      <a:pt x="11093" y="12639"/>
                    </a:cubicBezTo>
                    <a:cubicBezTo>
                      <a:pt x="12439" y="12264"/>
                      <a:pt x="13432" y="11050"/>
                      <a:pt x="13940" y="9792"/>
                    </a:cubicBezTo>
                    <a:cubicBezTo>
                      <a:pt x="14425" y="8578"/>
                      <a:pt x="14535" y="7254"/>
                      <a:pt x="14271" y="5974"/>
                    </a:cubicBezTo>
                    <a:cubicBezTo>
                      <a:pt x="14006" y="4694"/>
                      <a:pt x="13388" y="3502"/>
                      <a:pt x="12483" y="2553"/>
                    </a:cubicBezTo>
                    <a:cubicBezTo>
                      <a:pt x="11556" y="1582"/>
                      <a:pt x="10408" y="876"/>
                      <a:pt x="9128" y="457"/>
                    </a:cubicBezTo>
                    <a:cubicBezTo>
                      <a:pt x="8245" y="152"/>
                      <a:pt x="7323" y="0"/>
                      <a:pt x="6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1" name="Google Shape;1021;p43"/>
              <p:cNvSpPr/>
              <p:nvPr/>
            </p:nvSpPr>
            <p:spPr>
              <a:xfrm>
                <a:off x="2353425" y="4107375"/>
                <a:ext cx="766925" cy="659625"/>
              </a:xfrm>
              <a:custGeom>
                <a:rect b="b" l="l" r="r" t="t"/>
                <a:pathLst>
                  <a:path extrusionOk="0" h="26385" w="30677">
                    <a:moveTo>
                      <a:pt x="15548" y="0"/>
                    </a:moveTo>
                    <a:cubicBezTo>
                      <a:pt x="15322" y="0"/>
                      <a:pt x="15096" y="11"/>
                      <a:pt x="14875" y="34"/>
                    </a:cubicBezTo>
                    <a:cubicBezTo>
                      <a:pt x="14412" y="34"/>
                      <a:pt x="13926" y="78"/>
                      <a:pt x="13463" y="144"/>
                    </a:cubicBezTo>
                    <a:cubicBezTo>
                      <a:pt x="12536" y="254"/>
                      <a:pt x="11609" y="431"/>
                      <a:pt x="10726" y="718"/>
                    </a:cubicBezTo>
                    <a:cubicBezTo>
                      <a:pt x="10550" y="762"/>
                      <a:pt x="10395" y="828"/>
                      <a:pt x="10241" y="872"/>
                    </a:cubicBezTo>
                    <a:lnTo>
                      <a:pt x="10108" y="872"/>
                    </a:lnTo>
                    <a:cubicBezTo>
                      <a:pt x="9932" y="938"/>
                      <a:pt x="9777" y="1027"/>
                      <a:pt x="9623" y="1093"/>
                    </a:cubicBezTo>
                    <a:cubicBezTo>
                      <a:pt x="8409" y="1578"/>
                      <a:pt x="7305" y="2263"/>
                      <a:pt x="6334" y="3101"/>
                    </a:cubicBezTo>
                    <a:cubicBezTo>
                      <a:pt x="5959" y="3410"/>
                      <a:pt x="5606" y="3763"/>
                      <a:pt x="5275" y="4138"/>
                    </a:cubicBezTo>
                    <a:cubicBezTo>
                      <a:pt x="5076" y="4359"/>
                      <a:pt x="4856" y="4580"/>
                      <a:pt x="4679" y="4823"/>
                    </a:cubicBezTo>
                    <a:cubicBezTo>
                      <a:pt x="3686" y="5904"/>
                      <a:pt x="2869" y="7140"/>
                      <a:pt x="2251" y="8464"/>
                    </a:cubicBezTo>
                    <a:cubicBezTo>
                      <a:pt x="640" y="12061"/>
                      <a:pt x="0" y="16034"/>
                      <a:pt x="442" y="19962"/>
                    </a:cubicBezTo>
                    <a:cubicBezTo>
                      <a:pt x="662" y="22169"/>
                      <a:pt x="1214" y="24376"/>
                      <a:pt x="2428" y="26230"/>
                    </a:cubicBezTo>
                    <a:cubicBezTo>
                      <a:pt x="2497" y="26299"/>
                      <a:pt x="2583" y="26333"/>
                      <a:pt x="2670" y="26333"/>
                    </a:cubicBezTo>
                    <a:cubicBezTo>
                      <a:pt x="2723" y="26333"/>
                      <a:pt x="2776" y="26321"/>
                      <a:pt x="2825" y="26296"/>
                    </a:cubicBezTo>
                    <a:cubicBezTo>
                      <a:pt x="2874" y="26335"/>
                      <a:pt x="2935" y="26352"/>
                      <a:pt x="2997" y="26352"/>
                    </a:cubicBezTo>
                    <a:cubicBezTo>
                      <a:pt x="3078" y="26352"/>
                      <a:pt x="3160" y="26324"/>
                      <a:pt x="3222" y="26274"/>
                    </a:cubicBezTo>
                    <a:cubicBezTo>
                      <a:pt x="3311" y="26340"/>
                      <a:pt x="3399" y="26362"/>
                      <a:pt x="3487" y="26385"/>
                    </a:cubicBezTo>
                    <a:lnTo>
                      <a:pt x="3686" y="26385"/>
                    </a:lnTo>
                    <a:cubicBezTo>
                      <a:pt x="3774" y="26362"/>
                      <a:pt x="3862" y="26318"/>
                      <a:pt x="3929" y="26274"/>
                    </a:cubicBezTo>
                    <a:lnTo>
                      <a:pt x="3973" y="26230"/>
                    </a:lnTo>
                    <a:lnTo>
                      <a:pt x="4039" y="26230"/>
                    </a:lnTo>
                    <a:cubicBezTo>
                      <a:pt x="4083" y="26230"/>
                      <a:pt x="4127" y="26208"/>
                      <a:pt x="4149" y="26186"/>
                    </a:cubicBezTo>
                    <a:cubicBezTo>
                      <a:pt x="6952" y="25612"/>
                      <a:pt x="9667" y="24773"/>
                      <a:pt x="12293" y="23648"/>
                    </a:cubicBezTo>
                    <a:cubicBezTo>
                      <a:pt x="15030" y="22478"/>
                      <a:pt x="17678" y="21132"/>
                      <a:pt x="20238" y="19653"/>
                    </a:cubicBezTo>
                    <a:cubicBezTo>
                      <a:pt x="21518" y="18903"/>
                      <a:pt x="22798" y="18153"/>
                      <a:pt x="24056" y="17402"/>
                    </a:cubicBezTo>
                    <a:cubicBezTo>
                      <a:pt x="25270" y="16630"/>
                      <a:pt x="26484" y="15857"/>
                      <a:pt x="27631" y="14997"/>
                    </a:cubicBezTo>
                    <a:cubicBezTo>
                      <a:pt x="28205" y="14555"/>
                      <a:pt x="28757" y="14092"/>
                      <a:pt x="29287" y="13606"/>
                    </a:cubicBezTo>
                    <a:cubicBezTo>
                      <a:pt x="29573" y="13364"/>
                      <a:pt x="29816" y="13121"/>
                      <a:pt x="30059" y="12856"/>
                    </a:cubicBezTo>
                    <a:cubicBezTo>
                      <a:pt x="30324" y="12635"/>
                      <a:pt x="30522" y="12348"/>
                      <a:pt x="30611" y="12017"/>
                    </a:cubicBezTo>
                    <a:cubicBezTo>
                      <a:pt x="30677" y="11686"/>
                      <a:pt x="30677" y="11333"/>
                      <a:pt x="30589" y="11024"/>
                    </a:cubicBezTo>
                    <a:cubicBezTo>
                      <a:pt x="30522" y="10671"/>
                      <a:pt x="30412" y="10318"/>
                      <a:pt x="30302" y="9965"/>
                    </a:cubicBezTo>
                    <a:cubicBezTo>
                      <a:pt x="30081" y="9281"/>
                      <a:pt x="29794" y="8619"/>
                      <a:pt x="29441" y="7979"/>
                    </a:cubicBezTo>
                    <a:cubicBezTo>
                      <a:pt x="26815" y="3388"/>
                      <a:pt x="22070" y="409"/>
                      <a:pt x="16817" y="56"/>
                    </a:cubicBezTo>
                    <a:cubicBezTo>
                      <a:pt x="16619" y="56"/>
                      <a:pt x="16420" y="56"/>
                      <a:pt x="16221" y="34"/>
                    </a:cubicBezTo>
                    <a:cubicBezTo>
                      <a:pt x="16001" y="11"/>
                      <a:pt x="15774" y="0"/>
                      <a:pt x="155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2" name="Google Shape;1022;p43"/>
              <p:cNvSpPr/>
              <p:nvPr/>
            </p:nvSpPr>
            <p:spPr>
              <a:xfrm>
                <a:off x="2410800" y="4403125"/>
                <a:ext cx="713425" cy="395425"/>
              </a:xfrm>
              <a:custGeom>
                <a:rect b="b" l="l" r="r" t="t"/>
                <a:pathLst>
                  <a:path extrusionOk="0" h="15817" w="28537">
                    <a:moveTo>
                      <a:pt x="28509" y="1"/>
                    </a:moveTo>
                    <a:cubicBezTo>
                      <a:pt x="28376" y="1"/>
                      <a:pt x="25870" y="2809"/>
                      <a:pt x="12536" y="9721"/>
                    </a:cubicBezTo>
                    <a:cubicBezTo>
                      <a:pt x="10594" y="10736"/>
                      <a:pt x="1987" y="13010"/>
                      <a:pt x="265" y="14400"/>
                    </a:cubicBezTo>
                    <a:cubicBezTo>
                      <a:pt x="1" y="14621"/>
                      <a:pt x="332" y="14819"/>
                      <a:pt x="618" y="14863"/>
                    </a:cubicBezTo>
                    <a:cubicBezTo>
                      <a:pt x="2708" y="15505"/>
                      <a:pt x="4915" y="15817"/>
                      <a:pt x="7110" y="15817"/>
                    </a:cubicBezTo>
                    <a:cubicBezTo>
                      <a:pt x="7256" y="15817"/>
                      <a:pt x="7402" y="15815"/>
                      <a:pt x="7548" y="15812"/>
                    </a:cubicBezTo>
                    <a:cubicBezTo>
                      <a:pt x="9932" y="15768"/>
                      <a:pt x="12293" y="15349"/>
                      <a:pt x="14566" y="14577"/>
                    </a:cubicBezTo>
                    <a:cubicBezTo>
                      <a:pt x="16729" y="13826"/>
                      <a:pt x="18760" y="12789"/>
                      <a:pt x="20636" y="11465"/>
                    </a:cubicBezTo>
                    <a:cubicBezTo>
                      <a:pt x="22489" y="10185"/>
                      <a:pt x="24167" y="8640"/>
                      <a:pt x="25601" y="6896"/>
                    </a:cubicBezTo>
                    <a:cubicBezTo>
                      <a:pt x="26947" y="5241"/>
                      <a:pt x="28051" y="3299"/>
                      <a:pt x="28404" y="1180"/>
                    </a:cubicBezTo>
                    <a:cubicBezTo>
                      <a:pt x="28448" y="893"/>
                      <a:pt x="28492" y="651"/>
                      <a:pt x="28514" y="364"/>
                    </a:cubicBezTo>
                    <a:cubicBezTo>
                      <a:pt x="28514" y="364"/>
                      <a:pt x="28514" y="364"/>
                      <a:pt x="28514" y="342"/>
                    </a:cubicBezTo>
                    <a:cubicBezTo>
                      <a:pt x="28514" y="253"/>
                      <a:pt x="28536" y="165"/>
                      <a:pt x="28514" y="55"/>
                    </a:cubicBezTo>
                    <a:cubicBezTo>
                      <a:pt x="28514" y="55"/>
                      <a:pt x="28514" y="55"/>
                      <a:pt x="28514" y="33"/>
                    </a:cubicBezTo>
                    <a:cubicBezTo>
                      <a:pt x="28514" y="33"/>
                      <a:pt x="28514" y="33"/>
                      <a:pt x="28514" y="11"/>
                    </a:cubicBezTo>
                    <a:cubicBezTo>
                      <a:pt x="28515" y="4"/>
                      <a:pt x="28513" y="1"/>
                      <a:pt x="285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3" name="Google Shape;1023;p43"/>
              <p:cNvSpPr/>
              <p:nvPr/>
            </p:nvSpPr>
            <p:spPr>
              <a:xfrm>
                <a:off x="2469525" y="4736175"/>
                <a:ext cx="25150" cy="61925"/>
              </a:xfrm>
              <a:custGeom>
                <a:rect b="b" l="l" r="r" t="t"/>
                <a:pathLst>
                  <a:path extrusionOk="0" h="2477" w="1006">
                    <a:moveTo>
                      <a:pt x="167" y="0"/>
                    </a:moveTo>
                    <a:cubicBezTo>
                      <a:pt x="84" y="0"/>
                      <a:pt x="1" y="63"/>
                      <a:pt x="13" y="173"/>
                    </a:cubicBezTo>
                    <a:cubicBezTo>
                      <a:pt x="79" y="548"/>
                      <a:pt x="190" y="924"/>
                      <a:pt x="300" y="1299"/>
                    </a:cubicBezTo>
                    <a:cubicBezTo>
                      <a:pt x="388" y="1674"/>
                      <a:pt x="521" y="2049"/>
                      <a:pt x="719" y="2402"/>
                    </a:cubicBezTo>
                    <a:cubicBezTo>
                      <a:pt x="742" y="2455"/>
                      <a:pt x="785" y="2477"/>
                      <a:pt x="829" y="2477"/>
                    </a:cubicBezTo>
                    <a:cubicBezTo>
                      <a:pt x="915" y="2477"/>
                      <a:pt x="1006" y="2394"/>
                      <a:pt x="962" y="2292"/>
                    </a:cubicBezTo>
                    <a:cubicBezTo>
                      <a:pt x="852" y="1939"/>
                      <a:pt x="697" y="1586"/>
                      <a:pt x="587" y="1233"/>
                    </a:cubicBezTo>
                    <a:cubicBezTo>
                      <a:pt x="476" y="857"/>
                      <a:pt x="388" y="504"/>
                      <a:pt x="322" y="129"/>
                    </a:cubicBezTo>
                    <a:cubicBezTo>
                      <a:pt x="302" y="41"/>
                      <a:pt x="235" y="0"/>
                      <a:pt x="1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4" name="Google Shape;1024;p43"/>
              <p:cNvSpPr/>
              <p:nvPr/>
            </p:nvSpPr>
            <p:spPr>
              <a:xfrm>
                <a:off x="2551975" y="4705825"/>
                <a:ext cx="43100" cy="94200"/>
              </a:xfrm>
              <a:custGeom>
                <a:rect b="b" l="l" r="r" t="t"/>
                <a:pathLst>
                  <a:path extrusionOk="0" h="3768" w="1724">
                    <a:moveTo>
                      <a:pt x="173" y="0"/>
                    </a:moveTo>
                    <a:cubicBezTo>
                      <a:pt x="85" y="0"/>
                      <a:pt x="1" y="63"/>
                      <a:pt x="25" y="173"/>
                    </a:cubicBezTo>
                    <a:cubicBezTo>
                      <a:pt x="224" y="1431"/>
                      <a:pt x="710" y="2645"/>
                      <a:pt x="1416" y="3727"/>
                    </a:cubicBezTo>
                    <a:cubicBezTo>
                      <a:pt x="1439" y="3755"/>
                      <a:pt x="1472" y="3768"/>
                      <a:pt x="1508" y="3768"/>
                    </a:cubicBezTo>
                    <a:cubicBezTo>
                      <a:pt x="1608" y="3768"/>
                      <a:pt x="1724" y="3670"/>
                      <a:pt x="1659" y="3572"/>
                    </a:cubicBezTo>
                    <a:cubicBezTo>
                      <a:pt x="1019" y="2513"/>
                      <a:pt x="555" y="1343"/>
                      <a:pt x="334" y="129"/>
                    </a:cubicBezTo>
                    <a:cubicBezTo>
                      <a:pt x="315" y="41"/>
                      <a:pt x="243" y="0"/>
                      <a:pt x="1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5" name="Google Shape;1025;p43"/>
              <p:cNvSpPr/>
              <p:nvPr/>
            </p:nvSpPr>
            <p:spPr>
              <a:xfrm>
                <a:off x="2643575" y="4674775"/>
                <a:ext cx="67800" cy="114925"/>
              </a:xfrm>
              <a:custGeom>
                <a:rect b="b" l="l" r="r" t="t"/>
                <a:pathLst>
                  <a:path extrusionOk="0" h="4597" w="2712">
                    <a:moveTo>
                      <a:pt x="175" y="1"/>
                    </a:moveTo>
                    <a:cubicBezTo>
                      <a:pt x="87" y="1"/>
                      <a:pt x="0" y="58"/>
                      <a:pt x="25" y="157"/>
                    </a:cubicBezTo>
                    <a:cubicBezTo>
                      <a:pt x="378" y="1813"/>
                      <a:pt x="1195" y="3335"/>
                      <a:pt x="2386" y="4549"/>
                    </a:cubicBezTo>
                    <a:cubicBezTo>
                      <a:pt x="2419" y="4582"/>
                      <a:pt x="2458" y="4596"/>
                      <a:pt x="2496" y="4596"/>
                    </a:cubicBezTo>
                    <a:cubicBezTo>
                      <a:pt x="2608" y="4596"/>
                      <a:pt x="2712" y="4472"/>
                      <a:pt x="2629" y="4373"/>
                    </a:cubicBezTo>
                    <a:cubicBezTo>
                      <a:pt x="1504" y="3181"/>
                      <a:pt x="709" y="1702"/>
                      <a:pt x="334" y="113"/>
                    </a:cubicBezTo>
                    <a:cubicBezTo>
                      <a:pt x="315" y="36"/>
                      <a:pt x="244" y="1"/>
                      <a:pt x="1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6" name="Google Shape;1026;p43"/>
              <p:cNvSpPr/>
              <p:nvPr/>
            </p:nvSpPr>
            <p:spPr>
              <a:xfrm>
                <a:off x="2741875" y="4642825"/>
                <a:ext cx="74475" cy="109525"/>
              </a:xfrm>
              <a:custGeom>
                <a:rect b="b" l="l" r="r" t="t"/>
                <a:pathLst>
                  <a:path extrusionOk="0" h="4381" w="2979">
                    <a:moveTo>
                      <a:pt x="200" y="1"/>
                    </a:moveTo>
                    <a:cubicBezTo>
                      <a:pt x="97" y="1"/>
                      <a:pt x="0" y="92"/>
                      <a:pt x="43" y="222"/>
                    </a:cubicBezTo>
                    <a:cubicBezTo>
                      <a:pt x="352" y="994"/>
                      <a:pt x="728" y="1722"/>
                      <a:pt x="1169" y="2429"/>
                    </a:cubicBezTo>
                    <a:cubicBezTo>
                      <a:pt x="1610" y="3135"/>
                      <a:pt x="2118" y="3775"/>
                      <a:pt x="2692" y="4349"/>
                    </a:cubicBezTo>
                    <a:cubicBezTo>
                      <a:pt x="2719" y="4371"/>
                      <a:pt x="2748" y="4381"/>
                      <a:pt x="2775" y="4381"/>
                    </a:cubicBezTo>
                    <a:cubicBezTo>
                      <a:pt x="2884" y="4381"/>
                      <a:pt x="2978" y="4233"/>
                      <a:pt x="2890" y="4128"/>
                    </a:cubicBezTo>
                    <a:cubicBezTo>
                      <a:pt x="2383" y="3532"/>
                      <a:pt x="1897" y="2892"/>
                      <a:pt x="1456" y="2230"/>
                    </a:cubicBezTo>
                    <a:cubicBezTo>
                      <a:pt x="1014" y="1546"/>
                      <a:pt x="639" y="840"/>
                      <a:pt x="352" y="89"/>
                    </a:cubicBezTo>
                    <a:cubicBezTo>
                      <a:pt x="314" y="27"/>
                      <a:pt x="256" y="1"/>
                      <a:pt x="2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7" name="Google Shape;1027;p43"/>
              <p:cNvSpPr/>
              <p:nvPr/>
            </p:nvSpPr>
            <p:spPr>
              <a:xfrm>
                <a:off x="2845600" y="4578025"/>
                <a:ext cx="76550" cy="111425"/>
              </a:xfrm>
              <a:custGeom>
                <a:rect b="b" l="l" r="r" t="t"/>
                <a:pathLst>
                  <a:path extrusionOk="0" h="4457" w="3062">
                    <a:moveTo>
                      <a:pt x="205" y="1"/>
                    </a:moveTo>
                    <a:cubicBezTo>
                      <a:pt x="107" y="1"/>
                      <a:pt x="0" y="102"/>
                      <a:pt x="43" y="231"/>
                    </a:cubicBezTo>
                    <a:cubicBezTo>
                      <a:pt x="573" y="1843"/>
                      <a:pt x="1522" y="3277"/>
                      <a:pt x="2758" y="4425"/>
                    </a:cubicBezTo>
                    <a:cubicBezTo>
                      <a:pt x="2785" y="4447"/>
                      <a:pt x="2815" y="4457"/>
                      <a:pt x="2845" y="4457"/>
                    </a:cubicBezTo>
                    <a:cubicBezTo>
                      <a:pt x="2958" y="4457"/>
                      <a:pt x="3062" y="4314"/>
                      <a:pt x="2957" y="4226"/>
                    </a:cubicBezTo>
                    <a:cubicBezTo>
                      <a:pt x="1787" y="3078"/>
                      <a:pt x="882" y="1666"/>
                      <a:pt x="330" y="99"/>
                    </a:cubicBezTo>
                    <a:cubicBezTo>
                      <a:pt x="307" y="30"/>
                      <a:pt x="257" y="1"/>
                      <a:pt x="2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8" name="Google Shape;1028;p43"/>
              <p:cNvSpPr/>
              <p:nvPr/>
            </p:nvSpPr>
            <p:spPr>
              <a:xfrm>
                <a:off x="2927450" y="4532800"/>
                <a:ext cx="71450" cy="103475"/>
              </a:xfrm>
              <a:custGeom>
                <a:rect b="b" l="l" r="r" t="t"/>
                <a:pathLst>
                  <a:path extrusionOk="0" h="4139" w="2858">
                    <a:moveTo>
                      <a:pt x="204" y="0"/>
                    </a:moveTo>
                    <a:cubicBezTo>
                      <a:pt x="102" y="0"/>
                      <a:pt x="0" y="101"/>
                      <a:pt x="58" y="231"/>
                    </a:cubicBezTo>
                    <a:cubicBezTo>
                      <a:pt x="323" y="959"/>
                      <a:pt x="654" y="1665"/>
                      <a:pt x="1073" y="2349"/>
                    </a:cubicBezTo>
                    <a:cubicBezTo>
                      <a:pt x="1426" y="3034"/>
                      <a:pt x="1934" y="3629"/>
                      <a:pt x="2552" y="4115"/>
                    </a:cubicBezTo>
                    <a:cubicBezTo>
                      <a:pt x="2576" y="4131"/>
                      <a:pt x="2604" y="4139"/>
                      <a:pt x="2630" y="4139"/>
                    </a:cubicBezTo>
                    <a:cubicBezTo>
                      <a:pt x="2747" y="4139"/>
                      <a:pt x="2858" y="4002"/>
                      <a:pt x="2750" y="3894"/>
                    </a:cubicBezTo>
                    <a:cubicBezTo>
                      <a:pt x="2485" y="3607"/>
                      <a:pt x="2221" y="3365"/>
                      <a:pt x="2000" y="3078"/>
                    </a:cubicBezTo>
                    <a:cubicBezTo>
                      <a:pt x="1757" y="2791"/>
                      <a:pt x="1536" y="2482"/>
                      <a:pt x="1338" y="2151"/>
                    </a:cubicBezTo>
                    <a:cubicBezTo>
                      <a:pt x="963" y="1489"/>
                      <a:pt x="632" y="805"/>
                      <a:pt x="345" y="98"/>
                    </a:cubicBezTo>
                    <a:cubicBezTo>
                      <a:pt x="314" y="29"/>
                      <a:pt x="259" y="0"/>
                      <a:pt x="2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9" name="Google Shape;1029;p43"/>
              <p:cNvSpPr/>
              <p:nvPr/>
            </p:nvSpPr>
            <p:spPr>
              <a:xfrm>
                <a:off x="3014750" y="4478375"/>
                <a:ext cx="71450" cy="57925"/>
              </a:xfrm>
              <a:custGeom>
                <a:rect b="b" l="l" r="r" t="t"/>
                <a:pathLst>
                  <a:path extrusionOk="0" h="2317" w="2858">
                    <a:moveTo>
                      <a:pt x="253" y="0"/>
                    </a:moveTo>
                    <a:cubicBezTo>
                      <a:pt x="126" y="0"/>
                      <a:pt x="1" y="145"/>
                      <a:pt x="97" y="289"/>
                    </a:cubicBezTo>
                    <a:cubicBezTo>
                      <a:pt x="781" y="1128"/>
                      <a:pt x="1620" y="1812"/>
                      <a:pt x="2591" y="2297"/>
                    </a:cubicBezTo>
                    <a:cubicBezTo>
                      <a:pt x="2614" y="2311"/>
                      <a:pt x="2637" y="2316"/>
                      <a:pt x="2658" y="2316"/>
                    </a:cubicBezTo>
                    <a:cubicBezTo>
                      <a:pt x="2779" y="2316"/>
                      <a:pt x="2858" y="2133"/>
                      <a:pt x="2745" y="2077"/>
                    </a:cubicBezTo>
                    <a:cubicBezTo>
                      <a:pt x="1840" y="1547"/>
                      <a:pt x="1046" y="863"/>
                      <a:pt x="384" y="68"/>
                    </a:cubicBezTo>
                    <a:cubicBezTo>
                      <a:pt x="348" y="20"/>
                      <a:pt x="300" y="0"/>
                      <a:pt x="2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0" name="Google Shape;1030;p43"/>
              <p:cNvSpPr/>
              <p:nvPr/>
            </p:nvSpPr>
            <p:spPr>
              <a:xfrm>
                <a:off x="2392600" y="4508025"/>
                <a:ext cx="210400" cy="239000"/>
              </a:xfrm>
              <a:custGeom>
                <a:rect b="b" l="l" r="r" t="t"/>
                <a:pathLst>
                  <a:path extrusionOk="0" h="9560" w="8416">
                    <a:moveTo>
                      <a:pt x="1877" y="0"/>
                    </a:moveTo>
                    <a:cubicBezTo>
                      <a:pt x="1655" y="0"/>
                      <a:pt x="1444" y="112"/>
                      <a:pt x="1324" y="317"/>
                    </a:cubicBezTo>
                    <a:cubicBezTo>
                      <a:pt x="1170" y="604"/>
                      <a:pt x="1037" y="913"/>
                      <a:pt x="949" y="1222"/>
                    </a:cubicBezTo>
                    <a:cubicBezTo>
                      <a:pt x="706" y="1818"/>
                      <a:pt x="508" y="2458"/>
                      <a:pt x="353" y="3098"/>
                    </a:cubicBezTo>
                    <a:cubicBezTo>
                      <a:pt x="133" y="3716"/>
                      <a:pt x="22" y="4378"/>
                      <a:pt x="0" y="5062"/>
                    </a:cubicBezTo>
                    <a:cubicBezTo>
                      <a:pt x="22" y="5812"/>
                      <a:pt x="309" y="6563"/>
                      <a:pt x="574" y="7269"/>
                    </a:cubicBezTo>
                    <a:cubicBezTo>
                      <a:pt x="839" y="7953"/>
                      <a:pt x="1170" y="8725"/>
                      <a:pt x="1501" y="9454"/>
                    </a:cubicBezTo>
                    <a:cubicBezTo>
                      <a:pt x="1538" y="9528"/>
                      <a:pt x="1606" y="9560"/>
                      <a:pt x="1674" y="9560"/>
                    </a:cubicBezTo>
                    <a:cubicBezTo>
                      <a:pt x="1809" y="9560"/>
                      <a:pt x="1949" y="9438"/>
                      <a:pt x="1876" y="9277"/>
                    </a:cubicBezTo>
                    <a:cubicBezTo>
                      <a:pt x="1611" y="8703"/>
                      <a:pt x="1346" y="8107"/>
                      <a:pt x="1126" y="7512"/>
                    </a:cubicBezTo>
                    <a:cubicBezTo>
                      <a:pt x="883" y="6894"/>
                      <a:pt x="684" y="6276"/>
                      <a:pt x="530" y="5658"/>
                    </a:cubicBezTo>
                    <a:cubicBezTo>
                      <a:pt x="397" y="5040"/>
                      <a:pt x="442" y="4422"/>
                      <a:pt x="596" y="3826"/>
                    </a:cubicBezTo>
                    <a:cubicBezTo>
                      <a:pt x="751" y="3230"/>
                      <a:pt x="905" y="2634"/>
                      <a:pt x="1104" y="2038"/>
                    </a:cubicBezTo>
                    <a:cubicBezTo>
                      <a:pt x="1214" y="1773"/>
                      <a:pt x="1324" y="1465"/>
                      <a:pt x="1435" y="1200"/>
                    </a:cubicBezTo>
                    <a:cubicBezTo>
                      <a:pt x="1479" y="1045"/>
                      <a:pt x="1545" y="913"/>
                      <a:pt x="1589" y="780"/>
                    </a:cubicBezTo>
                    <a:cubicBezTo>
                      <a:pt x="1655" y="626"/>
                      <a:pt x="1700" y="471"/>
                      <a:pt x="1832" y="427"/>
                    </a:cubicBezTo>
                    <a:cubicBezTo>
                      <a:pt x="1964" y="427"/>
                      <a:pt x="2097" y="449"/>
                      <a:pt x="2207" y="493"/>
                    </a:cubicBezTo>
                    <a:cubicBezTo>
                      <a:pt x="2384" y="516"/>
                      <a:pt x="2538" y="560"/>
                      <a:pt x="2693" y="604"/>
                    </a:cubicBezTo>
                    <a:cubicBezTo>
                      <a:pt x="3002" y="670"/>
                      <a:pt x="3311" y="736"/>
                      <a:pt x="3598" y="824"/>
                    </a:cubicBezTo>
                    <a:cubicBezTo>
                      <a:pt x="3907" y="913"/>
                      <a:pt x="4216" y="1023"/>
                      <a:pt x="4502" y="1111"/>
                    </a:cubicBezTo>
                    <a:cubicBezTo>
                      <a:pt x="4767" y="1178"/>
                      <a:pt x="4988" y="1310"/>
                      <a:pt x="5187" y="1465"/>
                    </a:cubicBezTo>
                    <a:cubicBezTo>
                      <a:pt x="5385" y="1685"/>
                      <a:pt x="5562" y="1950"/>
                      <a:pt x="5672" y="2237"/>
                    </a:cubicBezTo>
                    <a:lnTo>
                      <a:pt x="6113" y="3098"/>
                    </a:lnTo>
                    <a:cubicBezTo>
                      <a:pt x="6422" y="3738"/>
                      <a:pt x="6753" y="4400"/>
                      <a:pt x="7062" y="5062"/>
                    </a:cubicBezTo>
                    <a:cubicBezTo>
                      <a:pt x="7394" y="5702"/>
                      <a:pt x="7680" y="6386"/>
                      <a:pt x="8011" y="7026"/>
                    </a:cubicBezTo>
                    <a:cubicBezTo>
                      <a:pt x="8057" y="7087"/>
                      <a:pt x="8121" y="7114"/>
                      <a:pt x="8183" y="7114"/>
                    </a:cubicBezTo>
                    <a:cubicBezTo>
                      <a:pt x="8302" y="7114"/>
                      <a:pt x="8416" y="7016"/>
                      <a:pt x="8387" y="6872"/>
                    </a:cubicBezTo>
                    <a:cubicBezTo>
                      <a:pt x="8144" y="6209"/>
                      <a:pt x="7813" y="5569"/>
                      <a:pt x="7504" y="4951"/>
                    </a:cubicBezTo>
                    <a:cubicBezTo>
                      <a:pt x="7217" y="4311"/>
                      <a:pt x="6930" y="3694"/>
                      <a:pt x="6599" y="3076"/>
                    </a:cubicBezTo>
                    <a:cubicBezTo>
                      <a:pt x="6445" y="2745"/>
                      <a:pt x="6290" y="2436"/>
                      <a:pt x="6136" y="2127"/>
                    </a:cubicBezTo>
                    <a:cubicBezTo>
                      <a:pt x="6003" y="1840"/>
                      <a:pt x="5849" y="1553"/>
                      <a:pt x="5650" y="1288"/>
                    </a:cubicBezTo>
                    <a:cubicBezTo>
                      <a:pt x="5253" y="824"/>
                      <a:pt x="4591" y="670"/>
                      <a:pt x="4017" y="493"/>
                    </a:cubicBezTo>
                    <a:cubicBezTo>
                      <a:pt x="3377" y="295"/>
                      <a:pt x="2737" y="140"/>
                      <a:pt x="2075" y="30"/>
                    </a:cubicBezTo>
                    <a:cubicBezTo>
                      <a:pt x="2009" y="10"/>
                      <a:pt x="1943" y="0"/>
                      <a:pt x="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1" name="Google Shape;1031;p43"/>
              <p:cNvSpPr/>
              <p:nvPr/>
            </p:nvSpPr>
            <p:spPr>
              <a:xfrm>
                <a:off x="2418525" y="4552125"/>
                <a:ext cx="155400" cy="178375"/>
              </a:xfrm>
              <a:custGeom>
                <a:rect b="b" l="l" r="r" t="t"/>
                <a:pathLst>
                  <a:path extrusionOk="0" h="7135" w="6216">
                    <a:moveTo>
                      <a:pt x="1357" y="0"/>
                    </a:moveTo>
                    <a:cubicBezTo>
                      <a:pt x="1210" y="0"/>
                      <a:pt x="1069" y="45"/>
                      <a:pt x="949" y="120"/>
                    </a:cubicBezTo>
                    <a:cubicBezTo>
                      <a:pt x="795" y="274"/>
                      <a:pt x="685" y="473"/>
                      <a:pt x="641" y="672"/>
                    </a:cubicBezTo>
                    <a:cubicBezTo>
                      <a:pt x="309" y="1643"/>
                      <a:pt x="0" y="2658"/>
                      <a:pt x="265" y="3673"/>
                    </a:cubicBezTo>
                    <a:cubicBezTo>
                      <a:pt x="596" y="4843"/>
                      <a:pt x="1060" y="5968"/>
                      <a:pt x="1656" y="7028"/>
                    </a:cubicBezTo>
                    <a:cubicBezTo>
                      <a:pt x="1693" y="7103"/>
                      <a:pt x="1760" y="7135"/>
                      <a:pt x="1826" y="7135"/>
                    </a:cubicBezTo>
                    <a:cubicBezTo>
                      <a:pt x="1954" y="7135"/>
                      <a:pt x="2081" y="7018"/>
                      <a:pt x="2009" y="6873"/>
                    </a:cubicBezTo>
                    <a:cubicBezTo>
                      <a:pt x="1567" y="6012"/>
                      <a:pt x="1170" y="5108"/>
                      <a:pt x="861" y="4203"/>
                    </a:cubicBezTo>
                    <a:cubicBezTo>
                      <a:pt x="685" y="3739"/>
                      <a:pt x="574" y="3254"/>
                      <a:pt x="574" y="2746"/>
                    </a:cubicBezTo>
                    <a:cubicBezTo>
                      <a:pt x="596" y="2305"/>
                      <a:pt x="707" y="1841"/>
                      <a:pt x="839" y="1400"/>
                    </a:cubicBezTo>
                    <a:cubicBezTo>
                      <a:pt x="905" y="1201"/>
                      <a:pt x="972" y="981"/>
                      <a:pt x="1060" y="760"/>
                    </a:cubicBezTo>
                    <a:cubicBezTo>
                      <a:pt x="1082" y="672"/>
                      <a:pt x="1104" y="583"/>
                      <a:pt x="1148" y="517"/>
                    </a:cubicBezTo>
                    <a:cubicBezTo>
                      <a:pt x="1194" y="441"/>
                      <a:pt x="1250" y="417"/>
                      <a:pt x="1317" y="417"/>
                    </a:cubicBezTo>
                    <a:cubicBezTo>
                      <a:pt x="1347" y="417"/>
                      <a:pt x="1379" y="422"/>
                      <a:pt x="1413" y="429"/>
                    </a:cubicBezTo>
                    <a:cubicBezTo>
                      <a:pt x="1832" y="451"/>
                      <a:pt x="2252" y="539"/>
                      <a:pt x="2671" y="672"/>
                    </a:cubicBezTo>
                    <a:cubicBezTo>
                      <a:pt x="3487" y="981"/>
                      <a:pt x="3929" y="1687"/>
                      <a:pt x="4326" y="2437"/>
                    </a:cubicBezTo>
                    <a:cubicBezTo>
                      <a:pt x="4834" y="3430"/>
                      <a:pt x="5319" y="4445"/>
                      <a:pt x="5849" y="5417"/>
                    </a:cubicBezTo>
                    <a:cubicBezTo>
                      <a:pt x="5880" y="5486"/>
                      <a:pt x="5937" y="5515"/>
                      <a:pt x="5996" y="5515"/>
                    </a:cubicBezTo>
                    <a:cubicBezTo>
                      <a:pt x="6104" y="5515"/>
                      <a:pt x="6215" y="5413"/>
                      <a:pt x="6158" y="5284"/>
                    </a:cubicBezTo>
                    <a:cubicBezTo>
                      <a:pt x="5672" y="4269"/>
                      <a:pt x="5187" y="3276"/>
                      <a:pt x="4679" y="2261"/>
                    </a:cubicBezTo>
                    <a:cubicBezTo>
                      <a:pt x="4282" y="1466"/>
                      <a:pt x="3796" y="694"/>
                      <a:pt x="2936" y="341"/>
                    </a:cubicBezTo>
                    <a:cubicBezTo>
                      <a:pt x="2494" y="186"/>
                      <a:pt x="2031" y="76"/>
                      <a:pt x="1567" y="32"/>
                    </a:cubicBezTo>
                    <a:cubicBezTo>
                      <a:pt x="1497" y="10"/>
                      <a:pt x="1426" y="0"/>
                      <a:pt x="13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2" name="Google Shape;1032;p43"/>
              <p:cNvSpPr/>
              <p:nvPr/>
            </p:nvSpPr>
            <p:spPr>
              <a:xfrm>
                <a:off x="2561975" y="4407175"/>
                <a:ext cx="242750" cy="269600"/>
              </a:xfrm>
              <a:custGeom>
                <a:rect b="b" l="l" r="r" t="t"/>
                <a:pathLst>
                  <a:path extrusionOk="0" h="10784" w="9710">
                    <a:moveTo>
                      <a:pt x="2845" y="0"/>
                    </a:moveTo>
                    <a:cubicBezTo>
                      <a:pt x="2679" y="0"/>
                      <a:pt x="2516" y="17"/>
                      <a:pt x="2362" y="47"/>
                    </a:cubicBezTo>
                    <a:cubicBezTo>
                      <a:pt x="2053" y="180"/>
                      <a:pt x="1832" y="400"/>
                      <a:pt x="1700" y="687"/>
                    </a:cubicBezTo>
                    <a:cubicBezTo>
                      <a:pt x="1523" y="1018"/>
                      <a:pt x="1347" y="1327"/>
                      <a:pt x="1170" y="1658"/>
                    </a:cubicBezTo>
                    <a:cubicBezTo>
                      <a:pt x="817" y="2298"/>
                      <a:pt x="486" y="2983"/>
                      <a:pt x="199" y="3645"/>
                    </a:cubicBezTo>
                    <a:cubicBezTo>
                      <a:pt x="67" y="3976"/>
                      <a:pt x="1" y="4329"/>
                      <a:pt x="45" y="4682"/>
                    </a:cubicBezTo>
                    <a:cubicBezTo>
                      <a:pt x="111" y="5057"/>
                      <a:pt x="221" y="5410"/>
                      <a:pt x="376" y="5763"/>
                    </a:cubicBezTo>
                    <a:cubicBezTo>
                      <a:pt x="972" y="7419"/>
                      <a:pt x="1612" y="9074"/>
                      <a:pt x="2296" y="10685"/>
                    </a:cubicBezTo>
                    <a:cubicBezTo>
                      <a:pt x="2334" y="10754"/>
                      <a:pt x="2394" y="10783"/>
                      <a:pt x="2453" y="10783"/>
                    </a:cubicBezTo>
                    <a:cubicBezTo>
                      <a:pt x="2563" y="10783"/>
                      <a:pt x="2670" y="10682"/>
                      <a:pt x="2627" y="10552"/>
                    </a:cubicBezTo>
                    <a:cubicBezTo>
                      <a:pt x="2075" y="9206"/>
                      <a:pt x="1545" y="7838"/>
                      <a:pt x="1060" y="6470"/>
                    </a:cubicBezTo>
                    <a:cubicBezTo>
                      <a:pt x="950" y="6116"/>
                      <a:pt x="817" y="5785"/>
                      <a:pt x="707" y="5432"/>
                    </a:cubicBezTo>
                    <a:cubicBezTo>
                      <a:pt x="552" y="5101"/>
                      <a:pt x="486" y="4748"/>
                      <a:pt x="464" y="4395"/>
                    </a:cubicBezTo>
                    <a:cubicBezTo>
                      <a:pt x="508" y="4064"/>
                      <a:pt x="619" y="3755"/>
                      <a:pt x="773" y="3468"/>
                    </a:cubicBezTo>
                    <a:cubicBezTo>
                      <a:pt x="905" y="3159"/>
                      <a:pt x="1038" y="2828"/>
                      <a:pt x="1214" y="2519"/>
                    </a:cubicBezTo>
                    <a:cubicBezTo>
                      <a:pt x="1369" y="2210"/>
                      <a:pt x="1523" y="1901"/>
                      <a:pt x="1700" y="1592"/>
                    </a:cubicBezTo>
                    <a:cubicBezTo>
                      <a:pt x="1832" y="1283"/>
                      <a:pt x="2009" y="996"/>
                      <a:pt x="2208" y="709"/>
                    </a:cubicBezTo>
                    <a:cubicBezTo>
                      <a:pt x="2349" y="521"/>
                      <a:pt x="2523" y="467"/>
                      <a:pt x="2723" y="467"/>
                    </a:cubicBezTo>
                    <a:cubicBezTo>
                      <a:pt x="2805" y="467"/>
                      <a:pt x="2890" y="476"/>
                      <a:pt x="2980" y="489"/>
                    </a:cubicBezTo>
                    <a:cubicBezTo>
                      <a:pt x="3311" y="511"/>
                      <a:pt x="3686" y="577"/>
                      <a:pt x="4061" y="643"/>
                    </a:cubicBezTo>
                    <a:cubicBezTo>
                      <a:pt x="4414" y="709"/>
                      <a:pt x="4768" y="754"/>
                      <a:pt x="5121" y="820"/>
                    </a:cubicBezTo>
                    <a:cubicBezTo>
                      <a:pt x="5275" y="842"/>
                      <a:pt x="5408" y="886"/>
                      <a:pt x="5540" y="952"/>
                    </a:cubicBezTo>
                    <a:cubicBezTo>
                      <a:pt x="5672" y="1018"/>
                      <a:pt x="5805" y="1151"/>
                      <a:pt x="5871" y="1283"/>
                    </a:cubicBezTo>
                    <a:cubicBezTo>
                      <a:pt x="6268" y="1879"/>
                      <a:pt x="6643" y="2497"/>
                      <a:pt x="7019" y="3093"/>
                    </a:cubicBezTo>
                    <a:cubicBezTo>
                      <a:pt x="7416" y="3777"/>
                      <a:pt x="7813" y="4483"/>
                      <a:pt x="8188" y="5190"/>
                    </a:cubicBezTo>
                    <a:cubicBezTo>
                      <a:pt x="8564" y="5896"/>
                      <a:pt x="8895" y="6624"/>
                      <a:pt x="9270" y="7330"/>
                    </a:cubicBezTo>
                    <a:cubicBezTo>
                      <a:pt x="9317" y="7409"/>
                      <a:pt x="9389" y="7443"/>
                      <a:pt x="9460" y="7443"/>
                    </a:cubicBezTo>
                    <a:cubicBezTo>
                      <a:pt x="9588" y="7443"/>
                      <a:pt x="9710" y="7332"/>
                      <a:pt x="9667" y="7176"/>
                    </a:cubicBezTo>
                    <a:cubicBezTo>
                      <a:pt x="9380" y="6470"/>
                      <a:pt x="9027" y="5785"/>
                      <a:pt x="8674" y="5101"/>
                    </a:cubicBezTo>
                    <a:cubicBezTo>
                      <a:pt x="8321" y="4417"/>
                      <a:pt x="7946" y="3755"/>
                      <a:pt x="7570" y="3093"/>
                    </a:cubicBezTo>
                    <a:cubicBezTo>
                      <a:pt x="7195" y="2431"/>
                      <a:pt x="6798" y="1791"/>
                      <a:pt x="6379" y="1151"/>
                    </a:cubicBezTo>
                    <a:cubicBezTo>
                      <a:pt x="6224" y="842"/>
                      <a:pt x="5959" y="621"/>
                      <a:pt x="5650" y="467"/>
                    </a:cubicBezTo>
                    <a:cubicBezTo>
                      <a:pt x="5297" y="378"/>
                      <a:pt x="4922" y="290"/>
                      <a:pt x="4547" y="246"/>
                    </a:cubicBezTo>
                    <a:cubicBezTo>
                      <a:pt x="4172" y="180"/>
                      <a:pt x="3797" y="136"/>
                      <a:pt x="3421" y="69"/>
                    </a:cubicBezTo>
                    <a:cubicBezTo>
                      <a:pt x="3232" y="22"/>
                      <a:pt x="3037" y="0"/>
                      <a:pt x="28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3" name="Google Shape;1033;p43"/>
              <p:cNvSpPr/>
              <p:nvPr/>
            </p:nvSpPr>
            <p:spPr>
              <a:xfrm>
                <a:off x="2592875" y="4448625"/>
                <a:ext cx="183975" cy="225750"/>
              </a:xfrm>
              <a:custGeom>
                <a:rect b="b" l="l" r="r" t="t"/>
                <a:pathLst>
                  <a:path extrusionOk="0" h="9030" w="7359">
                    <a:moveTo>
                      <a:pt x="1832" y="0"/>
                    </a:moveTo>
                    <a:cubicBezTo>
                      <a:pt x="1567" y="22"/>
                      <a:pt x="1347" y="177"/>
                      <a:pt x="1236" y="420"/>
                    </a:cubicBezTo>
                    <a:cubicBezTo>
                      <a:pt x="1082" y="685"/>
                      <a:pt x="972" y="949"/>
                      <a:pt x="839" y="1236"/>
                    </a:cubicBezTo>
                    <a:cubicBezTo>
                      <a:pt x="574" y="1788"/>
                      <a:pt x="332" y="2362"/>
                      <a:pt x="155" y="2958"/>
                    </a:cubicBezTo>
                    <a:cubicBezTo>
                      <a:pt x="0" y="3576"/>
                      <a:pt x="199" y="4149"/>
                      <a:pt x="420" y="4745"/>
                    </a:cubicBezTo>
                    <a:cubicBezTo>
                      <a:pt x="883" y="6136"/>
                      <a:pt x="1369" y="7548"/>
                      <a:pt x="1898" y="8916"/>
                    </a:cubicBezTo>
                    <a:cubicBezTo>
                      <a:pt x="1922" y="8996"/>
                      <a:pt x="1978" y="9030"/>
                      <a:pt x="2036" y="9030"/>
                    </a:cubicBezTo>
                    <a:cubicBezTo>
                      <a:pt x="2139" y="9030"/>
                      <a:pt x="2250" y="8925"/>
                      <a:pt x="2207" y="8784"/>
                    </a:cubicBezTo>
                    <a:cubicBezTo>
                      <a:pt x="1854" y="7614"/>
                      <a:pt x="1457" y="6467"/>
                      <a:pt x="1060" y="5319"/>
                    </a:cubicBezTo>
                    <a:cubicBezTo>
                      <a:pt x="839" y="4789"/>
                      <a:pt x="663" y="4216"/>
                      <a:pt x="530" y="3642"/>
                    </a:cubicBezTo>
                    <a:cubicBezTo>
                      <a:pt x="464" y="3090"/>
                      <a:pt x="729" y="2538"/>
                      <a:pt x="949" y="2053"/>
                    </a:cubicBezTo>
                    <a:cubicBezTo>
                      <a:pt x="1060" y="1766"/>
                      <a:pt x="1192" y="1523"/>
                      <a:pt x="1303" y="1258"/>
                    </a:cubicBezTo>
                    <a:cubicBezTo>
                      <a:pt x="1391" y="1016"/>
                      <a:pt x="1523" y="773"/>
                      <a:pt x="1656" y="574"/>
                    </a:cubicBezTo>
                    <a:cubicBezTo>
                      <a:pt x="1727" y="485"/>
                      <a:pt x="1820" y="453"/>
                      <a:pt x="1920" y="453"/>
                    </a:cubicBezTo>
                    <a:cubicBezTo>
                      <a:pt x="2068" y="453"/>
                      <a:pt x="2230" y="522"/>
                      <a:pt x="2362" y="574"/>
                    </a:cubicBezTo>
                    <a:cubicBezTo>
                      <a:pt x="2605" y="640"/>
                      <a:pt x="2825" y="707"/>
                      <a:pt x="3068" y="817"/>
                    </a:cubicBezTo>
                    <a:cubicBezTo>
                      <a:pt x="3532" y="994"/>
                      <a:pt x="3929" y="1303"/>
                      <a:pt x="4194" y="1722"/>
                    </a:cubicBezTo>
                    <a:cubicBezTo>
                      <a:pt x="4503" y="2207"/>
                      <a:pt x="4745" y="2715"/>
                      <a:pt x="5010" y="3223"/>
                    </a:cubicBezTo>
                    <a:cubicBezTo>
                      <a:pt x="5650" y="4414"/>
                      <a:pt x="6268" y="5628"/>
                      <a:pt x="6886" y="6820"/>
                    </a:cubicBezTo>
                    <a:cubicBezTo>
                      <a:pt x="6922" y="6891"/>
                      <a:pt x="6986" y="6921"/>
                      <a:pt x="7055" y="6921"/>
                    </a:cubicBezTo>
                    <a:cubicBezTo>
                      <a:pt x="7199" y="6921"/>
                      <a:pt x="7358" y="6786"/>
                      <a:pt x="7283" y="6621"/>
                    </a:cubicBezTo>
                    <a:cubicBezTo>
                      <a:pt x="6732" y="5452"/>
                      <a:pt x="6114" y="4282"/>
                      <a:pt x="5518" y="3134"/>
                    </a:cubicBezTo>
                    <a:cubicBezTo>
                      <a:pt x="5231" y="2583"/>
                      <a:pt x="4966" y="2009"/>
                      <a:pt x="4635" y="1479"/>
                    </a:cubicBezTo>
                    <a:cubicBezTo>
                      <a:pt x="4326" y="1016"/>
                      <a:pt x="3907" y="662"/>
                      <a:pt x="3399" y="442"/>
                    </a:cubicBezTo>
                    <a:cubicBezTo>
                      <a:pt x="3156" y="331"/>
                      <a:pt x="2914" y="243"/>
                      <a:pt x="2649" y="155"/>
                    </a:cubicBezTo>
                    <a:cubicBezTo>
                      <a:pt x="2384" y="45"/>
                      <a:pt x="2119" y="0"/>
                      <a:pt x="18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4" name="Google Shape;1034;p43"/>
              <p:cNvSpPr/>
              <p:nvPr/>
            </p:nvSpPr>
            <p:spPr>
              <a:xfrm>
                <a:off x="2769975" y="4323000"/>
                <a:ext cx="221975" cy="257975"/>
              </a:xfrm>
              <a:custGeom>
                <a:rect b="b" l="l" r="r" t="t"/>
                <a:pathLst>
                  <a:path extrusionOk="0" h="10319" w="8879">
                    <a:moveTo>
                      <a:pt x="1935" y="1"/>
                    </a:moveTo>
                    <a:cubicBezTo>
                      <a:pt x="1805" y="1"/>
                      <a:pt x="1684" y="32"/>
                      <a:pt x="1590" y="126"/>
                    </a:cubicBezTo>
                    <a:cubicBezTo>
                      <a:pt x="1479" y="214"/>
                      <a:pt x="1413" y="347"/>
                      <a:pt x="1369" y="457"/>
                    </a:cubicBezTo>
                    <a:cubicBezTo>
                      <a:pt x="1281" y="634"/>
                      <a:pt x="1215" y="810"/>
                      <a:pt x="1126" y="987"/>
                    </a:cubicBezTo>
                    <a:cubicBezTo>
                      <a:pt x="972" y="1318"/>
                      <a:pt x="817" y="1649"/>
                      <a:pt x="663" y="1980"/>
                    </a:cubicBezTo>
                    <a:cubicBezTo>
                      <a:pt x="530" y="2311"/>
                      <a:pt x="376" y="2642"/>
                      <a:pt x="244" y="2973"/>
                    </a:cubicBezTo>
                    <a:cubicBezTo>
                      <a:pt x="89" y="3260"/>
                      <a:pt x="23" y="3569"/>
                      <a:pt x="1" y="3878"/>
                    </a:cubicBezTo>
                    <a:cubicBezTo>
                      <a:pt x="45" y="4231"/>
                      <a:pt x="133" y="4584"/>
                      <a:pt x="288" y="4915"/>
                    </a:cubicBezTo>
                    <a:cubicBezTo>
                      <a:pt x="442" y="5246"/>
                      <a:pt x="575" y="5577"/>
                      <a:pt x="707" y="5886"/>
                    </a:cubicBezTo>
                    <a:cubicBezTo>
                      <a:pt x="1303" y="7387"/>
                      <a:pt x="2009" y="8821"/>
                      <a:pt x="2804" y="10212"/>
                    </a:cubicBezTo>
                    <a:cubicBezTo>
                      <a:pt x="2849" y="10287"/>
                      <a:pt x="2920" y="10319"/>
                      <a:pt x="2989" y="10319"/>
                    </a:cubicBezTo>
                    <a:cubicBezTo>
                      <a:pt x="3121" y="10319"/>
                      <a:pt x="3244" y="10202"/>
                      <a:pt x="3157" y="10057"/>
                    </a:cubicBezTo>
                    <a:cubicBezTo>
                      <a:pt x="2517" y="8910"/>
                      <a:pt x="1943" y="7718"/>
                      <a:pt x="1435" y="6482"/>
                    </a:cubicBezTo>
                    <a:cubicBezTo>
                      <a:pt x="1193" y="5864"/>
                      <a:pt x="928" y="5268"/>
                      <a:pt x="685" y="4650"/>
                    </a:cubicBezTo>
                    <a:cubicBezTo>
                      <a:pt x="530" y="4363"/>
                      <a:pt x="464" y="4032"/>
                      <a:pt x="464" y="3701"/>
                    </a:cubicBezTo>
                    <a:cubicBezTo>
                      <a:pt x="553" y="3414"/>
                      <a:pt x="663" y="3105"/>
                      <a:pt x="795" y="2841"/>
                    </a:cubicBezTo>
                    <a:cubicBezTo>
                      <a:pt x="1082" y="2201"/>
                      <a:pt x="1347" y="1583"/>
                      <a:pt x="1634" y="965"/>
                    </a:cubicBezTo>
                    <a:cubicBezTo>
                      <a:pt x="1700" y="832"/>
                      <a:pt x="1766" y="678"/>
                      <a:pt x="1833" y="545"/>
                    </a:cubicBezTo>
                    <a:cubicBezTo>
                      <a:pt x="1855" y="501"/>
                      <a:pt x="1855" y="479"/>
                      <a:pt x="1899" y="457"/>
                    </a:cubicBezTo>
                    <a:cubicBezTo>
                      <a:pt x="1987" y="457"/>
                      <a:pt x="2075" y="479"/>
                      <a:pt x="2164" y="523"/>
                    </a:cubicBezTo>
                    <a:lnTo>
                      <a:pt x="3201" y="722"/>
                    </a:lnTo>
                    <a:cubicBezTo>
                      <a:pt x="3510" y="788"/>
                      <a:pt x="3863" y="832"/>
                      <a:pt x="4172" y="920"/>
                    </a:cubicBezTo>
                    <a:cubicBezTo>
                      <a:pt x="4437" y="1009"/>
                      <a:pt x="4635" y="1185"/>
                      <a:pt x="4768" y="1428"/>
                    </a:cubicBezTo>
                    <a:cubicBezTo>
                      <a:pt x="5165" y="1980"/>
                      <a:pt x="5540" y="2532"/>
                      <a:pt x="5937" y="3083"/>
                    </a:cubicBezTo>
                    <a:cubicBezTo>
                      <a:pt x="6776" y="4319"/>
                      <a:pt x="7593" y="5599"/>
                      <a:pt x="8343" y="6879"/>
                    </a:cubicBezTo>
                    <a:cubicBezTo>
                      <a:pt x="8395" y="6950"/>
                      <a:pt x="8465" y="6980"/>
                      <a:pt x="8536" y="6980"/>
                    </a:cubicBezTo>
                    <a:cubicBezTo>
                      <a:pt x="8707" y="6980"/>
                      <a:pt x="8878" y="6808"/>
                      <a:pt x="8784" y="6636"/>
                    </a:cubicBezTo>
                    <a:cubicBezTo>
                      <a:pt x="8078" y="5401"/>
                      <a:pt x="7306" y="4187"/>
                      <a:pt x="6511" y="2995"/>
                    </a:cubicBezTo>
                    <a:cubicBezTo>
                      <a:pt x="6114" y="2377"/>
                      <a:pt x="5695" y="1803"/>
                      <a:pt x="5275" y="1207"/>
                    </a:cubicBezTo>
                    <a:cubicBezTo>
                      <a:pt x="5121" y="943"/>
                      <a:pt x="4878" y="700"/>
                      <a:pt x="4613" y="545"/>
                    </a:cubicBezTo>
                    <a:cubicBezTo>
                      <a:pt x="4304" y="413"/>
                      <a:pt x="3973" y="347"/>
                      <a:pt x="3642" y="303"/>
                    </a:cubicBezTo>
                    <a:lnTo>
                      <a:pt x="2539" y="104"/>
                    </a:lnTo>
                    <a:cubicBezTo>
                      <a:pt x="2363" y="77"/>
                      <a:pt x="2139" y="1"/>
                      <a:pt x="19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5" name="Google Shape;1035;p43"/>
              <p:cNvSpPr/>
              <p:nvPr/>
            </p:nvSpPr>
            <p:spPr>
              <a:xfrm>
                <a:off x="2808050" y="4371450"/>
                <a:ext cx="159650" cy="197475"/>
              </a:xfrm>
              <a:custGeom>
                <a:rect b="b" l="l" r="r" t="t"/>
                <a:pathLst>
                  <a:path extrusionOk="0" h="7899" w="6386">
                    <a:moveTo>
                      <a:pt x="1284" y="0"/>
                    </a:moveTo>
                    <a:cubicBezTo>
                      <a:pt x="1190" y="0"/>
                      <a:pt x="1097" y="23"/>
                      <a:pt x="1016" y="86"/>
                    </a:cubicBezTo>
                    <a:cubicBezTo>
                      <a:pt x="861" y="263"/>
                      <a:pt x="751" y="461"/>
                      <a:pt x="685" y="704"/>
                    </a:cubicBezTo>
                    <a:cubicBezTo>
                      <a:pt x="574" y="947"/>
                      <a:pt x="464" y="1212"/>
                      <a:pt x="332" y="1454"/>
                    </a:cubicBezTo>
                    <a:cubicBezTo>
                      <a:pt x="89" y="1918"/>
                      <a:pt x="1" y="2447"/>
                      <a:pt x="67" y="2955"/>
                    </a:cubicBezTo>
                    <a:cubicBezTo>
                      <a:pt x="199" y="3463"/>
                      <a:pt x="398" y="3970"/>
                      <a:pt x="641" y="4434"/>
                    </a:cubicBezTo>
                    <a:cubicBezTo>
                      <a:pt x="1148" y="5581"/>
                      <a:pt x="1700" y="6707"/>
                      <a:pt x="2296" y="7810"/>
                    </a:cubicBezTo>
                    <a:cubicBezTo>
                      <a:pt x="2327" y="7872"/>
                      <a:pt x="2385" y="7899"/>
                      <a:pt x="2443" y="7899"/>
                    </a:cubicBezTo>
                    <a:cubicBezTo>
                      <a:pt x="2552" y="7899"/>
                      <a:pt x="2662" y="7807"/>
                      <a:pt x="2605" y="7678"/>
                    </a:cubicBezTo>
                    <a:cubicBezTo>
                      <a:pt x="2141" y="6773"/>
                      <a:pt x="1700" y="5868"/>
                      <a:pt x="1259" y="4941"/>
                    </a:cubicBezTo>
                    <a:cubicBezTo>
                      <a:pt x="1060" y="4478"/>
                      <a:pt x="839" y="4014"/>
                      <a:pt x="641" y="3551"/>
                    </a:cubicBezTo>
                    <a:cubicBezTo>
                      <a:pt x="442" y="3109"/>
                      <a:pt x="398" y="2602"/>
                      <a:pt x="530" y="2138"/>
                    </a:cubicBezTo>
                    <a:cubicBezTo>
                      <a:pt x="685" y="1697"/>
                      <a:pt x="905" y="1234"/>
                      <a:pt x="1104" y="792"/>
                    </a:cubicBezTo>
                    <a:cubicBezTo>
                      <a:pt x="1170" y="682"/>
                      <a:pt x="1192" y="594"/>
                      <a:pt x="1259" y="483"/>
                    </a:cubicBezTo>
                    <a:lnTo>
                      <a:pt x="1281" y="439"/>
                    </a:lnTo>
                    <a:cubicBezTo>
                      <a:pt x="1281" y="417"/>
                      <a:pt x="1286" y="406"/>
                      <a:pt x="1292" y="406"/>
                    </a:cubicBezTo>
                    <a:cubicBezTo>
                      <a:pt x="1297" y="406"/>
                      <a:pt x="1303" y="417"/>
                      <a:pt x="1303" y="439"/>
                    </a:cubicBezTo>
                    <a:cubicBezTo>
                      <a:pt x="1347" y="439"/>
                      <a:pt x="1391" y="461"/>
                      <a:pt x="1413" y="461"/>
                    </a:cubicBezTo>
                    <a:cubicBezTo>
                      <a:pt x="1634" y="505"/>
                      <a:pt x="1854" y="571"/>
                      <a:pt x="2053" y="638"/>
                    </a:cubicBezTo>
                    <a:cubicBezTo>
                      <a:pt x="2450" y="748"/>
                      <a:pt x="2803" y="1013"/>
                      <a:pt x="3024" y="1366"/>
                    </a:cubicBezTo>
                    <a:cubicBezTo>
                      <a:pt x="3333" y="1763"/>
                      <a:pt x="3620" y="2205"/>
                      <a:pt x="3907" y="2602"/>
                    </a:cubicBezTo>
                    <a:cubicBezTo>
                      <a:pt x="4238" y="3065"/>
                      <a:pt x="4591" y="3529"/>
                      <a:pt x="4922" y="4014"/>
                    </a:cubicBezTo>
                    <a:cubicBezTo>
                      <a:pt x="5231" y="4500"/>
                      <a:pt x="5584" y="4963"/>
                      <a:pt x="5959" y="5405"/>
                    </a:cubicBezTo>
                    <a:cubicBezTo>
                      <a:pt x="5997" y="5448"/>
                      <a:pt x="6049" y="5467"/>
                      <a:pt x="6103" y="5467"/>
                    </a:cubicBezTo>
                    <a:cubicBezTo>
                      <a:pt x="6241" y="5467"/>
                      <a:pt x="6386" y="5343"/>
                      <a:pt x="6290" y="5184"/>
                    </a:cubicBezTo>
                    <a:cubicBezTo>
                      <a:pt x="6003" y="4698"/>
                      <a:pt x="5672" y="4235"/>
                      <a:pt x="5319" y="3772"/>
                    </a:cubicBezTo>
                    <a:cubicBezTo>
                      <a:pt x="4988" y="3330"/>
                      <a:pt x="4679" y="2867"/>
                      <a:pt x="4348" y="2425"/>
                    </a:cubicBezTo>
                    <a:cubicBezTo>
                      <a:pt x="4039" y="1962"/>
                      <a:pt x="3730" y="1520"/>
                      <a:pt x="3399" y="1079"/>
                    </a:cubicBezTo>
                    <a:cubicBezTo>
                      <a:pt x="3112" y="682"/>
                      <a:pt x="2715" y="395"/>
                      <a:pt x="2274" y="240"/>
                    </a:cubicBezTo>
                    <a:cubicBezTo>
                      <a:pt x="2075" y="174"/>
                      <a:pt x="1876" y="130"/>
                      <a:pt x="1678" y="86"/>
                    </a:cubicBezTo>
                    <a:cubicBezTo>
                      <a:pt x="1561" y="47"/>
                      <a:pt x="1420" y="0"/>
                      <a:pt x="12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6" name="Google Shape;1036;p43"/>
              <p:cNvSpPr/>
              <p:nvPr/>
            </p:nvSpPr>
            <p:spPr>
              <a:xfrm>
                <a:off x="2943225" y="4241625"/>
                <a:ext cx="171200" cy="232700"/>
              </a:xfrm>
              <a:custGeom>
                <a:rect b="b" l="l" r="r" t="t"/>
                <a:pathLst>
                  <a:path extrusionOk="0" h="9308" w="6848">
                    <a:moveTo>
                      <a:pt x="865" y="1"/>
                    </a:moveTo>
                    <a:cubicBezTo>
                      <a:pt x="751" y="1"/>
                      <a:pt x="660" y="84"/>
                      <a:pt x="641" y="203"/>
                    </a:cubicBezTo>
                    <a:cubicBezTo>
                      <a:pt x="530" y="821"/>
                      <a:pt x="398" y="1439"/>
                      <a:pt x="265" y="2057"/>
                    </a:cubicBezTo>
                    <a:cubicBezTo>
                      <a:pt x="199" y="2366"/>
                      <a:pt x="133" y="2675"/>
                      <a:pt x="89" y="2984"/>
                    </a:cubicBezTo>
                    <a:cubicBezTo>
                      <a:pt x="1" y="3249"/>
                      <a:pt x="1" y="3535"/>
                      <a:pt x="89" y="3800"/>
                    </a:cubicBezTo>
                    <a:cubicBezTo>
                      <a:pt x="177" y="4087"/>
                      <a:pt x="310" y="4374"/>
                      <a:pt x="442" y="4639"/>
                    </a:cubicBezTo>
                    <a:cubicBezTo>
                      <a:pt x="596" y="4926"/>
                      <a:pt x="729" y="5213"/>
                      <a:pt x="861" y="5522"/>
                    </a:cubicBezTo>
                    <a:lnTo>
                      <a:pt x="1678" y="7243"/>
                    </a:lnTo>
                    <a:cubicBezTo>
                      <a:pt x="1965" y="7905"/>
                      <a:pt x="2274" y="8545"/>
                      <a:pt x="2583" y="9185"/>
                    </a:cubicBezTo>
                    <a:cubicBezTo>
                      <a:pt x="2622" y="9271"/>
                      <a:pt x="2691" y="9307"/>
                      <a:pt x="2760" y="9307"/>
                    </a:cubicBezTo>
                    <a:cubicBezTo>
                      <a:pt x="2885" y="9307"/>
                      <a:pt x="3007" y="9188"/>
                      <a:pt x="2936" y="9031"/>
                    </a:cubicBezTo>
                    <a:cubicBezTo>
                      <a:pt x="2428" y="7905"/>
                      <a:pt x="1921" y="6780"/>
                      <a:pt x="1391" y="5654"/>
                    </a:cubicBezTo>
                    <a:lnTo>
                      <a:pt x="641" y="3977"/>
                    </a:lnTo>
                    <a:cubicBezTo>
                      <a:pt x="486" y="3734"/>
                      <a:pt x="442" y="3447"/>
                      <a:pt x="486" y="3182"/>
                    </a:cubicBezTo>
                    <a:cubicBezTo>
                      <a:pt x="552" y="2895"/>
                      <a:pt x="619" y="2609"/>
                      <a:pt x="663" y="2322"/>
                    </a:cubicBezTo>
                    <a:cubicBezTo>
                      <a:pt x="795" y="1704"/>
                      <a:pt x="928" y="1064"/>
                      <a:pt x="1060" y="468"/>
                    </a:cubicBezTo>
                    <a:cubicBezTo>
                      <a:pt x="1545" y="490"/>
                      <a:pt x="2053" y="578"/>
                      <a:pt x="2517" y="733"/>
                    </a:cubicBezTo>
                    <a:cubicBezTo>
                      <a:pt x="2781" y="821"/>
                      <a:pt x="3046" y="909"/>
                      <a:pt x="3289" y="1042"/>
                    </a:cubicBezTo>
                    <a:cubicBezTo>
                      <a:pt x="3532" y="1174"/>
                      <a:pt x="3708" y="1351"/>
                      <a:pt x="3863" y="1571"/>
                    </a:cubicBezTo>
                    <a:cubicBezTo>
                      <a:pt x="4525" y="2498"/>
                      <a:pt x="5121" y="3491"/>
                      <a:pt x="5606" y="4529"/>
                    </a:cubicBezTo>
                    <a:cubicBezTo>
                      <a:pt x="5893" y="5124"/>
                      <a:pt x="6136" y="5742"/>
                      <a:pt x="6379" y="6360"/>
                    </a:cubicBezTo>
                    <a:cubicBezTo>
                      <a:pt x="6409" y="6460"/>
                      <a:pt x="6480" y="6501"/>
                      <a:pt x="6555" y="6501"/>
                    </a:cubicBezTo>
                    <a:cubicBezTo>
                      <a:pt x="6694" y="6501"/>
                      <a:pt x="6848" y="6357"/>
                      <a:pt x="6776" y="6184"/>
                    </a:cubicBezTo>
                    <a:cubicBezTo>
                      <a:pt x="6401" y="5014"/>
                      <a:pt x="5893" y="3889"/>
                      <a:pt x="5275" y="2829"/>
                    </a:cubicBezTo>
                    <a:cubicBezTo>
                      <a:pt x="4966" y="2300"/>
                      <a:pt x="4657" y="1792"/>
                      <a:pt x="4304" y="1306"/>
                    </a:cubicBezTo>
                    <a:cubicBezTo>
                      <a:pt x="4150" y="1064"/>
                      <a:pt x="3929" y="843"/>
                      <a:pt x="3686" y="689"/>
                    </a:cubicBezTo>
                    <a:cubicBezTo>
                      <a:pt x="3443" y="556"/>
                      <a:pt x="3201" y="424"/>
                      <a:pt x="2914" y="335"/>
                    </a:cubicBezTo>
                    <a:cubicBezTo>
                      <a:pt x="2274" y="115"/>
                      <a:pt x="1590" y="4"/>
                      <a:pt x="905" y="4"/>
                    </a:cubicBezTo>
                    <a:cubicBezTo>
                      <a:pt x="892" y="2"/>
                      <a:pt x="87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7" name="Google Shape;1037;p43"/>
              <p:cNvSpPr/>
              <p:nvPr/>
            </p:nvSpPr>
            <p:spPr>
              <a:xfrm>
                <a:off x="2980200" y="4287975"/>
                <a:ext cx="120050" cy="167900"/>
              </a:xfrm>
              <a:custGeom>
                <a:rect b="b" l="l" r="r" t="t"/>
                <a:pathLst>
                  <a:path extrusionOk="0" h="6716" w="4802">
                    <a:moveTo>
                      <a:pt x="574" y="0"/>
                    </a:moveTo>
                    <a:cubicBezTo>
                      <a:pt x="421" y="0"/>
                      <a:pt x="276" y="68"/>
                      <a:pt x="199" y="203"/>
                    </a:cubicBezTo>
                    <a:cubicBezTo>
                      <a:pt x="111" y="401"/>
                      <a:pt x="66" y="622"/>
                      <a:pt x="89" y="843"/>
                    </a:cubicBezTo>
                    <a:cubicBezTo>
                      <a:pt x="0" y="1284"/>
                      <a:pt x="22" y="1726"/>
                      <a:pt x="133" y="2167"/>
                    </a:cubicBezTo>
                    <a:cubicBezTo>
                      <a:pt x="265" y="2608"/>
                      <a:pt x="464" y="3050"/>
                      <a:pt x="640" y="3513"/>
                    </a:cubicBezTo>
                    <a:cubicBezTo>
                      <a:pt x="1038" y="4551"/>
                      <a:pt x="1435" y="5566"/>
                      <a:pt x="1832" y="6603"/>
                    </a:cubicBezTo>
                    <a:cubicBezTo>
                      <a:pt x="1863" y="6682"/>
                      <a:pt x="1926" y="6715"/>
                      <a:pt x="1989" y="6715"/>
                    </a:cubicBezTo>
                    <a:cubicBezTo>
                      <a:pt x="2103" y="6715"/>
                      <a:pt x="2220" y="6605"/>
                      <a:pt x="2163" y="6448"/>
                    </a:cubicBezTo>
                    <a:cubicBezTo>
                      <a:pt x="1854" y="5632"/>
                      <a:pt x="1545" y="4815"/>
                      <a:pt x="1258" y="3999"/>
                    </a:cubicBezTo>
                    <a:cubicBezTo>
                      <a:pt x="1104" y="3579"/>
                      <a:pt x="949" y="3182"/>
                      <a:pt x="795" y="2763"/>
                    </a:cubicBezTo>
                    <a:cubicBezTo>
                      <a:pt x="596" y="2366"/>
                      <a:pt x="508" y="1968"/>
                      <a:pt x="464" y="1549"/>
                    </a:cubicBezTo>
                    <a:cubicBezTo>
                      <a:pt x="464" y="1350"/>
                      <a:pt x="508" y="1152"/>
                      <a:pt x="508" y="953"/>
                    </a:cubicBezTo>
                    <a:cubicBezTo>
                      <a:pt x="508" y="865"/>
                      <a:pt x="530" y="777"/>
                      <a:pt x="552" y="688"/>
                    </a:cubicBezTo>
                    <a:cubicBezTo>
                      <a:pt x="552" y="600"/>
                      <a:pt x="552" y="578"/>
                      <a:pt x="552" y="512"/>
                    </a:cubicBezTo>
                    <a:lnTo>
                      <a:pt x="552" y="446"/>
                    </a:lnTo>
                    <a:cubicBezTo>
                      <a:pt x="585" y="435"/>
                      <a:pt x="624" y="429"/>
                      <a:pt x="662" y="429"/>
                    </a:cubicBezTo>
                    <a:cubicBezTo>
                      <a:pt x="701" y="429"/>
                      <a:pt x="740" y="435"/>
                      <a:pt x="773" y="446"/>
                    </a:cubicBezTo>
                    <a:cubicBezTo>
                      <a:pt x="861" y="446"/>
                      <a:pt x="949" y="468"/>
                      <a:pt x="1060" y="468"/>
                    </a:cubicBezTo>
                    <a:cubicBezTo>
                      <a:pt x="1214" y="490"/>
                      <a:pt x="1369" y="556"/>
                      <a:pt x="1523" y="644"/>
                    </a:cubicBezTo>
                    <a:cubicBezTo>
                      <a:pt x="1810" y="865"/>
                      <a:pt x="1987" y="1284"/>
                      <a:pt x="2163" y="1593"/>
                    </a:cubicBezTo>
                    <a:cubicBezTo>
                      <a:pt x="2384" y="1990"/>
                      <a:pt x="2604" y="2366"/>
                      <a:pt x="2825" y="2741"/>
                    </a:cubicBezTo>
                    <a:cubicBezTo>
                      <a:pt x="3333" y="3602"/>
                      <a:pt x="3818" y="4484"/>
                      <a:pt x="4348" y="5323"/>
                    </a:cubicBezTo>
                    <a:cubicBezTo>
                      <a:pt x="4386" y="5380"/>
                      <a:pt x="4443" y="5405"/>
                      <a:pt x="4502" y="5405"/>
                    </a:cubicBezTo>
                    <a:cubicBezTo>
                      <a:pt x="4646" y="5405"/>
                      <a:pt x="4802" y="5259"/>
                      <a:pt x="4723" y="5102"/>
                    </a:cubicBezTo>
                    <a:cubicBezTo>
                      <a:pt x="4260" y="4242"/>
                      <a:pt x="3730" y="3403"/>
                      <a:pt x="3244" y="2542"/>
                    </a:cubicBezTo>
                    <a:cubicBezTo>
                      <a:pt x="3002" y="2101"/>
                      <a:pt x="2759" y="1659"/>
                      <a:pt x="2516" y="1240"/>
                    </a:cubicBezTo>
                    <a:cubicBezTo>
                      <a:pt x="2295" y="865"/>
                      <a:pt x="2119" y="468"/>
                      <a:pt x="1744" y="247"/>
                    </a:cubicBezTo>
                    <a:cubicBezTo>
                      <a:pt x="1426" y="88"/>
                      <a:pt x="1091" y="1"/>
                      <a:pt x="754" y="1"/>
                    </a:cubicBezTo>
                    <a:cubicBezTo>
                      <a:pt x="716" y="1"/>
                      <a:pt x="678" y="2"/>
                      <a:pt x="640" y="4"/>
                    </a:cubicBezTo>
                    <a:cubicBezTo>
                      <a:pt x="618" y="1"/>
                      <a:pt x="596" y="0"/>
                      <a:pt x="5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8" name="Google Shape;1038;p43"/>
              <p:cNvSpPr/>
              <p:nvPr/>
            </p:nvSpPr>
            <p:spPr>
              <a:xfrm>
                <a:off x="2365225" y="4391275"/>
                <a:ext cx="59950" cy="178450"/>
              </a:xfrm>
              <a:custGeom>
                <a:rect b="b" l="l" r="r" t="t"/>
                <a:pathLst>
                  <a:path extrusionOk="0" h="7138" w="2398">
                    <a:moveTo>
                      <a:pt x="1050" y="0"/>
                    </a:moveTo>
                    <a:cubicBezTo>
                      <a:pt x="918" y="0"/>
                      <a:pt x="799" y="155"/>
                      <a:pt x="897" y="286"/>
                    </a:cubicBezTo>
                    <a:cubicBezTo>
                      <a:pt x="1051" y="573"/>
                      <a:pt x="1250" y="816"/>
                      <a:pt x="1448" y="1059"/>
                    </a:cubicBezTo>
                    <a:cubicBezTo>
                      <a:pt x="1647" y="1301"/>
                      <a:pt x="1801" y="1566"/>
                      <a:pt x="1956" y="1853"/>
                    </a:cubicBezTo>
                    <a:cubicBezTo>
                      <a:pt x="2022" y="2140"/>
                      <a:pt x="1978" y="2427"/>
                      <a:pt x="1846" y="2692"/>
                    </a:cubicBezTo>
                    <a:cubicBezTo>
                      <a:pt x="1735" y="2979"/>
                      <a:pt x="1647" y="3243"/>
                      <a:pt x="1537" y="3530"/>
                    </a:cubicBezTo>
                    <a:cubicBezTo>
                      <a:pt x="1095" y="4678"/>
                      <a:pt x="588" y="5803"/>
                      <a:pt x="58" y="6907"/>
                    </a:cubicBezTo>
                    <a:cubicBezTo>
                      <a:pt x="0" y="7036"/>
                      <a:pt x="112" y="7138"/>
                      <a:pt x="220" y="7138"/>
                    </a:cubicBezTo>
                    <a:cubicBezTo>
                      <a:pt x="279" y="7138"/>
                      <a:pt x="336" y="7109"/>
                      <a:pt x="367" y="7039"/>
                    </a:cubicBezTo>
                    <a:cubicBezTo>
                      <a:pt x="963" y="5848"/>
                      <a:pt x="1470" y="4656"/>
                      <a:pt x="1956" y="3420"/>
                    </a:cubicBezTo>
                    <a:cubicBezTo>
                      <a:pt x="2066" y="3133"/>
                      <a:pt x="2199" y="2824"/>
                      <a:pt x="2287" y="2537"/>
                    </a:cubicBezTo>
                    <a:cubicBezTo>
                      <a:pt x="2397" y="2272"/>
                      <a:pt x="2397" y="1963"/>
                      <a:pt x="2309" y="1699"/>
                    </a:cubicBezTo>
                    <a:cubicBezTo>
                      <a:pt x="2177" y="1390"/>
                      <a:pt x="2000" y="1125"/>
                      <a:pt x="1801" y="860"/>
                    </a:cubicBezTo>
                    <a:cubicBezTo>
                      <a:pt x="1603" y="573"/>
                      <a:pt x="1404" y="308"/>
                      <a:pt x="1184" y="65"/>
                    </a:cubicBezTo>
                    <a:cubicBezTo>
                      <a:pt x="1143" y="20"/>
                      <a:pt x="1096" y="0"/>
                      <a:pt x="10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9" name="Google Shape;1039;p43"/>
              <p:cNvSpPr/>
              <p:nvPr/>
            </p:nvSpPr>
            <p:spPr>
              <a:xfrm>
                <a:off x="2400125" y="4242825"/>
                <a:ext cx="193875" cy="258375"/>
              </a:xfrm>
              <a:custGeom>
                <a:rect b="b" l="l" r="r" t="t"/>
                <a:pathLst>
                  <a:path extrusionOk="0" h="10335" w="7755">
                    <a:moveTo>
                      <a:pt x="2568" y="0"/>
                    </a:moveTo>
                    <a:cubicBezTo>
                      <a:pt x="2348" y="0"/>
                      <a:pt x="2215" y="332"/>
                      <a:pt x="2458" y="398"/>
                    </a:cubicBezTo>
                    <a:cubicBezTo>
                      <a:pt x="3076" y="596"/>
                      <a:pt x="3760" y="663"/>
                      <a:pt x="4400" y="795"/>
                    </a:cubicBezTo>
                    <a:cubicBezTo>
                      <a:pt x="4665" y="839"/>
                      <a:pt x="4908" y="994"/>
                      <a:pt x="5062" y="1236"/>
                    </a:cubicBezTo>
                    <a:cubicBezTo>
                      <a:pt x="5239" y="1501"/>
                      <a:pt x="5371" y="1788"/>
                      <a:pt x="5526" y="2053"/>
                    </a:cubicBezTo>
                    <a:cubicBezTo>
                      <a:pt x="5857" y="2649"/>
                      <a:pt x="6188" y="3245"/>
                      <a:pt x="6519" y="3841"/>
                    </a:cubicBezTo>
                    <a:cubicBezTo>
                      <a:pt x="6673" y="4150"/>
                      <a:pt x="6850" y="4436"/>
                      <a:pt x="7004" y="4745"/>
                    </a:cubicBezTo>
                    <a:cubicBezTo>
                      <a:pt x="7181" y="4988"/>
                      <a:pt x="7269" y="5275"/>
                      <a:pt x="7269" y="5562"/>
                    </a:cubicBezTo>
                    <a:cubicBezTo>
                      <a:pt x="7203" y="5871"/>
                      <a:pt x="7070" y="6180"/>
                      <a:pt x="6916" y="6445"/>
                    </a:cubicBezTo>
                    <a:cubicBezTo>
                      <a:pt x="6784" y="6776"/>
                      <a:pt x="6651" y="7085"/>
                      <a:pt x="6497" y="7394"/>
                    </a:cubicBezTo>
                    <a:cubicBezTo>
                      <a:pt x="6232" y="7990"/>
                      <a:pt x="5945" y="8608"/>
                      <a:pt x="5680" y="9203"/>
                    </a:cubicBezTo>
                    <a:cubicBezTo>
                      <a:pt x="5614" y="9358"/>
                      <a:pt x="5526" y="9512"/>
                      <a:pt x="5459" y="9667"/>
                    </a:cubicBezTo>
                    <a:cubicBezTo>
                      <a:pt x="5437" y="9711"/>
                      <a:pt x="5415" y="9843"/>
                      <a:pt x="5371" y="9866"/>
                    </a:cubicBezTo>
                    <a:cubicBezTo>
                      <a:pt x="5358" y="9872"/>
                      <a:pt x="5338" y="9875"/>
                      <a:pt x="5313" y="9875"/>
                    </a:cubicBezTo>
                    <a:cubicBezTo>
                      <a:pt x="5255" y="9875"/>
                      <a:pt x="5175" y="9859"/>
                      <a:pt x="5128" y="9843"/>
                    </a:cubicBezTo>
                    <a:cubicBezTo>
                      <a:pt x="4797" y="9799"/>
                      <a:pt x="4466" y="9733"/>
                      <a:pt x="4157" y="9645"/>
                    </a:cubicBezTo>
                    <a:cubicBezTo>
                      <a:pt x="3606" y="9512"/>
                      <a:pt x="2921" y="9402"/>
                      <a:pt x="2568" y="8917"/>
                    </a:cubicBezTo>
                    <a:cubicBezTo>
                      <a:pt x="2370" y="8630"/>
                      <a:pt x="2193" y="8321"/>
                      <a:pt x="2039" y="8012"/>
                    </a:cubicBezTo>
                    <a:cubicBezTo>
                      <a:pt x="1862" y="7681"/>
                      <a:pt x="1685" y="7350"/>
                      <a:pt x="1487" y="7019"/>
                    </a:cubicBezTo>
                    <a:cubicBezTo>
                      <a:pt x="1134" y="6357"/>
                      <a:pt x="759" y="5672"/>
                      <a:pt x="383" y="4988"/>
                    </a:cubicBezTo>
                    <a:cubicBezTo>
                      <a:pt x="354" y="4929"/>
                      <a:pt x="298" y="4905"/>
                      <a:pt x="240" y="4905"/>
                    </a:cubicBezTo>
                    <a:cubicBezTo>
                      <a:pt x="123" y="4905"/>
                      <a:pt x="1" y="5003"/>
                      <a:pt x="74" y="5121"/>
                    </a:cubicBezTo>
                    <a:lnTo>
                      <a:pt x="1134" y="7129"/>
                    </a:lnTo>
                    <a:cubicBezTo>
                      <a:pt x="1465" y="7769"/>
                      <a:pt x="1774" y="8409"/>
                      <a:pt x="2149" y="9005"/>
                    </a:cubicBezTo>
                    <a:cubicBezTo>
                      <a:pt x="2303" y="9292"/>
                      <a:pt x="2546" y="9512"/>
                      <a:pt x="2811" y="9667"/>
                    </a:cubicBezTo>
                    <a:cubicBezTo>
                      <a:pt x="3098" y="9821"/>
                      <a:pt x="3385" y="9932"/>
                      <a:pt x="3716" y="9998"/>
                    </a:cubicBezTo>
                    <a:cubicBezTo>
                      <a:pt x="4047" y="10086"/>
                      <a:pt x="4400" y="10175"/>
                      <a:pt x="4753" y="10241"/>
                    </a:cubicBezTo>
                    <a:cubicBezTo>
                      <a:pt x="4918" y="10266"/>
                      <a:pt x="5133" y="10335"/>
                      <a:pt x="5329" y="10335"/>
                    </a:cubicBezTo>
                    <a:cubicBezTo>
                      <a:pt x="5474" y="10335"/>
                      <a:pt x="5608" y="10297"/>
                      <a:pt x="5702" y="10175"/>
                    </a:cubicBezTo>
                    <a:cubicBezTo>
                      <a:pt x="5790" y="10042"/>
                      <a:pt x="5857" y="9910"/>
                      <a:pt x="5901" y="9755"/>
                    </a:cubicBezTo>
                    <a:cubicBezTo>
                      <a:pt x="5989" y="9579"/>
                      <a:pt x="6077" y="9402"/>
                      <a:pt x="6144" y="9226"/>
                    </a:cubicBezTo>
                    <a:cubicBezTo>
                      <a:pt x="6320" y="8894"/>
                      <a:pt x="6475" y="8541"/>
                      <a:pt x="6629" y="8210"/>
                    </a:cubicBezTo>
                    <a:cubicBezTo>
                      <a:pt x="6938" y="7526"/>
                      <a:pt x="7247" y="6864"/>
                      <a:pt x="7534" y="6180"/>
                    </a:cubicBezTo>
                    <a:cubicBezTo>
                      <a:pt x="7710" y="5893"/>
                      <a:pt x="7755" y="5562"/>
                      <a:pt x="7710" y="5231"/>
                    </a:cubicBezTo>
                    <a:cubicBezTo>
                      <a:pt x="7622" y="4900"/>
                      <a:pt x="7490" y="4591"/>
                      <a:pt x="7313" y="4304"/>
                    </a:cubicBezTo>
                    <a:cubicBezTo>
                      <a:pt x="6938" y="3642"/>
                      <a:pt x="6563" y="2980"/>
                      <a:pt x="6210" y="2340"/>
                    </a:cubicBezTo>
                    <a:lnTo>
                      <a:pt x="5570" y="1236"/>
                    </a:lnTo>
                    <a:cubicBezTo>
                      <a:pt x="5415" y="927"/>
                      <a:pt x="5195" y="663"/>
                      <a:pt x="4908" y="464"/>
                    </a:cubicBezTo>
                    <a:cubicBezTo>
                      <a:pt x="4555" y="332"/>
                      <a:pt x="4201" y="243"/>
                      <a:pt x="3848" y="199"/>
                    </a:cubicBezTo>
                    <a:cubicBezTo>
                      <a:pt x="3429" y="111"/>
                      <a:pt x="2988" y="23"/>
                      <a:pt x="25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0" name="Google Shape;1040;p43"/>
              <p:cNvSpPr/>
              <p:nvPr/>
            </p:nvSpPr>
            <p:spPr>
              <a:xfrm>
                <a:off x="2552600" y="4169350"/>
                <a:ext cx="239475" cy="225725"/>
              </a:xfrm>
              <a:custGeom>
                <a:rect b="b" l="l" r="r" t="t"/>
                <a:pathLst>
                  <a:path extrusionOk="0" h="9029" w="9579">
                    <a:moveTo>
                      <a:pt x="3534" y="397"/>
                    </a:moveTo>
                    <a:cubicBezTo>
                      <a:pt x="3570" y="397"/>
                      <a:pt x="3606" y="399"/>
                      <a:pt x="3642" y="401"/>
                    </a:cubicBezTo>
                    <a:cubicBezTo>
                      <a:pt x="4194" y="401"/>
                      <a:pt x="4767" y="468"/>
                      <a:pt x="5341" y="512"/>
                    </a:cubicBezTo>
                    <a:cubicBezTo>
                      <a:pt x="5650" y="534"/>
                      <a:pt x="5959" y="556"/>
                      <a:pt x="6268" y="600"/>
                    </a:cubicBezTo>
                    <a:cubicBezTo>
                      <a:pt x="6533" y="622"/>
                      <a:pt x="6776" y="688"/>
                      <a:pt x="7018" y="821"/>
                    </a:cubicBezTo>
                    <a:cubicBezTo>
                      <a:pt x="7129" y="1108"/>
                      <a:pt x="7261" y="1395"/>
                      <a:pt x="7416" y="1682"/>
                    </a:cubicBezTo>
                    <a:lnTo>
                      <a:pt x="7813" y="2520"/>
                    </a:lnTo>
                    <a:cubicBezTo>
                      <a:pt x="8100" y="3094"/>
                      <a:pt x="8365" y="3646"/>
                      <a:pt x="8652" y="4220"/>
                    </a:cubicBezTo>
                    <a:cubicBezTo>
                      <a:pt x="8806" y="4462"/>
                      <a:pt x="8916" y="4727"/>
                      <a:pt x="8983" y="5014"/>
                    </a:cubicBezTo>
                    <a:cubicBezTo>
                      <a:pt x="8983" y="5301"/>
                      <a:pt x="8894" y="5588"/>
                      <a:pt x="8762" y="5831"/>
                    </a:cubicBezTo>
                    <a:cubicBezTo>
                      <a:pt x="8519" y="6382"/>
                      <a:pt x="8276" y="6912"/>
                      <a:pt x="8034" y="7442"/>
                    </a:cubicBezTo>
                    <a:cubicBezTo>
                      <a:pt x="7901" y="7707"/>
                      <a:pt x="7769" y="7993"/>
                      <a:pt x="7636" y="8258"/>
                    </a:cubicBezTo>
                    <a:cubicBezTo>
                      <a:pt x="7592" y="8369"/>
                      <a:pt x="7526" y="8479"/>
                      <a:pt x="7460" y="8589"/>
                    </a:cubicBezTo>
                    <a:cubicBezTo>
                      <a:pt x="7422" y="8636"/>
                      <a:pt x="7365" y="8651"/>
                      <a:pt x="7302" y="8651"/>
                    </a:cubicBezTo>
                    <a:cubicBezTo>
                      <a:pt x="7218" y="8651"/>
                      <a:pt x="7126" y="8624"/>
                      <a:pt x="7063" y="8611"/>
                    </a:cubicBezTo>
                    <a:cubicBezTo>
                      <a:pt x="6467" y="8545"/>
                      <a:pt x="5849" y="8457"/>
                      <a:pt x="5253" y="8369"/>
                    </a:cubicBezTo>
                    <a:cubicBezTo>
                      <a:pt x="4679" y="8280"/>
                      <a:pt x="4083" y="8170"/>
                      <a:pt x="3509" y="8038"/>
                    </a:cubicBezTo>
                    <a:cubicBezTo>
                      <a:pt x="3267" y="7971"/>
                      <a:pt x="3024" y="7839"/>
                      <a:pt x="2847" y="7640"/>
                    </a:cubicBezTo>
                    <a:cubicBezTo>
                      <a:pt x="2671" y="7464"/>
                      <a:pt x="2538" y="7243"/>
                      <a:pt x="2428" y="7022"/>
                    </a:cubicBezTo>
                    <a:cubicBezTo>
                      <a:pt x="1788" y="5963"/>
                      <a:pt x="1236" y="4860"/>
                      <a:pt x="773" y="3734"/>
                    </a:cubicBezTo>
                    <a:cubicBezTo>
                      <a:pt x="751" y="3734"/>
                      <a:pt x="751" y="3712"/>
                      <a:pt x="751" y="3712"/>
                    </a:cubicBezTo>
                    <a:cubicBezTo>
                      <a:pt x="707" y="3624"/>
                      <a:pt x="685" y="3557"/>
                      <a:pt x="662" y="3469"/>
                    </a:cubicBezTo>
                    <a:cubicBezTo>
                      <a:pt x="662" y="3337"/>
                      <a:pt x="729" y="3204"/>
                      <a:pt x="817" y="3094"/>
                    </a:cubicBezTo>
                    <a:cubicBezTo>
                      <a:pt x="971" y="2851"/>
                      <a:pt x="1126" y="2631"/>
                      <a:pt x="1302" y="2410"/>
                    </a:cubicBezTo>
                    <a:cubicBezTo>
                      <a:pt x="1634" y="1968"/>
                      <a:pt x="1965" y="1527"/>
                      <a:pt x="2318" y="1108"/>
                    </a:cubicBezTo>
                    <a:cubicBezTo>
                      <a:pt x="2450" y="909"/>
                      <a:pt x="2627" y="733"/>
                      <a:pt x="2825" y="600"/>
                    </a:cubicBezTo>
                    <a:cubicBezTo>
                      <a:pt x="3038" y="465"/>
                      <a:pt x="3284" y="397"/>
                      <a:pt x="3534" y="397"/>
                    </a:cubicBezTo>
                    <a:close/>
                    <a:moveTo>
                      <a:pt x="3526" y="0"/>
                    </a:moveTo>
                    <a:cubicBezTo>
                      <a:pt x="3256" y="0"/>
                      <a:pt x="2991" y="68"/>
                      <a:pt x="2759" y="203"/>
                    </a:cubicBezTo>
                    <a:cubicBezTo>
                      <a:pt x="2494" y="335"/>
                      <a:pt x="2296" y="534"/>
                      <a:pt x="2097" y="755"/>
                    </a:cubicBezTo>
                    <a:cubicBezTo>
                      <a:pt x="1678" y="1240"/>
                      <a:pt x="1302" y="1748"/>
                      <a:pt x="927" y="2255"/>
                    </a:cubicBezTo>
                    <a:cubicBezTo>
                      <a:pt x="640" y="2653"/>
                      <a:pt x="0" y="3381"/>
                      <a:pt x="464" y="3866"/>
                    </a:cubicBezTo>
                    <a:cubicBezTo>
                      <a:pt x="927" y="4948"/>
                      <a:pt x="1435" y="6007"/>
                      <a:pt x="2009" y="7022"/>
                    </a:cubicBezTo>
                    <a:cubicBezTo>
                      <a:pt x="2296" y="7508"/>
                      <a:pt x="2560" y="8015"/>
                      <a:pt x="3068" y="8280"/>
                    </a:cubicBezTo>
                    <a:cubicBezTo>
                      <a:pt x="3333" y="8413"/>
                      <a:pt x="3598" y="8501"/>
                      <a:pt x="3885" y="8523"/>
                    </a:cubicBezTo>
                    <a:cubicBezTo>
                      <a:pt x="4216" y="8589"/>
                      <a:pt x="4525" y="8655"/>
                      <a:pt x="4856" y="8700"/>
                    </a:cubicBezTo>
                    <a:cubicBezTo>
                      <a:pt x="5518" y="8810"/>
                      <a:pt x="6180" y="8920"/>
                      <a:pt x="6842" y="8987"/>
                    </a:cubicBezTo>
                    <a:cubicBezTo>
                      <a:pt x="6981" y="8998"/>
                      <a:pt x="7139" y="9028"/>
                      <a:pt x="7290" y="9028"/>
                    </a:cubicBezTo>
                    <a:cubicBezTo>
                      <a:pt x="7425" y="9028"/>
                      <a:pt x="7554" y="9004"/>
                      <a:pt x="7659" y="8920"/>
                    </a:cubicBezTo>
                    <a:cubicBezTo>
                      <a:pt x="7857" y="8722"/>
                      <a:pt x="8012" y="8479"/>
                      <a:pt x="8100" y="8214"/>
                    </a:cubicBezTo>
                    <a:cubicBezTo>
                      <a:pt x="8409" y="7618"/>
                      <a:pt x="8696" y="7044"/>
                      <a:pt x="8961" y="6449"/>
                    </a:cubicBezTo>
                    <a:cubicBezTo>
                      <a:pt x="9203" y="5919"/>
                      <a:pt x="9579" y="5301"/>
                      <a:pt x="9380" y="4683"/>
                    </a:cubicBezTo>
                    <a:cubicBezTo>
                      <a:pt x="9248" y="4352"/>
                      <a:pt x="9093" y="4043"/>
                      <a:pt x="8939" y="3712"/>
                    </a:cubicBezTo>
                    <a:lnTo>
                      <a:pt x="8431" y="2675"/>
                    </a:lnTo>
                    <a:cubicBezTo>
                      <a:pt x="8254" y="2344"/>
                      <a:pt x="8100" y="1990"/>
                      <a:pt x="7923" y="1637"/>
                    </a:cubicBezTo>
                    <a:cubicBezTo>
                      <a:pt x="7769" y="1284"/>
                      <a:pt x="7592" y="931"/>
                      <a:pt x="7394" y="600"/>
                    </a:cubicBezTo>
                    <a:cubicBezTo>
                      <a:pt x="7372" y="556"/>
                      <a:pt x="7350" y="512"/>
                      <a:pt x="7283" y="468"/>
                    </a:cubicBezTo>
                    <a:cubicBezTo>
                      <a:pt x="6798" y="159"/>
                      <a:pt x="6180" y="137"/>
                      <a:pt x="5628" y="93"/>
                    </a:cubicBezTo>
                    <a:cubicBezTo>
                      <a:pt x="4966" y="48"/>
                      <a:pt x="4304" y="4"/>
                      <a:pt x="3642" y="4"/>
                    </a:cubicBezTo>
                    <a:cubicBezTo>
                      <a:pt x="3603" y="1"/>
                      <a:pt x="3565" y="0"/>
                      <a:pt x="35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1" name="Google Shape;1041;p43"/>
              <p:cNvSpPr/>
              <p:nvPr/>
            </p:nvSpPr>
            <p:spPr>
              <a:xfrm>
                <a:off x="2486400" y="4149625"/>
                <a:ext cx="94350" cy="81125"/>
              </a:xfrm>
              <a:custGeom>
                <a:rect b="b" l="l" r="r" t="t"/>
                <a:pathLst>
                  <a:path extrusionOk="0" h="3245" w="3774">
                    <a:moveTo>
                      <a:pt x="3581" y="0"/>
                    </a:moveTo>
                    <a:cubicBezTo>
                      <a:pt x="3523" y="0"/>
                      <a:pt x="3464" y="27"/>
                      <a:pt x="3421" y="87"/>
                    </a:cubicBezTo>
                    <a:cubicBezTo>
                      <a:pt x="3310" y="264"/>
                      <a:pt x="3222" y="462"/>
                      <a:pt x="3178" y="683"/>
                    </a:cubicBezTo>
                    <a:cubicBezTo>
                      <a:pt x="3112" y="882"/>
                      <a:pt x="3046" y="1058"/>
                      <a:pt x="2979" y="1257"/>
                    </a:cubicBezTo>
                    <a:cubicBezTo>
                      <a:pt x="2847" y="1654"/>
                      <a:pt x="2670" y="2029"/>
                      <a:pt x="2494" y="2404"/>
                    </a:cubicBezTo>
                    <a:cubicBezTo>
                      <a:pt x="2428" y="2559"/>
                      <a:pt x="2317" y="2691"/>
                      <a:pt x="2185" y="2779"/>
                    </a:cubicBezTo>
                    <a:cubicBezTo>
                      <a:pt x="2057" y="2822"/>
                      <a:pt x="1928" y="2847"/>
                      <a:pt x="1800" y="2847"/>
                    </a:cubicBezTo>
                    <a:cubicBezTo>
                      <a:pt x="1730" y="2847"/>
                      <a:pt x="1659" y="2839"/>
                      <a:pt x="1589" y="2824"/>
                    </a:cubicBezTo>
                    <a:cubicBezTo>
                      <a:pt x="1368" y="2813"/>
                      <a:pt x="1148" y="2807"/>
                      <a:pt x="927" y="2807"/>
                    </a:cubicBezTo>
                    <a:cubicBezTo>
                      <a:pt x="706" y="2807"/>
                      <a:pt x="486" y="2813"/>
                      <a:pt x="265" y="2824"/>
                    </a:cubicBezTo>
                    <a:cubicBezTo>
                      <a:pt x="0" y="2846"/>
                      <a:pt x="66" y="3221"/>
                      <a:pt x="309" y="3221"/>
                    </a:cubicBezTo>
                    <a:cubicBezTo>
                      <a:pt x="436" y="3210"/>
                      <a:pt x="561" y="3206"/>
                      <a:pt x="686" y="3206"/>
                    </a:cubicBezTo>
                    <a:cubicBezTo>
                      <a:pt x="1059" y="3206"/>
                      <a:pt x="1424" y="3243"/>
                      <a:pt x="1788" y="3243"/>
                    </a:cubicBezTo>
                    <a:cubicBezTo>
                      <a:pt x="1809" y="3244"/>
                      <a:pt x="1830" y="3245"/>
                      <a:pt x="1851" y="3245"/>
                    </a:cubicBezTo>
                    <a:cubicBezTo>
                      <a:pt x="2245" y="3245"/>
                      <a:pt x="2593" y="3050"/>
                      <a:pt x="2803" y="2735"/>
                    </a:cubicBezTo>
                    <a:cubicBezTo>
                      <a:pt x="3024" y="2360"/>
                      <a:pt x="3200" y="1941"/>
                      <a:pt x="3355" y="1522"/>
                    </a:cubicBezTo>
                    <a:cubicBezTo>
                      <a:pt x="3443" y="1301"/>
                      <a:pt x="3531" y="1080"/>
                      <a:pt x="3597" y="859"/>
                    </a:cubicBezTo>
                    <a:cubicBezTo>
                      <a:pt x="3708" y="639"/>
                      <a:pt x="3774" y="418"/>
                      <a:pt x="3774" y="175"/>
                    </a:cubicBezTo>
                    <a:cubicBezTo>
                      <a:pt x="3760" y="67"/>
                      <a:pt x="3672" y="0"/>
                      <a:pt x="3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2" name="Google Shape;1042;p43"/>
              <p:cNvSpPr/>
              <p:nvPr/>
            </p:nvSpPr>
            <p:spPr>
              <a:xfrm>
                <a:off x="2623875" y="4114925"/>
                <a:ext cx="152325" cy="46550"/>
              </a:xfrm>
              <a:custGeom>
                <a:rect b="b" l="l" r="r" t="t"/>
                <a:pathLst>
                  <a:path extrusionOk="0" h="1862" w="6093">
                    <a:moveTo>
                      <a:pt x="5868" y="0"/>
                    </a:moveTo>
                    <a:cubicBezTo>
                      <a:pt x="5829" y="0"/>
                      <a:pt x="5790" y="13"/>
                      <a:pt x="5756" y="40"/>
                    </a:cubicBezTo>
                    <a:cubicBezTo>
                      <a:pt x="5536" y="217"/>
                      <a:pt x="5359" y="416"/>
                      <a:pt x="5205" y="636"/>
                    </a:cubicBezTo>
                    <a:lnTo>
                      <a:pt x="4697" y="1276"/>
                    </a:lnTo>
                    <a:cubicBezTo>
                      <a:pt x="4609" y="1387"/>
                      <a:pt x="4565" y="1475"/>
                      <a:pt x="4410" y="1475"/>
                    </a:cubicBezTo>
                    <a:cubicBezTo>
                      <a:pt x="4366" y="1482"/>
                      <a:pt x="4324" y="1485"/>
                      <a:pt x="4284" y="1485"/>
                    </a:cubicBezTo>
                    <a:cubicBezTo>
                      <a:pt x="4204" y="1485"/>
                      <a:pt x="4131" y="1475"/>
                      <a:pt x="4057" y="1475"/>
                    </a:cubicBezTo>
                    <a:cubicBezTo>
                      <a:pt x="3814" y="1453"/>
                      <a:pt x="3550" y="1431"/>
                      <a:pt x="3307" y="1409"/>
                    </a:cubicBezTo>
                    <a:cubicBezTo>
                      <a:pt x="2292" y="1276"/>
                      <a:pt x="1298" y="1056"/>
                      <a:pt x="349" y="725"/>
                    </a:cubicBezTo>
                    <a:cubicBezTo>
                      <a:pt x="325" y="715"/>
                      <a:pt x="302" y="711"/>
                      <a:pt x="280" y="711"/>
                    </a:cubicBezTo>
                    <a:cubicBezTo>
                      <a:pt x="100" y="711"/>
                      <a:pt x="1" y="999"/>
                      <a:pt x="217" y="1078"/>
                    </a:cubicBezTo>
                    <a:cubicBezTo>
                      <a:pt x="1254" y="1431"/>
                      <a:pt x="2336" y="1674"/>
                      <a:pt x="3439" y="1784"/>
                    </a:cubicBezTo>
                    <a:cubicBezTo>
                      <a:pt x="3704" y="1828"/>
                      <a:pt x="3991" y="1850"/>
                      <a:pt x="4256" y="1850"/>
                    </a:cubicBezTo>
                    <a:cubicBezTo>
                      <a:pt x="4297" y="1858"/>
                      <a:pt x="4339" y="1861"/>
                      <a:pt x="4380" y="1861"/>
                    </a:cubicBezTo>
                    <a:cubicBezTo>
                      <a:pt x="4580" y="1861"/>
                      <a:pt x="4772" y="1776"/>
                      <a:pt x="4918" y="1630"/>
                    </a:cubicBezTo>
                    <a:cubicBezTo>
                      <a:pt x="5116" y="1409"/>
                      <a:pt x="5293" y="1166"/>
                      <a:pt x="5492" y="945"/>
                    </a:cubicBezTo>
                    <a:cubicBezTo>
                      <a:pt x="5690" y="725"/>
                      <a:pt x="5889" y="482"/>
                      <a:pt x="6043" y="239"/>
                    </a:cubicBezTo>
                    <a:cubicBezTo>
                      <a:pt x="6093" y="107"/>
                      <a:pt x="5982" y="0"/>
                      <a:pt x="58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3" name="Google Shape;1043;p43"/>
              <p:cNvSpPr/>
              <p:nvPr/>
            </p:nvSpPr>
            <p:spPr>
              <a:xfrm>
                <a:off x="2757300" y="4126750"/>
                <a:ext cx="191575" cy="173900"/>
              </a:xfrm>
              <a:custGeom>
                <a:rect b="b" l="l" r="r" t="t"/>
                <a:pathLst>
                  <a:path extrusionOk="0" h="6956" w="7663">
                    <a:moveTo>
                      <a:pt x="1592" y="1"/>
                    </a:moveTo>
                    <a:cubicBezTo>
                      <a:pt x="1538" y="1"/>
                      <a:pt x="1482" y="22"/>
                      <a:pt x="1435" y="75"/>
                    </a:cubicBezTo>
                    <a:cubicBezTo>
                      <a:pt x="1082" y="494"/>
                      <a:pt x="728" y="914"/>
                      <a:pt x="397" y="1355"/>
                    </a:cubicBezTo>
                    <a:cubicBezTo>
                      <a:pt x="243" y="1510"/>
                      <a:pt x="111" y="1708"/>
                      <a:pt x="44" y="1907"/>
                    </a:cubicBezTo>
                    <a:cubicBezTo>
                      <a:pt x="0" y="2150"/>
                      <a:pt x="177" y="2414"/>
                      <a:pt x="287" y="2635"/>
                    </a:cubicBezTo>
                    <a:cubicBezTo>
                      <a:pt x="773" y="3606"/>
                      <a:pt x="1324" y="4577"/>
                      <a:pt x="1898" y="5526"/>
                    </a:cubicBezTo>
                    <a:cubicBezTo>
                      <a:pt x="2119" y="5901"/>
                      <a:pt x="2362" y="6343"/>
                      <a:pt x="2759" y="6608"/>
                    </a:cubicBezTo>
                    <a:cubicBezTo>
                      <a:pt x="3178" y="6850"/>
                      <a:pt x="3730" y="6850"/>
                      <a:pt x="4193" y="6895"/>
                    </a:cubicBezTo>
                    <a:cubicBezTo>
                      <a:pt x="4458" y="6917"/>
                      <a:pt x="4723" y="6939"/>
                      <a:pt x="4988" y="6939"/>
                    </a:cubicBezTo>
                    <a:cubicBezTo>
                      <a:pt x="5120" y="6950"/>
                      <a:pt x="5258" y="6955"/>
                      <a:pt x="5396" y="6955"/>
                    </a:cubicBezTo>
                    <a:cubicBezTo>
                      <a:pt x="5534" y="6955"/>
                      <a:pt x="5672" y="6950"/>
                      <a:pt x="5804" y="6939"/>
                    </a:cubicBezTo>
                    <a:cubicBezTo>
                      <a:pt x="6003" y="6939"/>
                      <a:pt x="6158" y="6806"/>
                      <a:pt x="6224" y="6652"/>
                    </a:cubicBezTo>
                    <a:cubicBezTo>
                      <a:pt x="6356" y="6387"/>
                      <a:pt x="6444" y="6122"/>
                      <a:pt x="6533" y="5857"/>
                    </a:cubicBezTo>
                    <a:cubicBezTo>
                      <a:pt x="6753" y="5306"/>
                      <a:pt x="6952" y="4732"/>
                      <a:pt x="7151" y="4158"/>
                    </a:cubicBezTo>
                    <a:cubicBezTo>
                      <a:pt x="7239" y="3849"/>
                      <a:pt x="7327" y="3562"/>
                      <a:pt x="7416" y="3253"/>
                    </a:cubicBezTo>
                    <a:cubicBezTo>
                      <a:pt x="7526" y="2966"/>
                      <a:pt x="7592" y="2657"/>
                      <a:pt x="7636" y="2348"/>
                    </a:cubicBezTo>
                    <a:cubicBezTo>
                      <a:pt x="7663" y="2174"/>
                      <a:pt x="7528" y="2065"/>
                      <a:pt x="7392" y="2065"/>
                    </a:cubicBezTo>
                    <a:cubicBezTo>
                      <a:pt x="7304" y="2065"/>
                      <a:pt x="7216" y="2111"/>
                      <a:pt x="7173" y="2216"/>
                    </a:cubicBezTo>
                    <a:cubicBezTo>
                      <a:pt x="7018" y="2679"/>
                      <a:pt x="6886" y="3165"/>
                      <a:pt x="6776" y="3650"/>
                    </a:cubicBezTo>
                    <a:cubicBezTo>
                      <a:pt x="6643" y="4114"/>
                      <a:pt x="6489" y="4577"/>
                      <a:pt x="6334" y="5041"/>
                    </a:cubicBezTo>
                    <a:cubicBezTo>
                      <a:pt x="6180" y="5504"/>
                      <a:pt x="6025" y="5968"/>
                      <a:pt x="5871" y="6409"/>
                    </a:cubicBezTo>
                    <a:cubicBezTo>
                      <a:pt x="5827" y="6541"/>
                      <a:pt x="5827" y="6541"/>
                      <a:pt x="5694" y="6541"/>
                    </a:cubicBezTo>
                    <a:lnTo>
                      <a:pt x="5363" y="6541"/>
                    </a:lnTo>
                    <a:cubicBezTo>
                      <a:pt x="5120" y="6541"/>
                      <a:pt x="4878" y="6519"/>
                      <a:pt x="4635" y="6497"/>
                    </a:cubicBezTo>
                    <a:cubicBezTo>
                      <a:pt x="4171" y="6475"/>
                      <a:pt x="3708" y="6409"/>
                      <a:pt x="3244" y="6321"/>
                    </a:cubicBezTo>
                    <a:cubicBezTo>
                      <a:pt x="3046" y="6277"/>
                      <a:pt x="2869" y="6188"/>
                      <a:pt x="2759" y="6034"/>
                    </a:cubicBezTo>
                    <a:cubicBezTo>
                      <a:pt x="2604" y="5879"/>
                      <a:pt x="2494" y="5681"/>
                      <a:pt x="2384" y="5482"/>
                    </a:cubicBezTo>
                    <a:cubicBezTo>
                      <a:pt x="1876" y="4643"/>
                      <a:pt x="1391" y="3805"/>
                      <a:pt x="927" y="2922"/>
                    </a:cubicBezTo>
                    <a:lnTo>
                      <a:pt x="552" y="2216"/>
                    </a:lnTo>
                    <a:cubicBezTo>
                      <a:pt x="508" y="2105"/>
                      <a:pt x="419" y="2017"/>
                      <a:pt x="464" y="1907"/>
                    </a:cubicBezTo>
                    <a:cubicBezTo>
                      <a:pt x="530" y="1797"/>
                      <a:pt x="618" y="1686"/>
                      <a:pt x="706" y="1598"/>
                    </a:cubicBezTo>
                    <a:cubicBezTo>
                      <a:pt x="1037" y="1157"/>
                      <a:pt x="1391" y="715"/>
                      <a:pt x="1744" y="296"/>
                    </a:cubicBezTo>
                    <a:cubicBezTo>
                      <a:pt x="1873" y="166"/>
                      <a:pt x="1741" y="1"/>
                      <a:pt x="15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4" name="Google Shape;1044;p43"/>
              <p:cNvSpPr/>
              <p:nvPr/>
            </p:nvSpPr>
            <p:spPr>
              <a:xfrm>
                <a:off x="2461000" y="4602000"/>
                <a:ext cx="71075" cy="119100"/>
              </a:xfrm>
              <a:custGeom>
                <a:rect b="b" l="l" r="r" t="t"/>
                <a:pathLst>
                  <a:path extrusionOk="0" h="4764" w="2843">
                    <a:moveTo>
                      <a:pt x="442" y="1"/>
                    </a:moveTo>
                    <a:cubicBezTo>
                      <a:pt x="177" y="23"/>
                      <a:pt x="1" y="288"/>
                      <a:pt x="67" y="552"/>
                    </a:cubicBezTo>
                    <a:cubicBezTo>
                      <a:pt x="89" y="861"/>
                      <a:pt x="177" y="1170"/>
                      <a:pt x="266" y="1479"/>
                    </a:cubicBezTo>
                    <a:cubicBezTo>
                      <a:pt x="376" y="1810"/>
                      <a:pt x="464" y="2141"/>
                      <a:pt x="575" y="2450"/>
                    </a:cubicBezTo>
                    <a:cubicBezTo>
                      <a:pt x="839" y="3201"/>
                      <a:pt x="1126" y="3929"/>
                      <a:pt x="1480" y="4635"/>
                    </a:cubicBezTo>
                    <a:cubicBezTo>
                      <a:pt x="1517" y="4711"/>
                      <a:pt x="1584" y="4742"/>
                      <a:pt x="1650" y="4742"/>
                    </a:cubicBezTo>
                    <a:cubicBezTo>
                      <a:pt x="1777" y="4742"/>
                      <a:pt x="1905" y="4626"/>
                      <a:pt x="1833" y="4481"/>
                    </a:cubicBezTo>
                    <a:cubicBezTo>
                      <a:pt x="1347" y="3399"/>
                      <a:pt x="950" y="2296"/>
                      <a:pt x="663" y="1170"/>
                    </a:cubicBezTo>
                    <a:cubicBezTo>
                      <a:pt x="619" y="1038"/>
                      <a:pt x="575" y="884"/>
                      <a:pt x="553" y="751"/>
                    </a:cubicBezTo>
                    <a:cubicBezTo>
                      <a:pt x="531" y="707"/>
                      <a:pt x="464" y="486"/>
                      <a:pt x="508" y="442"/>
                    </a:cubicBezTo>
                    <a:cubicBezTo>
                      <a:pt x="510" y="440"/>
                      <a:pt x="512" y="440"/>
                      <a:pt x="515" y="440"/>
                    </a:cubicBezTo>
                    <a:cubicBezTo>
                      <a:pt x="570" y="440"/>
                      <a:pt x="774" y="930"/>
                      <a:pt x="795" y="994"/>
                    </a:cubicBezTo>
                    <a:cubicBezTo>
                      <a:pt x="1038" y="1568"/>
                      <a:pt x="1259" y="2141"/>
                      <a:pt x="1502" y="2693"/>
                    </a:cubicBezTo>
                    <a:cubicBezTo>
                      <a:pt x="1766" y="3333"/>
                      <a:pt x="2031" y="3973"/>
                      <a:pt x="2318" y="4635"/>
                    </a:cubicBezTo>
                    <a:cubicBezTo>
                      <a:pt x="2367" y="4726"/>
                      <a:pt x="2443" y="4764"/>
                      <a:pt x="2518" y="4764"/>
                    </a:cubicBezTo>
                    <a:cubicBezTo>
                      <a:pt x="2681" y="4764"/>
                      <a:pt x="2843" y="4589"/>
                      <a:pt x="2737" y="4393"/>
                    </a:cubicBezTo>
                    <a:cubicBezTo>
                      <a:pt x="2473" y="3730"/>
                      <a:pt x="2186" y="3068"/>
                      <a:pt x="1899" y="2406"/>
                    </a:cubicBezTo>
                    <a:cubicBezTo>
                      <a:pt x="1612" y="1744"/>
                      <a:pt x="1347" y="1082"/>
                      <a:pt x="1038" y="420"/>
                    </a:cubicBezTo>
                    <a:cubicBezTo>
                      <a:pt x="950" y="177"/>
                      <a:pt x="707" y="1"/>
                      <a:pt x="4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5" name="Google Shape;1045;p43"/>
              <p:cNvSpPr/>
              <p:nvPr/>
            </p:nvSpPr>
            <p:spPr>
              <a:xfrm>
                <a:off x="2643625" y="4504900"/>
                <a:ext cx="77250" cy="153325"/>
              </a:xfrm>
              <a:custGeom>
                <a:rect b="b" l="l" r="r" t="t"/>
                <a:pathLst>
                  <a:path extrusionOk="0" h="6133" w="3090">
                    <a:moveTo>
                      <a:pt x="405" y="1"/>
                    </a:moveTo>
                    <a:cubicBezTo>
                      <a:pt x="346" y="1"/>
                      <a:pt x="285" y="21"/>
                      <a:pt x="222" y="67"/>
                    </a:cubicBezTo>
                    <a:cubicBezTo>
                      <a:pt x="111" y="177"/>
                      <a:pt x="45" y="332"/>
                      <a:pt x="45" y="486"/>
                    </a:cubicBezTo>
                    <a:cubicBezTo>
                      <a:pt x="1" y="685"/>
                      <a:pt x="1" y="883"/>
                      <a:pt x="23" y="1082"/>
                    </a:cubicBezTo>
                    <a:cubicBezTo>
                      <a:pt x="67" y="1479"/>
                      <a:pt x="177" y="1876"/>
                      <a:pt x="310" y="2252"/>
                    </a:cubicBezTo>
                    <a:cubicBezTo>
                      <a:pt x="464" y="2649"/>
                      <a:pt x="619" y="3024"/>
                      <a:pt x="773" y="3421"/>
                    </a:cubicBezTo>
                    <a:cubicBezTo>
                      <a:pt x="1171" y="4304"/>
                      <a:pt x="1590" y="5187"/>
                      <a:pt x="2053" y="6025"/>
                    </a:cubicBezTo>
                    <a:cubicBezTo>
                      <a:pt x="2099" y="6101"/>
                      <a:pt x="2170" y="6133"/>
                      <a:pt x="2239" y="6133"/>
                    </a:cubicBezTo>
                    <a:cubicBezTo>
                      <a:pt x="2373" y="6133"/>
                      <a:pt x="2501" y="6016"/>
                      <a:pt x="2428" y="5871"/>
                    </a:cubicBezTo>
                    <a:cubicBezTo>
                      <a:pt x="2075" y="5209"/>
                      <a:pt x="1744" y="4525"/>
                      <a:pt x="1435" y="3819"/>
                    </a:cubicBezTo>
                    <a:cubicBezTo>
                      <a:pt x="1148" y="3134"/>
                      <a:pt x="839" y="2450"/>
                      <a:pt x="597" y="1744"/>
                    </a:cubicBezTo>
                    <a:cubicBezTo>
                      <a:pt x="486" y="1413"/>
                      <a:pt x="420" y="1060"/>
                      <a:pt x="420" y="729"/>
                    </a:cubicBezTo>
                    <a:cubicBezTo>
                      <a:pt x="442" y="641"/>
                      <a:pt x="442" y="574"/>
                      <a:pt x="464" y="508"/>
                    </a:cubicBezTo>
                    <a:cubicBezTo>
                      <a:pt x="553" y="641"/>
                      <a:pt x="619" y="795"/>
                      <a:pt x="663" y="972"/>
                    </a:cubicBezTo>
                    <a:cubicBezTo>
                      <a:pt x="950" y="1700"/>
                      <a:pt x="1259" y="2450"/>
                      <a:pt x="1568" y="3179"/>
                    </a:cubicBezTo>
                    <a:cubicBezTo>
                      <a:pt x="1899" y="3995"/>
                      <a:pt x="2208" y="4834"/>
                      <a:pt x="2605" y="5628"/>
                    </a:cubicBezTo>
                    <a:cubicBezTo>
                      <a:pt x="2651" y="5713"/>
                      <a:pt x="2727" y="5749"/>
                      <a:pt x="2804" y="5749"/>
                    </a:cubicBezTo>
                    <a:cubicBezTo>
                      <a:pt x="2946" y="5749"/>
                      <a:pt x="3089" y="5624"/>
                      <a:pt x="3046" y="5452"/>
                    </a:cubicBezTo>
                    <a:cubicBezTo>
                      <a:pt x="2737" y="4613"/>
                      <a:pt x="2362" y="3796"/>
                      <a:pt x="2009" y="2980"/>
                    </a:cubicBezTo>
                    <a:cubicBezTo>
                      <a:pt x="1656" y="2163"/>
                      <a:pt x="1347" y="1347"/>
                      <a:pt x="972" y="574"/>
                    </a:cubicBezTo>
                    <a:cubicBezTo>
                      <a:pt x="865" y="360"/>
                      <a:pt x="656" y="1"/>
                      <a:pt x="4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6" name="Google Shape;1046;p43"/>
              <p:cNvSpPr/>
              <p:nvPr/>
            </p:nvSpPr>
            <p:spPr>
              <a:xfrm>
                <a:off x="2841700" y="4416250"/>
                <a:ext cx="84025" cy="131575"/>
              </a:xfrm>
              <a:custGeom>
                <a:rect b="b" l="l" r="r" t="t"/>
                <a:pathLst>
                  <a:path extrusionOk="0" h="5263" w="3361">
                    <a:moveTo>
                      <a:pt x="517" y="0"/>
                    </a:moveTo>
                    <a:cubicBezTo>
                      <a:pt x="458" y="0"/>
                      <a:pt x="396" y="12"/>
                      <a:pt x="332" y="37"/>
                    </a:cubicBezTo>
                    <a:cubicBezTo>
                      <a:pt x="1" y="148"/>
                      <a:pt x="23" y="501"/>
                      <a:pt x="111" y="788"/>
                    </a:cubicBezTo>
                    <a:cubicBezTo>
                      <a:pt x="332" y="1516"/>
                      <a:pt x="619" y="2222"/>
                      <a:pt x="972" y="2929"/>
                    </a:cubicBezTo>
                    <a:cubicBezTo>
                      <a:pt x="1347" y="3701"/>
                      <a:pt x="1766" y="4451"/>
                      <a:pt x="2230" y="5180"/>
                    </a:cubicBezTo>
                    <a:cubicBezTo>
                      <a:pt x="2271" y="5238"/>
                      <a:pt x="2324" y="5263"/>
                      <a:pt x="2378" y="5263"/>
                    </a:cubicBezTo>
                    <a:cubicBezTo>
                      <a:pt x="2528" y="5263"/>
                      <a:pt x="2680" y="5077"/>
                      <a:pt x="2583" y="4915"/>
                    </a:cubicBezTo>
                    <a:cubicBezTo>
                      <a:pt x="1877" y="3789"/>
                      <a:pt x="1281" y="2598"/>
                      <a:pt x="817" y="1362"/>
                    </a:cubicBezTo>
                    <a:cubicBezTo>
                      <a:pt x="707" y="1075"/>
                      <a:pt x="597" y="788"/>
                      <a:pt x="508" y="479"/>
                    </a:cubicBezTo>
                    <a:cubicBezTo>
                      <a:pt x="530" y="479"/>
                      <a:pt x="575" y="501"/>
                      <a:pt x="597" y="545"/>
                    </a:cubicBezTo>
                    <a:cubicBezTo>
                      <a:pt x="685" y="677"/>
                      <a:pt x="751" y="810"/>
                      <a:pt x="817" y="964"/>
                    </a:cubicBezTo>
                    <a:cubicBezTo>
                      <a:pt x="1126" y="1604"/>
                      <a:pt x="1435" y="2222"/>
                      <a:pt x="1766" y="2862"/>
                    </a:cubicBezTo>
                    <a:cubicBezTo>
                      <a:pt x="2119" y="3591"/>
                      <a:pt x="2473" y="4297"/>
                      <a:pt x="2870" y="5003"/>
                    </a:cubicBezTo>
                    <a:cubicBezTo>
                      <a:pt x="2924" y="5088"/>
                      <a:pt x="3005" y="5124"/>
                      <a:pt x="3083" y="5124"/>
                    </a:cubicBezTo>
                    <a:cubicBezTo>
                      <a:pt x="3227" y="5124"/>
                      <a:pt x="3361" y="4999"/>
                      <a:pt x="3289" y="4827"/>
                    </a:cubicBezTo>
                    <a:cubicBezTo>
                      <a:pt x="2958" y="4054"/>
                      <a:pt x="2583" y="3326"/>
                      <a:pt x="2208" y="2598"/>
                    </a:cubicBezTo>
                    <a:cubicBezTo>
                      <a:pt x="1855" y="1847"/>
                      <a:pt x="1502" y="1119"/>
                      <a:pt x="1082" y="413"/>
                    </a:cubicBezTo>
                    <a:cubicBezTo>
                      <a:pt x="958" y="199"/>
                      <a:pt x="762" y="0"/>
                      <a:pt x="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7" name="Google Shape;1047;p43"/>
              <p:cNvSpPr/>
              <p:nvPr/>
            </p:nvSpPr>
            <p:spPr>
              <a:xfrm>
                <a:off x="3016600" y="4347900"/>
                <a:ext cx="61100" cy="102325"/>
              </a:xfrm>
              <a:custGeom>
                <a:rect b="b" l="l" r="r" t="t"/>
                <a:pathLst>
                  <a:path extrusionOk="0" h="4093" w="2444">
                    <a:moveTo>
                      <a:pt x="315" y="1"/>
                    </a:moveTo>
                    <a:cubicBezTo>
                      <a:pt x="259" y="1"/>
                      <a:pt x="199" y="18"/>
                      <a:pt x="133" y="57"/>
                    </a:cubicBezTo>
                    <a:cubicBezTo>
                      <a:pt x="45" y="79"/>
                      <a:pt x="1" y="189"/>
                      <a:pt x="45" y="278"/>
                    </a:cubicBezTo>
                    <a:cubicBezTo>
                      <a:pt x="486" y="1536"/>
                      <a:pt x="950" y="2771"/>
                      <a:pt x="1435" y="3985"/>
                    </a:cubicBezTo>
                    <a:cubicBezTo>
                      <a:pt x="1458" y="4061"/>
                      <a:pt x="1514" y="4092"/>
                      <a:pt x="1575" y="4092"/>
                    </a:cubicBezTo>
                    <a:cubicBezTo>
                      <a:pt x="1692" y="4092"/>
                      <a:pt x="1824" y="3976"/>
                      <a:pt x="1766" y="3831"/>
                    </a:cubicBezTo>
                    <a:cubicBezTo>
                      <a:pt x="1391" y="2904"/>
                      <a:pt x="1060" y="1977"/>
                      <a:pt x="707" y="1050"/>
                    </a:cubicBezTo>
                    <a:lnTo>
                      <a:pt x="707" y="1050"/>
                    </a:lnTo>
                    <a:cubicBezTo>
                      <a:pt x="928" y="1469"/>
                      <a:pt x="1171" y="1933"/>
                      <a:pt x="1193" y="2021"/>
                    </a:cubicBezTo>
                    <a:cubicBezTo>
                      <a:pt x="1502" y="2617"/>
                      <a:pt x="1788" y="3213"/>
                      <a:pt x="2075" y="3831"/>
                    </a:cubicBezTo>
                    <a:cubicBezTo>
                      <a:pt x="2112" y="3889"/>
                      <a:pt x="2167" y="3913"/>
                      <a:pt x="2221" y="3913"/>
                    </a:cubicBezTo>
                    <a:cubicBezTo>
                      <a:pt x="2334" y="3913"/>
                      <a:pt x="2444" y="3810"/>
                      <a:pt x="2384" y="3676"/>
                    </a:cubicBezTo>
                    <a:cubicBezTo>
                      <a:pt x="2053" y="2948"/>
                      <a:pt x="1700" y="2242"/>
                      <a:pt x="1347" y="1513"/>
                    </a:cubicBezTo>
                    <a:cubicBezTo>
                      <a:pt x="1171" y="1160"/>
                      <a:pt x="972" y="807"/>
                      <a:pt x="795" y="454"/>
                    </a:cubicBezTo>
                    <a:cubicBezTo>
                      <a:pt x="689" y="277"/>
                      <a:pt x="540" y="1"/>
                      <a:pt x="3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8" name="Google Shape;1048;p43"/>
              <p:cNvSpPr/>
              <p:nvPr/>
            </p:nvSpPr>
            <p:spPr>
              <a:xfrm>
                <a:off x="2651175" y="4111125"/>
                <a:ext cx="94025" cy="28075"/>
              </a:xfrm>
              <a:custGeom>
                <a:rect b="b" l="l" r="r" t="t"/>
                <a:pathLst>
                  <a:path extrusionOk="0" h="1123" w="3761">
                    <a:moveTo>
                      <a:pt x="3533" y="0"/>
                    </a:moveTo>
                    <a:cubicBezTo>
                      <a:pt x="3497" y="0"/>
                      <a:pt x="3460" y="12"/>
                      <a:pt x="3429" y="38"/>
                    </a:cubicBezTo>
                    <a:cubicBezTo>
                      <a:pt x="3230" y="237"/>
                      <a:pt x="3053" y="435"/>
                      <a:pt x="2877" y="656"/>
                    </a:cubicBezTo>
                    <a:cubicBezTo>
                      <a:pt x="2811" y="722"/>
                      <a:pt x="2744" y="766"/>
                      <a:pt x="2656" y="788"/>
                    </a:cubicBezTo>
                    <a:cubicBezTo>
                      <a:pt x="2590" y="788"/>
                      <a:pt x="2524" y="788"/>
                      <a:pt x="2458" y="766"/>
                    </a:cubicBezTo>
                    <a:lnTo>
                      <a:pt x="2016" y="700"/>
                    </a:lnTo>
                    <a:cubicBezTo>
                      <a:pt x="1420" y="612"/>
                      <a:pt x="846" y="524"/>
                      <a:pt x="251" y="413"/>
                    </a:cubicBezTo>
                    <a:cubicBezTo>
                      <a:pt x="236" y="410"/>
                      <a:pt x="222" y="409"/>
                      <a:pt x="209" y="409"/>
                    </a:cubicBezTo>
                    <a:cubicBezTo>
                      <a:pt x="25" y="409"/>
                      <a:pt x="0" y="682"/>
                      <a:pt x="206" y="744"/>
                    </a:cubicBezTo>
                    <a:cubicBezTo>
                      <a:pt x="869" y="877"/>
                      <a:pt x="1553" y="987"/>
                      <a:pt x="2237" y="1097"/>
                    </a:cubicBezTo>
                    <a:cubicBezTo>
                      <a:pt x="2362" y="1106"/>
                      <a:pt x="2483" y="1122"/>
                      <a:pt x="2599" y="1122"/>
                    </a:cubicBezTo>
                    <a:cubicBezTo>
                      <a:pt x="2771" y="1122"/>
                      <a:pt x="2931" y="1087"/>
                      <a:pt x="3075" y="943"/>
                    </a:cubicBezTo>
                    <a:cubicBezTo>
                      <a:pt x="3318" y="722"/>
                      <a:pt x="3517" y="479"/>
                      <a:pt x="3693" y="215"/>
                    </a:cubicBezTo>
                    <a:cubicBezTo>
                      <a:pt x="3761" y="114"/>
                      <a:pt x="3649" y="0"/>
                      <a:pt x="35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9" name="Google Shape;1049;p43"/>
              <p:cNvSpPr/>
              <p:nvPr/>
            </p:nvSpPr>
            <p:spPr>
              <a:xfrm>
                <a:off x="2501825" y="4163925"/>
                <a:ext cx="43075" cy="43500"/>
              </a:xfrm>
              <a:custGeom>
                <a:rect b="b" l="l" r="r" t="t"/>
                <a:pathLst>
                  <a:path extrusionOk="0" h="1740" w="1723">
                    <a:moveTo>
                      <a:pt x="1524" y="1"/>
                    </a:moveTo>
                    <a:cubicBezTo>
                      <a:pt x="1436" y="1"/>
                      <a:pt x="1369" y="67"/>
                      <a:pt x="1369" y="155"/>
                    </a:cubicBezTo>
                    <a:cubicBezTo>
                      <a:pt x="1369" y="243"/>
                      <a:pt x="1369" y="332"/>
                      <a:pt x="1369" y="420"/>
                    </a:cubicBezTo>
                    <a:cubicBezTo>
                      <a:pt x="1369" y="508"/>
                      <a:pt x="1347" y="596"/>
                      <a:pt x="1347" y="707"/>
                    </a:cubicBezTo>
                    <a:cubicBezTo>
                      <a:pt x="1303" y="861"/>
                      <a:pt x="1237" y="994"/>
                      <a:pt x="1149" y="1104"/>
                    </a:cubicBezTo>
                    <a:cubicBezTo>
                      <a:pt x="990" y="1294"/>
                      <a:pt x="764" y="1393"/>
                      <a:pt x="534" y="1393"/>
                    </a:cubicBezTo>
                    <a:cubicBezTo>
                      <a:pt x="444" y="1393"/>
                      <a:pt x="353" y="1378"/>
                      <a:pt x="266" y="1347"/>
                    </a:cubicBezTo>
                    <a:cubicBezTo>
                      <a:pt x="250" y="1343"/>
                      <a:pt x="235" y="1341"/>
                      <a:pt x="219" y="1341"/>
                    </a:cubicBezTo>
                    <a:cubicBezTo>
                      <a:pt x="148" y="1341"/>
                      <a:pt x="81" y="1381"/>
                      <a:pt x="45" y="1435"/>
                    </a:cubicBezTo>
                    <a:cubicBezTo>
                      <a:pt x="1" y="1523"/>
                      <a:pt x="45" y="1634"/>
                      <a:pt x="133" y="1656"/>
                    </a:cubicBezTo>
                    <a:cubicBezTo>
                      <a:pt x="274" y="1712"/>
                      <a:pt x="420" y="1739"/>
                      <a:pt x="563" y="1739"/>
                    </a:cubicBezTo>
                    <a:cubicBezTo>
                      <a:pt x="869" y="1739"/>
                      <a:pt x="1166" y="1616"/>
                      <a:pt x="1391" y="1391"/>
                    </a:cubicBezTo>
                    <a:cubicBezTo>
                      <a:pt x="1546" y="1236"/>
                      <a:pt x="1634" y="1038"/>
                      <a:pt x="1678" y="839"/>
                    </a:cubicBezTo>
                    <a:cubicBezTo>
                      <a:pt x="1700" y="729"/>
                      <a:pt x="1722" y="618"/>
                      <a:pt x="1722" y="508"/>
                    </a:cubicBezTo>
                    <a:cubicBezTo>
                      <a:pt x="1722" y="376"/>
                      <a:pt x="1722" y="265"/>
                      <a:pt x="1700" y="133"/>
                    </a:cubicBezTo>
                    <a:cubicBezTo>
                      <a:pt x="1678" y="67"/>
                      <a:pt x="1612" y="1"/>
                      <a:pt x="15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0" name="Google Shape;1050;p43"/>
              <p:cNvSpPr/>
              <p:nvPr/>
            </p:nvSpPr>
            <p:spPr>
              <a:xfrm>
                <a:off x="2597300" y="4199150"/>
                <a:ext cx="155600" cy="159775"/>
              </a:xfrm>
              <a:custGeom>
                <a:rect b="b" l="l" r="r" t="t"/>
                <a:pathLst>
                  <a:path extrusionOk="0" h="6391" w="6224">
                    <a:moveTo>
                      <a:pt x="3681" y="453"/>
                    </a:moveTo>
                    <a:cubicBezTo>
                      <a:pt x="3843" y="453"/>
                      <a:pt x="4003" y="464"/>
                      <a:pt x="4171" y="490"/>
                    </a:cubicBezTo>
                    <a:cubicBezTo>
                      <a:pt x="4392" y="556"/>
                      <a:pt x="4568" y="710"/>
                      <a:pt x="4657" y="931"/>
                    </a:cubicBezTo>
                    <a:cubicBezTo>
                      <a:pt x="4899" y="1461"/>
                      <a:pt x="5120" y="2012"/>
                      <a:pt x="5363" y="2542"/>
                    </a:cubicBezTo>
                    <a:cubicBezTo>
                      <a:pt x="5473" y="2807"/>
                      <a:pt x="5584" y="3072"/>
                      <a:pt x="5694" y="3359"/>
                    </a:cubicBezTo>
                    <a:cubicBezTo>
                      <a:pt x="5716" y="3601"/>
                      <a:pt x="5672" y="3866"/>
                      <a:pt x="5562" y="4087"/>
                    </a:cubicBezTo>
                    <a:cubicBezTo>
                      <a:pt x="5363" y="4639"/>
                      <a:pt x="5164" y="5168"/>
                      <a:pt x="4922" y="5698"/>
                    </a:cubicBezTo>
                    <a:cubicBezTo>
                      <a:pt x="4877" y="5786"/>
                      <a:pt x="4855" y="5897"/>
                      <a:pt x="4723" y="5919"/>
                    </a:cubicBezTo>
                    <a:cubicBezTo>
                      <a:pt x="4684" y="5925"/>
                      <a:pt x="4645" y="5928"/>
                      <a:pt x="4607" y="5928"/>
                    </a:cubicBezTo>
                    <a:cubicBezTo>
                      <a:pt x="4513" y="5928"/>
                      <a:pt x="4419" y="5912"/>
                      <a:pt x="4326" y="5897"/>
                    </a:cubicBezTo>
                    <a:cubicBezTo>
                      <a:pt x="4039" y="5874"/>
                      <a:pt x="3774" y="5852"/>
                      <a:pt x="3487" y="5808"/>
                    </a:cubicBezTo>
                    <a:cubicBezTo>
                      <a:pt x="3222" y="5742"/>
                      <a:pt x="2935" y="5698"/>
                      <a:pt x="2670" y="5632"/>
                    </a:cubicBezTo>
                    <a:cubicBezTo>
                      <a:pt x="2428" y="5588"/>
                      <a:pt x="2185" y="5477"/>
                      <a:pt x="1986" y="5323"/>
                    </a:cubicBezTo>
                    <a:cubicBezTo>
                      <a:pt x="1810" y="5146"/>
                      <a:pt x="1677" y="4925"/>
                      <a:pt x="1567" y="4705"/>
                    </a:cubicBezTo>
                    <a:cubicBezTo>
                      <a:pt x="1412" y="4440"/>
                      <a:pt x="1280" y="4197"/>
                      <a:pt x="1148" y="3932"/>
                    </a:cubicBezTo>
                    <a:cubicBezTo>
                      <a:pt x="993" y="3668"/>
                      <a:pt x="839" y="3359"/>
                      <a:pt x="706" y="3050"/>
                    </a:cubicBezTo>
                    <a:cubicBezTo>
                      <a:pt x="552" y="2763"/>
                      <a:pt x="287" y="2454"/>
                      <a:pt x="463" y="2167"/>
                    </a:cubicBezTo>
                    <a:cubicBezTo>
                      <a:pt x="640" y="1880"/>
                      <a:pt x="839" y="1615"/>
                      <a:pt x="1037" y="1350"/>
                    </a:cubicBezTo>
                    <a:lnTo>
                      <a:pt x="1589" y="622"/>
                    </a:lnTo>
                    <a:cubicBezTo>
                      <a:pt x="2185" y="556"/>
                      <a:pt x="2737" y="467"/>
                      <a:pt x="3333" y="467"/>
                    </a:cubicBezTo>
                    <a:cubicBezTo>
                      <a:pt x="3451" y="458"/>
                      <a:pt x="3566" y="453"/>
                      <a:pt x="3681" y="453"/>
                    </a:cubicBezTo>
                    <a:close/>
                    <a:moveTo>
                      <a:pt x="3916" y="1"/>
                    </a:moveTo>
                    <a:cubicBezTo>
                      <a:pt x="3884" y="1"/>
                      <a:pt x="3851" y="2"/>
                      <a:pt x="3818" y="4"/>
                    </a:cubicBezTo>
                    <a:cubicBezTo>
                      <a:pt x="3443" y="4"/>
                      <a:pt x="3068" y="4"/>
                      <a:pt x="2715" y="26"/>
                    </a:cubicBezTo>
                    <a:cubicBezTo>
                      <a:pt x="2317" y="48"/>
                      <a:pt x="1920" y="92"/>
                      <a:pt x="1545" y="181"/>
                    </a:cubicBezTo>
                    <a:cubicBezTo>
                      <a:pt x="1501" y="203"/>
                      <a:pt x="1457" y="225"/>
                      <a:pt x="1435" y="247"/>
                    </a:cubicBezTo>
                    <a:cubicBezTo>
                      <a:pt x="1412" y="247"/>
                      <a:pt x="1390" y="269"/>
                      <a:pt x="1390" y="291"/>
                    </a:cubicBezTo>
                    <a:cubicBezTo>
                      <a:pt x="1170" y="556"/>
                      <a:pt x="971" y="843"/>
                      <a:pt x="750" y="1107"/>
                    </a:cubicBezTo>
                    <a:cubicBezTo>
                      <a:pt x="552" y="1394"/>
                      <a:pt x="331" y="1659"/>
                      <a:pt x="155" y="1946"/>
                    </a:cubicBezTo>
                    <a:cubicBezTo>
                      <a:pt x="0" y="2211"/>
                      <a:pt x="0" y="2520"/>
                      <a:pt x="132" y="2763"/>
                    </a:cubicBezTo>
                    <a:cubicBezTo>
                      <a:pt x="265" y="3094"/>
                      <a:pt x="419" y="3381"/>
                      <a:pt x="552" y="3690"/>
                    </a:cubicBezTo>
                    <a:cubicBezTo>
                      <a:pt x="706" y="3999"/>
                      <a:pt x="861" y="4308"/>
                      <a:pt x="1015" y="4594"/>
                    </a:cubicBezTo>
                    <a:cubicBezTo>
                      <a:pt x="1148" y="4881"/>
                      <a:pt x="1302" y="5146"/>
                      <a:pt x="1457" y="5411"/>
                    </a:cubicBezTo>
                    <a:cubicBezTo>
                      <a:pt x="1832" y="5941"/>
                      <a:pt x="2428" y="6051"/>
                      <a:pt x="3024" y="6183"/>
                    </a:cubicBezTo>
                    <a:cubicBezTo>
                      <a:pt x="3333" y="6250"/>
                      <a:pt x="3664" y="6294"/>
                      <a:pt x="3973" y="6338"/>
                    </a:cubicBezTo>
                    <a:cubicBezTo>
                      <a:pt x="4143" y="6374"/>
                      <a:pt x="4319" y="6391"/>
                      <a:pt x="4496" y="6391"/>
                    </a:cubicBezTo>
                    <a:cubicBezTo>
                      <a:pt x="4639" y="6391"/>
                      <a:pt x="4783" y="6380"/>
                      <a:pt x="4922" y="6360"/>
                    </a:cubicBezTo>
                    <a:cubicBezTo>
                      <a:pt x="5230" y="6272"/>
                      <a:pt x="5341" y="5963"/>
                      <a:pt x="5451" y="5698"/>
                    </a:cubicBezTo>
                    <a:cubicBezTo>
                      <a:pt x="5562" y="5433"/>
                      <a:pt x="5694" y="5102"/>
                      <a:pt x="5804" y="4793"/>
                    </a:cubicBezTo>
                    <a:cubicBezTo>
                      <a:pt x="5937" y="4484"/>
                      <a:pt x="6047" y="4175"/>
                      <a:pt x="6135" y="3866"/>
                    </a:cubicBezTo>
                    <a:cubicBezTo>
                      <a:pt x="6224" y="3579"/>
                      <a:pt x="6179" y="3270"/>
                      <a:pt x="6069" y="2983"/>
                    </a:cubicBezTo>
                    <a:cubicBezTo>
                      <a:pt x="5804" y="2365"/>
                      <a:pt x="5517" y="1725"/>
                      <a:pt x="5230" y="1107"/>
                    </a:cubicBezTo>
                    <a:cubicBezTo>
                      <a:pt x="5120" y="798"/>
                      <a:pt x="4966" y="512"/>
                      <a:pt x="4745" y="291"/>
                    </a:cubicBezTo>
                    <a:cubicBezTo>
                      <a:pt x="4506" y="92"/>
                      <a:pt x="4214" y="1"/>
                      <a:pt x="39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1" name="Google Shape;1051;p43"/>
              <p:cNvSpPr/>
              <p:nvPr/>
            </p:nvSpPr>
            <p:spPr>
              <a:xfrm>
                <a:off x="2792600" y="4125225"/>
                <a:ext cx="124175" cy="138675"/>
              </a:xfrm>
              <a:custGeom>
                <a:rect b="b" l="l" r="r" t="t"/>
                <a:pathLst>
                  <a:path extrusionOk="0" h="5547" w="4967">
                    <a:moveTo>
                      <a:pt x="1568" y="511"/>
                    </a:moveTo>
                    <a:cubicBezTo>
                      <a:pt x="2406" y="710"/>
                      <a:pt x="3179" y="1041"/>
                      <a:pt x="3907" y="1504"/>
                    </a:cubicBezTo>
                    <a:cubicBezTo>
                      <a:pt x="4083" y="1593"/>
                      <a:pt x="4216" y="1725"/>
                      <a:pt x="4348" y="1902"/>
                    </a:cubicBezTo>
                    <a:cubicBezTo>
                      <a:pt x="4415" y="2100"/>
                      <a:pt x="4415" y="2321"/>
                      <a:pt x="4370" y="2542"/>
                    </a:cubicBezTo>
                    <a:cubicBezTo>
                      <a:pt x="4326" y="3027"/>
                      <a:pt x="4260" y="3491"/>
                      <a:pt x="4194" y="3954"/>
                    </a:cubicBezTo>
                    <a:cubicBezTo>
                      <a:pt x="4150" y="4197"/>
                      <a:pt x="4106" y="4440"/>
                      <a:pt x="4061" y="4682"/>
                    </a:cubicBezTo>
                    <a:cubicBezTo>
                      <a:pt x="4017" y="4815"/>
                      <a:pt x="3995" y="5058"/>
                      <a:pt x="3841" y="5102"/>
                    </a:cubicBezTo>
                    <a:lnTo>
                      <a:pt x="3532" y="5102"/>
                    </a:lnTo>
                    <a:lnTo>
                      <a:pt x="3223" y="5080"/>
                    </a:lnTo>
                    <a:cubicBezTo>
                      <a:pt x="2980" y="5058"/>
                      <a:pt x="2759" y="5036"/>
                      <a:pt x="2517" y="5013"/>
                    </a:cubicBezTo>
                    <a:cubicBezTo>
                      <a:pt x="2318" y="5013"/>
                      <a:pt x="2119" y="4969"/>
                      <a:pt x="1943" y="4881"/>
                    </a:cubicBezTo>
                    <a:cubicBezTo>
                      <a:pt x="1744" y="4771"/>
                      <a:pt x="1612" y="4594"/>
                      <a:pt x="1523" y="4418"/>
                    </a:cubicBezTo>
                    <a:cubicBezTo>
                      <a:pt x="1281" y="4020"/>
                      <a:pt x="1060" y="3601"/>
                      <a:pt x="883" y="3182"/>
                    </a:cubicBezTo>
                    <a:cubicBezTo>
                      <a:pt x="773" y="2939"/>
                      <a:pt x="685" y="2696"/>
                      <a:pt x="619" y="2453"/>
                    </a:cubicBezTo>
                    <a:cubicBezTo>
                      <a:pt x="530" y="2189"/>
                      <a:pt x="376" y="1968"/>
                      <a:pt x="530" y="1747"/>
                    </a:cubicBezTo>
                    <a:cubicBezTo>
                      <a:pt x="685" y="1526"/>
                      <a:pt x="861" y="1306"/>
                      <a:pt x="1060" y="1107"/>
                    </a:cubicBezTo>
                    <a:lnTo>
                      <a:pt x="1568" y="511"/>
                    </a:lnTo>
                    <a:close/>
                    <a:moveTo>
                      <a:pt x="1505" y="0"/>
                    </a:moveTo>
                    <a:cubicBezTo>
                      <a:pt x="1387" y="0"/>
                      <a:pt x="1278" y="84"/>
                      <a:pt x="1259" y="202"/>
                    </a:cubicBezTo>
                    <a:cubicBezTo>
                      <a:pt x="1259" y="224"/>
                      <a:pt x="1259" y="246"/>
                      <a:pt x="1259" y="269"/>
                    </a:cubicBezTo>
                    <a:lnTo>
                      <a:pt x="729" y="886"/>
                    </a:lnTo>
                    <a:cubicBezTo>
                      <a:pt x="530" y="1085"/>
                      <a:pt x="354" y="1306"/>
                      <a:pt x="177" y="1526"/>
                    </a:cubicBezTo>
                    <a:cubicBezTo>
                      <a:pt x="45" y="1725"/>
                      <a:pt x="1" y="1968"/>
                      <a:pt x="89" y="2189"/>
                    </a:cubicBezTo>
                    <a:cubicBezTo>
                      <a:pt x="155" y="2475"/>
                      <a:pt x="243" y="2718"/>
                      <a:pt x="354" y="2983"/>
                    </a:cubicBezTo>
                    <a:cubicBezTo>
                      <a:pt x="552" y="3513"/>
                      <a:pt x="795" y="3998"/>
                      <a:pt x="1082" y="4484"/>
                    </a:cubicBezTo>
                    <a:cubicBezTo>
                      <a:pt x="1192" y="4704"/>
                      <a:pt x="1325" y="4903"/>
                      <a:pt x="1501" y="5080"/>
                    </a:cubicBezTo>
                    <a:cubicBezTo>
                      <a:pt x="1678" y="5256"/>
                      <a:pt x="1899" y="5367"/>
                      <a:pt x="2141" y="5411"/>
                    </a:cubicBezTo>
                    <a:cubicBezTo>
                      <a:pt x="2649" y="5499"/>
                      <a:pt x="3157" y="5543"/>
                      <a:pt x="3686" y="5543"/>
                    </a:cubicBezTo>
                    <a:cubicBezTo>
                      <a:pt x="3709" y="5545"/>
                      <a:pt x="3731" y="5546"/>
                      <a:pt x="3754" y="5546"/>
                    </a:cubicBezTo>
                    <a:cubicBezTo>
                      <a:pt x="3955" y="5546"/>
                      <a:pt x="4163" y="5459"/>
                      <a:pt x="4282" y="5300"/>
                    </a:cubicBezTo>
                    <a:cubicBezTo>
                      <a:pt x="4415" y="5124"/>
                      <a:pt x="4481" y="4925"/>
                      <a:pt x="4503" y="4704"/>
                    </a:cubicBezTo>
                    <a:cubicBezTo>
                      <a:pt x="4613" y="4153"/>
                      <a:pt x="4701" y="3579"/>
                      <a:pt x="4790" y="3005"/>
                    </a:cubicBezTo>
                    <a:cubicBezTo>
                      <a:pt x="4812" y="2520"/>
                      <a:pt x="4966" y="1924"/>
                      <a:pt x="4613" y="1504"/>
                    </a:cubicBezTo>
                    <a:cubicBezTo>
                      <a:pt x="4415" y="1306"/>
                      <a:pt x="4194" y="1129"/>
                      <a:pt x="3951" y="997"/>
                    </a:cubicBezTo>
                    <a:cubicBezTo>
                      <a:pt x="3708" y="864"/>
                      <a:pt x="3466" y="732"/>
                      <a:pt x="3201" y="600"/>
                    </a:cubicBezTo>
                    <a:cubicBezTo>
                      <a:pt x="2671" y="335"/>
                      <a:pt x="2119" y="136"/>
                      <a:pt x="1545" y="4"/>
                    </a:cubicBezTo>
                    <a:cubicBezTo>
                      <a:pt x="1532" y="1"/>
                      <a:pt x="1518" y="0"/>
                      <a:pt x="15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2" name="Google Shape;1052;p43"/>
              <p:cNvSpPr/>
              <p:nvPr/>
            </p:nvSpPr>
            <p:spPr>
              <a:xfrm>
                <a:off x="2419625" y="4280275"/>
                <a:ext cx="136300" cy="190725"/>
              </a:xfrm>
              <a:custGeom>
                <a:rect b="b" l="l" r="r" t="t"/>
                <a:pathLst>
                  <a:path extrusionOk="0" h="7629" w="5452">
                    <a:moveTo>
                      <a:pt x="1612" y="356"/>
                    </a:moveTo>
                    <a:cubicBezTo>
                      <a:pt x="1678" y="356"/>
                      <a:pt x="1766" y="378"/>
                      <a:pt x="1832" y="400"/>
                    </a:cubicBezTo>
                    <a:cubicBezTo>
                      <a:pt x="2097" y="489"/>
                      <a:pt x="2362" y="599"/>
                      <a:pt x="2605" y="709"/>
                    </a:cubicBezTo>
                    <a:cubicBezTo>
                      <a:pt x="2870" y="798"/>
                      <a:pt x="3112" y="974"/>
                      <a:pt x="3289" y="1173"/>
                    </a:cubicBezTo>
                    <a:cubicBezTo>
                      <a:pt x="3421" y="1416"/>
                      <a:pt x="3532" y="1680"/>
                      <a:pt x="3620" y="1945"/>
                    </a:cubicBezTo>
                    <a:cubicBezTo>
                      <a:pt x="3752" y="2210"/>
                      <a:pt x="3863" y="2453"/>
                      <a:pt x="3995" y="2718"/>
                    </a:cubicBezTo>
                    <a:cubicBezTo>
                      <a:pt x="4260" y="3225"/>
                      <a:pt x="4569" y="3711"/>
                      <a:pt x="4900" y="4196"/>
                    </a:cubicBezTo>
                    <a:cubicBezTo>
                      <a:pt x="5032" y="4439"/>
                      <a:pt x="5055" y="4726"/>
                      <a:pt x="4922" y="4969"/>
                    </a:cubicBezTo>
                    <a:cubicBezTo>
                      <a:pt x="4856" y="5256"/>
                      <a:pt x="4768" y="5521"/>
                      <a:pt x="4657" y="5807"/>
                    </a:cubicBezTo>
                    <a:cubicBezTo>
                      <a:pt x="4547" y="6072"/>
                      <a:pt x="4459" y="6337"/>
                      <a:pt x="4348" y="6602"/>
                    </a:cubicBezTo>
                    <a:lnTo>
                      <a:pt x="4194" y="6977"/>
                    </a:lnTo>
                    <a:cubicBezTo>
                      <a:pt x="4172" y="7043"/>
                      <a:pt x="4128" y="7132"/>
                      <a:pt x="4106" y="7198"/>
                    </a:cubicBezTo>
                    <a:cubicBezTo>
                      <a:pt x="4087" y="7217"/>
                      <a:pt x="4076" y="7223"/>
                      <a:pt x="4063" y="7223"/>
                    </a:cubicBezTo>
                    <a:cubicBezTo>
                      <a:pt x="4046" y="7223"/>
                      <a:pt x="4024" y="7211"/>
                      <a:pt x="3973" y="7198"/>
                    </a:cubicBezTo>
                    <a:cubicBezTo>
                      <a:pt x="3708" y="7088"/>
                      <a:pt x="3421" y="6999"/>
                      <a:pt x="3179" y="6867"/>
                    </a:cubicBezTo>
                    <a:cubicBezTo>
                      <a:pt x="2936" y="6779"/>
                      <a:pt x="2737" y="6602"/>
                      <a:pt x="2605" y="6403"/>
                    </a:cubicBezTo>
                    <a:cubicBezTo>
                      <a:pt x="2230" y="5830"/>
                      <a:pt x="1877" y="5234"/>
                      <a:pt x="1523" y="4638"/>
                    </a:cubicBezTo>
                    <a:cubicBezTo>
                      <a:pt x="1170" y="4064"/>
                      <a:pt x="773" y="3446"/>
                      <a:pt x="420" y="2828"/>
                    </a:cubicBezTo>
                    <a:cubicBezTo>
                      <a:pt x="530" y="2387"/>
                      <a:pt x="685" y="1945"/>
                      <a:pt x="883" y="1504"/>
                    </a:cubicBezTo>
                    <a:cubicBezTo>
                      <a:pt x="994" y="1261"/>
                      <a:pt x="1104" y="1040"/>
                      <a:pt x="1237" y="798"/>
                    </a:cubicBezTo>
                    <a:cubicBezTo>
                      <a:pt x="1303" y="687"/>
                      <a:pt x="1369" y="577"/>
                      <a:pt x="1457" y="467"/>
                    </a:cubicBezTo>
                    <a:cubicBezTo>
                      <a:pt x="1501" y="423"/>
                      <a:pt x="1523" y="356"/>
                      <a:pt x="1612" y="356"/>
                    </a:cubicBezTo>
                    <a:close/>
                    <a:moveTo>
                      <a:pt x="1597" y="0"/>
                    </a:moveTo>
                    <a:cubicBezTo>
                      <a:pt x="1450" y="0"/>
                      <a:pt x="1311" y="51"/>
                      <a:pt x="1192" y="202"/>
                    </a:cubicBezTo>
                    <a:cubicBezTo>
                      <a:pt x="994" y="467"/>
                      <a:pt x="839" y="754"/>
                      <a:pt x="685" y="1040"/>
                    </a:cubicBezTo>
                    <a:cubicBezTo>
                      <a:pt x="420" y="1614"/>
                      <a:pt x="199" y="2210"/>
                      <a:pt x="67" y="2828"/>
                    </a:cubicBezTo>
                    <a:cubicBezTo>
                      <a:pt x="23" y="2872"/>
                      <a:pt x="1" y="2938"/>
                      <a:pt x="23" y="3005"/>
                    </a:cubicBezTo>
                    <a:cubicBezTo>
                      <a:pt x="1" y="3071"/>
                      <a:pt x="45" y="3137"/>
                      <a:pt x="111" y="3181"/>
                    </a:cubicBezTo>
                    <a:lnTo>
                      <a:pt x="1170" y="4947"/>
                    </a:lnTo>
                    <a:cubicBezTo>
                      <a:pt x="1545" y="5543"/>
                      <a:pt x="1877" y="6183"/>
                      <a:pt x="2274" y="6756"/>
                    </a:cubicBezTo>
                    <a:cubicBezTo>
                      <a:pt x="2450" y="6977"/>
                      <a:pt x="2693" y="7154"/>
                      <a:pt x="2958" y="7264"/>
                    </a:cubicBezTo>
                    <a:cubicBezTo>
                      <a:pt x="3267" y="7374"/>
                      <a:pt x="3576" y="7485"/>
                      <a:pt x="3885" y="7595"/>
                    </a:cubicBezTo>
                    <a:cubicBezTo>
                      <a:pt x="3951" y="7617"/>
                      <a:pt x="4017" y="7628"/>
                      <a:pt x="4083" y="7628"/>
                    </a:cubicBezTo>
                    <a:cubicBezTo>
                      <a:pt x="4150" y="7628"/>
                      <a:pt x="4216" y="7617"/>
                      <a:pt x="4282" y="7595"/>
                    </a:cubicBezTo>
                    <a:cubicBezTo>
                      <a:pt x="4392" y="7507"/>
                      <a:pt x="4481" y="7374"/>
                      <a:pt x="4525" y="7242"/>
                    </a:cubicBezTo>
                    <a:cubicBezTo>
                      <a:pt x="4679" y="6933"/>
                      <a:pt x="4812" y="6624"/>
                      <a:pt x="4922" y="6293"/>
                    </a:cubicBezTo>
                    <a:cubicBezTo>
                      <a:pt x="5055" y="5984"/>
                      <a:pt x="5165" y="5675"/>
                      <a:pt x="5275" y="5344"/>
                    </a:cubicBezTo>
                    <a:cubicBezTo>
                      <a:pt x="5386" y="5057"/>
                      <a:pt x="5452" y="4770"/>
                      <a:pt x="5452" y="4461"/>
                    </a:cubicBezTo>
                    <a:cubicBezTo>
                      <a:pt x="5364" y="4152"/>
                      <a:pt x="5231" y="3887"/>
                      <a:pt x="5032" y="3645"/>
                    </a:cubicBezTo>
                    <a:cubicBezTo>
                      <a:pt x="4834" y="3358"/>
                      <a:pt x="4657" y="3071"/>
                      <a:pt x="4503" y="2762"/>
                    </a:cubicBezTo>
                    <a:cubicBezTo>
                      <a:pt x="4326" y="2475"/>
                      <a:pt x="4172" y="2166"/>
                      <a:pt x="4039" y="1857"/>
                    </a:cubicBezTo>
                    <a:cubicBezTo>
                      <a:pt x="3929" y="1570"/>
                      <a:pt x="3797" y="1283"/>
                      <a:pt x="3642" y="996"/>
                    </a:cubicBezTo>
                    <a:cubicBezTo>
                      <a:pt x="3466" y="776"/>
                      <a:pt x="3223" y="599"/>
                      <a:pt x="2958" y="489"/>
                    </a:cubicBezTo>
                    <a:cubicBezTo>
                      <a:pt x="2671" y="334"/>
                      <a:pt x="2384" y="202"/>
                      <a:pt x="2075" y="114"/>
                    </a:cubicBezTo>
                    <a:cubicBezTo>
                      <a:pt x="1917" y="57"/>
                      <a:pt x="1752" y="0"/>
                      <a:pt x="15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3" name="Google Shape;1053;p43"/>
              <p:cNvSpPr/>
              <p:nvPr/>
            </p:nvSpPr>
            <p:spPr>
              <a:xfrm>
                <a:off x="2402525" y="4396100"/>
                <a:ext cx="724200" cy="373750"/>
              </a:xfrm>
              <a:custGeom>
                <a:rect b="b" l="l" r="r" t="t"/>
                <a:pathLst>
                  <a:path extrusionOk="0" h="14950" w="28968">
                    <a:moveTo>
                      <a:pt x="28580" y="0"/>
                    </a:moveTo>
                    <a:cubicBezTo>
                      <a:pt x="28523" y="0"/>
                      <a:pt x="28463" y="21"/>
                      <a:pt x="28404" y="71"/>
                    </a:cubicBezTo>
                    <a:cubicBezTo>
                      <a:pt x="25425" y="2786"/>
                      <a:pt x="21893" y="4816"/>
                      <a:pt x="18429" y="6824"/>
                    </a:cubicBezTo>
                    <a:cubicBezTo>
                      <a:pt x="16619" y="7906"/>
                      <a:pt x="14743" y="8877"/>
                      <a:pt x="12823" y="9737"/>
                    </a:cubicBezTo>
                    <a:cubicBezTo>
                      <a:pt x="10881" y="10554"/>
                      <a:pt x="8850" y="11128"/>
                      <a:pt x="6842" y="11724"/>
                    </a:cubicBezTo>
                    <a:cubicBezTo>
                      <a:pt x="5694" y="12077"/>
                      <a:pt x="4547" y="12452"/>
                      <a:pt x="3443" y="12871"/>
                    </a:cubicBezTo>
                    <a:cubicBezTo>
                      <a:pt x="2318" y="13313"/>
                      <a:pt x="1236" y="13820"/>
                      <a:pt x="199" y="14416"/>
                    </a:cubicBezTo>
                    <a:cubicBezTo>
                      <a:pt x="67" y="14460"/>
                      <a:pt x="0" y="14637"/>
                      <a:pt x="45" y="14769"/>
                    </a:cubicBezTo>
                    <a:cubicBezTo>
                      <a:pt x="94" y="14883"/>
                      <a:pt x="203" y="14949"/>
                      <a:pt x="310" y="14949"/>
                    </a:cubicBezTo>
                    <a:cubicBezTo>
                      <a:pt x="348" y="14949"/>
                      <a:pt x="385" y="14941"/>
                      <a:pt x="420" y="14924"/>
                    </a:cubicBezTo>
                    <a:cubicBezTo>
                      <a:pt x="2296" y="13909"/>
                      <a:pt x="4260" y="13092"/>
                      <a:pt x="6312" y="12474"/>
                    </a:cubicBezTo>
                    <a:cubicBezTo>
                      <a:pt x="8343" y="11856"/>
                      <a:pt x="10395" y="11304"/>
                      <a:pt x="12381" y="10510"/>
                    </a:cubicBezTo>
                    <a:cubicBezTo>
                      <a:pt x="14324" y="9715"/>
                      <a:pt x="16222" y="8766"/>
                      <a:pt x="18031" y="7707"/>
                    </a:cubicBezTo>
                    <a:cubicBezTo>
                      <a:pt x="19797" y="6692"/>
                      <a:pt x="21584" y="5655"/>
                      <a:pt x="23306" y="4573"/>
                    </a:cubicBezTo>
                    <a:cubicBezTo>
                      <a:pt x="25248" y="3381"/>
                      <a:pt x="27058" y="2013"/>
                      <a:pt x="28757" y="512"/>
                    </a:cubicBezTo>
                    <a:cubicBezTo>
                      <a:pt x="28968" y="319"/>
                      <a:pt x="28801" y="0"/>
                      <a:pt x="285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4" name="Google Shape;1054;p43"/>
              <p:cNvSpPr/>
              <p:nvPr/>
            </p:nvSpPr>
            <p:spPr>
              <a:xfrm>
                <a:off x="2365775" y="4418550"/>
                <a:ext cx="40625" cy="113375"/>
              </a:xfrm>
              <a:custGeom>
                <a:rect b="b" l="l" r="r" t="t"/>
                <a:pathLst>
                  <a:path extrusionOk="0" h="4535" w="1625">
                    <a:moveTo>
                      <a:pt x="720" y="652"/>
                    </a:moveTo>
                    <a:cubicBezTo>
                      <a:pt x="1073" y="1623"/>
                      <a:pt x="764" y="2638"/>
                      <a:pt x="367" y="3609"/>
                    </a:cubicBezTo>
                    <a:cubicBezTo>
                      <a:pt x="389" y="3168"/>
                      <a:pt x="433" y="2726"/>
                      <a:pt x="477" y="2285"/>
                    </a:cubicBezTo>
                    <a:cubicBezTo>
                      <a:pt x="521" y="1932"/>
                      <a:pt x="566" y="1579"/>
                      <a:pt x="610" y="1225"/>
                    </a:cubicBezTo>
                    <a:cubicBezTo>
                      <a:pt x="654" y="1049"/>
                      <a:pt x="698" y="850"/>
                      <a:pt x="720" y="652"/>
                    </a:cubicBezTo>
                    <a:close/>
                    <a:moveTo>
                      <a:pt x="613" y="1"/>
                    </a:moveTo>
                    <a:cubicBezTo>
                      <a:pt x="555" y="1"/>
                      <a:pt x="499" y="34"/>
                      <a:pt x="477" y="100"/>
                    </a:cubicBezTo>
                    <a:cubicBezTo>
                      <a:pt x="367" y="431"/>
                      <a:pt x="301" y="784"/>
                      <a:pt x="279" y="1115"/>
                    </a:cubicBezTo>
                    <a:cubicBezTo>
                      <a:pt x="213" y="1490"/>
                      <a:pt x="168" y="1843"/>
                      <a:pt x="124" y="2219"/>
                    </a:cubicBezTo>
                    <a:cubicBezTo>
                      <a:pt x="58" y="2925"/>
                      <a:pt x="36" y="3653"/>
                      <a:pt x="14" y="4359"/>
                    </a:cubicBezTo>
                    <a:cubicBezTo>
                      <a:pt x="0" y="4467"/>
                      <a:pt x="94" y="4534"/>
                      <a:pt x="185" y="4534"/>
                    </a:cubicBezTo>
                    <a:cubicBezTo>
                      <a:pt x="242" y="4534"/>
                      <a:pt x="297" y="4508"/>
                      <a:pt x="323" y="4448"/>
                    </a:cubicBezTo>
                    <a:cubicBezTo>
                      <a:pt x="963" y="3146"/>
                      <a:pt x="1625" y="1534"/>
                      <a:pt x="808" y="144"/>
                    </a:cubicBezTo>
                    <a:cubicBezTo>
                      <a:pt x="786" y="122"/>
                      <a:pt x="786" y="100"/>
                      <a:pt x="764" y="100"/>
                    </a:cubicBezTo>
                    <a:cubicBezTo>
                      <a:pt x="731" y="34"/>
                      <a:pt x="670" y="1"/>
                      <a:pt x="6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5" name="Google Shape;1055;p43"/>
              <p:cNvSpPr/>
              <p:nvPr/>
            </p:nvSpPr>
            <p:spPr>
              <a:xfrm>
                <a:off x="2454400" y="4321625"/>
                <a:ext cx="67325" cy="113875"/>
              </a:xfrm>
              <a:custGeom>
                <a:rect b="b" l="l" r="r" t="t"/>
                <a:pathLst>
                  <a:path extrusionOk="0" h="4555" w="2693">
                    <a:moveTo>
                      <a:pt x="574" y="424"/>
                    </a:moveTo>
                    <a:cubicBezTo>
                      <a:pt x="750" y="689"/>
                      <a:pt x="905" y="998"/>
                      <a:pt x="1037" y="1307"/>
                    </a:cubicBezTo>
                    <a:cubicBezTo>
                      <a:pt x="1192" y="1638"/>
                      <a:pt x="1368" y="1991"/>
                      <a:pt x="1545" y="2322"/>
                    </a:cubicBezTo>
                    <a:cubicBezTo>
                      <a:pt x="1699" y="2653"/>
                      <a:pt x="1854" y="2940"/>
                      <a:pt x="1986" y="3271"/>
                    </a:cubicBezTo>
                    <a:cubicBezTo>
                      <a:pt x="2141" y="3536"/>
                      <a:pt x="2207" y="3822"/>
                      <a:pt x="2207" y="4131"/>
                    </a:cubicBezTo>
                    <a:cubicBezTo>
                      <a:pt x="1964" y="4021"/>
                      <a:pt x="1766" y="3822"/>
                      <a:pt x="1655" y="3580"/>
                    </a:cubicBezTo>
                    <a:cubicBezTo>
                      <a:pt x="1479" y="3227"/>
                      <a:pt x="1324" y="2851"/>
                      <a:pt x="1170" y="2498"/>
                    </a:cubicBezTo>
                    <a:cubicBezTo>
                      <a:pt x="1015" y="2123"/>
                      <a:pt x="839" y="1748"/>
                      <a:pt x="684" y="1395"/>
                    </a:cubicBezTo>
                    <a:cubicBezTo>
                      <a:pt x="596" y="1196"/>
                      <a:pt x="221" y="600"/>
                      <a:pt x="486" y="424"/>
                    </a:cubicBezTo>
                    <a:close/>
                    <a:moveTo>
                      <a:pt x="605" y="1"/>
                    </a:moveTo>
                    <a:cubicBezTo>
                      <a:pt x="561" y="1"/>
                      <a:pt x="514" y="9"/>
                      <a:pt x="463" y="26"/>
                    </a:cubicBezTo>
                    <a:cubicBezTo>
                      <a:pt x="419" y="26"/>
                      <a:pt x="397" y="71"/>
                      <a:pt x="375" y="115"/>
                    </a:cubicBezTo>
                    <a:cubicBezTo>
                      <a:pt x="0" y="269"/>
                      <a:pt x="44" y="755"/>
                      <a:pt x="177" y="1064"/>
                    </a:cubicBezTo>
                    <a:cubicBezTo>
                      <a:pt x="375" y="1549"/>
                      <a:pt x="596" y="2035"/>
                      <a:pt x="795" y="2498"/>
                    </a:cubicBezTo>
                    <a:cubicBezTo>
                      <a:pt x="971" y="2962"/>
                      <a:pt x="1170" y="3425"/>
                      <a:pt x="1412" y="3845"/>
                    </a:cubicBezTo>
                    <a:cubicBezTo>
                      <a:pt x="1567" y="4220"/>
                      <a:pt x="1920" y="4485"/>
                      <a:pt x="2339" y="4551"/>
                    </a:cubicBezTo>
                    <a:cubicBezTo>
                      <a:pt x="2351" y="4553"/>
                      <a:pt x="2362" y="4554"/>
                      <a:pt x="2374" y="4554"/>
                    </a:cubicBezTo>
                    <a:cubicBezTo>
                      <a:pt x="2468" y="4554"/>
                      <a:pt x="2540" y="4475"/>
                      <a:pt x="2560" y="4396"/>
                    </a:cubicBezTo>
                    <a:cubicBezTo>
                      <a:pt x="2692" y="3536"/>
                      <a:pt x="2141" y="2719"/>
                      <a:pt x="1810" y="1969"/>
                    </a:cubicBezTo>
                    <a:cubicBezTo>
                      <a:pt x="1611" y="1571"/>
                      <a:pt x="1412" y="1152"/>
                      <a:pt x="1214" y="733"/>
                    </a:cubicBezTo>
                    <a:cubicBezTo>
                      <a:pt x="1077" y="479"/>
                      <a:pt x="940" y="1"/>
                      <a:pt x="6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6" name="Google Shape;1056;p43"/>
              <p:cNvSpPr/>
              <p:nvPr/>
            </p:nvSpPr>
            <p:spPr>
              <a:xfrm>
                <a:off x="2635350" y="4229825"/>
                <a:ext cx="75625" cy="99875"/>
              </a:xfrm>
              <a:custGeom>
                <a:rect b="b" l="l" r="r" t="t"/>
                <a:pathLst>
                  <a:path extrusionOk="0" h="3995" w="3025">
                    <a:moveTo>
                      <a:pt x="1138" y="386"/>
                    </a:moveTo>
                    <a:cubicBezTo>
                      <a:pt x="1183" y="386"/>
                      <a:pt x="1230" y="393"/>
                      <a:pt x="1281" y="410"/>
                    </a:cubicBezTo>
                    <a:cubicBezTo>
                      <a:pt x="1369" y="476"/>
                      <a:pt x="1457" y="565"/>
                      <a:pt x="1502" y="675"/>
                    </a:cubicBezTo>
                    <a:cubicBezTo>
                      <a:pt x="1855" y="1205"/>
                      <a:pt x="2142" y="1734"/>
                      <a:pt x="2428" y="2308"/>
                    </a:cubicBezTo>
                    <a:cubicBezTo>
                      <a:pt x="2561" y="2573"/>
                      <a:pt x="2627" y="2860"/>
                      <a:pt x="2649" y="3147"/>
                    </a:cubicBezTo>
                    <a:cubicBezTo>
                      <a:pt x="2649" y="3301"/>
                      <a:pt x="2627" y="3434"/>
                      <a:pt x="2605" y="3588"/>
                    </a:cubicBezTo>
                    <a:cubicBezTo>
                      <a:pt x="2591" y="3630"/>
                      <a:pt x="2595" y="3645"/>
                      <a:pt x="2577" y="3645"/>
                    </a:cubicBezTo>
                    <a:cubicBezTo>
                      <a:pt x="2567" y="3645"/>
                      <a:pt x="2549" y="3640"/>
                      <a:pt x="2517" y="3632"/>
                    </a:cubicBezTo>
                    <a:lnTo>
                      <a:pt x="2318" y="3610"/>
                    </a:lnTo>
                    <a:cubicBezTo>
                      <a:pt x="2053" y="3566"/>
                      <a:pt x="1811" y="3434"/>
                      <a:pt x="1634" y="3235"/>
                    </a:cubicBezTo>
                    <a:cubicBezTo>
                      <a:pt x="1479" y="3014"/>
                      <a:pt x="1325" y="2772"/>
                      <a:pt x="1215" y="2507"/>
                    </a:cubicBezTo>
                    <a:cubicBezTo>
                      <a:pt x="1038" y="2198"/>
                      <a:pt x="862" y="1867"/>
                      <a:pt x="707" y="1536"/>
                    </a:cubicBezTo>
                    <a:cubicBezTo>
                      <a:pt x="553" y="1337"/>
                      <a:pt x="464" y="1116"/>
                      <a:pt x="398" y="896"/>
                    </a:cubicBezTo>
                    <a:cubicBezTo>
                      <a:pt x="442" y="874"/>
                      <a:pt x="486" y="807"/>
                      <a:pt x="486" y="741"/>
                    </a:cubicBezTo>
                    <a:cubicBezTo>
                      <a:pt x="530" y="565"/>
                      <a:pt x="773" y="476"/>
                      <a:pt x="928" y="432"/>
                    </a:cubicBezTo>
                    <a:cubicBezTo>
                      <a:pt x="996" y="405"/>
                      <a:pt x="1064" y="386"/>
                      <a:pt x="1138" y="386"/>
                    </a:cubicBezTo>
                    <a:close/>
                    <a:moveTo>
                      <a:pt x="1149" y="1"/>
                    </a:moveTo>
                    <a:cubicBezTo>
                      <a:pt x="1018" y="1"/>
                      <a:pt x="891" y="20"/>
                      <a:pt x="773" y="79"/>
                    </a:cubicBezTo>
                    <a:cubicBezTo>
                      <a:pt x="508" y="123"/>
                      <a:pt x="310" y="278"/>
                      <a:pt x="177" y="498"/>
                    </a:cubicBezTo>
                    <a:cubicBezTo>
                      <a:pt x="23" y="719"/>
                      <a:pt x="1" y="1006"/>
                      <a:pt x="133" y="1227"/>
                    </a:cubicBezTo>
                    <a:cubicBezTo>
                      <a:pt x="332" y="1624"/>
                      <a:pt x="530" y="1999"/>
                      <a:pt x="729" y="2374"/>
                    </a:cubicBezTo>
                    <a:cubicBezTo>
                      <a:pt x="906" y="2750"/>
                      <a:pt x="1104" y="3103"/>
                      <a:pt x="1325" y="3434"/>
                    </a:cubicBezTo>
                    <a:cubicBezTo>
                      <a:pt x="1524" y="3721"/>
                      <a:pt x="1833" y="3897"/>
                      <a:pt x="2164" y="3941"/>
                    </a:cubicBezTo>
                    <a:cubicBezTo>
                      <a:pt x="2277" y="3974"/>
                      <a:pt x="2402" y="3994"/>
                      <a:pt x="2530" y="3994"/>
                    </a:cubicBezTo>
                    <a:cubicBezTo>
                      <a:pt x="2577" y="3994"/>
                      <a:pt x="2624" y="3991"/>
                      <a:pt x="2671" y="3985"/>
                    </a:cubicBezTo>
                    <a:cubicBezTo>
                      <a:pt x="2848" y="3941"/>
                      <a:pt x="2892" y="3809"/>
                      <a:pt x="2936" y="3632"/>
                    </a:cubicBezTo>
                    <a:cubicBezTo>
                      <a:pt x="3024" y="3257"/>
                      <a:pt x="3024" y="2882"/>
                      <a:pt x="2914" y="2507"/>
                    </a:cubicBezTo>
                    <a:cubicBezTo>
                      <a:pt x="2759" y="2109"/>
                      <a:pt x="2583" y="1734"/>
                      <a:pt x="2362" y="1403"/>
                    </a:cubicBezTo>
                    <a:cubicBezTo>
                      <a:pt x="2142" y="1050"/>
                      <a:pt x="1943" y="675"/>
                      <a:pt x="1722" y="344"/>
                    </a:cubicBezTo>
                    <a:cubicBezTo>
                      <a:pt x="1634" y="189"/>
                      <a:pt x="1502" y="79"/>
                      <a:pt x="1347" y="13"/>
                    </a:cubicBezTo>
                    <a:cubicBezTo>
                      <a:pt x="1281" y="6"/>
                      <a:pt x="1215" y="1"/>
                      <a:pt x="11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7" name="Google Shape;1057;p43"/>
              <p:cNvSpPr/>
              <p:nvPr/>
            </p:nvSpPr>
            <p:spPr>
              <a:xfrm>
                <a:off x="2825150" y="4156400"/>
                <a:ext cx="58525" cy="82150"/>
              </a:xfrm>
              <a:custGeom>
                <a:rect b="b" l="l" r="r" t="t"/>
                <a:pathLst>
                  <a:path extrusionOk="0" h="3286" w="2341">
                    <a:moveTo>
                      <a:pt x="675" y="446"/>
                    </a:moveTo>
                    <a:cubicBezTo>
                      <a:pt x="765" y="446"/>
                      <a:pt x="802" y="536"/>
                      <a:pt x="839" y="611"/>
                    </a:cubicBezTo>
                    <a:cubicBezTo>
                      <a:pt x="884" y="721"/>
                      <a:pt x="950" y="831"/>
                      <a:pt x="994" y="942"/>
                    </a:cubicBezTo>
                    <a:cubicBezTo>
                      <a:pt x="1126" y="1184"/>
                      <a:pt x="1303" y="1405"/>
                      <a:pt x="1435" y="1626"/>
                    </a:cubicBezTo>
                    <a:cubicBezTo>
                      <a:pt x="1656" y="1979"/>
                      <a:pt x="1877" y="2420"/>
                      <a:pt x="1788" y="2862"/>
                    </a:cubicBezTo>
                    <a:cubicBezTo>
                      <a:pt x="1590" y="2817"/>
                      <a:pt x="1391" y="2751"/>
                      <a:pt x="1237" y="2619"/>
                    </a:cubicBezTo>
                    <a:cubicBezTo>
                      <a:pt x="1038" y="2398"/>
                      <a:pt x="884" y="2155"/>
                      <a:pt x="817" y="1868"/>
                    </a:cubicBezTo>
                    <a:cubicBezTo>
                      <a:pt x="685" y="1582"/>
                      <a:pt x="552" y="1295"/>
                      <a:pt x="442" y="1008"/>
                    </a:cubicBezTo>
                    <a:cubicBezTo>
                      <a:pt x="376" y="897"/>
                      <a:pt x="354" y="743"/>
                      <a:pt x="398" y="633"/>
                    </a:cubicBezTo>
                    <a:cubicBezTo>
                      <a:pt x="442" y="566"/>
                      <a:pt x="464" y="500"/>
                      <a:pt x="530" y="456"/>
                    </a:cubicBezTo>
                    <a:lnTo>
                      <a:pt x="619" y="456"/>
                    </a:lnTo>
                    <a:cubicBezTo>
                      <a:pt x="639" y="449"/>
                      <a:pt x="658" y="446"/>
                      <a:pt x="675" y="446"/>
                    </a:cubicBezTo>
                    <a:close/>
                    <a:moveTo>
                      <a:pt x="666" y="0"/>
                    </a:moveTo>
                    <a:cubicBezTo>
                      <a:pt x="630" y="0"/>
                      <a:pt x="592" y="5"/>
                      <a:pt x="552" y="15"/>
                    </a:cubicBezTo>
                    <a:cubicBezTo>
                      <a:pt x="530" y="37"/>
                      <a:pt x="508" y="37"/>
                      <a:pt x="486" y="59"/>
                    </a:cubicBezTo>
                    <a:cubicBezTo>
                      <a:pt x="442" y="59"/>
                      <a:pt x="398" y="81"/>
                      <a:pt x="354" y="103"/>
                    </a:cubicBezTo>
                    <a:cubicBezTo>
                      <a:pt x="111" y="324"/>
                      <a:pt x="1" y="633"/>
                      <a:pt x="23" y="942"/>
                    </a:cubicBezTo>
                    <a:cubicBezTo>
                      <a:pt x="67" y="1118"/>
                      <a:pt x="133" y="1295"/>
                      <a:pt x="221" y="1449"/>
                    </a:cubicBezTo>
                    <a:lnTo>
                      <a:pt x="464" y="2023"/>
                    </a:lnTo>
                    <a:cubicBezTo>
                      <a:pt x="575" y="2354"/>
                      <a:pt x="751" y="2663"/>
                      <a:pt x="994" y="2928"/>
                    </a:cubicBezTo>
                    <a:cubicBezTo>
                      <a:pt x="1259" y="3126"/>
                      <a:pt x="1568" y="3237"/>
                      <a:pt x="1899" y="3281"/>
                    </a:cubicBezTo>
                    <a:cubicBezTo>
                      <a:pt x="1908" y="3284"/>
                      <a:pt x="1917" y="3285"/>
                      <a:pt x="1926" y="3285"/>
                    </a:cubicBezTo>
                    <a:cubicBezTo>
                      <a:pt x="1988" y="3285"/>
                      <a:pt x="2059" y="3228"/>
                      <a:pt x="2097" y="3171"/>
                    </a:cubicBezTo>
                    <a:cubicBezTo>
                      <a:pt x="2340" y="2531"/>
                      <a:pt x="2097" y="1913"/>
                      <a:pt x="1744" y="1383"/>
                    </a:cubicBezTo>
                    <a:cubicBezTo>
                      <a:pt x="1568" y="1118"/>
                      <a:pt x="1391" y="831"/>
                      <a:pt x="1237" y="522"/>
                    </a:cubicBezTo>
                    <a:cubicBezTo>
                      <a:pt x="1119" y="287"/>
                      <a:pt x="949" y="0"/>
                      <a:pt x="6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8" name="Google Shape;1058;p43"/>
              <p:cNvSpPr/>
              <p:nvPr/>
            </p:nvSpPr>
            <p:spPr>
              <a:xfrm>
                <a:off x="2891375" y="4481650"/>
                <a:ext cx="445275" cy="205325"/>
              </a:xfrm>
              <a:custGeom>
                <a:rect b="b" l="l" r="r" t="t"/>
                <a:pathLst>
                  <a:path extrusionOk="0" h="8213" w="17811">
                    <a:moveTo>
                      <a:pt x="4666" y="0"/>
                    </a:moveTo>
                    <a:cubicBezTo>
                      <a:pt x="4627" y="0"/>
                      <a:pt x="4587" y="8"/>
                      <a:pt x="4546" y="26"/>
                    </a:cubicBezTo>
                    <a:cubicBezTo>
                      <a:pt x="2803" y="599"/>
                      <a:pt x="1368" y="1857"/>
                      <a:pt x="574" y="3513"/>
                    </a:cubicBezTo>
                    <a:cubicBezTo>
                      <a:pt x="287" y="4064"/>
                      <a:pt x="0" y="4749"/>
                      <a:pt x="66" y="5389"/>
                    </a:cubicBezTo>
                    <a:cubicBezTo>
                      <a:pt x="132" y="6117"/>
                      <a:pt x="817" y="6470"/>
                      <a:pt x="1413" y="6757"/>
                    </a:cubicBezTo>
                    <a:cubicBezTo>
                      <a:pt x="2008" y="7066"/>
                      <a:pt x="2648" y="7331"/>
                      <a:pt x="3288" y="7529"/>
                    </a:cubicBezTo>
                    <a:cubicBezTo>
                      <a:pt x="4613" y="7904"/>
                      <a:pt x="5959" y="8147"/>
                      <a:pt x="7327" y="8191"/>
                    </a:cubicBezTo>
                    <a:cubicBezTo>
                      <a:pt x="7639" y="8206"/>
                      <a:pt x="7950" y="8213"/>
                      <a:pt x="8261" y="8213"/>
                    </a:cubicBezTo>
                    <a:cubicBezTo>
                      <a:pt x="9399" y="8213"/>
                      <a:pt x="10526" y="8117"/>
                      <a:pt x="11653" y="7927"/>
                    </a:cubicBezTo>
                    <a:cubicBezTo>
                      <a:pt x="13087" y="7706"/>
                      <a:pt x="14434" y="7198"/>
                      <a:pt x="15647" y="6404"/>
                    </a:cubicBezTo>
                    <a:cubicBezTo>
                      <a:pt x="16199" y="6029"/>
                      <a:pt x="16685" y="5587"/>
                      <a:pt x="17104" y="5058"/>
                    </a:cubicBezTo>
                    <a:cubicBezTo>
                      <a:pt x="17457" y="4616"/>
                      <a:pt x="17810" y="3976"/>
                      <a:pt x="17567" y="3380"/>
                    </a:cubicBezTo>
                    <a:cubicBezTo>
                      <a:pt x="17401" y="2937"/>
                      <a:pt x="16958" y="2833"/>
                      <a:pt x="16503" y="2833"/>
                    </a:cubicBezTo>
                    <a:cubicBezTo>
                      <a:pt x="16232" y="2833"/>
                      <a:pt x="15958" y="2870"/>
                      <a:pt x="15736" y="2895"/>
                    </a:cubicBezTo>
                    <a:cubicBezTo>
                      <a:pt x="14963" y="2983"/>
                      <a:pt x="14213" y="3071"/>
                      <a:pt x="13440" y="3115"/>
                    </a:cubicBezTo>
                    <a:cubicBezTo>
                      <a:pt x="13126" y="3133"/>
                      <a:pt x="12809" y="3142"/>
                      <a:pt x="12492" y="3142"/>
                    </a:cubicBezTo>
                    <a:cubicBezTo>
                      <a:pt x="10022" y="3142"/>
                      <a:pt x="7497" y="2581"/>
                      <a:pt x="5562" y="997"/>
                    </a:cubicBezTo>
                    <a:cubicBezTo>
                      <a:pt x="5341" y="820"/>
                      <a:pt x="5142" y="622"/>
                      <a:pt x="4922" y="423"/>
                    </a:cubicBezTo>
                    <a:cubicBezTo>
                      <a:pt x="4966" y="335"/>
                      <a:pt x="4966" y="246"/>
                      <a:pt x="4922" y="180"/>
                    </a:cubicBezTo>
                    <a:cubicBezTo>
                      <a:pt x="4873" y="66"/>
                      <a:pt x="4776" y="0"/>
                      <a:pt x="46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9" name="Google Shape;1059;p43"/>
              <p:cNvSpPr/>
              <p:nvPr/>
            </p:nvSpPr>
            <p:spPr>
              <a:xfrm>
                <a:off x="2262925" y="4703750"/>
                <a:ext cx="365825" cy="229350"/>
              </a:xfrm>
              <a:custGeom>
                <a:rect b="b" l="l" r="r" t="t"/>
                <a:pathLst>
                  <a:path extrusionOk="0" h="9174" w="14633">
                    <a:moveTo>
                      <a:pt x="12676" y="1"/>
                    </a:moveTo>
                    <a:cubicBezTo>
                      <a:pt x="12608" y="1"/>
                      <a:pt x="12539" y="5"/>
                      <a:pt x="12470" y="14"/>
                    </a:cubicBezTo>
                    <a:cubicBezTo>
                      <a:pt x="12051" y="58"/>
                      <a:pt x="11632" y="124"/>
                      <a:pt x="11212" y="234"/>
                    </a:cubicBezTo>
                    <a:lnTo>
                      <a:pt x="10881" y="323"/>
                    </a:lnTo>
                    <a:lnTo>
                      <a:pt x="10837" y="323"/>
                    </a:lnTo>
                    <a:cubicBezTo>
                      <a:pt x="10153" y="455"/>
                      <a:pt x="9513" y="654"/>
                      <a:pt x="8895" y="918"/>
                    </a:cubicBezTo>
                    <a:cubicBezTo>
                      <a:pt x="8586" y="1029"/>
                      <a:pt x="8299" y="1183"/>
                      <a:pt x="8034" y="1382"/>
                    </a:cubicBezTo>
                    <a:cubicBezTo>
                      <a:pt x="7946" y="1448"/>
                      <a:pt x="7880" y="1536"/>
                      <a:pt x="7813" y="1647"/>
                    </a:cubicBezTo>
                    <a:cubicBezTo>
                      <a:pt x="7813" y="1669"/>
                      <a:pt x="7791" y="1691"/>
                      <a:pt x="7769" y="1713"/>
                    </a:cubicBezTo>
                    <a:lnTo>
                      <a:pt x="7769" y="1735"/>
                    </a:lnTo>
                    <a:cubicBezTo>
                      <a:pt x="7769" y="1757"/>
                      <a:pt x="7747" y="1757"/>
                      <a:pt x="7747" y="1779"/>
                    </a:cubicBezTo>
                    <a:cubicBezTo>
                      <a:pt x="7725" y="1823"/>
                      <a:pt x="7703" y="1845"/>
                      <a:pt x="7703" y="1890"/>
                    </a:cubicBezTo>
                    <a:cubicBezTo>
                      <a:pt x="7615" y="2066"/>
                      <a:pt x="7527" y="2243"/>
                      <a:pt x="7438" y="2441"/>
                    </a:cubicBezTo>
                    <a:cubicBezTo>
                      <a:pt x="7041" y="3147"/>
                      <a:pt x="6533" y="3810"/>
                      <a:pt x="5938" y="4339"/>
                    </a:cubicBezTo>
                    <a:cubicBezTo>
                      <a:pt x="5364" y="4825"/>
                      <a:pt x="4746" y="5200"/>
                      <a:pt x="4084" y="5509"/>
                    </a:cubicBezTo>
                    <a:cubicBezTo>
                      <a:pt x="3841" y="5575"/>
                      <a:pt x="3598" y="5663"/>
                      <a:pt x="3355" y="5730"/>
                    </a:cubicBezTo>
                    <a:cubicBezTo>
                      <a:pt x="2671" y="5950"/>
                      <a:pt x="1965" y="6127"/>
                      <a:pt x="1303" y="6392"/>
                    </a:cubicBezTo>
                    <a:cubicBezTo>
                      <a:pt x="994" y="6480"/>
                      <a:pt x="685" y="6612"/>
                      <a:pt x="398" y="6767"/>
                    </a:cubicBezTo>
                    <a:cubicBezTo>
                      <a:pt x="133" y="6899"/>
                      <a:pt x="1" y="7208"/>
                      <a:pt x="67" y="7495"/>
                    </a:cubicBezTo>
                    <a:cubicBezTo>
                      <a:pt x="200" y="8091"/>
                      <a:pt x="950" y="8201"/>
                      <a:pt x="1435" y="8356"/>
                    </a:cubicBezTo>
                    <a:cubicBezTo>
                      <a:pt x="2053" y="8532"/>
                      <a:pt x="2693" y="8709"/>
                      <a:pt x="3311" y="8841"/>
                    </a:cubicBezTo>
                    <a:cubicBezTo>
                      <a:pt x="4209" y="9066"/>
                      <a:pt x="5142" y="9174"/>
                      <a:pt x="6075" y="9174"/>
                    </a:cubicBezTo>
                    <a:cubicBezTo>
                      <a:pt x="6427" y="9174"/>
                      <a:pt x="6779" y="9158"/>
                      <a:pt x="7129" y="9128"/>
                    </a:cubicBezTo>
                    <a:cubicBezTo>
                      <a:pt x="8255" y="8996"/>
                      <a:pt x="9358" y="8643"/>
                      <a:pt x="10351" y="8113"/>
                    </a:cubicBezTo>
                    <a:cubicBezTo>
                      <a:pt x="11367" y="7561"/>
                      <a:pt x="12249" y="6833"/>
                      <a:pt x="13000" y="5972"/>
                    </a:cubicBezTo>
                    <a:cubicBezTo>
                      <a:pt x="13750" y="5112"/>
                      <a:pt x="14478" y="4052"/>
                      <a:pt x="14589" y="2883"/>
                    </a:cubicBezTo>
                    <a:cubicBezTo>
                      <a:pt x="14633" y="2507"/>
                      <a:pt x="14589" y="2132"/>
                      <a:pt x="14456" y="1779"/>
                    </a:cubicBezTo>
                    <a:cubicBezTo>
                      <a:pt x="14456" y="1669"/>
                      <a:pt x="14434" y="1536"/>
                      <a:pt x="14390" y="1426"/>
                    </a:cubicBezTo>
                    <a:lnTo>
                      <a:pt x="14368" y="1426"/>
                    </a:lnTo>
                    <a:cubicBezTo>
                      <a:pt x="14324" y="1249"/>
                      <a:pt x="14258" y="1073"/>
                      <a:pt x="14170" y="918"/>
                    </a:cubicBezTo>
                    <a:cubicBezTo>
                      <a:pt x="13891" y="361"/>
                      <a:pt x="13306" y="1"/>
                      <a:pt x="12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0" name="Google Shape;1060;p43"/>
              <p:cNvSpPr/>
              <p:nvPr/>
            </p:nvSpPr>
            <p:spPr>
              <a:xfrm>
                <a:off x="3232900" y="4220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1"/>
                    </a:move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miter lim="2206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1" name="Google Shape;1061;p43"/>
              <p:cNvSpPr/>
              <p:nvPr/>
            </p:nvSpPr>
            <p:spPr>
              <a:xfrm>
                <a:off x="3022125" y="4035350"/>
                <a:ext cx="393425" cy="443100"/>
              </a:xfrm>
              <a:custGeom>
                <a:rect b="b" l="l" r="r" t="t"/>
                <a:pathLst>
                  <a:path extrusionOk="0" h="17724" w="15737">
                    <a:moveTo>
                      <a:pt x="8432" y="1"/>
                    </a:moveTo>
                    <a:cubicBezTo>
                      <a:pt x="7554" y="1"/>
                      <a:pt x="6678" y="200"/>
                      <a:pt x="5871" y="597"/>
                    </a:cubicBezTo>
                    <a:cubicBezTo>
                      <a:pt x="4348" y="1348"/>
                      <a:pt x="3267" y="2760"/>
                      <a:pt x="2671" y="4327"/>
                    </a:cubicBezTo>
                    <a:cubicBezTo>
                      <a:pt x="2362" y="5210"/>
                      <a:pt x="2141" y="6137"/>
                      <a:pt x="2053" y="7086"/>
                    </a:cubicBezTo>
                    <a:cubicBezTo>
                      <a:pt x="1943" y="8057"/>
                      <a:pt x="1921" y="9028"/>
                      <a:pt x="1965" y="9999"/>
                    </a:cubicBezTo>
                    <a:cubicBezTo>
                      <a:pt x="2031" y="11500"/>
                      <a:pt x="1457" y="12956"/>
                      <a:pt x="354" y="13971"/>
                    </a:cubicBezTo>
                    <a:cubicBezTo>
                      <a:pt x="265" y="14082"/>
                      <a:pt x="1" y="17569"/>
                      <a:pt x="2781" y="17723"/>
                    </a:cubicBezTo>
                    <a:cubicBezTo>
                      <a:pt x="2825" y="17723"/>
                      <a:pt x="7526" y="17480"/>
                      <a:pt x="12713" y="13221"/>
                    </a:cubicBezTo>
                    <a:cubicBezTo>
                      <a:pt x="14059" y="12073"/>
                      <a:pt x="15030" y="10529"/>
                      <a:pt x="15493" y="8785"/>
                    </a:cubicBezTo>
                    <a:cubicBezTo>
                      <a:pt x="15736" y="7946"/>
                      <a:pt x="15736" y="7064"/>
                      <a:pt x="15471" y="6225"/>
                    </a:cubicBezTo>
                    <a:cubicBezTo>
                      <a:pt x="15317" y="5806"/>
                      <a:pt x="15118" y="5430"/>
                      <a:pt x="14831" y="5121"/>
                    </a:cubicBezTo>
                    <a:cubicBezTo>
                      <a:pt x="14677" y="4967"/>
                      <a:pt x="14522" y="4813"/>
                      <a:pt x="14368" y="4658"/>
                    </a:cubicBezTo>
                    <a:cubicBezTo>
                      <a:pt x="14191" y="4481"/>
                      <a:pt x="14059" y="4283"/>
                      <a:pt x="13971" y="4084"/>
                    </a:cubicBezTo>
                    <a:cubicBezTo>
                      <a:pt x="13772" y="3687"/>
                      <a:pt x="13639" y="3290"/>
                      <a:pt x="13419" y="2915"/>
                    </a:cubicBezTo>
                    <a:cubicBezTo>
                      <a:pt x="13220" y="2583"/>
                      <a:pt x="12999" y="2275"/>
                      <a:pt x="12757" y="1966"/>
                    </a:cubicBezTo>
                    <a:cubicBezTo>
                      <a:pt x="12227" y="1370"/>
                      <a:pt x="11565" y="884"/>
                      <a:pt x="10859" y="531"/>
                    </a:cubicBezTo>
                    <a:cubicBezTo>
                      <a:pt x="10088" y="178"/>
                      <a:pt x="9259" y="1"/>
                      <a:pt x="84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2" name="Google Shape;1062;p43"/>
              <p:cNvSpPr/>
              <p:nvPr/>
            </p:nvSpPr>
            <p:spPr>
              <a:xfrm>
                <a:off x="3310125" y="4147875"/>
                <a:ext cx="17700" cy="16700"/>
              </a:xfrm>
              <a:custGeom>
                <a:rect b="b" l="l" r="r" t="t"/>
                <a:pathLst>
                  <a:path extrusionOk="0" h="668" w="708">
                    <a:moveTo>
                      <a:pt x="349" y="0"/>
                    </a:moveTo>
                    <a:cubicBezTo>
                      <a:pt x="336" y="0"/>
                      <a:pt x="323" y="1"/>
                      <a:pt x="310" y="3"/>
                    </a:cubicBezTo>
                    <a:cubicBezTo>
                      <a:pt x="133" y="47"/>
                      <a:pt x="1" y="201"/>
                      <a:pt x="23" y="400"/>
                    </a:cubicBezTo>
                    <a:cubicBezTo>
                      <a:pt x="63" y="561"/>
                      <a:pt x="196" y="667"/>
                      <a:pt x="354" y="667"/>
                    </a:cubicBezTo>
                    <a:cubicBezTo>
                      <a:pt x="368" y="667"/>
                      <a:pt x="383" y="666"/>
                      <a:pt x="398" y="665"/>
                    </a:cubicBezTo>
                    <a:cubicBezTo>
                      <a:pt x="575" y="643"/>
                      <a:pt x="707" y="466"/>
                      <a:pt x="685" y="289"/>
                    </a:cubicBezTo>
                    <a:cubicBezTo>
                      <a:pt x="665" y="126"/>
                      <a:pt x="511" y="0"/>
                      <a:pt x="3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3" name="Google Shape;1063;p43"/>
              <p:cNvSpPr/>
              <p:nvPr/>
            </p:nvSpPr>
            <p:spPr>
              <a:xfrm>
                <a:off x="3229575" y="4190200"/>
                <a:ext cx="17675" cy="16300"/>
              </a:xfrm>
              <a:custGeom>
                <a:rect b="b" l="l" r="r" t="t"/>
                <a:pathLst>
                  <a:path extrusionOk="0" h="652" w="707">
                    <a:moveTo>
                      <a:pt x="357" y="0"/>
                    </a:moveTo>
                    <a:cubicBezTo>
                      <a:pt x="334" y="0"/>
                      <a:pt x="311" y="3"/>
                      <a:pt x="288" y="9"/>
                    </a:cubicBezTo>
                    <a:cubicBezTo>
                      <a:pt x="111" y="31"/>
                      <a:pt x="1" y="185"/>
                      <a:pt x="23" y="362"/>
                    </a:cubicBezTo>
                    <a:cubicBezTo>
                      <a:pt x="43" y="544"/>
                      <a:pt x="193" y="652"/>
                      <a:pt x="353" y="652"/>
                    </a:cubicBezTo>
                    <a:cubicBezTo>
                      <a:pt x="368" y="652"/>
                      <a:pt x="383" y="651"/>
                      <a:pt x="398" y="649"/>
                    </a:cubicBezTo>
                    <a:cubicBezTo>
                      <a:pt x="574" y="627"/>
                      <a:pt x="707" y="450"/>
                      <a:pt x="663" y="274"/>
                    </a:cubicBezTo>
                    <a:cubicBezTo>
                      <a:pt x="644" y="120"/>
                      <a:pt x="508" y="0"/>
                      <a:pt x="3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4" name="Google Shape;1064;p43"/>
              <p:cNvSpPr/>
              <p:nvPr/>
            </p:nvSpPr>
            <p:spPr>
              <a:xfrm>
                <a:off x="3288075" y="4129075"/>
                <a:ext cx="13250" cy="21225"/>
              </a:xfrm>
              <a:custGeom>
                <a:rect b="b" l="l" r="r" t="t"/>
                <a:pathLst>
                  <a:path extrusionOk="0" h="849" w="530">
                    <a:moveTo>
                      <a:pt x="307" y="1"/>
                    </a:moveTo>
                    <a:cubicBezTo>
                      <a:pt x="264" y="1"/>
                      <a:pt x="224" y="13"/>
                      <a:pt x="199" y="26"/>
                    </a:cubicBezTo>
                    <a:cubicBezTo>
                      <a:pt x="132" y="70"/>
                      <a:pt x="66" y="159"/>
                      <a:pt x="44" y="225"/>
                    </a:cubicBezTo>
                    <a:cubicBezTo>
                      <a:pt x="22" y="335"/>
                      <a:pt x="0" y="446"/>
                      <a:pt x="0" y="556"/>
                    </a:cubicBezTo>
                    <a:cubicBezTo>
                      <a:pt x="0" y="622"/>
                      <a:pt x="0" y="688"/>
                      <a:pt x="22" y="732"/>
                    </a:cubicBezTo>
                    <a:cubicBezTo>
                      <a:pt x="59" y="806"/>
                      <a:pt x="126" y="848"/>
                      <a:pt x="198" y="848"/>
                    </a:cubicBezTo>
                    <a:cubicBezTo>
                      <a:pt x="213" y="848"/>
                      <a:pt x="228" y="847"/>
                      <a:pt x="243" y="843"/>
                    </a:cubicBezTo>
                    <a:cubicBezTo>
                      <a:pt x="331" y="843"/>
                      <a:pt x="397" y="710"/>
                      <a:pt x="441" y="622"/>
                    </a:cubicBezTo>
                    <a:cubicBezTo>
                      <a:pt x="486" y="512"/>
                      <a:pt x="530" y="423"/>
                      <a:pt x="530" y="313"/>
                    </a:cubicBezTo>
                    <a:cubicBezTo>
                      <a:pt x="530" y="269"/>
                      <a:pt x="530" y="225"/>
                      <a:pt x="530" y="181"/>
                    </a:cubicBezTo>
                    <a:cubicBezTo>
                      <a:pt x="508" y="115"/>
                      <a:pt x="463" y="48"/>
                      <a:pt x="397" y="26"/>
                    </a:cubicBezTo>
                    <a:cubicBezTo>
                      <a:pt x="369" y="8"/>
                      <a:pt x="337" y="1"/>
                      <a:pt x="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5" name="Google Shape;1065;p43"/>
              <p:cNvSpPr/>
              <p:nvPr/>
            </p:nvSpPr>
            <p:spPr>
              <a:xfrm>
                <a:off x="3226275" y="4165575"/>
                <a:ext cx="22100" cy="12400"/>
              </a:xfrm>
              <a:custGeom>
                <a:rect b="b" l="l" r="r" t="t"/>
                <a:pathLst>
                  <a:path extrusionOk="0" h="496" w="884">
                    <a:moveTo>
                      <a:pt x="309" y="1"/>
                    </a:moveTo>
                    <a:cubicBezTo>
                      <a:pt x="243" y="1"/>
                      <a:pt x="155" y="23"/>
                      <a:pt x="89" y="67"/>
                    </a:cubicBezTo>
                    <a:cubicBezTo>
                      <a:pt x="22" y="111"/>
                      <a:pt x="0" y="177"/>
                      <a:pt x="0" y="266"/>
                    </a:cubicBezTo>
                    <a:cubicBezTo>
                      <a:pt x="0" y="332"/>
                      <a:pt x="44" y="398"/>
                      <a:pt x="111" y="442"/>
                    </a:cubicBezTo>
                    <a:cubicBezTo>
                      <a:pt x="155" y="464"/>
                      <a:pt x="199" y="464"/>
                      <a:pt x="243" y="464"/>
                    </a:cubicBezTo>
                    <a:cubicBezTo>
                      <a:pt x="321" y="480"/>
                      <a:pt x="399" y="495"/>
                      <a:pt x="469" y="495"/>
                    </a:cubicBezTo>
                    <a:cubicBezTo>
                      <a:pt x="498" y="495"/>
                      <a:pt x="526" y="493"/>
                      <a:pt x="552" y="486"/>
                    </a:cubicBezTo>
                    <a:cubicBezTo>
                      <a:pt x="662" y="486"/>
                      <a:pt x="817" y="442"/>
                      <a:pt x="839" y="354"/>
                    </a:cubicBezTo>
                    <a:cubicBezTo>
                      <a:pt x="883" y="288"/>
                      <a:pt x="861" y="177"/>
                      <a:pt x="817" y="133"/>
                    </a:cubicBezTo>
                    <a:cubicBezTo>
                      <a:pt x="751" y="89"/>
                      <a:pt x="706" y="67"/>
                      <a:pt x="640" y="45"/>
                    </a:cubicBezTo>
                    <a:cubicBezTo>
                      <a:pt x="530" y="1"/>
                      <a:pt x="420" y="1"/>
                      <a:pt x="3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6" name="Google Shape;1066;p43"/>
              <p:cNvSpPr/>
              <p:nvPr/>
            </p:nvSpPr>
            <p:spPr>
              <a:xfrm>
                <a:off x="3269300" y="4179175"/>
                <a:ext cx="55750" cy="53750"/>
              </a:xfrm>
              <a:custGeom>
                <a:rect b="b" l="l" r="r" t="t"/>
                <a:pathLst>
                  <a:path extrusionOk="0" h="2150" w="2230">
                    <a:moveTo>
                      <a:pt x="1075" y="1"/>
                    </a:moveTo>
                    <a:cubicBezTo>
                      <a:pt x="1033" y="1"/>
                      <a:pt x="991" y="3"/>
                      <a:pt x="950" y="8"/>
                    </a:cubicBezTo>
                    <a:cubicBezTo>
                      <a:pt x="773" y="31"/>
                      <a:pt x="597" y="97"/>
                      <a:pt x="442" y="229"/>
                    </a:cubicBezTo>
                    <a:cubicBezTo>
                      <a:pt x="177" y="450"/>
                      <a:pt x="23" y="781"/>
                      <a:pt x="1" y="1134"/>
                    </a:cubicBezTo>
                    <a:cubicBezTo>
                      <a:pt x="1" y="1465"/>
                      <a:pt x="45" y="1774"/>
                      <a:pt x="133" y="2061"/>
                    </a:cubicBezTo>
                    <a:cubicBezTo>
                      <a:pt x="155" y="2105"/>
                      <a:pt x="199" y="2149"/>
                      <a:pt x="243" y="2149"/>
                    </a:cubicBezTo>
                    <a:cubicBezTo>
                      <a:pt x="288" y="2149"/>
                      <a:pt x="332" y="2105"/>
                      <a:pt x="332" y="2039"/>
                    </a:cubicBezTo>
                    <a:cubicBezTo>
                      <a:pt x="332" y="1752"/>
                      <a:pt x="332" y="1465"/>
                      <a:pt x="354" y="1178"/>
                    </a:cubicBezTo>
                    <a:cubicBezTo>
                      <a:pt x="398" y="935"/>
                      <a:pt x="530" y="715"/>
                      <a:pt x="707" y="560"/>
                    </a:cubicBezTo>
                    <a:cubicBezTo>
                      <a:pt x="795" y="494"/>
                      <a:pt x="906" y="450"/>
                      <a:pt x="1016" y="428"/>
                    </a:cubicBezTo>
                    <a:cubicBezTo>
                      <a:pt x="1062" y="419"/>
                      <a:pt x="1107" y="413"/>
                      <a:pt x="1155" y="413"/>
                    </a:cubicBezTo>
                    <a:cubicBezTo>
                      <a:pt x="1221" y="413"/>
                      <a:pt x="1291" y="424"/>
                      <a:pt x="1369" y="450"/>
                    </a:cubicBezTo>
                    <a:cubicBezTo>
                      <a:pt x="1612" y="538"/>
                      <a:pt x="1855" y="671"/>
                      <a:pt x="2053" y="869"/>
                    </a:cubicBezTo>
                    <a:cubicBezTo>
                      <a:pt x="2064" y="880"/>
                      <a:pt x="2081" y="886"/>
                      <a:pt x="2100" y="886"/>
                    </a:cubicBezTo>
                    <a:cubicBezTo>
                      <a:pt x="2119" y="886"/>
                      <a:pt x="2141" y="880"/>
                      <a:pt x="2163" y="869"/>
                    </a:cubicBezTo>
                    <a:cubicBezTo>
                      <a:pt x="2208" y="847"/>
                      <a:pt x="2230" y="781"/>
                      <a:pt x="2186" y="737"/>
                    </a:cubicBezTo>
                    <a:cubicBezTo>
                      <a:pt x="2031" y="450"/>
                      <a:pt x="1788" y="207"/>
                      <a:pt x="1479" y="97"/>
                    </a:cubicBezTo>
                    <a:cubicBezTo>
                      <a:pt x="1344" y="29"/>
                      <a:pt x="1210" y="1"/>
                      <a:pt x="10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7" name="Google Shape;1067;p43"/>
              <p:cNvSpPr/>
              <p:nvPr/>
            </p:nvSpPr>
            <p:spPr>
              <a:xfrm>
                <a:off x="3018275" y="4369175"/>
                <a:ext cx="42275" cy="100100"/>
              </a:xfrm>
              <a:custGeom>
                <a:rect b="b" l="l" r="r" t="t"/>
                <a:pathLst>
                  <a:path extrusionOk="0" h="4004" w="1691">
                    <a:moveTo>
                      <a:pt x="883" y="0"/>
                    </a:moveTo>
                    <a:cubicBezTo>
                      <a:pt x="552" y="89"/>
                      <a:pt x="287" y="354"/>
                      <a:pt x="221" y="685"/>
                    </a:cubicBezTo>
                    <a:cubicBezTo>
                      <a:pt x="132" y="861"/>
                      <a:pt x="66" y="1038"/>
                      <a:pt x="44" y="1236"/>
                    </a:cubicBezTo>
                    <a:cubicBezTo>
                      <a:pt x="0" y="1479"/>
                      <a:pt x="0" y="1700"/>
                      <a:pt x="44" y="1943"/>
                    </a:cubicBezTo>
                    <a:cubicBezTo>
                      <a:pt x="199" y="2825"/>
                      <a:pt x="772" y="3576"/>
                      <a:pt x="1567" y="3995"/>
                    </a:cubicBezTo>
                    <a:cubicBezTo>
                      <a:pt x="1576" y="4001"/>
                      <a:pt x="1585" y="4004"/>
                      <a:pt x="1594" y="4004"/>
                    </a:cubicBezTo>
                    <a:cubicBezTo>
                      <a:pt x="1649" y="4004"/>
                      <a:pt x="1690" y="3901"/>
                      <a:pt x="1633" y="3863"/>
                    </a:cubicBezTo>
                    <a:cubicBezTo>
                      <a:pt x="1324" y="3664"/>
                      <a:pt x="1104" y="3377"/>
                      <a:pt x="993" y="3046"/>
                    </a:cubicBezTo>
                    <a:cubicBezTo>
                      <a:pt x="839" y="2671"/>
                      <a:pt x="750" y="2296"/>
                      <a:pt x="684" y="1920"/>
                    </a:cubicBezTo>
                    <a:cubicBezTo>
                      <a:pt x="662" y="1722"/>
                      <a:pt x="640" y="1523"/>
                      <a:pt x="618" y="1347"/>
                    </a:cubicBezTo>
                    <a:cubicBezTo>
                      <a:pt x="596" y="1192"/>
                      <a:pt x="574" y="1060"/>
                      <a:pt x="574" y="905"/>
                    </a:cubicBezTo>
                    <a:cubicBezTo>
                      <a:pt x="618" y="596"/>
                      <a:pt x="728" y="309"/>
                      <a:pt x="927" y="67"/>
                    </a:cubicBezTo>
                    <a:cubicBezTo>
                      <a:pt x="949" y="45"/>
                      <a:pt x="927" y="0"/>
                      <a:pt x="8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8" name="Google Shape;1068;p43"/>
              <p:cNvSpPr/>
              <p:nvPr/>
            </p:nvSpPr>
            <p:spPr>
              <a:xfrm>
                <a:off x="2437950" y="4695525"/>
                <a:ext cx="194050" cy="68025"/>
              </a:xfrm>
              <a:custGeom>
                <a:rect b="b" l="l" r="r" t="t"/>
                <a:pathLst>
                  <a:path extrusionOk="0" h="2721" w="7762">
                    <a:moveTo>
                      <a:pt x="4814" y="0"/>
                    </a:moveTo>
                    <a:cubicBezTo>
                      <a:pt x="4283" y="0"/>
                      <a:pt x="3757" y="89"/>
                      <a:pt x="3262" y="254"/>
                    </a:cubicBezTo>
                    <a:cubicBezTo>
                      <a:pt x="2644" y="409"/>
                      <a:pt x="2070" y="718"/>
                      <a:pt x="1563" y="1115"/>
                    </a:cubicBezTo>
                    <a:cubicBezTo>
                      <a:pt x="1298" y="1336"/>
                      <a:pt x="1033" y="1578"/>
                      <a:pt x="790" y="1843"/>
                    </a:cubicBezTo>
                    <a:cubicBezTo>
                      <a:pt x="481" y="2020"/>
                      <a:pt x="217" y="2285"/>
                      <a:pt x="40" y="2572"/>
                    </a:cubicBezTo>
                    <a:cubicBezTo>
                      <a:pt x="1" y="2631"/>
                      <a:pt x="67" y="2707"/>
                      <a:pt x="129" y="2707"/>
                    </a:cubicBezTo>
                    <a:cubicBezTo>
                      <a:pt x="136" y="2707"/>
                      <a:pt x="143" y="2706"/>
                      <a:pt x="150" y="2704"/>
                    </a:cubicBezTo>
                    <a:cubicBezTo>
                      <a:pt x="161" y="2715"/>
                      <a:pt x="184" y="2721"/>
                      <a:pt x="206" y="2721"/>
                    </a:cubicBezTo>
                    <a:cubicBezTo>
                      <a:pt x="228" y="2721"/>
                      <a:pt x="250" y="2715"/>
                      <a:pt x="261" y="2704"/>
                    </a:cubicBezTo>
                    <a:cubicBezTo>
                      <a:pt x="481" y="2505"/>
                      <a:pt x="702" y="2285"/>
                      <a:pt x="945" y="2086"/>
                    </a:cubicBezTo>
                    <a:lnTo>
                      <a:pt x="1188" y="1910"/>
                    </a:lnTo>
                    <a:cubicBezTo>
                      <a:pt x="1563" y="1645"/>
                      <a:pt x="1960" y="1424"/>
                      <a:pt x="2379" y="1247"/>
                    </a:cubicBezTo>
                    <a:cubicBezTo>
                      <a:pt x="2622" y="1137"/>
                      <a:pt x="2865" y="1049"/>
                      <a:pt x="3108" y="961"/>
                    </a:cubicBezTo>
                    <a:lnTo>
                      <a:pt x="3240" y="938"/>
                    </a:lnTo>
                    <a:cubicBezTo>
                      <a:pt x="3792" y="850"/>
                      <a:pt x="4366" y="806"/>
                      <a:pt x="4917" y="740"/>
                    </a:cubicBezTo>
                    <a:cubicBezTo>
                      <a:pt x="4975" y="737"/>
                      <a:pt x="5033" y="736"/>
                      <a:pt x="5090" y="736"/>
                    </a:cubicBezTo>
                    <a:cubicBezTo>
                      <a:pt x="5491" y="736"/>
                      <a:pt x="5875" y="803"/>
                      <a:pt x="6242" y="938"/>
                    </a:cubicBezTo>
                    <a:cubicBezTo>
                      <a:pt x="6506" y="1071"/>
                      <a:pt x="6727" y="1203"/>
                      <a:pt x="6948" y="1380"/>
                    </a:cubicBezTo>
                    <a:cubicBezTo>
                      <a:pt x="7146" y="1578"/>
                      <a:pt x="7367" y="1733"/>
                      <a:pt x="7610" y="1865"/>
                    </a:cubicBezTo>
                    <a:cubicBezTo>
                      <a:pt x="7619" y="1868"/>
                      <a:pt x="7628" y="1870"/>
                      <a:pt x="7637" y="1870"/>
                    </a:cubicBezTo>
                    <a:cubicBezTo>
                      <a:pt x="7698" y="1870"/>
                      <a:pt x="7761" y="1812"/>
                      <a:pt x="7742" y="1755"/>
                    </a:cubicBezTo>
                    <a:cubicBezTo>
                      <a:pt x="7676" y="1512"/>
                      <a:pt x="7522" y="1314"/>
                      <a:pt x="7323" y="1159"/>
                    </a:cubicBezTo>
                    <a:cubicBezTo>
                      <a:pt x="7102" y="983"/>
                      <a:pt x="6882" y="806"/>
                      <a:pt x="6639" y="674"/>
                    </a:cubicBezTo>
                    <a:cubicBezTo>
                      <a:pt x="6418" y="541"/>
                      <a:pt x="6175" y="431"/>
                      <a:pt x="5933" y="298"/>
                    </a:cubicBezTo>
                    <a:cubicBezTo>
                      <a:pt x="5690" y="166"/>
                      <a:pt x="5425" y="56"/>
                      <a:pt x="5138" y="12"/>
                    </a:cubicBezTo>
                    <a:cubicBezTo>
                      <a:pt x="5030" y="4"/>
                      <a:pt x="4922" y="0"/>
                      <a:pt x="48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9" name="Google Shape;1069;p43"/>
              <p:cNvSpPr/>
              <p:nvPr/>
            </p:nvSpPr>
            <p:spPr>
              <a:xfrm>
                <a:off x="2890850" y="4486700"/>
                <a:ext cx="143450" cy="153400"/>
              </a:xfrm>
              <a:custGeom>
                <a:rect b="b" l="l" r="r" t="t"/>
                <a:pathLst>
                  <a:path extrusionOk="0" h="6136" w="5738">
                    <a:moveTo>
                      <a:pt x="4854" y="22"/>
                    </a:moveTo>
                    <a:cubicBezTo>
                      <a:pt x="4545" y="22"/>
                      <a:pt x="4236" y="22"/>
                      <a:pt x="3927" y="66"/>
                    </a:cubicBezTo>
                    <a:cubicBezTo>
                      <a:pt x="3309" y="155"/>
                      <a:pt x="2714" y="420"/>
                      <a:pt x="2206" y="795"/>
                    </a:cubicBezTo>
                    <a:cubicBezTo>
                      <a:pt x="1191" y="1523"/>
                      <a:pt x="529" y="2626"/>
                      <a:pt x="352" y="3862"/>
                    </a:cubicBezTo>
                    <a:cubicBezTo>
                      <a:pt x="286" y="4193"/>
                      <a:pt x="264" y="4547"/>
                      <a:pt x="242" y="4900"/>
                    </a:cubicBezTo>
                    <a:cubicBezTo>
                      <a:pt x="242" y="5275"/>
                      <a:pt x="176" y="5650"/>
                      <a:pt x="43" y="6003"/>
                    </a:cubicBezTo>
                    <a:cubicBezTo>
                      <a:pt x="1" y="6074"/>
                      <a:pt x="67" y="6136"/>
                      <a:pt x="138" y="6136"/>
                    </a:cubicBezTo>
                    <a:cubicBezTo>
                      <a:pt x="177" y="6136"/>
                      <a:pt x="218" y="6117"/>
                      <a:pt x="242" y="6069"/>
                    </a:cubicBezTo>
                    <a:cubicBezTo>
                      <a:pt x="485" y="5540"/>
                      <a:pt x="683" y="4988"/>
                      <a:pt x="838" y="4414"/>
                    </a:cubicBezTo>
                    <a:cubicBezTo>
                      <a:pt x="992" y="3884"/>
                      <a:pt x="1213" y="3355"/>
                      <a:pt x="1456" y="2847"/>
                    </a:cubicBezTo>
                    <a:cubicBezTo>
                      <a:pt x="1698" y="2362"/>
                      <a:pt x="2007" y="1942"/>
                      <a:pt x="2383" y="1567"/>
                    </a:cubicBezTo>
                    <a:cubicBezTo>
                      <a:pt x="2802" y="1192"/>
                      <a:pt x="3309" y="905"/>
                      <a:pt x="3839" y="751"/>
                    </a:cubicBezTo>
                    <a:cubicBezTo>
                      <a:pt x="4126" y="662"/>
                      <a:pt x="4413" y="552"/>
                      <a:pt x="4722" y="486"/>
                    </a:cubicBezTo>
                    <a:cubicBezTo>
                      <a:pt x="4876" y="442"/>
                      <a:pt x="5031" y="420"/>
                      <a:pt x="5185" y="420"/>
                    </a:cubicBezTo>
                    <a:cubicBezTo>
                      <a:pt x="5362" y="420"/>
                      <a:pt x="5516" y="397"/>
                      <a:pt x="5671" y="331"/>
                    </a:cubicBezTo>
                    <a:cubicBezTo>
                      <a:pt x="5737" y="309"/>
                      <a:pt x="5737" y="221"/>
                      <a:pt x="5671" y="177"/>
                    </a:cubicBezTo>
                    <a:cubicBezTo>
                      <a:pt x="5450" y="0"/>
                      <a:pt x="5119" y="44"/>
                      <a:pt x="4854" y="22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0" name="Google Shape;1070;p43"/>
              <p:cNvSpPr/>
              <p:nvPr/>
            </p:nvSpPr>
            <p:spPr>
              <a:xfrm>
                <a:off x="2368875" y="4888900"/>
                <a:ext cx="25950" cy="24175"/>
              </a:xfrm>
              <a:custGeom>
                <a:rect b="b" l="l" r="r" t="t"/>
                <a:pathLst>
                  <a:path extrusionOk="0" h="967" w="1038">
                    <a:moveTo>
                      <a:pt x="706" y="1"/>
                    </a:moveTo>
                    <a:cubicBezTo>
                      <a:pt x="640" y="23"/>
                      <a:pt x="574" y="45"/>
                      <a:pt x="508" y="67"/>
                    </a:cubicBezTo>
                    <a:cubicBezTo>
                      <a:pt x="464" y="89"/>
                      <a:pt x="420" y="111"/>
                      <a:pt x="353" y="133"/>
                    </a:cubicBezTo>
                    <a:cubicBezTo>
                      <a:pt x="309" y="177"/>
                      <a:pt x="265" y="200"/>
                      <a:pt x="221" y="244"/>
                    </a:cubicBezTo>
                    <a:lnTo>
                      <a:pt x="155" y="288"/>
                    </a:lnTo>
                    <a:lnTo>
                      <a:pt x="133" y="310"/>
                    </a:lnTo>
                    <a:cubicBezTo>
                      <a:pt x="111" y="332"/>
                      <a:pt x="89" y="354"/>
                      <a:pt x="66" y="376"/>
                    </a:cubicBezTo>
                    <a:cubicBezTo>
                      <a:pt x="66" y="398"/>
                      <a:pt x="44" y="420"/>
                      <a:pt x="44" y="420"/>
                    </a:cubicBezTo>
                    <a:cubicBezTo>
                      <a:pt x="22" y="442"/>
                      <a:pt x="22" y="464"/>
                      <a:pt x="22" y="464"/>
                    </a:cubicBezTo>
                    <a:lnTo>
                      <a:pt x="0" y="553"/>
                    </a:lnTo>
                    <a:lnTo>
                      <a:pt x="0" y="663"/>
                    </a:lnTo>
                    <a:lnTo>
                      <a:pt x="22" y="751"/>
                    </a:lnTo>
                    <a:cubicBezTo>
                      <a:pt x="22" y="795"/>
                      <a:pt x="66" y="840"/>
                      <a:pt x="89" y="862"/>
                    </a:cubicBezTo>
                    <a:cubicBezTo>
                      <a:pt x="111" y="884"/>
                      <a:pt x="133" y="906"/>
                      <a:pt x="155" y="906"/>
                    </a:cubicBezTo>
                    <a:cubicBezTo>
                      <a:pt x="199" y="928"/>
                      <a:pt x="221" y="950"/>
                      <a:pt x="243" y="950"/>
                    </a:cubicBezTo>
                    <a:lnTo>
                      <a:pt x="309" y="950"/>
                    </a:lnTo>
                    <a:cubicBezTo>
                      <a:pt x="342" y="961"/>
                      <a:pt x="370" y="966"/>
                      <a:pt x="397" y="966"/>
                    </a:cubicBezTo>
                    <a:cubicBezTo>
                      <a:pt x="425" y="966"/>
                      <a:pt x="453" y="961"/>
                      <a:pt x="486" y="950"/>
                    </a:cubicBezTo>
                    <a:cubicBezTo>
                      <a:pt x="530" y="928"/>
                      <a:pt x="574" y="884"/>
                      <a:pt x="640" y="840"/>
                    </a:cubicBezTo>
                    <a:cubicBezTo>
                      <a:pt x="684" y="817"/>
                      <a:pt x="729" y="773"/>
                      <a:pt x="773" y="729"/>
                    </a:cubicBezTo>
                    <a:cubicBezTo>
                      <a:pt x="817" y="663"/>
                      <a:pt x="861" y="575"/>
                      <a:pt x="905" y="508"/>
                    </a:cubicBezTo>
                    <a:cubicBezTo>
                      <a:pt x="949" y="464"/>
                      <a:pt x="971" y="420"/>
                      <a:pt x="993" y="376"/>
                    </a:cubicBezTo>
                    <a:cubicBezTo>
                      <a:pt x="1038" y="288"/>
                      <a:pt x="1015" y="200"/>
                      <a:pt x="971" y="111"/>
                    </a:cubicBezTo>
                    <a:cubicBezTo>
                      <a:pt x="905" y="23"/>
                      <a:pt x="817" y="1"/>
                      <a:pt x="7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1" name="Google Shape;1071;p43"/>
              <p:cNvSpPr/>
              <p:nvPr/>
            </p:nvSpPr>
            <p:spPr>
              <a:xfrm>
                <a:off x="2403075" y="4884500"/>
                <a:ext cx="33675" cy="29825"/>
              </a:xfrm>
              <a:custGeom>
                <a:rect b="b" l="l" r="r" t="t"/>
                <a:pathLst>
                  <a:path extrusionOk="0" h="1193" w="1347">
                    <a:moveTo>
                      <a:pt x="641" y="0"/>
                    </a:moveTo>
                    <a:cubicBezTo>
                      <a:pt x="552" y="22"/>
                      <a:pt x="486" y="44"/>
                      <a:pt x="464" y="111"/>
                    </a:cubicBezTo>
                    <a:cubicBezTo>
                      <a:pt x="442" y="133"/>
                      <a:pt x="420" y="155"/>
                      <a:pt x="420" y="155"/>
                    </a:cubicBezTo>
                    <a:lnTo>
                      <a:pt x="332" y="243"/>
                    </a:lnTo>
                    <a:cubicBezTo>
                      <a:pt x="265" y="287"/>
                      <a:pt x="199" y="331"/>
                      <a:pt x="155" y="398"/>
                    </a:cubicBezTo>
                    <a:cubicBezTo>
                      <a:pt x="45" y="508"/>
                      <a:pt x="1" y="662"/>
                      <a:pt x="23" y="817"/>
                    </a:cubicBezTo>
                    <a:cubicBezTo>
                      <a:pt x="45" y="1016"/>
                      <a:pt x="199" y="1192"/>
                      <a:pt x="420" y="1192"/>
                    </a:cubicBezTo>
                    <a:cubicBezTo>
                      <a:pt x="596" y="1192"/>
                      <a:pt x="773" y="1148"/>
                      <a:pt x="905" y="1038"/>
                    </a:cubicBezTo>
                    <a:cubicBezTo>
                      <a:pt x="1019" y="943"/>
                      <a:pt x="1116" y="833"/>
                      <a:pt x="1197" y="720"/>
                    </a:cubicBezTo>
                    <a:lnTo>
                      <a:pt x="1197" y="720"/>
                    </a:lnTo>
                    <a:cubicBezTo>
                      <a:pt x="1195" y="723"/>
                      <a:pt x="1194" y="726"/>
                      <a:pt x="1192" y="729"/>
                    </a:cubicBezTo>
                    <a:lnTo>
                      <a:pt x="1236" y="663"/>
                    </a:lnTo>
                    <a:lnTo>
                      <a:pt x="1236" y="663"/>
                    </a:lnTo>
                    <a:cubicBezTo>
                      <a:pt x="1224" y="682"/>
                      <a:pt x="1210" y="701"/>
                      <a:pt x="1197" y="720"/>
                    </a:cubicBezTo>
                    <a:lnTo>
                      <a:pt x="1197" y="720"/>
                    </a:lnTo>
                    <a:cubicBezTo>
                      <a:pt x="1239" y="635"/>
                      <a:pt x="1281" y="549"/>
                      <a:pt x="1303" y="464"/>
                    </a:cubicBezTo>
                    <a:cubicBezTo>
                      <a:pt x="1347" y="398"/>
                      <a:pt x="1325" y="309"/>
                      <a:pt x="1303" y="243"/>
                    </a:cubicBezTo>
                    <a:cubicBezTo>
                      <a:pt x="1281" y="155"/>
                      <a:pt x="1214" y="89"/>
                      <a:pt x="1126" y="67"/>
                    </a:cubicBezTo>
                    <a:cubicBezTo>
                      <a:pt x="1038" y="44"/>
                      <a:pt x="950" y="22"/>
                      <a:pt x="861" y="22"/>
                    </a:cubicBezTo>
                    <a:lnTo>
                      <a:pt x="773" y="22"/>
                    </a:lnTo>
                    <a:cubicBezTo>
                      <a:pt x="729" y="0"/>
                      <a:pt x="685" y="0"/>
                      <a:pt x="6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2" name="Google Shape;1072;p43"/>
              <p:cNvSpPr/>
              <p:nvPr/>
            </p:nvSpPr>
            <p:spPr>
              <a:xfrm>
                <a:off x="2447775" y="4873175"/>
                <a:ext cx="25950" cy="27900"/>
              </a:xfrm>
              <a:custGeom>
                <a:rect b="b" l="l" r="r" t="t"/>
                <a:pathLst>
                  <a:path extrusionOk="0" h="1116" w="1038">
                    <a:moveTo>
                      <a:pt x="618" y="1"/>
                    </a:moveTo>
                    <a:cubicBezTo>
                      <a:pt x="580" y="1"/>
                      <a:pt x="541" y="12"/>
                      <a:pt x="508" y="34"/>
                    </a:cubicBezTo>
                    <a:cubicBezTo>
                      <a:pt x="419" y="56"/>
                      <a:pt x="353" y="100"/>
                      <a:pt x="309" y="144"/>
                    </a:cubicBezTo>
                    <a:cubicBezTo>
                      <a:pt x="243" y="211"/>
                      <a:pt x="199" y="255"/>
                      <a:pt x="155" y="321"/>
                    </a:cubicBezTo>
                    <a:cubicBezTo>
                      <a:pt x="111" y="387"/>
                      <a:pt x="66" y="475"/>
                      <a:pt x="44" y="542"/>
                    </a:cubicBezTo>
                    <a:cubicBezTo>
                      <a:pt x="22" y="586"/>
                      <a:pt x="22" y="630"/>
                      <a:pt x="0" y="696"/>
                    </a:cubicBezTo>
                    <a:cubicBezTo>
                      <a:pt x="0" y="740"/>
                      <a:pt x="0" y="806"/>
                      <a:pt x="0" y="851"/>
                    </a:cubicBezTo>
                    <a:lnTo>
                      <a:pt x="44" y="939"/>
                    </a:lnTo>
                    <a:cubicBezTo>
                      <a:pt x="44" y="961"/>
                      <a:pt x="66" y="1005"/>
                      <a:pt x="111" y="1027"/>
                    </a:cubicBezTo>
                    <a:cubicBezTo>
                      <a:pt x="111" y="1049"/>
                      <a:pt x="133" y="1071"/>
                      <a:pt x="155" y="1071"/>
                    </a:cubicBezTo>
                    <a:cubicBezTo>
                      <a:pt x="199" y="1093"/>
                      <a:pt x="243" y="1115"/>
                      <a:pt x="265" y="1115"/>
                    </a:cubicBezTo>
                    <a:cubicBezTo>
                      <a:pt x="375" y="1115"/>
                      <a:pt x="486" y="1115"/>
                      <a:pt x="574" y="1071"/>
                    </a:cubicBezTo>
                    <a:cubicBezTo>
                      <a:pt x="618" y="1071"/>
                      <a:pt x="640" y="1049"/>
                      <a:pt x="684" y="1027"/>
                    </a:cubicBezTo>
                    <a:cubicBezTo>
                      <a:pt x="706" y="1005"/>
                      <a:pt x="751" y="983"/>
                      <a:pt x="773" y="961"/>
                    </a:cubicBezTo>
                    <a:cubicBezTo>
                      <a:pt x="905" y="851"/>
                      <a:pt x="993" y="696"/>
                      <a:pt x="1037" y="520"/>
                    </a:cubicBezTo>
                    <a:cubicBezTo>
                      <a:pt x="1037" y="475"/>
                      <a:pt x="1037" y="409"/>
                      <a:pt x="1037" y="365"/>
                    </a:cubicBezTo>
                    <a:cubicBezTo>
                      <a:pt x="1015" y="299"/>
                      <a:pt x="1015" y="255"/>
                      <a:pt x="993" y="211"/>
                    </a:cubicBezTo>
                    <a:cubicBezTo>
                      <a:pt x="971" y="144"/>
                      <a:pt x="905" y="78"/>
                      <a:pt x="839" y="56"/>
                    </a:cubicBezTo>
                    <a:cubicBezTo>
                      <a:pt x="817" y="56"/>
                      <a:pt x="795" y="34"/>
                      <a:pt x="773" y="34"/>
                    </a:cubicBezTo>
                    <a:lnTo>
                      <a:pt x="728" y="34"/>
                    </a:lnTo>
                    <a:cubicBezTo>
                      <a:pt x="695" y="12"/>
                      <a:pt x="657" y="1"/>
                      <a:pt x="6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3" name="Google Shape;1073;p43"/>
              <p:cNvSpPr/>
              <p:nvPr/>
            </p:nvSpPr>
            <p:spPr>
              <a:xfrm>
                <a:off x="2434525" y="4858000"/>
                <a:ext cx="16025" cy="16025"/>
              </a:xfrm>
              <a:custGeom>
                <a:rect b="b" l="l" r="r" t="t"/>
                <a:pathLst>
                  <a:path extrusionOk="0" h="641" w="641">
                    <a:moveTo>
                      <a:pt x="354" y="1"/>
                    </a:moveTo>
                    <a:cubicBezTo>
                      <a:pt x="287" y="1"/>
                      <a:pt x="243" y="1"/>
                      <a:pt x="199" y="23"/>
                    </a:cubicBezTo>
                    <a:cubicBezTo>
                      <a:pt x="133" y="45"/>
                      <a:pt x="89" y="89"/>
                      <a:pt x="67" y="133"/>
                    </a:cubicBezTo>
                    <a:cubicBezTo>
                      <a:pt x="45" y="155"/>
                      <a:pt x="23" y="178"/>
                      <a:pt x="23" y="200"/>
                    </a:cubicBezTo>
                    <a:cubicBezTo>
                      <a:pt x="1" y="222"/>
                      <a:pt x="1" y="244"/>
                      <a:pt x="1" y="288"/>
                    </a:cubicBezTo>
                    <a:lnTo>
                      <a:pt x="1" y="332"/>
                    </a:lnTo>
                    <a:cubicBezTo>
                      <a:pt x="1" y="332"/>
                      <a:pt x="1" y="354"/>
                      <a:pt x="1" y="376"/>
                    </a:cubicBezTo>
                    <a:cubicBezTo>
                      <a:pt x="1" y="398"/>
                      <a:pt x="1" y="420"/>
                      <a:pt x="23" y="464"/>
                    </a:cubicBezTo>
                    <a:cubicBezTo>
                      <a:pt x="23" y="487"/>
                      <a:pt x="45" y="509"/>
                      <a:pt x="67" y="531"/>
                    </a:cubicBezTo>
                    <a:lnTo>
                      <a:pt x="111" y="575"/>
                    </a:lnTo>
                    <a:cubicBezTo>
                      <a:pt x="133" y="597"/>
                      <a:pt x="155" y="597"/>
                      <a:pt x="177" y="619"/>
                    </a:cubicBezTo>
                    <a:lnTo>
                      <a:pt x="265" y="641"/>
                    </a:lnTo>
                    <a:lnTo>
                      <a:pt x="376" y="641"/>
                    </a:lnTo>
                    <a:lnTo>
                      <a:pt x="464" y="619"/>
                    </a:lnTo>
                    <a:lnTo>
                      <a:pt x="486" y="597"/>
                    </a:lnTo>
                    <a:lnTo>
                      <a:pt x="530" y="575"/>
                    </a:lnTo>
                    <a:cubicBezTo>
                      <a:pt x="552" y="553"/>
                      <a:pt x="552" y="531"/>
                      <a:pt x="574" y="509"/>
                    </a:cubicBezTo>
                    <a:lnTo>
                      <a:pt x="596" y="487"/>
                    </a:lnTo>
                    <a:cubicBezTo>
                      <a:pt x="618" y="442"/>
                      <a:pt x="641" y="398"/>
                      <a:pt x="641" y="376"/>
                    </a:cubicBezTo>
                    <a:cubicBezTo>
                      <a:pt x="641" y="310"/>
                      <a:pt x="641" y="266"/>
                      <a:pt x="641" y="222"/>
                    </a:cubicBezTo>
                    <a:cubicBezTo>
                      <a:pt x="618" y="200"/>
                      <a:pt x="596" y="155"/>
                      <a:pt x="574" y="133"/>
                    </a:cubicBezTo>
                    <a:lnTo>
                      <a:pt x="530" y="111"/>
                    </a:lnTo>
                    <a:cubicBezTo>
                      <a:pt x="508" y="67"/>
                      <a:pt x="464" y="45"/>
                      <a:pt x="420" y="23"/>
                    </a:cubicBezTo>
                    <a:lnTo>
                      <a:pt x="354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4" name="Google Shape;1074;p43"/>
              <p:cNvSpPr/>
              <p:nvPr/>
            </p:nvSpPr>
            <p:spPr>
              <a:xfrm>
                <a:off x="2526675" y="4802750"/>
                <a:ext cx="32025" cy="35625"/>
              </a:xfrm>
              <a:custGeom>
                <a:rect b="b" l="l" r="r" t="t"/>
                <a:pathLst>
                  <a:path extrusionOk="0" h="1425" w="1281">
                    <a:moveTo>
                      <a:pt x="879" y="0"/>
                    </a:moveTo>
                    <a:cubicBezTo>
                      <a:pt x="737" y="0"/>
                      <a:pt x="605" y="62"/>
                      <a:pt x="508" y="159"/>
                    </a:cubicBezTo>
                    <a:cubicBezTo>
                      <a:pt x="397" y="225"/>
                      <a:pt x="309" y="313"/>
                      <a:pt x="243" y="423"/>
                    </a:cubicBezTo>
                    <a:cubicBezTo>
                      <a:pt x="221" y="467"/>
                      <a:pt x="199" y="512"/>
                      <a:pt x="177" y="556"/>
                    </a:cubicBezTo>
                    <a:cubicBezTo>
                      <a:pt x="155" y="578"/>
                      <a:pt x="155" y="622"/>
                      <a:pt x="133" y="666"/>
                    </a:cubicBezTo>
                    <a:cubicBezTo>
                      <a:pt x="88" y="776"/>
                      <a:pt x="44" y="887"/>
                      <a:pt x="22" y="997"/>
                    </a:cubicBezTo>
                    <a:cubicBezTo>
                      <a:pt x="0" y="1130"/>
                      <a:pt x="44" y="1284"/>
                      <a:pt x="155" y="1350"/>
                    </a:cubicBezTo>
                    <a:cubicBezTo>
                      <a:pt x="221" y="1400"/>
                      <a:pt x="299" y="1425"/>
                      <a:pt x="372" y="1425"/>
                    </a:cubicBezTo>
                    <a:cubicBezTo>
                      <a:pt x="396" y="1425"/>
                      <a:pt x="419" y="1422"/>
                      <a:pt x="442" y="1416"/>
                    </a:cubicBezTo>
                    <a:cubicBezTo>
                      <a:pt x="530" y="1394"/>
                      <a:pt x="618" y="1372"/>
                      <a:pt x="684" y="1306"/>
                    </a:cubicBezTo>
                    <a:cubicBezTo>
                      <a:pt x="750" y="1262"/>
                      <a:pt x="795" y="1196"/>
                      <a:pt x="839" y="1130"/>
                    </a:cubicBezTo>
                    <a:cubicBezTo>
                      <a:pt x="949" y="997"/>
                      <a:pt x="1037" y="843"/>
                      <a:pt x="1126" y="688"/>
                    </a:cubicBezTo>
                    <a:lnTo>
                      <a:pt x="1170" y="622"/>
                    </a:lnTo>
                    <a:cubicBezTo>
                      <a:pt x="1214" y="556"/>
                      <a:pt x="1236" y="490"/>
                      <a:pt x="1258" y="423"/>
                    </a:cubicBezTo>
                    <a:cubicBezTo>
                      <a:pt x="1280" y="269"/>
                      <a:pt x="1192" y="92"/>
                      <a:pt x="1037" y="26"/>
                    </a:cubicBezTo>
                    <a:cubicBezTo>
                      <a:pt x="984" y="8"/>
                      <a:pt x="931" y="0"/>
                      <a:pt x="8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5" name="Google Shape;1075;p43"/>
              <p:cNvSpPr/>
              <p:nvPr/>
            </p:nvSpPr>
            <p:spPr>
              <a:xfrm>
                <a:off x="2564725" y="4789600"/>
                <a:ext cx="28175" cy="33700"/>
              </a:xfrm>
              <a:custGeom>
                <a:rect b="b" l="l" r="r" t="t"/>
                <a:pathLst>
                  <a:path extrusionOk="0" h="1348" w="1127">
                    <a:moveTo>
                      <a:pt x="729" y="0"/>
                    </a:moveTo>
                    <a:cubicBezTo>
                      <a:pt x="663" y="22"/>
                      <a:pt x="619" y="45"/>
                      <a:pt x="553" y="67"/>
                    </a:cubicBezTo>
                    <a:cubicBezTo>
                      <a:pt x="509" y="89"/>
                      <a:pt x="464" y="111"/>
                      <a:pt x="420" y="155"/>
                    </a:cubicBezTo>
                    <a:cubicBezTo>
                      <a:pt x="332" y="199"/>
                      <a:pt x="266" y="265"/>
                      <a:pt x="200" y="331"/>
                    </a:cubicBezTo>
                    <a:cubicBezTo>
                      <a:pt x="133" y="420"/>
                      <a:pt x="89" y="530"/>
                      <a:pt x="67" y="640"/>
                    </a:cubicBezTo>
                    <a:lnTo>
                      <a:pt x="67" y="707"/>
                    </a:lnTo>
                    <a:cubicBezTo>
                      <a:pt x="45" y="795"/>
                      <a:pt x="23" y="883"/>
                      <a:pt x="1" y="993"/>
                    </a:cubicBezTo>
                    <a:cubicBezTo>
                      <a:pt x="1" y="1060"/>
                      <a:pt x="1" y="1104"/>
                      <a:pt x="23" y="1170"/>
                    </a:cubicBezTo>
                    <a:cubicBezTo>
                      <a:pt x="45" y="1214"/>
                      <a:pt x="89" y="1258"/>
                      <a:pt x="133" y="1280"/>
                    </a:cubicBezTo>
                    <a:cubicBezTo>
                      <a:pt x="190" y="1323"/>
                      <a:pt x="257" y="1348"/>
                      <a:pt x="326" y="1348"/>
                    </a:cubicBezTo>
                    <a:cubicBezTo>
                      <a:pt x="364" y="1348"/>
                      <a:pt x="403" y="1340"/>
                      <a:pt x="442" y="1325"/>
                    </a:cubicBezTo>
                    <a:cubicBezTo>
                      <a:pt x="817" y="1170"/>
                      <a:pt x="1082" y="817"/>
                      <a:pt x="1126" y="398"/>
                    </a:cubicBezTo>
                    <a:cubicBezTo>
                      <a:pt x="1126" y="287"/>
                      <a:pt x="1104" y="177"/>
                      <a:pt x="1016" y="111"/>
                    </a:cubicBezTo>
                    <a:cubicBezTo>
                      <a:pt x="994" y="67"/>
                      <a:pt x="950" y="45"/>
                      <a:pt x="906" y="22"/>
                    </a:cubicBezTo>
                    <a:cubicBezTo>
                      <a:pt x="862" y="0"/>
                      <a:pt x="795" y="0"/>
                      <a:pt x="7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6" name="Google Shape;1076;p43"/>
              <p:cNvSpPr/>
              <p:nvPr/>
            </p:nvSpPr>
            <p:spPr>
              <a:xfrm>
                <a:off x="2545975" y="4777600"/>
                <a:ext cx="18775" cy="17550"/>
              </a:xfrm>
              <a:custGeom>
                <a:rect b="b" l="l" r="r" t="t"/>
                <a:pathLst>
                  <a:path extrusionOk="0" h="702" w="751">
                    <a:moveTo>
                      <a:pt x="351" y="0"/>
                    </a:moveTo>
                    <a:cubicBezTo>
                      <a:pt x="332" y="0"/>
                      <a:pt x="310" y="6"/>
                      <a:pt x="287" y="17"/>
                    </a:cubicBezTo>
                    <a:cubicBezTo>
                      <a:pt x="265" y="17"/>
                      <a:pt x="243" y="17"/>
                      <a:pt x="199" y="39"/>
                    </a:cubicBezTo>
                    <a:cubicBezTo>
                      <a:pt x="177" y="39"/>
                      <a:pt x="155" y="61"/>
                      <a:pt x="133" y="83"/>
                    </a:cubicBezTo>
                    <a:cubicBezTo>
                      <a:pt x="89" y="105"/>
                      <a:pt x="45" y="171"/>
                      <a:pt x="23" y="216"/>
                    </a:cubicBezTo>
                    <a:cubicBezTo>
                      <a:pt x="23" y="260"/>
                      <a:pt x="1" y="282"/>
                      <a:pt x="1" y="304"/>
                    </a:cubicBezTo>
                    <a:cubicBezTo>
                      <a:pt x="1" y="370"/>
                      <a:pt x="1" y="436"/>
                      <a:pt x="23" y="480"/>
                    </a:cubicBezTo>
                    <a:lnTo>
                      <a:pt x="23" y="502"/>
                    </a:lnTo>
                    <a:lnTo>
                      <a:pt x="67" y="547"/>
                    </a:lnTo>
                    <a:lnTo>
                      <a:pt x="111" y="613"/>
                    </a:lnTo>
                    <a:cubicBezTo>
                      <a:pt x="155" y="635"/>
                      <a:pt x="177" y="635"/>
                      <a:pt x="199" y="657"/>
                    </a:cubicBezTo>
                    <a:lnTo>
                      <a:pt x="221" y="657"/>
                    </a:lnTo>
                    <a:cubicBezTo>
                      <a:pt x="265" y="679"/>
                      <a:pt x="287" y="679"/>
                      <a:pt x="332" y="701"/>
                    </a:cubicBezTo>
                    <a:lnTo>
                      <a:pt x="420" y="701"/>
                    </a:lnTo>
                    <a:cubicBezTo>
                      <a:pt x="464" y="701"/>
                      <a:pt x="486" y="679"/>
                      <a:pt x="530" y="679"/>
                    </a:cubicBezTo>
                    <a:cubicBezTo>
                      <a:pt x="552" y="657"/>
                      <a:pt x="574" y="635"/>
                      <a:pt x="596" y="635"/>
                    </a:cubicBezTo>
                    <a:lnTo>
                      <a:pt x="618" y="635"/>
                    </a:lnTo>
                    <a:cubicBezTo>
                      <a:pt x="641" y="613"/>
                      <a:pt x="641" y="591"/>
                      <a:pt x="663" y="569"/>
                    </a:cubicBezTo>
                    <a:cubicBezTo>
                      <a:pt x="685" y="547"/>
                      <a:pt x="707" y="502"/>
                      <a:pt x="729" y="480"/>
                    </a:cubicBezTo>
                    <a:cubicBezTo>
                      <a:pt x="729" y="480"/>
                      <a:pt x="729" y="458"/>
                      <a:pt x="729" y="458"/>
                    </a:cubicBezTo>
                    <a:cubicBezTo>
                      <a:pt x="729" y="436"/>
                      <a:pt x="729" y="414"/>
                      <a:pt x="751" y="392"/>
                    </a:cubicBezTo>
                    <a:cubicBezTo>
                      <a:pt x="751" y="370"/>
                      <a:pt x="751" y="348"/>
                      <a:pt x="751" y="348"/>
                    </a:cubicBezTo>
                    <a:cubicBezTo>
                      <a:pt x="751" y="304"/>
                      <a:pt x="751" y="282"/>
                      <a:pt x="751" y="238"/>
                    </a:cubicBezTo>
                    <a:cubicBezTo>
                      <a:pt x="751" y="193"/>
                      <a:pt x="729" y="171"/>
                      <a:pt x="707" y="149"/>
                    </a:cubicBezTo>
                    <a:lnTo>
                      <a:pt x="663" y="105"/>
                    </a:lnTo>
                    <a:cubicBezTo>
                      <a:pt x="641" y="83"/>
                      <a:pt x="596" y="61"/>
                      <a:pt x="574" y="61"/>
                    </a:cubicBezTo>
                    <a:lnTo>
                      <a:pt x="508" y="61"/>
                    </a:lnTo>
                    <a:cubicBezTo>
                      <a:pt x="486" y="39"/>
                      <a:pt x="442" y="17"/>
                      <a:pt x="398" y="17"/>
                    </a:cubicBezTo>
                    <a:cubicBezTo>
                      <a:pt x="387" y="6"/>
                      <a:pt x="370" y="0"/>
                      <a:pt x="3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7" name="Google Shape;1077;p43"/>
              <p:cNvSpPr/>
              <p:nvPr/>
            </p:nvSpPr>
            <p:spPr>
              <a:xfrm>
                <a:off x="2953150" y="4618075"/>
                <a:ext cx="29825" cy="32225"/>
              </a:xfrm>
              <a:custGeom>
                <a:rect b="b" l="l" r="r" t="t"/>
                <a:pathLst>
                  <a:path extrusionOk="0" h="1289" w="1193">
                    <a:moveTo>
                      <a:pt x="390" y="0"/>
                    </a:moveTo>
                    <a:cubicBezTo>
                      <a:pt x="236" y="0"/>
                      <a:pt x="98" y="99"/>
                      <a:pt x="45" y="241"/>
                    </a:cubicBezTo>
                    <a:cubicBezTo>
                      <a:pt x="1" y="307"/>
                      <a:pt x="1" y="395"/>
                      <a:pt x="1" y="461"/>
                    </a:cubicBezTo>
                    <a:cubicBezTo>
                      <a:pt x="23" y="616"/>
                      <a:pt x="89" y="748"/>
                      <a:pt x="177" y="858"/>
                    </a:cubicBezTo>
                    <a:cubicBezTo>
                      <a:pt x="244" y="969"/>
                      <a:pt x="332" y="1057"/>
                      <a:pt x="442" y="1145"/>
                    </a:cubicBezTo>
                    <a:cubicBezTo>
                      <a:pt x="486" y="1190"/>
                      <a:pt x="553" y="1212"/>
                      <a:pt x="619" y="1256"/>
                    </a:cubicBezTo>
                    <a:cubicBezTo>
                      <a:pt x="674" y="1278"/>
                      <a:pt x="735" y="1289"/>
                      <a:pt x="795" y="1289"/>
                    </a:cubicBezTo>
                    <a:cubicBezTo>
                      <a:pt x="856" y="1289"/>
                      <a:pt x="917" y="1278"/>
                      <a:pt x="972" y="1256"/>
                    </a:cubicBezTo>
                    <a:lnTo>
                      <a:pt x="1060" y="1212"/>
                    </a:lnTo>
                    <a:cubicBezTo>
                      <a:pt x="1082" y="1190"/>
                      <a:pt x="1126" y="1145"/>
                      <a:pt x="1148" y="1101"/>
                    </a:cubicBezTo>
                    <a:cubicBezTo>
                      <a:pt x="1171" y="1035"/>
                      <a:pt x="1193" y="969"/>
                      <a:pt x="1193" y="881"/>
                    </a:cubicBezTo>
                    <a:cubicBezTo>
                      <a:pt x="1171" y="814"/>
                      <a:pt x="1148" y="770"/>
                      <a:pt x="1104" y="704"/>
                    </a:cubicBezTo>
                    <a:cubicBezTo>
                      <a:pt x="1104" y="638"/>
                      <a:pt x="1060" y="549"/>
                      <a:pt x="1038" y="483"/>
                    </a:cubicBezTo>
                    <a:cubicBezTo>
                      <a:pt x="994" y="395"/>
                      <a:pt x="950" y="329"/>
                      <a:pt x="884" y="263"/>
                    </a:cubicBezTo>
                    <a:cubicBezTo>
                      <a:pt x="839" y="218"/>
                      <a:pt x="795" y="174"/>
                      <a:pt x="751" y="152"/>
                    </a:cubicBezTo>
                    <a:cubicBezTo>
                      <a:pt x="707" y="108"/>
                      <a:pt x="663" y="86"/>
                      <a:pt x="619" y="64"/>
                    </a:cubicBezTo>
                    <a:cubicBezTo>
                      <a:pt x="575" y="42"/>
                      <a:pt x="553" y="20"/>
                      <a:pt x="508" y="20"/>
                    </a:cubicBezTo>
                    <a:cubicBezTo>
                      <a:pt x="469" y="7"/>
                      <a:pt x="429" y="0"/>
                      <a:pt x="3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8" name="Google Shape;1078;p43"/>
              <p:cNvSpPr/>
              <p:nvPr/>
            </p:nvSpPr>
            <p:spPr>
              <a:xfrm>
                <a:off x="2991775" y="4629225"/>
                <a:ext cx="23200" cy="26175"/>
              </a:xfrm>
              <a:custGeom>
                <a:rect b="b" l="l" r="r" t="t"/>
                <a:pathLst>
                  <a:path extrusionOk="0" h="1047" w="928">
                    <a:moveTo>
                      <a:pt x="390" y="1"/>
                    </a:moveTo>
                    <a:cubicBezTo>
                      <a:pt x="365" y="1"/>
                      <a:pt x="337" y="6"/>
                      <a:pt x="310" y="15"/>
                    </a:cubicBezTo>
                    <a:cubicBezTo>
                      <a:pt x="266" y="15"/>
                      <a:pt x="221" y="15"/>
                      <a:pt x="177" y="59"/>
                    </a:cubicBezTo>
                    <a:cubicBezTo>
                      <a:pt x="155" y="81"/>
                      <a:pt x="111" y="103"/>
                      <a:pt x="89" y="148"/>
                    </a:cubicBezTo>
                    <a:cubicBezTo>
                      <a:pt x="45" y="192"/>
                      <a:pt x="23" y="236"/>
                      <a:pt x="23" y="302"/>
                    </a:cubicBezTo>
                    <a:cubicBezTo>
                      <a:pt x="1" y="346"/>
                      <a:pt x="1" y="412"/>
                      <a:pt x="23" y="457"/>
                    </a:cubicBezTo>
                    <a:cubicBezTo>
                      <a:pt x="23" y="479"/>
                      <a:pt x="23" y="501"/>
                      <a:pt x="23" y="523"/>
                    </a:cubicBezTo>
                    <a:cubicBezTo>
                      <a:pt x="23" y="567"/>
                      <a:pt x="45" y="633"/>
                      <a:pt x="67" y="677"/>
                    </a:cubicBezTo>
                    <a:cubicBezTo>
                      <a:pt x="89" y="721"/>
                      <a:pt x="111" y="766"/>
                      <a:pt x="133" y="810"/>
                    </a:cubicBezTo>
                    <a:cubicBezTo>
                      <a:pt x="177" y="854"/>
                      <a:pt x="221" y="876"/>
                      <a:pt x="243" y="920"/>
                    </a:cubicBezTo>
                    <a:cubicBezTo>
                      <a:pt x="288" y="942"/>
                      <a:pt x="332" y="986"/>
                      <a:pt x="376" y="1008"/>
                    </a:cubicBezTo>
                    <a:cubicBezTo>
                      <a:pt x="428" y="1034"/>
                      <a:pt x="487" y="1047"/>
                      <a:pt x="548" y="1047"/>
                    </a:cubicBezTo>
                    <a:cubicBezTo>
                      <a:pt x="641" y="1047"/>
                      <a:pt x="737" y="1018"/>
                      <a:pt x="817" y="964"/>
                    </a:cubicBezTo>
                    <a:lnTo>
                      <a:pt x="861" y="920"/>
                    </a:lnTo>
                    <a:cubicBezTo>
                      <a:pt x="883" y="876"/>
                      <a:pt x="906" y="832"/>
                      <a:pt x="906" y="810"/>
                    </a:cubicBezTo>
                    <a:cubicBezTo>
                      <a:pt x="928" y="766"/>
                      <a:pt x="928" y="744"/>
                      <a:pt x="906" y="721"/>
                    </a:cubicBezTo>
                    <a:cubicBezTo>
                      <a:pt x="906" y="721"/>
                      <a:pt x="906" y="699"/>
                      <a:pt x="906" y="699"/>
                    </a:cubicBezTo>
                    <a:cubicBezTo>
                      <a:pt x="906" y="655"/>
                      <a:pt x="906" y="611"/>
                      <a:pt x="906" y="567"/>
                    </a:cubicBezTo>
                    <a:cubicBezTo>
                      <a:pt x="928" y="523"/>
                      <a:pt x="928" y="501"/>
                      <a:pt x="928" y="457"/>
                    </a:cubicBezTo>
                    <a:cubicBezTo>
                      <a:pt x="906" y="435"/>
                      <a:pt x="906" y="390"/>
                      <a:pt x="883" y="368"/>
                    </a:cubicBezTo>
                    <a:cubicBezTo>
                      <a:pt x="861" y="324"/>
                      <a:pt x="839" y="302"/>
                      <a:pt x="817" y="258"/>
                    </a:cubicBezTo>
                    <a:cubicBezTo>
                      <a:pt x="773" y="214"/>
                      <a:pt x="729" y="170"/>
                      <a:pt x="685" y="126"/>
                    </a:cubicBezTo>
                    <a:cubicBezTo>
                      <a:pt x="641" y="103"/>
                      <a:pt x="619" y="81"/>
                      <a:pt x="575" y="59"/>
                    </a:cubicBezTo>
                    <a:lnTo>
                      <a:pt x="552" y="59"/>
                    </a:lnTo>
                    <a:cubicBezTo>
                      <a:pt x="530" y="37"/>
                      <a:pt x="508" y="37"/>
                      <a:pt x="486" y="37"/>
                    </a:cubicBezTo>
                    <a:cubicBezTo>
                      <a:pt x="460" y="11"/>
                      <a:pt x="427" y="1"/>
                      <a:pt x="3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9" name="Google Shape;1079;p43"/>
              <p:cNvSpPr/>
              <p:nvPr/>
            </p:nvSpPr>
            <p:spPr>
              <a:xfrm>
                <a:off x="2975775" y="4599800"/>
                <a:ext cx="22100" cy="23200"/>
              </a:xfrm>
              <a:custGeom>
                <a:rect b="b" l="l" r="r" t="t"/>
                <a:pathLst>
                  <a:path extrusionOk="0" h="928" w="884">
                    <a:moveTo>
                      <a:pt x="310" y="0"/>
                    </a:moveTo>
                    <a:cubicBezTo>
                      <a:pt x="243" y="23"/>
                      <a:pt x="199" y="45"/>
                      <a:pt x="133" y="89"/>
                    </a:cubicBezTo>
                    <a:cubicBezTo>
                      <a:pt x="45" y="155"/>
                      <a:pt x="1" y="287"/>
                      <a:pt x="1" y="398"/>
                    </a:cubicBezTo>
                    <a:cubicBezTo>
                      <a:pt x="23" y="464"/>
                      <a:pt x="45" y="508"/>
                      <a:pt x="67" y="552"/>
                    </a:cubicBezTo>
                    <a:lnTo>
                      <a:pt x="67" y="574"/>
                    </a:lnTo>
                    <a:cubicBezTo>
                      <a:pt x="89" y="618"/>
                      <a:pt x="133" y="663"/>
                      <a:pt x="177" y="707"/>
                    </a:cubicBezTo>
                    <a:lnTo>
                      <a:pt x="376" y="883"/>
                    </a:lnTo>
                    <a:cubicBezTo>
                      <a:pt x="398" y="905"/>
                      <a:pt x="442" y="927"/>
                      <a:pt x="464" y="927"/>
                    </a:cubicBezTo>
                    <a:lnTo>
                      <a:pt x="597" y="927"/>
                    </a:lnTo>
                    <a:lnTo>
                      <a:pt x="663" y="905"/>
                    </a:lnTo>
                    <a:cubicBezTo>
                      <a:pt x="707" y="883"/>
                      <a:pt x="751" y="839"/>
                      <a:pt x="795" y="817"/>
                    </a:cubicBezTo>
                    <a:cubicBezTo>
                      <a:pt x="839" y="751"/>
                      <a:pt x="861" y="685"/>
                      <a:pt x="861" y="618"/>
                    </a:cubicBezTo>
                    <a:cubicBezTo>
                      <a:pt x="883" y="574"/>
                      <a:pt x="883" y="530"/>
                      <a:pt x="861" y="486"/>
                    </a:cubicBezTo>
                    <a:cubicBezTo>
                      <a:pt x="861" y="442"/>
                      <a:pt x="861" y="398"/>
                      <a:pt x="839" y="354"/>
                    </a:cubicBezTo>
                    <a:cubicBezTo>
                      <a:pt x="839" y="332"/>
                      <a:pt x="817" y="332"/>
                      <a:pt x="795" y="309"/>
                    </a:cubicBezTo>
                    <a:cubicBezTo>
                      <a:pt x="795" y="287"/>
                      <a:pt x="773" y="265"/>
                      <a:pt x="773" y="243"/>
                    </a:cubicBezTo>
                    <a:cubicBezTo>
                      <a:pt x="751" y="221"/>
                      <a:pt x="729" y="199"/>
                      <a:pt x="729" y="177"/>
                    </a:cubicBezTo>
                    <a:cubicBezTo>
                      <a:pt x="685" y="155"/>
                      <a:pt x="663" y="133"/>
                      <a:pt x="641" y="111"/>
                    </a:cubicBezTo>
                    <a:cubicBezTo>
                      <a:pt x="597" y="89"/>
                      <a:pt x="575" y="67"/>
                      <a:pt x="530" y="45"/>
                    </a:cubicBezTo>
                    <a:cubicBezTo>
                      <a:pt x="486" y="23"/>
                      <a:pt x="464" y="23"/>
                      <a:pt x="4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0" name="Google Shape;1080;p43"/>
              <p:cNvSpPr/>
              <p:nvPr/>
            </p:nvSpPr>
            <p:spPr>
              <a:xfrm>
                <a:off x="3036475" y="4626825"/>
                <a:ext cx="24850" cy="23450"/>
              </a:xfrm>
              <a:custGeom>
                <a:rect b="b" l="l" r="r" t="t"/>
                <a:pathLst>
                  <a:path extrusionOk="0" h="938" w="994">
                    <a:moveTo>
                      <a:pt x="309" y="1"/>
                    </a:moveTo>
                    <a:cubicBezTo>
                      <a:pt x="243" y="23"/>
                      <a:pt x="177" y="45"/>
                      <a:pt x="133" y="89"/>
                    </a:cubicBezTo>
                    <a:cubicBezTo>
                      <a:pt x="89" y="111"/>
                      <a:pt x="44" y="177"/>
                      <a:pt x="22" y="222"/>
                    </a:cubicBezTo>
                    <a:cubicBezTo>
                      <a:pt x="0" y="288"/>
                      <a:pt x="0" y="354"/>
                      <a:pt x="0" y="420"/>
                    </a:cubicBezTo>
                    <a:cubicBezTo>
                      <a:pt x="0" y="442"/>
                      <a:pt x="0" y="442"/>
                      <a:pt x="0" y="464"/>
                    </a:cubicBezTo>
                    <a:cubicBezTo>
                      <a:pt x="0" y="508"/>
                      <a:pt x="22" y="553"/>
                      <a:pt x="44" y="597"/>
                    </a:cubicBezTo>
                    <a:cubicBezTo>
                      <a:pt x="89" y="685"/>
                      <a:pt x="133" y="773"/>
                      <a:pt x="221" y="817"/>
                    </a:cubicBezTo>
                    <a:cubicBezTo>
                      <a:pt x="243" y="840"/>
                      <a:pt x="287" y="862"/>
                      <a:pt x="331" y="884"/>
                    </a:cubicBezTo>
                    <a:cubicBezTo>
                      <a:pt x="376" y="906"/>
                      <a:pt x="420" y="906"/>
                      <a:pt x="464" y="928"/>
                    </a:cubicBezTo>
                    <a:lnTo>
                      <a:pt x="574" y="928"/>
                    </a:lnTo>
                    <a:cubicBezTo>
                      <a:pt x="604" y="928"/>
                      <a:pt x="633" y="938"/>
                      <a:pt x="669" y="938"/>
                    </a:cubicBezTo>
                    <a:cubicBezTo>
                      <a:pt x="687" y="938"/>
                      <a:pt x="707" y="935"/>
                      <a:pt x="729" y="928"/>
                    </a:cubicBezTo>
                    <a:cubicBezTo>
                      <a:pt x="883" y="906"/>
                      <a:pt x="993" y="773"/>
                      <a:pt x="971" y="597"/>
                    </a:cubicBezTo>
                    <a:cubicBezTo>
                      <a:pt x="971" y="531"/>
                      <a:pt x="949" y="486"/>
                      <a:pt x="927" y="442"/>
                    </a:cubicBezTo>
                    <a:cubicBezTo>
                      <a:pt x="883" y="376"/>
                      <a:pt x="861" y="310"/>
                      <a:pt x="817" y="266"/>
                    </a:cubicBezTo>
                    <a:cubicBezTo>
                      <a:pt x="773" y="222"/>
                      <a:pt x="729" y="177"/>
                      <a:pt x="662" y="133"/>
                    </a:cubicBezTo>
                    <a:lnTo>
                      <a:pt x="618" y="111"/>
                    </a:lnTo>
                    <a:lnTo>
                      <a:pt x="596" y="89"/>
                    </a:lnTo>
                    <a:cubicBezTo>
                      <a:pt x="574" y="67"/>
                      <a:pt x="530" y="45"/>
                      <a:pt x="508" y="23"/>
                    </a:cubicBezTo>
                    <a:cubicBezTo>
                      <a:pt x="442" y="1"/>
                      <a:pt x="376" y="1"/>
                      <a:pt x="3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1" name="Google Shape;1081;p43"/>
              <p:cNvSpPr/>
              <p:nvPr/>
            </p:nvSpPr>
            <p:spPr>
              <a:xfrm>
                <a:off x="3135225" y="4640225"/>
                <a:ext cx="22100" cy="17950"/>
              </a:xfrm>
              <a:custGeom>
                <a:rect b="b" l="l" r="r" t="t"/>
                <a:pathLst>
                  <a:path extrusionOk="0" h="718" w="884">
                    <a:moveTo>
                      <a:pt x="310" y="0"/>
                    </a:moveTo>
                    <a:cubicBezTo>
                      <a:pt x="288" y="0"/>
                      <a:pt x="266" y="6"/>
                      <a:pt x="244" y="17"/>
                    </a:cubicBezTo>
                    <a:cubicBezTo>
                      <a:pt x="221" y="17"/>
                      <a:pt x="199" y="39"/>
                      <a:pt x="177" y="39"/>
                    </a:cubicBezTo>
                    <a:cubicBezTo>
                      <a:pt x="133" y="61"/>
                      <a:pt x="111" y="83"/>
                      <a:pt x="89" y="127"/>
                    </a:cubicBezTo>
                    <a:lnTo>
                      <a:pt x="45" y="193"/>
                    </a:lnTo>
                    <a:lnTo>
                      <a:pt x="23" y="281"/>
                    </a:lnTo>
                    <a:cubicBezTo>
                      <a:pt x="1" y="326"/>
                      <a:pt x="1" y="370"/>
                      <a:pt x="23" y="414"/>
                    </a:cubicBezTo>
                    <a:cubicBezTo>
                      <a:pt x="23" y="458"/>
                      <a:pt x="45" y="502"/>
                      <a:pt x="67" y="524"/>
                    </a:cubicBezTo>
                    <a:cubicBezTo>
                      <a:pt x="67" y="524"/>
                      <a:pt x="89" y="546"/>
                      <a:pt x="89" y="546"/>
                    </a:cubicBezTo>
                    <a:lnTo>
                      <a:pt x="155" y="612"/>
                    </a:lnTo>
                    <a:cubicBezTo>
                      <a:pt x="199" y="635"/>
                      <a:pt x="244" y="657"/>
                      <a:pt x="288" y="679"/>
                    </a:cubicBezTo>
                    <a:lnTo>
                      <a:pt x="332" y="701"/>
                    </a:lnTo>
                    <a:lnTo>
                      <a:pt x="486" y="701"/>
                    </a:lnTo>
                    <a:cubicBezTo>
                      <a:pt x="519" y="712"/>
                      <a:pt x="558" y="717"/>
                      <a:pt x="597" y="717"/>
                    </a:cubicBezTo>
                    <a:cubicBezTo>
                      <a:pt x="635" y="717"/>
                      <a:pt x="674" y="712"/>
                      <a:pt x="707" y="701"/>
                    </a:cubicBezTo>
                    <a:lnTo>
                      <a:pt x="773" y="657"/>
                    </a:lnTo>
                    <a:cubicBezTo>
                      <a:pt x="817" y="635"/>
                      <a:pt x="839" y="612"/>
                      <a:pt x="861" y="568"/>
                    </a:cubicBezTo>
                    <a:cubicBezTo>
                      <a:pt x="861" y="546"/>
                      <a:pt x="884" y="524"/>
                      <a:pt x="884" y="502"/>
                    </a:cubicBezTo>
                    <a:cubicBezTo>
                      <a:pt x="884" y="458"/>
                      <a:pt x="884" y="414"/>
                      <a:pt x="884" y="370"/>
                    </a:cubicBezTo>
                    <a:lnTo>
                      <a:pt x="884" y="348"/>
                    </a:lnTo>
                    <a:cubicBezTo>
                      <a:pt x="861" y="281"/>
                      <a:pt x="817" y="237"/>
                      <a:pt x="773" y="215"/>
                    </a:cubicBezTo>
                    <a:cubicBezTo>
                      <a:pt x="729" y="171"/>
                      <a:pt x="685" y="149"/>
                      <a:pt x="619" y="105"/>
                    </a:cubicBezTo>
                    <a:lnTo>
                      <a:pt x="619" y="105"/>
                    </a:lnTo>
                    <a:lnTo>
                      <a:pt x="685" y="149"/>
                    </a:lnTo>
                    <a:cubicBezTo>
                      <a:pt x="641" y="127"/>
                      <a:pt x="597" y="105"/>
                      <a:pt x="553" y="83"/>
                    </a:cubicBezTo>
                    <a:lnTo>
                      <a:pt x="508" y="61"/>
                    </a:lnTo>
                    <a:lnTo>
                      <a:pt x="464" y="39"/>
                    </a:lnTo>
                    <a:lnTo>
                      <a:pt x="376" y="17"/>
                    </a:lnTo>
                    <a:cubicBezTo>
                      <a:pt x="354" y="6"/>
                      <a:pt x="332" y="0"/>
                      <a:pt x="3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2" name="Google Shape;1082;p43"/>
              <p:cNvSpPr/>
              <p:nvPr/>
            </p:nvSpPr>
            <p:spPr>
              <a:xfrm>
                <a:off x="3161175" y="4623525"/>
                <a:ext cx="39175" cy="27600"/>
              </a:xfrm>
              <a:custGeom>
                <a:rect b="b" l="l" r="r" t="t"/>
                <a:pathLst>
                  <a:path extrusionOk="0" h="1104" w="1567">
                    <a:moveTo>
                      <a:pt x="375" y="0"/>
                    </a:moveTo>
                    <a:cubicBezTo>
                      <a:pt x="110" y="45"/>
                      <a:pt x="0" y="354"/>
                      <a:pt x="155" y="552"/>
                    </a:cubicBezTo>
                    <a:cubicBezTo>
                      <a:pt x="265" y="685"/>
                      <a:pt x="397" y="817"/>
                      <a:pt x="552" y="905"/>
                    </a:cubicBezTo>
                    <a:cubicBezTo>
                      <a:pt x="640" y="949"/>
                      <a:pt x="728" y="994"/>
                      <a:pt x="817" y="1038"/>
                    </a:cubicBezTo>
                    <a:lnTo>
                      <a:pt x="905" y="1060"/>
                    </a:lnTo>
                    <a:cubicBezTo>
                      <a:pt x="949" y="1082"/>
                      <a:pt x="993" y="1082"/>
                      <a:pt x="1037" y="1104"/>
                    </a:cubicBezTo>
                    <a:cubicBezTo>
                      <a:pt x="1104" y="1104"/>
                      <a:pt x="1192" y="1104"/>
                      <a:pt x="1258" y="1082"/>
                    </a:cubicBezTo>
                    <a:lnTo>
                      <a:pt x="1280" y="1060"/>
                    </a:lnTo>
                    <a:lnTo>
                      <a:pt x="1302" y="1060"/>
                    </a:lnTo>
                    <a:cubicBezTo>
                      <a:pt x="1413" y="1038"/>
                      <a:pt x="1501" y="972"/>
                      <a:pt x="1545" y="861"/>
                    </a:cubicBezTo>
                    <a:cubicBezTo>
                      <a:pt x="1567" y="817"/>
                      <a:pt x="1567" y="751"/>
                      <a:pt x="1567" y="707"/>
                    </a:cubicBezTo>
                    <a:cubicBezTo>
                      <a:pt x="1545" y="640"/>
                      <a:pt x="1523" y="596"/>
                      <a:pt x="1501" y="552"/>
                    </a:cubicBezTo>
                    <a:cubicBezTo>
                      <a:pt x="1280" y="243"/>
                      <a:pt x="927" y="45"/>
                      <a:pt x="5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3" name="Google Shape;1083;p43"/>
              <p:cNvSpPr/>
              <p:nvPr/>
            </p:nvSpPr>
            <p:spPr>
              <a:xfrm>
                <a:off x="3206950" y="4615800"/>
                <a:ext cx="23750" cy="19325"/>
              </a:xfrm>
              <a:custGeom>
                <a:rect b="b" l="l" r="r" t="t"/>
                <a:pathLst>
                  <a:path extrusionOk="0" h="773" w="950">
                    <a:moveTo>
                      <a:pt x="288" y="0"/>
                    </a:moveTo>
                    <a:cubicBezTo>
                      <a:pt x="244" y="0"/>
                      <a:pt x="199" y="23"/>
                      <a:pt x="177" y="45"/>
                    </a:cubicBezTo>
                    <a:cubicBezTo>
                      <a:pt x="155" y="45"/>
                      <a:pt x="133" y="67"/>
                      <a:pt x="111" y="89"/>
                    </a:cubicBezTo>
                    <a:cubicBezTo>
                      <a:pt x="67" y="111"/>
                      <a:pt x="45" y="155"/>
                      <a:pt x="45" y="199"/>
                    </a:cubicBezTo>
                    <a:lnTo>
                      <a:pt x="23" y="265"/>
                    </a:lnTo>
                    <a:cubicBezTo>
                      <a:pt x="1" y="332"/>
                      <a:pt x="23" y="398"/>
                      <a:pt x="45" y="442"/>
                    </a:cubicBezTo>
                    <a:cubicBezTo>
                      <a:pt x="67" y="464"/>
                      <a:pt x="67" y="486"/>
                      <a:pt x="89" y="508"/>
                    </a:cubicBezTo>
                    <a:cubicBezTo>
                      <a:pt x="111" y="552"/>
                      <a:pt x="133" y="574"/>
                      <a:pt x="155" y="596"/>
                    </a:cubicBezTo>
                    <a:lnTo>
                      <a:pt x="199" y="618"/>
                    </a:lnTo>
                    <a:cubicBezTo>
                      <a:pt x="222" y="640"/>
                      <a:pt x="244" y="663"/>
                      <a:pt x="266" y="685"/>
                    </a:cubicBezTo>
                    <a:lnTo>
                      <a:pt x="398" y="729"/>
                    </a:lnTo>
                    <a:lnTo>
                      <a:pt x="420" y="729"/>
                    </a:lnTo>
                    <a:lnTo>
                      <a:pt x="508" y="773"/>
                    </a:lnTo>
                    <a:lnTo>
                      <a:pt x="663" y="773"/>
                    </a:lnTo>
                    <a:lnTo>
                      <a:pt x="751" y="751"/>
                    </a:lnTo>
                    <a:cubicBezTo>
                      <a:pt x="795" y="729"/>
                      <a:pt x="817" y="707"/>
                      <a:pt x="839" y="685"/>
                    </a:cubicBezTo>
                    <a:lnTo>
                      <a:pt x="906" y="640"/>
                    </a:lnTo>
                    <a:cubicBezTo>
                      <a:pt x="928" y="596"/>
                      <a:pt x="950" y="552"/>
                      <a:pt x="950" y="508"/>
                    </a:cubicBezTo>
                    <a:cubicBezTo>
                      <a:pt x="950" y="486"/>
                      <a:pt x="950" y="464"/>
                      <a:pt x="950" y="420"/>
                    </a:cubicBezTo>
                    <a:cubicBezTo>
                      <a:pt x="950" y="398"/>
                      <a:pt x="950" y="354"/>
                      <a:pt x="950" y="332"/>
                    </a:cubicBezTo>
                    <a:cubicBezTo>
                      <a:pt x="928" y="309"/>
                      <a:pt x="906" y="265"/>
                      <a:pt x="884" y="243"/>
                    </a:cubicBezTo>
                    <a:lnTo>
                      <a:pt x="839" y="199"/>
                    </a:lnTo>
                    <a:cubicBezTo>
                      <a:pt x="817" y="177"/>
                      <a:pt x="795" y="177"/>
                      <a:pt x="795" y="155"/>
                    </a:cubicBezTo>
                    <a:lnTo>
                      <a:pt x="751" y="133"/>
                    </a:lnTo>
                    <a:lnTo>
                      <a:pt x="685" y="133"/>
                    </a:lnTo>
                    <a:lnTo>
                      <a:pt x="575" y="89"/>
                    </a:lnTo>
                    <a:lnTo>
                      <a:pt x="641" y="111"/>
                    </a:lnTo>
                    <a:cubicBezTo>
                      <a:pt x="597" y="89"/>
                      <a:pt x="553" y="67"/>
                      <a:pt x="508" y="45"/>
                    </a:cubicBezTo>
                    <a:lnTo>
                      <a:pt x="464" y="23"/>
                    </a:lnTo>
                    <a:lnTo>
                      <a:pt x="442" y="23"/>
                    </a:lnTo>
                    <a:cubicBezTo>
                      <a:pt x="420" y="23"/>
                      <a:pt x="398" y="0"/>
                      <a:pt x="3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4" name="Google Shape;1084;p43"/>
              <p:cNvSpPr/>
              <p:nvPr/>
            </p:nvSpPr>
            <p:spPr>
              <a:xfrm>
                <a:off x="3240625" y="4603650"/>
                <a:ext cx="18775" cy="19025"/>
              </a:xfrm>
              <a:custGeom>
                <a:rect b="b" l="l" r="r" t="t"/>
                <a:pathLst>
                  <a:path extrusionOk="0" h="761" w="751">
                    <a:moveTo>
                      <a:pt x="353" y="1"/>
                    </a:moveTo>
                    <a:cubicBezTo>
                      <a:pt x="309" y="1"/>
                      <a:pt x="265" y="1"/>
                      <a:pt x="221" y="23"/>
                    </a:cubicBezTo>
                    <a:lnTo>
                      <a:pt x="155" y="67"/>
                    </a:lnTo>
                    <a:cubicBezTo>
                      <a:pt x="132" y="89"/>
                      <a:pt x="110" y="111"/>
                      <a:pt x="88" y="133"/>
                    </a:cubicBezTo>
                    <a:cubicBezTo>
                      <a:pt x="66" y="155"/>
                      <a:pt x="66" y="178"/>
                      <a:pt x="44" y="200"/>
                    </a:cubicBezTo>
                    <a:cubicBezTo>
                      <a:pt x="22" y="222"/>
                      <a:pt x="22" y="266"/>
                      <a:pt x="22" y="288"/>
                    </a:cubicBezTo>
                    <a:cubicBezTo>
                      <a:pt x="0" y="332"/>
                      <a:pt x="0" y="398"/>
                      <a:pt x="22" y="442"/>
                    </a:cubicBezTo>
                    <a:cubicBezTo>
                      <a:pt x="22" y="464"/>
                      <a:pt x="44" y="509"/>
                      <a:pt x="44" y="531"/>
                    </a:cubicBezTo>
                    <a:cubicBezTo>
                      <a:pt x="44" y="553"/>
                      <a:pt x="66" y="575"/>
                      <a:pt x="66" y="575"/>
                    </a:cubicBezTo>
                    <a:cubicBezTo>
                      <a:pt x="88" y="597"/>
                      <a:pt x="110" y="641"/>
                      <a:pt x="132" y="641"/>
                    </a:cubicBezTo>
                    <a:cubicBezTo>
                      <a:pt x="132" y="663"/>
                      <a:pt x="155" y="685"/>
                      <a:pt x="155" y="685"/>
                    </a:cubicBezTo>
                    <a:cubicBezTo>
                      <a:pt x="221" y="729"/>
                      <a:pt x="265" y="751"/>
                      <a:pt x="331" y="751"/>
                    </a:cubicBezTo>
                    <a:cubicBezTo>
                      <a:pt x="350" y="758"/>
                      <a:pt x="370" y="760"/>
                      <a:pt x="389" y="760"/>
                    </a:cubicBezTo>
                    <a:cubicBezTo>
                      <a:pt x="436" y="760"/>
                      <a:pt x="483" y="745"/>
                      <a:pt x="530" y="729"/>
                    </a:cubicBezTo>
                    <a:cubicBezTo>
                      <a:pt x="596" y="707"/>
                      <a:pt x="640" y="663"/>
                      <a:pt x="684" y="619"/>
                    </a:cubicBezTo>
                    <a:cubicBezTo>
                      <a:pt x="706" y="553"/>
                      <a:pt x="728" y="509"/>
                      <a:pt x="750" y="442"/>
                    </a:cubicBezTo>
                    <a:lnTo>
                      <a:pt x="750" y="354"/>
                    </a:lnTo>
                    <a:lnTo>
                      <a:pt x="706" y="222"/>
                    </a:lnTo>
                    <a:cubicBezTo>
                      <a:pt x="684" y="200"/>
                      <a:pt x="662" y="178"/>
                      <a:pt x="662" y="155"/>
                    </a:cubicBezTo>
                    <a:cubicBezTo>
                      <a:pt x="618" y="111"/>
                      <a:pt x="596" y="89"/>
                      <a:pt x="574" y="67"/>
                    </a:cubicBezTo>
                    <a:lnTo>
                      <a:pt x="552" y="45"/>
                    </a:lnTo>
                    <a:cubicBezTo>
                      <a:pt x="508" y="23"/>
                      <a:pt x="486" y="1"/>
                      <a:pt x="4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5" name="Google Shape;1085;p43"/>
              <p:cNvSpPr/>
              <p:nvPr/>
            </p:nvSpPr>
            <p:spPr>
              <a:xfrm>
                <a:off x="3514275" y="4500800"/>
                <a:ext cx="18775" cy="18475"/>
              </a:xfrm>
              <a:custGeom>
                <a:rect b="b" l="l" r="r" t="t"/>
                <a:pathLst>
                  <a:path extrusionOk="0" h="739" w="751">
                    <a:moveTo>
                      <a:pt x="441" y="1"/>
                    </a:moveTo>
                    <a:cubicBezTo>
                      <a:pt x="426" y="1"/>
                      <a:pt x="411" y="4"/>
                      <a:pt x="398" y="10"/>
                    </a:cubicBezTo>
                    <a:lnTo>
                      <a:pt x="376" y="10"/>
                    </a:lnTo>
                    <a:lnTo>
                      <a:pt x="265" y="32"/>
                    </a:lnTo>
                    <a:lnTo>
                      <a:pt x="243" y="54"/>
                    </a:lnTo>
                    <a:lnTo>
                      <a:pt x="155" y="98"/>
                    </a:lnTo>
                    <a:cubicBezTo>
                      <a:pt x="133" y="120"/>
                      <a:pt x="111" y="142"/>
                      <a:pt x="89" y="187"/>
                    </a:cubicBezTo>
                    <a:lnTo>
                      <a:pt x="67" y="209"/>
                    </a:lnTo>
                    <a:lnTo>
                      <a:pt x="23" y="297"/>
                    </a:lnTo>
                    <a:lnTo>
                      <a:pt x="23" y="319"/>
                    </a:lnTo>
                    <a:lnTo>
                      <a:pt x="1" y="385"/>
                    </a:lnTo>
                    <a:cubicBezTo>
                      <a:pt x="1" y="429"/>
                      <a:pt x="1" y="451"/>
                      <a:pt x="1" y="473"/>
                    </a:cubicBezTo>
                    <a:lnTo>
                      <a:pt x="23" y="562"/>
                    </a:lnTo>
                    <a:lnTo>
                      <a:pt x="67" y="628"/>
                    </a:lnTo>
                    <a:lnTo>
                      <a:pt x="111" y="694"/>
                    </a:lnTo>
                    <a:cubicBezTo>
                      <a:pt x="155" y="716"/>
                      <a:pt x="177" y="738"/>
                      <a:pt x="221" y="738"/>
                    </a:cubicBezTo>
                    <a:lnTo>
                      <a:pt x="398" y="738"/>
                    </a:lnTo>
                    <a:cubicBezTo>
                      <a:pt x="420" y="738"/>
                      <a:pt x="442" y="716"/>
                      <a:pt x="464" y="716"/>
                    </a:cubicBezTo>
                    <a:cubicBezTo>
                      <a:pt x="508" y="694"/>
                      <a:pt x="530" y="650"/>
                      <a:pt x="552" y="628"/>
                    </a:cubicBezTo>
                    <a:lnTo>
                      <a:pt x="552" y="606"/>
                    </a:lnTo>
                    <a:cubicBezTo>
                      <a:pt x="618" y="584"/>
                      <a:pt x="663" y="540"/>
                      <a:pt x="685" y="496"/>
                    </a:cubicBezTo>
                    <a:cubicBezTo>
                      <a:pt x="729" y="451"/>
                      <a:pt x="751" y="407"/>
                      <a:pt x="751" y="341"/>
                    </a:cubicBezTo>
                    <a:cubicBezTo>
                      <a:pt x="751" y="319"/>
                      <a:pt x="751" y="275"/>
                      <a:pt x="751" y="253"/>
                    </a:cubicBezTo>
                    <a:cubicBezTo>
                      <a:pt x="751" y="209"/>
                      <a:pt x="729" y="187"/>
                      <a:pt x="707" y="142"/>
                    </a:cubicBezTo>
                    <a:cubicBezTo>
                      <a:pt x="685" y="120"/>
                      <a:pt x="663" y="76"/>
                      <a:pt x="618" y="54"/>
                    </a:cubicBezTo>
                    <a:lnTo>
                      <a:pt x="552" y="32"/>
                    </a:lnTo>
                    <a:cubicBezTo>
                      <a:pt x="521" y="16"/>
                      <a:pt x="479" y="1"/>
                      <a:pt x="4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6" name="Google Shape;1086;p43"/>
              <p:cNvSpPr/>
              <p:nvPr/>
            </p:nvSpPr>
            <p:spPr>
              <a:xfrm>
                <a:off x="3529175" y="4450825"/>
                <a:ext cx="34225" cy="38325"/>
              </a:xfrm>
              <a:custGeom>
                <a:rect b="b" l="l" r="r" t="t"/>
                <a:pathLst>
                  <a:path extrusionOk="0" h="1533" w="1369">
                    <a:moveTo>
                      <a:pt x="905" y="1"/>
                    </a:moveTo>
                    <a:cubicBezTo>
                      <a:pt x="839" y="23"/>
                      <a:pt x="773" y="45"/>
                      <a:pt x="707" y="67"/>
                    </a:cubicBezTo>
                    <a:lnTo>
                      <a:pt x="685" y="67"/>
                    </a:lnTo>
                    <a:cubicBezTo>
                      <a:pt x="574" y="89"/>
                      <a:pt x="464" y="133"/>
                      <a:pt x="398" y="221"/>
                    </a:cubicBezTo>
                    <a:cubicBezTo>
                      <a:pt x="376" y="266"/>
                      <a:pt x="354" y="288"/>
                      <a:pt x="331" y="332"/>
                    </a:cubicBezTo>
                    <a:cubicBezTo>
                      <a:pt x="287" y="376"/>
                      <a:pt x="243" y="420"/>
                      <a:pt x="199" y="464"/>
                    </a:cubicBezTo>
                    <a:cubicBezTo>
                      <a:pt x="133" y="530"/>
                      <a:pt x="89" y="597"/>
                      <a:pt x="67" y="685"/>
                    </a:cubicBezTo>
                    <a:cubicBezTo>
                      <a:pt x="45" y="729"/>
                      <a:pt x="22" y="795"/>
                      <a:pt x="22" y="839"/>
                    </a:cubicBezTo>
                    <a:cubicBezTo>
                      <a:pt x="0" y="861"/>
                      <a:pt x="0" y="861"/>
                      <a:pt x="22" y="883"/>
                    </a:cubicBezTo>
                    <a:cubicBezTo>
                      <a:pt x="0" y="928"/>
                      <a:pt x="0" y="972"/>
                      <a:pt x="22" y="1038"/>
                    </a:cubicBezTo>
                    <a:cubicBezTo>
                      <a:pt x="22" y="1082"/>
                      <a:pt x="45" y="1148"/>
                      <a:pt x="67" y="1192"/>
                    </a:cubicBezTo>
                    <a:cubicBezTo>
                      <a:pt x="89" y="1281"/>
                      <a:pt x="155" y="1347"/>
                      <a:pt x="221" y="1413"/>
                    </a:cubicBezTo>
                    <a:cubicBezTo>
                      <a:pt x="265" y="1435"/>
                      <a:pt x="309" y="1457"/>
                      <a:pt x="354" y="1501"/>
                    </a:cubicBezTo>
                    <a:cubicBezTo>
                      <a:pt x="420" y="1523"/>
                      <a:pt x="464" y="1523"/>
                      <a:pt x="530" y="1523"/>
                    </a:cubicBezTo>
                    <a:cubicBezTo>
                      <a:pt x="556" y="1530"/>
                      <a:pt x="582" y="1533"/>
                      <a:pt x="608" y="1533"/>
                    </a:cubicBezTo>
                    <a:cubicBezTo>
                      <a:pt x="670" y="1533"/>
                      <a:pt x="732" y="1517"/>
                      <a:pt x="795" y="1501"/>
                    </a:cubicBezTo>
                    <a:cubicBezTo>
                      <a:pt x="883" y="1457"/>
                      <a:pt x="971" y="1391"/>
                      <a:pt x="1016" y="1325"/>
                    </a:cubicBezTo>
                    <a:cubicBezTo>
                      <a:pt x="1082" y="1259"/>
                      <a:pt x="1126" y="1192"/>
                      <a:pt x="1170" y="1104"/>
                    </a:cubicBezTo>
                    <a:cubicBezTo>
                      <a:pt x="1192" y="1060"/>
                      <a:pt x="1214" y="994"/>
                      <a:pt x="1236" y="950"/>
                    </a:cubicBezTo>
                    <a:cubicBezTo>
                      <a:pt x="1303" y="795"/>
                      <a:pt x="1347" y="619"/>
                      <a:pt x="1369" y="464"/>
                    </a:cubicBezTo>
                    <a:cubicBezTo>
                      <a:pt x="1369" y="398"/>
                      <a:pt x="1369" y="310"/>
                      <a:pt x="1325" y="243"/>
                    </a:cubicBezTo>
                    <a:cubicBezTo>
                      <a:pt x="1303" y="199"/>
                      <a:pt x="1280" y="155"/>
                      <a:pt x="1236" y="133"/>
                    </a:cubicBezTo>
                    <a:cubicBezTo>
                      <a:pt x="1192" y="89"/>
                      <a:pt x="1148" y="45"/>
                      <a:pt x="1104" y="45"/>
                    </a:cubicBezTo>
                    <a:cubicBezTo>
                      <a:pt x="1038" y="1"/>
                      <a:pt x="971" y="1"/>
                      <a:pt x="9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7" name="Google Shape;1087;p43"/>
              <p:cNvSpPr/>
              <p:nvPr/>
            </p:nvSpPr>
            <p:spPr>
              <a:xfrm>
                <a:off x="3499375" y="4464075"/>
                <a:ext cx="27075" cy="28700"/>
              </a:xfrm>
              <a:custGeom>
                <a:rect b="b" l="l" r="r" t="t"/>
                <a:pathLst>
                  <a:path extrusionOk="0" h="1148" w="1083">
                    <a:moveTo>
                      <a:pt x="398" y="0"/>
                    </a:moveTo>
                    <a:cubicBezTo>
                      <a:pt x="332" y="22"/>
                      <a:pt x="265" y="44"/>
                      <a:pt x="199" y="89"/>
                    </a:cubicBezTo>
                    <a:cubicBezTo>
                      <a:pt x="177" y="111"/>
                      <a:pt x="133" y="155"/>
                      <a:pt x="111" y="177"/>
                    </a:cubicBezTo>
                    <a:cubicBezTo>
                      <a:pt x="111" y="177"/>
                      <a:pt x="111" y="199"/>
                      <a:pt x="111" y="199"/>
                    </a:cubicBezTo>
                    <a:cubicBezTo>
                      <a:pt x="89" y="221"/>
                      <a:pt x="67" y="265"/>
                      <a:pt x="45" y="309"/>
                    </a:cubicBezTo>
                    <a:cubicBezTo>
                      <a:pt x="45" y="309"/>
                      <a:pt x="45" y="309"/>
                      <a:pt x="45" y="331"/>
                    </a:cubicBezTo>
                    <a:cubicBezTo>
                      <a:pt x="23" y="376"/>
                      <a:pt x="23" y="420"/>
                      <a:pt x="1" y="464"/>
                    </a:cubicBezTo>
                    <a:cubicBezTo>
                      <a:pt x="1" y="486"/>
                      <a:pt x="1" y="508"/>
                      <a:pt x="1" y="508"/>
                    </a:cubicBezTo>
                    <a:cubicBezTo>
                      <a:pt x="1" y="574"/>
                      <a:pt x="1" y="618"/>
                      <a:pt x="1" y="662"/>
                    </a:cubicBezTo>
                    <a:cubicBezTo>
                      <a:pt x="1" y="707"/>
                      <a:pt x="23" y="729"/>
                      <a:pt x="23" y="773"/>
                    </a:cubicBezTo>
                    <a:cubicBezTo>
                      <a:pt x="45" y="795"/>
                      <a:pt x="45" y="839"/>
                      <a:pt x="67" y="861"/>
                    </a:cubicBezTo>
                    <a:cubicBezTo>
                      <a:pt x="89" y="905"/>
                      <a:pt x="111" y="949"/>
                      <a:pt x="133" y="993"/>
                    </a:cubicBezTo>
                    <a:cubicBezTo>
                      <a:pt x="177" y="1038"/>
                      <a:pt x="221" y="1060"/>
                      <a:pt x="265" y="1082"/>
                    </a:cubicBezTo>
                    <a:cubicBezTo>
                      <a:pt x="310" y="1126"/>
                      <a:pt x="354" y="1126"/>
                      <a:pt x="398" y="1148"/>
                    </a:cubicBezTo>
                    <a:lnTo>
                      <a:pt x="508" y="1148"/>
                    </a:lnTo>
                    <a:cubicBezTo>
                      <a:pt x="597" y="1126"/>
                      <a:pt x="663" y="1104"/>
                      <a:pt x="707" y="1060"/>
                    </a:cubicBezTo>
                    <a:cubicBezTo>
                      <a:pt x="751" y="1038"/>
                      <a:pt x="773" y="993"/>
                      <a:pt x="817" y="971"/>
                    </a:cubicBezTo>
                    <a:cubicBezTo>
                      <a:pt x="839" y="949"/>
                      <a:pt x="883" y="905"/>
                      <a:pt x="906" y="861"/>
                    </a:cubicBezTo>
                    <a:cubicBezTo>
                      <a:pt x="928" y="839"/>
                      <a:pt x="950" y="795"/>
                      <a:pt x="972" y="773"/>
                    </a:cubicBezTo>
                    <a:cubicBezTo>
                      <a:pt x="994" y="729"/>
                      <a:pt x="1016" y="685"/>
                      <a:pt x="1038" y="662"/>
                    </a:cubicBezTo>
                    <a:cubicBezTo>
                      <a:pt x="1038" y="640"/>
                      <a:pt x="1038" y="618"/>
                      <a:pt x="1060" y="596"/>
                    </a:cubicBezTo>
                    <a:lnTo>
                      <a:pt x="1082" y="486"/>
                    </a:lnTo>
                    <a:cubicBezTo>
                      <a:pt x="1082" y="420"/>
                      <a:pt x="1060" y="376"/>
                      <a:pt x="1038" y="309"/>
                    </a:cubicBezTo>
                    <a:cubicBezTo>
                      <a:pt x="1038" y="287"/>
                      <a:pt x="1016" y="243"/>
                      <a:pt x="994" y="221"/>
                    </a:cubicBezTo>
                    <a:cubicBezTo>
                      <a:pt x="972" y="177"/>
                      <a:pt x="928" y="133"/>
                      <a:pt x="883" y="111"/>
                    </a:cubicBezTo>
                    <a:cubicBezTo>
                      <a:pt x="817" y="44"/>
                      <a:pt x="751" y="22"/>
                      <a:pt x="6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8" name="Google Shape;1088;p43"/>
              <p:cNvSpPr/>
              <p:nvPr/>
            </p:nvSpPr>
            <p:spPr>
              <a:xfrm>
                <a:off x="3520900" y="4423250"/>
                <a:ext cx="22650" cy="25950"/>
              </a:xfrm>
              <a:custGeom>
                <a:rect b="b" l="l" r="r" t="t"/>
                <a:pathLst>
                  <a:path extrusionOk="0" h="1038" w="906">
                    <a:moveTo>
                      <a:pt x="508" y="0"/>
                    </a:moveTo>
                    <a:cubicBezTo>
                      <a:pt x="486" y="0"/>
                      <a:pt x="442" y="22"/>
                      <a:pt x="398" y="22"/>
                    </a:cubicBezTo>
                    <a:cubicBezTo>
                      <a:pt x="353" y="44"/>
                      <a:pt x="309" y="66"/>
                      <a:pt x="265" y="88"/>
                    </a:cubicBezTo>
                    <a:cubicBezTo>
                      <a:pt x="221" y="111"/>
                      <a:pt x="199" y="155"/>
                      <a:pt x="177" y="177"/>
                    </a:cubicBezTo>
                    <a:lnTo>
                      <a:pt x="177" y="199"/>
                    </a:lnTo>
                    <a:cubicBezTo>
                      <a:pt x="155" y="243"/>
                      <a:pt x="133" y="265"/>
                      <a:pt x="111" y="309"/>
                    </a:cubicBezTo>
                    <a:lnTo>
                      <a:pt x="111" y="331"/>
                    </a:lnTo>
                    <a:cubicBezTo>
                      <a:pt x="89" y="375"/>
                      <a:pt x="67" y="442"/>
                      <a:pt x="22" y="508"/>
                    </a:cubicBezTo>
                    <a:lnTo>
                      <a:pt x="0" y="596"/>
                    </a:lnTo>
                    <a:cubicBezTo>
                      <a:pt x="0" y="662"/>
                      <a:pt x="0" y="706"/>
                      <a:pt x="0" y="751"/>
                    </a:cubicBezTo>
                    <a:cubicBezTo>
                      <a:pt x="22" y="795"/>
                      <a:pt x="22" y="817"/>
                      <a:pt x="45" y="861"/>
                    </a:cubicBezTo>
                    <a:cubicBezTo>
                      <a:pt x="67" y="905"/>
                      <a:pt x="111" y="927"/>
                      <a:pt x="133" y="971"/>
                    </a:cubicBezTo>
                    <a:lnTo>
                      <a:pt x="221" y="1015"/>
                    </a:lnTo>
                    <a:lnTo>
                      <a:pt x="331" y="1037"/>
                    </a:lnTo>
                    <a:cubicBezTo>
                      <a:pt x="376" y="1037"/>
                      <a:pt x="442" y="1037"/>
                      <a:pt x="486" y="1015"/>
                    </a:cubicBezTo>
                    <a:cubicBezTo>
                      <a:pt x="530" y="1015"/>
                      <a:pt x="574" y="993"/>
                      <a:pt x="618" y="949"/>
                    </a:cubicBezTo>
                    <a:lnTo>
                      <a:pt x="685" y="905"/>
                    </a:lnTo>
                    <a:cubicBezTo>
                      <a:pt x="707" y="883"/>
                      <a:pt x="729" y="861"/>
                      <a:pt x="773" y="817"/>
                    </a:cubicBezTo>
                    <a:lnTo>
                      <a:pt x="773" y="795"/>
                    </a:lnTo>
                    <a:lnTo>
                      <a:pt x="795" y="773"/>
                    </a:lnTo>
                    <a:cubicBezTo>
                      <a:pt x="817" y="729"/>
                      <a:pt x="839" y="684"/>
                      <a:pt x="861" y="662"/>
                    </a:cubicBezTo>
                    <a:lnTo>
                      <a:pt x="861" y="618"/>
                    </a:lnTo>
                    <a:cubicBezTo>
                      <a:pt x="861" y="574"/>
                      <a:pt x="883" y="552"/>
                      <a:pt x="905" y="508"/>
                    </a:cubicBezTo>
                    <a:cubicBezTo>
                      <a:pt x="905" y="486"/>
                      <a:pt x="905" y="486"/>
                      <a:pt x="905" y="486"/>
                    </a:cubicBezTo>
                    <a:lnTo>
                      <a:pt x="905" y="375"/>
                    </a:lnTo>
                    <a:lnTo>
                      <a:pt x="883" y="243"/>
                    </a:lnTo>
                    <a:lnTo>
                      <a:pt x="839" y="155"/>
                    </a:lnTo>
                    <a:cubicBezTo>
                      <a:pt x="795" y="111"/>
                      <a:pt x="773" y="88"/>
                      <a:pt x="707" y="66"/>
                    </a:cubicBezTo>
                    <a:cubicBezTo>
                      <a:pt x="685" y="44"/>
                      <a:pt x="662" y="22"/>
                      <a:pt x="618" y="22"/>
                    </a:cubicBezTo>
                    <a:cubicBezTo>
                      <a:pt x="596" y="0"/>
                      <a:pt x="552" y="0"/>
                      <a:pt x="5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9" name="Google Shape;1089;p43"/>
              <p:cNvSpPr/>
              <p:nvPr/>
            </p:nvSpPr>
            <p:spPr>
              <a:xfrm>
                <a:off x="3122000" y="4095275"/>
                <a:ext cx="16575" cy="21100"/>
              </a:xfrm>
              <a:custGeom>
                <a:rect b="b" l="l" r="r" t="t"/>
                <a:pathLst>
                  <a:path extrusionOk="0" h="844" w="663">
                    <a:moveTo>
                      <a:pt x="404" y="0"/>
                    </a:moveTo>
                    <a:cubicBezTo>
                      <a:pt x="383" y="0"/>
                      <a:pt x="368" y="10"/>
                      <a:pt x="353" y="10"/>
                    </a:cubicBezTo>
                    <a:cubicBezTo>
                      <a:pt x="265" y="54"/>
                      <a:pt x="199" y="98"/>
                      <a:pt x="133" y="164"/>
                    </a:cubicBezTo>
                    <a:cubicBezTo>
                      <a:pt x="88" y="231"/>
                      <a:pt x="66" y="275"/>
                      <a:pt x="44" y="341"/>
                    </a:cubicBezTo>
                    <a:cubicBezTo>
                      <a:pt x="22" y="385"/>
                      <a:pt x="0" y="429"/>
                      <a:pt x="0" y="473"/>
                    </a:cubicBezTo>
                    <a:cubicBezTo>
                      <a:pt x="0" y="518"/>
                      <a:pt x="0" y="562"/>
                      <a:pt x="0" y="606"/>
                    </a:cubicBezTo>
                    <a:lnTo>
                      <a:pt x="22" y="672"/>
                    </a:lnTo>
                    <a:lnTo>
                      <a:pt x="66" y="738"/>
                    </a:lnTo>
                    <a:lnTo>
                      <a:pt x="88" y="760"/>
                    </a:lnTo>
                    <a:cubicBezTo>
                      <a:pt x="110" y="782"/>
                      <a:pt x="155" y="804"/>
                      <a:pt x="177" y="826"/>
                    </a:cubicBezTo>
                    <a:cubicBezTo>
                      <a:pt x="199" y="838"/>
                      <a:pt x="226" y="843"/>
                      <a:pt x="254" y="843"/>
                    </a:cubicBezTo>
                    <a:cubicBezTo>
                      <a:pt x="282" y="843"/>
                      <a:pt x="309" y="838"/>
                      <a:pt x="331" y="826"/>
                    </a:cubicBezTo>
                    <a:cubicBezTo>
                      <a:pt x="375" y="826"/>
                      <a:pt x="419" y="804"/>
                      <a:pt x="464" y="760"/>
                    </a:cubicBezTo>
                    <a:cubicBezTo>
                      <a:pt x="486" y="738"/>
                      <a:pt x="486" y="716"/>
                      <a:pt x="508" y="694"/>
                    </a:cubicBezTo>
                    <a:lnTo>
                      <a:pt x="530" y="650"/>
                    </a:lnTo>
                    <a:lnTo>
                      <a:pt x="530" y="628"/>
                    </a:lnTo>
                    <a:cubicBezTo>
                      <a:pt x="574" y="562"/>
                      <a:pt x="596" y="473"/>
                      <a:pt x="640" y="385"/>
                    </a:cubicBezTo>
                    <a:lnTo>
                      <a:pt x="662" y="341"/>
                    </a:lnTo>
                    <a:lnTo>
                      <a:pt x="662" y="319"/>
                    </a:lnTo>
                    <a:cubicBezTo>
                      <a:pt x="662" y="297"/>
                      <a:pt x="662" y="253"/>
                      <a:pt x="662" y="231"/>
                    </a:cubicBezTo>
                    <a:cubicBezTo>
                      <a:pt x="662" y="209"/>
                      <a:pt x="662" y="186"/>
                      <a:pt x="662" y="186"/>
                    </a:cubicBezTo>
                    <a:cubicBezTo>
                      <a:pt x="662" y="142"/>
                      <a:pt x="640" y="120"/>
                      <a:pt x="640" y="98"/>
                    </a:cubicBezTo>
                    <a:cubicBezTo>
                      <a:pt x="596" y="54"/>
                      <a:pt x="574" y="32"/>
                      <a:pt x="530" y="10"/>
                    </a:cubicBezTo>
                    <a:cubicBezTo>
                      <a:pt x="515" y="10"/>
                      <a:pt x="491" y="0"/>
                      <a:pt x="469" y="0"/>
                    </a:cubicBezTo>
                    <a:cubicBezTo>
                      <a:pt x="459" y="0"/>
                      <a:pt x="449" y="3"/>
                      <a:pt x="442" y="10"/>
                    </a:cubicBezTo>
                    <a:cubicBezTo>
                      <a:pt x="427" y="3"/>
                      <a:pt x="415" y="0"/>
                      <a:pt x="4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0" name="Google Shape;1090;p43"/>
              <p:cNvSpPr/>
              <p:nvPr/>
            </p:nvSpPr>
            <p:spPr>
              <a:xfrm>
                <a:off x="3148475" y="4065725"/>
                <a:ext cx="36450" cy="40500"/>
              </a:xfrm>
              <a:custGeom>
                <a:rect b="b" l="l" r="r" t="t"/>
                <a:pathLst>
                  <a:path extrusionOk="0" h="1620" w="1458">
                    <a:moveTo>
                      <a:pt x="773" y="0"/>
                    </a:moveTo>
                    <a:cubicBezTo>
                      <a:pt x="552" y="44"/>
                      <a:pt x="354" y="199"/>
                      <a:pt x="243" y="397"/>
                    </a:cubicBezTo>
                    <a:cubicBezTo>
                      <a:pt x="221" y="442"/>
                      <a:pt x="221" y="464"/>
                      <a:pt x="199" y="508"/>
                    </a:cubicBezTo>
                    <a:cubicBezTo>
                      <a:pt x="111" y="618"/>
                      <a:pt x="23" y="773"/>
                      <a:pt x="0" y="927"/>
                    </a:cubicBezTo>
                    <a:cubicBezTo>
                      <a:pt x="0" y="949"/>
                      <a:pt x="0" y="971"/>
                      <a:pt x="0" y="1015"/>
                    </a:cubicBezTo>
                    <a:cubicBezTo>
                      <a:pt x="0" y="1060"/>
                      <a:pt x="0" y="1126"/>
                      <a:pt x="0" y="1170"/>
                    </a:cubicBezTo>
                    <a:cubicBezTo>
                      <a:pt x="23" y="1302"/>
                      <a:pt x="89" y="1435"/>
                      <a:pt x="199" y="1523"/>
                    </a:cubicBezTo>
                    <a:cubicBezTo>
                      <a:pt x="267" y="1590"/>
                      <a:pt x="373" y="1619"/>
                      <a:pt x="478" y="1619"/>
                    </a:cubicBezTo>
                    <a:cubicBezTo>
                      <a:pt x="511" y="1619"/>
                      <a:pt x="543" y="1616"/>
                      <a:pt x="574" y="1611"/>
                    </a:cubicBezTo>
                    <a:cubicBezTo>
                      <a:pt x="640" y="1611"/>
                      <a:pt x="729" y="1567"/>
                      <a:pt x="795" y="1545"/>
                    </a:cubicBezTo>
                    <a:cubicBezTo>
                      <a:pt x="949" y="1457"/>
                      <a:pt x="1060" y="1346"/>
                      <a:pt x="1170" y="1236"/>
                    </a:cubicBezTo>
                    <a:cubicBezTo>
                      <a:pt x="1214" y="1192"/>
                      <a:pt x="1236" y="1148"/>
                      <a:pt x="1258" y="1104"/>
                    </a:cubicBezTo>
                    <a:cubicBezTo>
                      <a:pt x="1303" y="1037"/>
                      <a:pt x="1347" y="949"/>
                      <a:pt x="1369" y="883"/>
                    </a:cubicBezTo>
                    <a:cubicBezTo>
                      <a:pt x="1457" y="706"/>
                      <a:pt x="1457" y="508"/>
                      <a:pt x="1391" y="331"/>
                    </a:cubicBezTo>
                    <a:lnTo>
                      <a:pt x="1369" y="309"/>
                    </a:lnTo>
                    <a:cubicBezTo>
                      <a:pt x="1369" y="265"/>
                      <a:pt x="1347" y="243"/>
                      <a:pt x="1303" y="199"/>
                    </a:cubicBezTo>
                    <a:cubicBezTo>
                      <a:pt x="1280" y="155"/>
                      <a:pt x="1236" y="133"/>
                      <a:pt x="1192" y="88"/>
                    </a:cubicBezTo>
                    <a:cubicBezTo>
                      <a:pt x="1126" y="44"/>
                      <a:pt x="1038" y="22"/>
                      <a:pt x="9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1" name="Google Shape;1091;p43"/>
              <p:cNvSpPr/>
              <p:nvPr/>
            </p:nvSpPr>
            <p:spPr>
              <a:xfrm>
                <a:off x="3190400" y="4047650"/>
                <a:ext cx="24300" cy="23850"/>
              </a:xfrm>
              <a:custGeom>
                <a:rect b="b" l="l" r="r" t="t"/>
                <a:pathLst>
                  <a:path extrusionOk="0" h="954" w="972">
                    <a:moveTo>
                      <a:pt x="552" y="0"/>
                    </a:moveTo>
                    <a:cubicBezTo>
                      <a:pt x="530" y="0"/>
                      <a:pt x="508" y="6"/>
                      <a:pt x="486" y="17"/>
                    </a:cubicBezTo>
                    <a:lnTo>
                      <a:pt x="442" y="17"/>
                    </a:lnTo>
                    <a:lnTo>
                      <a:pt x="354" y="39"/>
                    </a:lnTo>
                    <a:lnTo>
                      <a:pt x="332" y="39"/>
                    </a:lnTo>
                    <a:cubicBezTo>
                      <a:pt x="288" y="61"/>
                      <a:pt x="244" y="83"/>
                      <a:pt x="221" y="105"/>
                    </a:cubicBezTo>
                    <a:lnTo>
                      <a:pt x="177" y="127"/>
                    </a:lnTo>
                    <a:cubicBezTo>
                      <a:pt x="155" y="149"/>
                      <a:pt x="111" y="194"/>
                      <a:pt x="89" y="216"/>
                    </a:cubicBezTo>
                    <a:cubicBezTo>
                      <a:pt x="67" y="238"/>
                      <a:pt x="45" y="282"/>
                      <a:pt x="45" y="304"/>
                    </a:cubicBezTo>
                    <a:cubicBezTo>
                      <a:pt x="45" y="326"/>
                      <a:pt x="45" y="326"/>
                      <a:pt x="45" y="326"/>
                    </a:cubicBezTo>
                    <a:cubicBezTo>
                      <a:pt x="45" y="370"/>
                      <a:pt x="23" y="414"/>
                      <a:pt x="1" y="436"/>
                    </a:cubicBezTo>
                    <a:lnTo>
                      <a:pt x="1" y="458"/>
                    </a:lnTo>
                    <a:lnTo>
                      <a:pt x="1" y="569"/>
                    </a:lnTo>
                    <a:cubicBezTo>
                      <a:pt x="1" y="613"/>
                      <a:pt x="23" y="657"/>
                      <a:pt x="45" y="701"/>
                    </a:cubicBezTo>
                    <a:cubicBezTo>
                      <a:pt x="67" y="745"/>
                      <a:pt x="89" y="789"/>
                      <a:pt x="133" y="811"/>
                    </a:cubicBezTo>
                    <a:cubicBezTo>
                      <a:pt x="133" y="856"/>
                      <a:pt x="177" y="900"/>
                      <a:pt x="199" y="922"/>
                    </a:cubicBezTo>
                    <a:lnTo>
                      <a:pt x="310" y="944"/>
                    </a:lnTo>
                    <a:cubicBezTo>
                      <a:pt x="323" y="950"/>
                      <a:pt x="337" y="953"/>
                      <a:pt x="354" y="953"/>
                    </a:cubicBezTo>
                    <a:cubicBezTo>
                      <a:pt x="393" y="953"/>
                      <a:pt x="439" y="937"/>
                      <a:pt x="486" y="922"/>
                    </a:cubicBezTo>
                    <a:cubicBezTo>
                      <a:pt x="575" y="878"/>
                      <a:pt x="641" y="834"/>
                      <a:pt x="707" y="789"/>
                    </a:cubicBezTo>
                    <a:lnTo>
                      <a:pt x="773" y="745"/>
                    </a:lnTo>
                    <a:lnTo>
                      <a:pt x="795" y="701"/>
                    </a:lnTo>
                    <a:lnTo>
                      <a:pt x="839" y="679"/>
                    </a:lnTo>
                    <a:lnTo>
                      <a:pt x="906" y="613"/>
                    </a:lnTo>
                    <a:cubicBezTo>
                      <a:pt x="928" y="569"/>
                      <a:pt x="950" y="525"/>
                      <a:pt x="972" y="480"/>
                    </a:cubicBezTo>
                    <a:cubicBezTo>
                      <a:pt x="972" y="436"/>
                      <a:pt x="972" y="414"/>
                      <a:pt x="972" y="392"/>
                    </a:cubicBezTo>
                    <a:cubicBezTo>
                      <a:pt x="972" y="326"/>
                      <a:pt x="950" y="282"/>
                      <a:pt x="928" y="216"/>
                    </a:cubicBezTo>
                    <a:lnTo>
                      <a:pt x="884" y="149"/>
                    </a:lnTo>
                    <a:cubicBezTo>
                      <a:pt x="839" y="83"/>
                      <a:pt x="795" y="61"/>
                      <a:pt x="729" y="39"/>
                    </a:cubicBezTo>
                    <a:lnTo>
                      <a:pt x="641" y="17"/>
                    </a:lnTo>
                    <a:lnTo>
                      <a:pt x="619" y="17"/>
                    </a:lnTo>
                    <a:cubicBezTo>
                      <a:pt x="597" y="6"/>
                      <a:pt x="575" y="0"/>
                      <a:pt x="5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2" name="Google Shape;1092;p43"/>
              <p:cNvSpPr/>
              <p:nvPr/>
            </p:nvSpPr>
            <p:spPr>
              <a:xfrm>
                <a:off x="3225175" y="4051375"/>
                <a:ext cx="17675" cy="17350"/>
              </a:xfrm>
              <a:custGeom>
                <a:rect b="b" l="l" r="r" t="t"/>
                <a:pathLst>
                  <a:path extrusionOk="0" h="694" w="707">
                    <a:moveTo>
                      <a:pt x="397" y="0"/>
                    </a:moveTo>
                    <a:cubicBezTo>
                      <a:pt x="331" y="0"/>
                      <a:pt x="265" y="0"/>
                      <a:pt x="221" y="22"/>
                    </a:cubicBezTo>
                    <a:cubicBezTo>
                      <a:pt x="177" y="45"/>
                      <a:pt x="155" y="67"/>
                      <a:pt x="133" y="89"/>
                    </a:cubicBezTo>
                    <a:cubicBezTo>
                      <a:pt x="88" y="111"/>
                      <a:pt x="44" y="177"/>
                      <a:pt x="22" y="221"/>
                    </a:cubicBezTo>
                    <a:cubicBezTo>
                      <a:pt x="0" y="287"/>
                      <a:pt x="0" y="331"/>
                      <a:pt x="0" y="398"/>
                    </a:cubicBezTo>
                    <a:cubicBezTo>
                      <a:pt x="22" y="464"/>
                      <a:pt x="44" y="508"/>
                      <a:pt x="88" y="552"/>
                    </a:cubicBezTo>
                    <a:cubicBezTo>
                      <a:pt x="110" y="618"/>
                      <a:pt x="155" y="640"/>
                      <a:pt x="221" y="662"/>
                    </a:cubicBezTo>
                    <a:cubicBezTo>
                      <a:pt x="243" y="685"/>
                      <a:pt x="287" y="685"/>
                      <a:pt x="309" y="685"/>
                    </a:cubicBezTo>
                    <a:cubicBezTo>
                      <a:pt x="328" y="691"/>
                      <a:pt x="348" y="694"/>
                      <a:pt x="367" y="694"/>
                    </a:cubicBezTo>
                    <a:cubicBezTo>
                      <a:pt x="412" y="694"/>
                      <a:pt x="454" y="678"/>
                      <a:pt x="486" y="662"/>
                    </a:cubicBezTo>
                    <a:cubicBezTo>
                      <a:pt x="552" y="640"/>
                      <a:pt x="596" y="596"/>
                      <a:pt x="640" y="552"/>
                    </a:cubicBezTo>
                    <a:lnTo>
                      <a:pt x="684" y="486"/>
                    </a:lnTo>
                    <a:cubicBezTo>
                      <a:pt x="706" y="420"/>
                      <a:pt x="706" y="353"/>
                      <a:pt x="706" y="309"/>
                    </a:cubicBezTo>
                    <a:cubicBezTo>
                      <a:pt x="684" y="243"/>
                      <a:pt x="684" y="221"/>
                      <a:pt x="662" y="177"/>
                    </a:cubicBezTo>
                    <a:cubicBezTo>
                      <a:pt x="640" y="133"/>
                      <a:pt x="596" y="89"/>
                      <a:pt x="574" y="67"/>
                    </a:cubicBezTo>
                    <a:cubicBezTo>
                      <a:pt x="508" y="45"/>
                      <a:pt x="464" y="22"/>
                      <a:pt x="3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3" name="Google Shape;1093;p43"/>
              <p:cNvSpPr/>
              <p:nvPr/>
            </p:nvSpPr>
            <p:spPr>
              <a:xfrm>
                <a:off x="3199775" y="4074125"/>
                <a:ext cx="19350" cy="18650"/>
              </a:xfrm>
              <a:custGeom>
                <a:rect b="b" l="l" r="r" t="t"/>
                <a:pathLst>
                  <a:path extrusionOk="0" h="746" w="774">
                    <a:moveTo>
                      <a:pt x="343" y="1"/>
                    </a:moveTo>
                    <a:cubicBezTo>
                      <a:pt x="337" y="1"/>
                      <a:pt x="332" y="6"/>
                      <a:pt x="332" y="17"/>
                    </a:cubicBezTo>
                    <a:cubicBezTo>
                      <a:pt x="288" y="17"/>
                      <a:pt x="266" y="17"/>
                      <a:pt x="222" y="39"/>
                    </a:cubicBezTo>
                    <a:cubicBezTo>
                      <a:pt x="222" y="39"/>
                      <a:pt x="200" y="39"/>
                      <a:pt x="177" y="61"/>
                    </a:cubicBezTo>
                    <a:cubicBezTo>
                      <a:pt x="177" y="61"/>
                      <a:pt x="155" y="83"/>
                      <a:pt x="133" y="83"/>
                    </a:cubicBezTo>
                    <a:cubicBezTo>
                      <a:pt x="111" y="106"/>
                      <a:pt x="89" y="128"/>
                      <a:pt x="89" y="150"/>
                    </a:cubicBezTo>
                    <a:cubicBezTo>
                      <a:pt x="67" y="150"/>
                      <a:pt x="67" y="172"/>
                      <a:pt x="67" y="194"/>
                    </a:cubicBezTo>
                    <a:cubicBezTo>
                      <a:pt x="23" y="216"/>
                      <a:pt x="23" y="260"/>
                      <a:pt x="23" y="304"/>
                    </a:cubicBezTo>
                    <a:cubicBezTo>
                      <a:pt x="1" y="304"/>
                      <a:pt x="1" y="326"/>
                      <a:pt x="23" y="348"/>
                    </a:cubicBezTo>
                    <a:cubicBezTo>
                      <a:pt x="1" y="348"/>
                      <a:pt x="1" y="370"/>
                      <a:pt x="23" y="392"/>
                    </a:cubicBezTo>
                    <a:cubicBezTo>
                      <a:pt x="23" y="392"/>
                      <a:pt x="23" y="415"/>
                      <a:pt x="23" y="415"/>
                    </a:cubicBezTo>
                    <a:cubicBezTo>
                      <a:pt x="1" y="459"/>
                      <a:pt x="1" y="503"/>
                      <a:pt x="23" y="525"/>
                    </a:cubicBezTo>
                    <a:cubicBezTo>
                      <a:pt x="23" y="569"/>
                      <a:pt x="45" y="613"/>
                      <a:pt x="67" y="635"/>
                    </a:cubicBezTo>
                    <a:lnTo>
                      <a:pt x="111" y="701"/>
                    </a:lnTo>
                    <a:cubicBezTo>
                      <a:pt x="155" y="724"/>
                      <a:pt x="200" y="746"/>
                      <a:pt x="266" y="746"/>
                    </a:cubicBezTo>
                    <a:lnTo>
                      <a:pt x="332" y="746"/>
                    </a:lnTo>
                    <a:cubicBezTo>
                      <a:pt x="398" y="746"/>
                      <a:pt x="442" y="724"/>
                      <a:pt x="486" y="679"/>
                    </a:cubicBezTo>
                    <a:cubicBezTo>
                      <a:pt x="553" y="635"/>
                      <a:pt x="597" y="591"/>
                      <a:pt x="663" y="525"/>
                    </a:cubicBezTo>
                    <a:lnTo>
                      <a:pt x="707" y="481"/>
                    </a:lnTo>
                    <a:lnTo>
                      <a:pt x="751" y="415"/>
                    </a:lnTo>
                    <a:lnTo>
                      <a:pt x="773" y="326"/>
                    </a:lnTo>
                    <a:cubicBezTo>
                      <a:pt x="773" y="304"/>
                      <a:pt x="773" y="260"/>
                      <a:pt x="751" y="238"/>
                    </a:cubicBezTo>
                    <a:cubicBezTo>
                      <a:pt x="751" y="194"/>
                      <a:pt x="729" y="172"/>
                      <a:pt x="729" y="172"/>
                    </a:cubicBezTo>
                    <a:cubicBezTo>
                      <a:pt x="707" y="128"/>
                      <a:pt x="707" y="128"/>
                      <a:pt x="685" y="106"/>
                    </a:cubicBezTo>
                    <a:cubicBezTo>
                      <a:pt x="663" y="83"/>
                      <a:pt x="641" y="61"/>
                      <a:pt x="619" y="61"/>
                    </a:cubicBezTo>
                    <a:cubicBezTo>
                      <a:pt x="597" y="39"/>
                      <a:pt x="575" y="39"/>
                      <a:pt x="553" y="39"/>
                    </a:cubicBezTo>
                    <a:lnTo>
                      <a:pt x="464" y="17"/>
                    </a:lnTo>
                    <a:cubicBezTo>
                      <a:pt x="453" y="6"/>
                      <a:pt x="437" y="1"/>
                      <a:pt x="417" y="1"/>
                    </a:cubicBezTo>
                    <a:cubicBezTo>
                      <a:pt x="398" y="1"/>
                      <a:pt x="376" y="6"/>
                      <a:pt x="354" y="17"/>
                    </a:cubicBezTo>
                    <a:cubicBezTo>
                      <a:pt x="354" y="6"/>
                      <a:pt x="349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4" name="Google Shape;1094;p43"/>
              <p:cNvSpPr/>
              <p:nvPr/>
            </p:nvSpPr>
            <p:spPr>
              <a:xfrm>
                <a:off x="3075100" y="4426550"/>
                <a:ext cx="22650" cy="32450"/>
              </a:xfrm>
              <a:custGeom>
                <a:rect b="b" l="l" r="r" t="t"/>
                <a:pathLst>
                  <a:path extrusionOk="0" h="1298" w="906">
                    <a:moveTo>
                      <a:pt x="464" y="1"/>
                    </a:moveTo>
                    <a:cubicBezTo>
                      <a:pt x="420" y="1"/>
                      <a:pt x="353" y="23"/>
                      <a:pt x="309" y="45"/>
                    </a:cubicBezTo>
                    <a:cubicBezTo>
                      <a:pt x="265" y="67"/>
                      <a:pt x="199" y="89"/>
                      <a:pt x="177" y="155"/>
                    </a:cubicBezTo>
                    <a:cubicBezTo>
                      <a:pt x="66" y="310"/>
                      <a:pt x="0" y="508"/>
                      <a:pt x="22" y="707"/>
                    </a:cubicBezTo>
                    <a:cubicBezTo>
                      <a:pt x="44" y="795"/>
                      <a:pt x="44" y="861"/>
                      <a:pt x="88" y="950"/>
                    </a:cubicBezTo>
                    <a:cubicBezTo>
                      <a:pt x="111" y="1104"/>
                      <a:pt x="221" y="1214"/>
                      <a:pt x="353" y="1281"/>
                    </a:cubicBezTo>
                    <a:cubicBezTo>
                      <a:pt x="397" y="1292"/>
                      <a:pt x="447" y="1297"/>
                      <a:pt x="500" y="1297"/>
                    </a:cubicBezTo>
                    <a:cubicBezTo>
                      <a:pt x="552" y="1297"/>
                      <a:pt x="607" y="1292"/>
                      <a:pt x="662" y="1281"/>
                    </a:cubicBezTo>
                    <a:cubicBezTo>
                      <a:pt x="751" y="1237"/>
                      <a:pt x="817" y="1148"/>
                      <a:pt x="861" y="1060"/>
                    </a:cubicBezTo>
                    <a:cubicBezTo>
                      <a:pt x="905" y="972"/>
                      <a:pt x="905" y="861"/>
                      <a:pt x="861" y="751"/>
                    </a:cubicBezTo>
                    <a:lnTo>
                      <a:pt x="861" y="729"/>
                    </a:lnTo>
                    <a:lnTo>
                      <a:pt x="861" y="707"/>
                    </a:lnTo>
                    <a:cubicBezTo>
                      <a:pt x="839" y="663"/>
                      <a:pt x="839" y="641"/>
                      <a:pt x="817" y="597"/>
                    </a:cubicBezTo>
                    <a:lnTo>
                      <a:pt x="817" y="530"/>
                    </a:lnTo>
                    <a:cubicBezTo>
                      <a:pt x="817" y="508"/>
                      <a:pt x="817" y="486"/>
                      <a:pt x="817" y="486"/>
                    </a:cubicBezTo>
                    <a:cubicBezTo>
                      <a:pt x="839" y="442"/>
                      <a:pt x="839" y="398"/>
                      <a:pt x="817" y="376"/>
                    </a:cubicBezTo>
                    <a:cubicBezTo>
                      <a:pt x="817" y="265"/>
                      <a:pt x="795" y="177"/>
                      <a:pt x="706" y="111"/>
                    </a:cubicBezTo>
                    <a:cubicBezTo>
                      <a:pt x="684" y="67"/>
                      <a:pt x="640" y="45"/>
                      <a:pt x="596" y="23"/>
                    </a:cubicBezTo>
                    <a:cubicBezTo>
                      <a:pt x="552" y="1"/>
                      <a:pt x="508" y="1"/>
                      <a:pt x="4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5" name="Google Shape;1095;p43"/>
              <p:cNvSpPr/>
              <p:nvPr/>
            </p:nvSpPr>
            <p:spPr>
              <a:xfrm>
                <a:off x="3103775" y="4430425"/>
                <a:ext cx="21000" cy="25950"/>
              </a:xfrm>
              <a:custGeom>
                <a:rect b="b" l="l" r="r" t="t"/>
                <a:pathLst>
                  <a:path extrusionOk="0" h="1038" w="840">
                    <a:moveTo>
                      <a:pt x="310" y="0"/>
                    </a:moveTo>
                    <a:cubicBezTo>
                      <a:pt x="266" y="0"/>
                      <a:pt x="199" y="22"/>
                      <a:pt x="177" y="66"/>
                    </a:cubicBezTo>
                    <a:cubicBezTo>
                      <a:pt x="133" y="88"/>
                      <a:pt x="111" y="110"/>
                      <a:pt x="89" y="155"/>
                    </a:cubicBezTo>
                    <a:lnTo>
                      <a:pt x="45" y="243"/>
                    </a:lnTo>
                    <a:cubicBezTo>
                      <a:pt x="23" y="287"/>
                      <a:pt x="1" y="331"/>
                      <a:pt x="1" y="375"/>
                    </a:cubicBezTo>
                    <a:lnTo>
                      <a:pt x="1" y="397"/>
                    </a:lnTo>
                    <a:lnTo>
                      <a:pt x="1" y="530"/>
                    </a:lnTo>
                    <a:cubicBezTo>
                      <a:pt x="1" y="552"/>
                      <a:pt x="1" y="574"/>
                      <a:pt x="1" y="596"/>
                    </a:cubicBezTo>
                    <a:cubicBezTo>
                      <a:pt x="1" y="618"/>
                      <a:pt x="23" y="662"/>
                      <a:pt x="23" y="706"/>
                    </a:cubicBezTo>
                    <a:lnTo>
                      <a:pt x="23" y="728"/>
                    </a:lnTo>
                    <a:cubicBezTo>
                      <a:pt x="45" y="773"/>
                      <a:pt x="67" y="817"/>
                      <a:pt x="111" y="861"/>
                    </a:cubicBezTo>
                    <a:lnTo>
                      <a:pt x="111" y="883"/>
                    </a:lnTo>
                    <a:cubicBezTo>
                      <a:pt x="133" y="905"/>
                      <a:pt x="133" y="905"/>
                      <a:pt x="155" y="927"/>
                    </a:cubicBezTo>
                    <a:cubicBezTo>
                      <a:pt x="177" y="927"/>
                      <a:pt x="177" y="949"/>
                      <a:pt x="199" y="971"/>
                    </a:cubicBezTo>
                    <a:cubicBezTo>
                      <a:pt x="244" y="993"/>
                      <a:pt x="310" y="1037"/>
                      <a:pt x="398" y="1037"/>
                    </a:cubicBezTo>
                    <a:cubicBezTo>
                      <a:pt x="442" y="1037"/>
                      <a:pt x="486" y="1037"/>
                      <a:pt x="553" y="1015"/>
                    </a:cubicBezTo>
                    <a:cubicBezTo>
                      <a:pt x="597" y="1015"/>
                      <a:pt x="641" y="993"/>
                      <a:pt x="685" y="949"/>
                    </a:cubicBezTo>
                    <a:cubicBezTo>
                      <a:pt x="751" y="905"/>
                      <a:pt x="795" y="861"/>
                      <a:pt x="817" y="795"/>
                    </a:cubicBezTo>
                    <a:lnTo>
                      <a:pt x="817" y="773"/>
                    </a:lnTo>
                    <a:cubicBezTo>
                      <a:pt x="839" y="728"/>
                      <a:pt x="839" y="662"/>
                      <a:pt x="839" y="618"/>
                    </a:cubicBezTo>
                    <a:cubicBezTo>
                      <a:pt x="839" y="574"/>
                      <a:pt x="839" y="508"/>
                      <a:pt x="817" y="464"/>
                    </a:cubicBezTo>
                    <a:cubicBezTo>
                      <a:pt x="817" y="442"/>
                      <a:pt x="817" y="419"/>
                      <a:pt x="817" y="397"/>
                    </a:cubicBezTo>
                    <a:lnTo>
                      <a:pt x="817" y="309"/>
                    </a:lnTo>
                    <a:cubicBezTo>
                      <a:pt x="817" y="265"/>
                      <a:pt x="817" y="243"/>
                      <a:pt x="795" y="221"/>
                    </a:cubicBezTo>
                    <a:lnTo>
                      <a:pt x="751" y="133"/>
                    </a:lnTo>
                    <a:lnTo>
                      <a:pt x="729" y="110"/>
                    </a:lnTo>
                    <a:cubicBezTo>
                      <a:pt x="707" y="88"/>
                      <a:pt x="685" y="88"/>
                      <a:pt x="685" y="66"/>
                    </a:cubicBezTo>
                    <a:cubicBezTo>
                      <a:pt x="663" y="66"/>
                      <a:pt x="641" y="44"/>
                      <a:pt x="641" y="44"/>
                    </a:cubicBezTo>
                    <a:lnTo>
                      <a:pt x="597" y="22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6" name="Google Shape;1096;p43"/>
              <p:cNvSpPr/>
              <p:nvPr/>
            </p:nvSpPr>
            <p:spPr>
              <a:xfrm>
                <a:off x="3135225" y="4427100"/>
                <a:ext cx="23750" cy="22900"/>
              </a:xfrm>
              <a:custGeom>
                <a:rect b="b" l="l" r="r" t="t"/>
                <a:pathLst>
                  <a:path extrusionOk="0" h="916" w="950">
                    <a:moveTo>
                      <a:pt x="420" y="1"/>
                    </a:moveTo>
                    <a:cubicBezTo>
                      <a:pt x="376" y="1"/>
                      <a:pt x="310" y="23"/>
                      <a:pt x="266" y="45"/>
                    </a:cubicBezTo>
                    <a:cubicBezTo>
                      <a:pt x="199" y="67"/>
                      <a:pt x="155" y="89"/>
                      <a:pt x="133" y="133"/>
                    </a:cubicBezTo>
                    <a:cubicBezTo>
                      <a:pt x="89" y="177"/>
                      <a:pt x="45" y="221"/>
                      <a:pt x="45" y="266"/>
                    </a:cubicBezTo>
                    <a:cubicBezTo>
                      <a:pt x="45" y="310"/>
                      <a:pt x="23" y="332"/>
                      <a:pt x="1" y="376"/>
                    </a:cubicBezTo>
                    <a:cubicBezTo>
                      <a:pt x="1" y="442"/>
                      <a:pt x="23" y="530"/>
                      <a:pt x="45" y="597"/>
                    </a:cubicBezTo>
                    <a:lnTo>
                      <a:pt x="89" y="685"/>
                    </a:lnTo>
                    <a:cubicBezTo>
                      <a:pt x="133" y="729"/>
                      <a:pt x="177" y="773"/>
                      <a:pt x="221" y="795"/>
                    </a:cubicBezTo>
                    <a:lnTo>
                      <a:pt x="288" y="817"/>
                    </a:lnTo>
                    <a:lnTo>
                      <a:pt x="310" y="817"/>
                    </a:lnTo>
                    <a:cubicBezTo>
                      <a:pt x="376" y="883"/>
                      <a:pt x="442" y="906"/>
                      <a:pt x="508" y="906"/>
                    </a:cubicBezTo>
                    <a:lnTo>
                      <a:pt x="530" y="906"/>
                    </a:lnTo>
                    <a:cubicBezTo>
                      <a:pt x="545" y="913"/>
                      <a:pt x="562" y="915"/>
                      <a:pt x="580" y="915"/>
                    </a:cubicBezTo>
                    <a:cubicBezTo>
                      <a:pt x="616" y="915"/>
                      <a:pt x="656" y="906"/>
                      <a:pt x="685" y="906"/>
                    </a:cubicBezTo>
                    <a:cubicBezTo>
                      <a:pt x="729" y="883"/>
                      <a:pt x="773" y="861"/>
                      <a:pt x="817" y="839"/>
                    </a:cubicBezTo>
                    <a:lnTo>
                      <a:pt x="884" y="773"/>
                    </a:lnTo>
                    <a:cubicBezTo>
                      <a:pt x="906" y="707"/>
                      <a:pt x="950" y="663"/>
                      <a:pt x="950" y="597"/>
                    </a:cubicBezTo>
                    <a:lnTo>
                      <a:pt x="950" y="575"/>
                    </a:lnTo>
                    <a:lnTo>
                      <a:pt x="950" y="464"/>
                    </a:lnTo>
                    <a:lnTo>
                      <a:pt x="906" y="354"/>
                    </a:lnTo>
                    <a:lnTo>
                      <a:pt x="861" y="266"/>
                    </a:lnTo>
                    <a:cubicBezTo>
                      <a:pt x="839" y="243"/>
                      <a:pt x="839" y="221"/>
                      <a:pt x="817" y="199"/>
                    </a:cubicBezTo>
                    <a:lnTo>
                      <a:pt x="751" y="133"/>
                    </a:lnTo>
                    <a:lnTo>
                      <a:pt x="729" y="111"/>
                    </a:lnTo>
                    <a:cubicBezTo>
                      <a:pt x="685" y="89"/>
                      <a:pt x="641" y="67"/>
                      <a:pt x="619" y="45"/>
                    </a:cubicBezTo>
                    <a:lnTo>
                      <a:pt x="575" y="45"/>
                    </a:lnTo>
                    <a:cubicBezTo>
                      <a:pt x="530" y="23"/>
                      <a:pt x="486" y="1"/>
                      <a:pt x="4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7" name="Google Shape;1097;p43"/>
              <p:cNvSpPr/>
              <p:nvPr/>
            </p:nvSpPr>
            <p:spPr>
              <a:xfrm>
                <a:off x="3719525" y="4489450"/>
                <a:ext cx="1675" cy="1900"/>
              </a:xfrm>
              <a:custGeom>
                <a:rect b="b" l="l" r="r" t="t"/>
                <a:pathLst>
                  <a:path extrusionOk="0" h="76" w="67">
                    <a:moveTo>
                      <a:pt x="45" y="1"/>
                    </a:moveTo>
                    <a:cubicBezTo>
                      <a:pt x="22" y="23"/>
                      <a:pt x="22" y="45"/>
                      <a:pt x="0" y="67"/>
                    </a:cubicBezTo>
                    <a:cubicBezTo>
                      <a:pt x="6" y="72"/>
                      <a:pt x="11" y="75"/>
                      <a:pt x="17" y="75"/>
                    </a:cubicBezTo>
                    <a:cubicBezTo>
                      <a:pt x="34" y="75"/>
                      <a:pt x="50" y="50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8" name="Google Shape;1098;p43"/>
              <p:cNvSpPr/>
              <p:nvPr/>
            </p:nvSpPr>
            <p:spPr>
              <a:xfrm>
                <a:off x="3623525" y="4359800"/>
                <a:ext cx="160575" cy="152325"/>
              </a:xfrm>
              <a:custGeom>
                <a:rect b="b" l="l" r="r" t="t"/>
                <a:pathLst>
                  <a:path extrusionOk="0" h="6093" w="6423">
                    <a:moveTo>
                      <a:pt x="4885" y="1"/>
                    </a:moveTo>
                    <a:cubicBezTo>
                      <a:pt x="4767" y="1"/>
                      <a:pt x="4646" y="15"/>
                      <a:pt x="4525" y="44"/>
                    </a:cubicBezTo>
                    <a:cubicBezTo>
                      <a:pt x="4282" y="111"/>
                      <a:pt x="4061" y="199"/>
                      <a:pt x="3818" y="265"/>
                    </a:cubicBezTo>
                    <a:cubicBezTo>
                      <a:pt x="3598" y="331"/>
                      <a:pt x="3355" y="331"/>
                      <a:pt x="3112" y="331"/>
                    </a:cubicBezTo>
                    <a:cubicBezTo>
                      <a:pt x="2866" y="208"/>
                      <a:pt x="2592" y="141"/>
                      <a:pt x="2313" y="141"/>
                    </a:cubicBezTo>
                    <a:cubicBezTo>
                      <a:pt x="2241" y="141"/>
                      <a:pt x="2169" y="146"/>
                      <a:pt x="2097" y="155"/>
                    </a:cubicBezTo>
                    <a:cubicBezTo>
                      <a:pt x="1678" y="221"/>
                      <a:pt x="1324" y="486"/>
                      <a:pt x="1170" y="861"/>
                    </a:cubicBezTo>
                    <a:cubicBezTo>
                      <a:pt x="1082" y="1060"/>
                      <a:pt x="1082" y="1280"/>
                      <a:pt x="1126" y="1479"/>
                    </a:cubicBezTo>
                    <a:cubicBezTo>
                      <a:pt x="1148" y="1567"/>
                      <a:pt x="1192" y="1678"/>
                      <a:pt x="1192" y="1766"/>
                    </a:cubicBezTo>
                    <a:cubicBezTo>
                      <a:pt x="1195" y="1791"/>
                      <a:pt x="1197" y="1808"/>
                      <a:pt x="1199" y="1819"/>
                    </a:cubicBezTo>
                    <a:lnTo>
                      <a:pt x="1199" y="1819"/>
                    </a:lnTo>
                    <a:cubicBezTo>
                      <a:pt x="1198" y="1814"/>
                      <a:pt x="1197" y="1809"/>
                      <a:pt x="1195" y="1809"/>
                    </a:cubicBezTo>
                    <a:cubicBezTo>
                      <a:pt x="1194" y="1809"/>
                      <a:pt x="1192" y="1820"/>
                      <a:pt x="1192" y="1854"/>
                    </a:cubicBezTo>
                    <a:cubicBezTo>
                      <a:pt x="1192" y="1846"/>
                      <a:pt x="1191" y="1843"/>
                      <a:pt x="1190" y="1843"/>
                    </a:cubicBezTo>
                    <a:cubicBezTo>
                      <a:pt x="1188" y="1843"/>
                      <a:pt x="1183" y="1865"/>
                      <a:pt x="1182" y="1873"/>
                    </a:cubicBezTo>
                    <a:lnTo>
                      <a:pt x="1182" y="1873"/>
                    </a:lnTo>
                    <a:cubicBezTo>
                      <a:pt x="1044" y="2126"/>
                      <a:pt x="724" y="2280"/>
                      <a:pt x="530" y="2560"/>
                    </a:cubicBezTo>
                    <a:cubicBezTo>
                      <a:pt x="0" y="3311"/>
                      <a:pt x="265" y="4370"/>
                      <a:pt x="1082" y="4789"/>
                    </a:cubicBezTo>
                    <a:cubicBezTo>
                      <a:pt x="1170" y="4833"/>
                      <a:pt x="1236" y="4856"/>
                      <a:pt x="1324" y="4878"/>
                    </a:cubicBezTo>
                    <a:lnTo>
                      <a:pt x="1369" y="4878"/>
                    </a:lnTo>
                    <a:lnTo>
                      <a:pt x="1369" y="5098"/>
                    </a:lnTo>
                    <a:cubicBezTo>
                      <a:pt x="1369" y="5209"/>
                      <a:pt x="1391" y="5319"/>
                      <a:pt x="1457" y="5429"/>
                    </a:cubicBezTo>
                    <a:cubicBezTo>
                      <a:pt x="1633" y="5827"/>
                      <a:pt x="2031" y="6091"/>
                      <a:pt x="2472" y="6091"/>
                    </a:cubicBezTo>
                    <a:cubicBezTo>
                      <a:pt x="2493" y="6092"/>
                      <a:pt x="2515" y="6093"/>
                      <a:pt x="2536" y="6093"/>
                    </a:cubicBezTo>
                    <a:cubicBezTo>
                      <a:pt x="2976" y="6093"/>
                      <a:pt x="3390" y="5877"/>
                      <a:pt x="3664" y="5540"/>
                    </a:cubicBezTo>
                    <a:cubicBezTo>
                      <a:pt x="3708" y="5451"/>
                      <a:pt x="3774" y="5385"/>
                      <a:pt x="3818" y="5319"/>
                    </a:cubicBezTo>
                    <a:lnTo>
                      <a:pt x="3862" y="5253"/>
                    </a:lnTo>
                    <a:cubicBezTo>
                      <a:pt x="3840" y="5231"/>
                      <a:pt x="3840" y="5209"/>
                      <a:pt x="3840" y="5187"/>
                    </a:cubicBezTo>
                    <a:lnTo>
                      <a:pt x="3885" y="5187"/>
                    </a:lnTo>
                    <a:cubicBezTo>
                      <a:pt x="3885" y="5187"/>
                      <a:pt x="3885" y="5164"/>
                      <a:pt x="3885" y="5164"/>
                    </a:cubicBezTo>
                    <a:cubicBezTo>
                      <a:pt x="3901" y="5114"/>
                      <a:pt x="3908" y="5096"/>
                      <a:pt x="3910" y="5096"/>
                    </a:cubicBezTo>
                    <a:lnTo>
                      <a:pt x="3910" y="5096"/>
                    </a:lnTo>
                    <a:cubicBezTo>
                      <a:pt x="3912" y="5096"/>
                      <a:pt x="3898" y="5145"/>
                      <a:pt x="3885" y="5187"/>
                    </a:cubicBezTo>
                    <a:cubicBezTo>
                      <a:pt x="4039" y="5187"/>
                      <a:pt x="4392" y="5142"/>
                      <a:pt x="4436" y="5120"/>
                    </a:cubicBezTo>
                    <a:cubicBezTo>
                      <a:pt x="5275" y="4966"/>
                      <a:pt x="6158" y="4414"/>
                      <a:pt x="6378" y="3553"/>
                    </a:cubicBezTo>
                    <a:cubicBezTo>
                      <a:pt x="6423" y="3333"/>
                      <a:pt x="6423" y="3112"/>
                      <a:pt x="6334" y="2913"/>
                    </a:cubicBezTo>
                    <a:cubicBezTo>
                      <a:pt x="6290" y="2803"/>
                      <a:pt x="6224" y="2715"/>
                      <a:pt x="6158" y="2626"/>
                    </a:cubicBezTo>
                    <a:cubicBezTo>
                      <a:pt x="6114" y="2560"/>
                      <a:pt x="6069" y="2516"/>
                      <a:pt x="6047" y="2450"/>
                    </a:cubicBezTo>
                    <a:cubicBezTo>
                      <a:pt x="6047" y="2428"/>
                      <a:pt x="6047" y="2428"/>
                      <a:pt x="6047" y="2406"/>
                    </a:cubicBezTo>
                    <a:cubicBezTo>
                      <a:pt x="6047" y="2412"/>
                      <a:pt x="6048" y="2415"/>
                      <a:pt x="6050" y="2415"/>
                    </a:cubicBezTo>
                    <a:cubicBezTo>
                      <a:pt x="6059" y="2415"/>
                      <a:pt x="6091" y="2318"/>
                      <a:pt x="6091" y="2318"/>
                    </a:cubicBezTo>
                    <a:cubicBezTo>
                      <a:pt x="6136" y="2251"/>
                      <a:pt x="6180" y="2163"/>
                      <a:pt x="6202" y="2075"/>
                    </a:cubicBezTo>
                    <a:cubicBezTo>
                      <a:pt x="6312" y="1854"/>
                      <a:pt x="6356" y="1633"/>
                      <a:pt x="6334" y="1391"/>
                    </a:cubicBezTo>
                    <a:cubicBezTo>
                      <a:pt x="6296" y="588"/>
                      <a:pt x="5646" y="1"/>
                      <a:pt x="48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9" name="Google Shape;1099;p43"/>
              <p:cNvSpPr/>
              <p:nvPr/>
            </p:nvSpPr>
            <p:spPr>
              <a:xfrm>
                <a:off x="3719525" y="4710275"/>
                <a:ext cx="111825" cy="124400"/>
              </a:xfrm>
              <a:custGeom>
                <a:rect b="b" l="l" r="r" t="t"/>
                <a:pathLst>
                  <a:path extrusionOk="0" h="4976" w="4473">
                    <a:moveTo>
                      <a:pt x="3212" y="1"/>
                    </a:moveTo>
                    <a:cubicBezTo>
                      <a:pt x="3200" y="1"/>
                      <a:pt x="3189" y="6"/>
                      <a:pt x="3178" y="17"/>
                    </a:cubicBezTo>
                    <a:cubicBezTo>
                      <a:pt x="2980" y="128"/>
                      <a:pt x="2803" y="260"/>
                      <a:pt x="2671" y="437"/>
                    </a:cubicBezTo>
                    <a:cubicBezTo>
                      <a:pt x="2538" y="613"/>
                      <a:pt x="2428" y="812"/>
                      <a:pt x="2362" y="1033"/>
                    </a:cubicBezTo>
                    <a:cubicBezTo>
                      <a:pt x="2274" y="1253"/>
                      <a:pt x="2274" y="1518"/>
                      <a:pt x="2362" y="1761"/>
                    </a:cubicBezTo>
                    <a:cubicBezTo>
                      <a:pt x="2384" y="1783"/>
                      <a:pt x="2406" y="1827"/>
                      <a:pt x="2428" y="1871"/>
                    </a:cubicBezTo>
                    <a:lnTo>
                      <a:pt x="2406" y="1893"/>
                    </a:lnTo>
                    <a:cubicBezTo>
                      <a:pt x="2274" y="2026"/>
                      <a:pt x="2163" y="2158"/>
                      <a:pt x="2031" y="2291"/>
                    </a:cubicBezTo>
                    <a:cubicBezTo>
                      <a:pt x="1347" y="3041"/>
                      <a:pt x="662" y="3813"/>
                      <a:pt x="45" y="4630"/>
                    </a:cubicBezTo>
                    <a:cubicBezTo>
                      <a:pt x="0" y="4674"/>
                      <a:pt x="0" y="4762"/>
                      <a:pt x="22" y="4829"/>
                    </a:cubicBezTo>
                    <a:cubicBezTo>
                      <a:pt x="79" y="4935"/>
                      <a:pt x="146" y="4976"/>
                      <a:pt x="217" y="4976"/>
                    </a:cubicBezTo>
                    <a:cubicBezTo>
                      <a:pt x="395" y="4976"/>
                      <a:pt x="596" y="4718"/>
                      <a:pt x="707" y="4608"/>
                    </a:cubicBezTo>
                    <a:cubicBezTo>
                      <a:pt x="949" y="4321"/>
                      <a:pt x="1170" y="4056"/>
                      <a:pt x="1413" y="3769"/>
                    </a:cubicBezTo>
                    <a:cubicBezTo>
                      <a:pt x="1854" y="3240"/>
                      <a:pt x="2229" y="2688"/>
                      <a:pt x="2649" y="2136"/>
                    </a:cubicBezTo>
                    <a:cubicBezTo>
                      <a:pt x="2759" y="2202"/>
                      <a:pt x="2892" y="2224"/>
                      <a:pt x="3024" y="2224"/>
                    </a:cubicBezTo>
                    <a:cubicBezTo>
                      <a:pt x="3223" y="2224"/>
                      <a:pt x="3421" y="2158"/>
                      <a:pt x="3576" y="2048"/>
                    </a:cubicBezTo>
                    <a:cubicBezTo>
                      <a:pt x="3929" y="1849"/>
                      <a:pt x="4216" y="1562"/>
                      <a:pt x="4436" y="1231"/>
                    </a:cubicBezTo>
                    <a:cubicBezTo>
                      <a:pt x="4472" y="1177"/>
                      <a:pt x="4435" y="1109"/>
                      <a:pt x="4373" y="1109"/>
                    </a:cubicBezTo>
                    <a:cubicBezTo>
                      <a:pt x="4358" y="1109"/>
                      <a:pt x="4343" y="1113"/>
                      <a:pt x="4326" y="1121"/>
                    </a:cubicBezTo>
                    <a:cubicBezTo>
                      <a:pt x="4326" y="1110"/>
                      <a:pt x="4321" y="1104"/>
                      <a:pt x="4312" y="1104"/>
                    </a:cubicBezTo>
                    <a:cubicBezTo>
                      <a:pt x="4304" y="1104"/>
                      <a:pt x="4293" y="1110"/>
                      <a:pt x="4282" y="1121"/>
                    </a:cubicBezTo>
                    <a:cubicBezTo>
                      <a:pt x="4127" y="1253"/>
                      <a:pt x="3951" y="1386"/>
                      <a:pt x="3796" y="1518"/>
                    </a:cubicBezTo>
                    <a:lnTo>
                      <a:pt x="3598" y="1651"/>
                    </a:lnTo>
                    <a:lnTo>
                      <a:pt x="3554" y="1673"/>
                    </a:lnTo>
                    <a:cubicBezTo>
                      <a:pt x="3509" y="1695"/>
                      <a:pt x="3465" y="1695"/>
                      <a:pt x="3421" y="1717"/>
                    </a:cubicBezTo>
                    <a:cubicBezTo>
                      <a:pt x="3404" y="1717"/>
                      <a:pt x="3389" y="1720"/>
                      <a:pt x="3382" y="1720"/>
                    </a:cubicBezTo>
                    <a:cubicBezTo>
                      <a:pt x="3370" y="1720"/>
                      <a:pt x="3373" y="1712"/>
                      <a:pt x="3399" y="1673"/>
                    </a:cubicBezTo>
                    <a:cubicBezTo>
                      <a:pt x="3443" y="1606"/>
                      <a:pt x="3487" y="1540"/>
                      <a:pt x="3554" y="1474"/>
                    </a:cubicBezTo>
                    <a:lnTo>
                      <a:pt x="3907" y="1077"/>
                    </a:lnTo>
                    <a:cubicBezTo>
                      <a:pt x="3951" y="1011"/>
                      <a:pt x="4127" y="878"/>
                      <a:pt x="4083" y="768"/>
                    </a:cubicBezTo>
                    <a:cubicBezTo>
                      <a:pt x="4071" y="744"/>
                      <a:pt x="4053" y="735"/>
                      <a:pt x="4031" y="735"/>
                    </a:cubicBezTo>
                    <a:cubicBezTo>
                      <a:pt x="3972" y="735"/>
                      <a:pt x="3889" y="802"/>
                      <a:pt x="3840" y="834"/>
                    </a:cubicBezTo>
                    <a:cubicBezTo>
                      <a:pt x="3708" y="944"/>
                      <a:pt x="3598" y="1077"/>
                      <a:pt x="3465" y="1187"/>
                    </a:cubicBezTo>
                    <a:cubicBezTo>
                      <a:pt x="3399" y="1253"/>
                      <a:pt x="3355" y="1320"/>
                      <a:pt x="3289" y="1386"/>
                    </a:cubicBezTo>
                    <a:cubicBezTo>
                      <a:pt x="3267" y="1408"/>
                      <a:pt x="3223" y="1430"/>
                      <a:pt x="3200" y="1452"/>
                    </a:cubicBezTo>
                    <a:cubicBezTo>
                      <a:pt x="3191" y="1454"/>
                      <a:pt x="3183" y="1455"/>
                      <a:pt x="3176" y="1455"/>
                    </a:cubicBezTo>
                    <a:cubicBezTo>
                      <a:pt x="3117" y="1455"/>
                      <a:pt x="3137" y="1381"/>
                      <a:pt x="3156" y="1342"/>
                    </a:cubicBezTo>
                    <a:cubicBezTo>
                      <a:pt x="3245" y="1187"/>
                      <a:pt x="3355" y="1055"/>
                      <a:pt x="3465" y="922"/>
                    </a:cubicBezTo>
                    <a:cubicBezTo>
                      <a:pt x="3554" y="790"/>
                      <a:pt x="3642" y="635"/>
                      <a:pt x="3708" y="503"/>
                    </a:cubicBezTo>
                    <a:cubicBezTo>
                      <a:pt x="3742" y="452"/>
                      <a:pt x="3697" y="400"/>
                      <a:pt x="3654" y="400"/>
                    </a:cubicBezTo>
                    <a:cubicBezTo>
                      <a:pt x="3642" y="400"/>
                      <a:pt x="3630" y="405"/>
                      <a:pt x="3620" y="415"/>
                    </a:cubicBezTo>
                    <a:cubicBezTo>
                      <a:pt x="3333" y="657"/>
                      <a:pt x="3134" y="988"/>
                      <a:pt x="2847" y="1187"/>
                    </a:cubicBezTo>
                    <a:cubicBezTo>
                      <a:pt x="2823" y="1211"/>
                      <a:pt x="2806" y="1229"/>
                      <a:pt x="2795" y="1229"/>
                    </a:cubicBezTo>
                    <a:cubicBezTo>
                      <a:pt x="2786" y="1229"/>
                      <a:pt x="2781" y="1217"/>
                      <a:pt x="2781" y="1187"/>
                    </a:cubicBezTo>
                    <a:cubicBezTo>
                      <a:pt x="2803" y="1143"/>
                      <a:pt x="2825" y="1099"/>
                      <a:pt x="2847" y="1033"/>
                    </a:cubicBezTo>
                    <a:cubicBezTo>
                      <a:pt x="2892" y="944"/>
                      <a:pt x="2936" y="834"/>
                      <a:pt x="2980" y="724"/>
                    </a:cubicBezTo>
                    <a:cubicBezTo>
                      <a:pt x="3068" y="525"/>
                      <a:pt x="3178" y="304"/>
                      <a:pt x="3289" y="84"/>
                    </a:cubicBezTo>
                    <a:cubicBezTo>
                      <a:pt x="3289" y="62"/>
                      <a:pt x="3289" y="40"/>
                      <a:pt x="3245" y="17"/>
                    </a:cubicBezTo>
                    <a:cubicBezTo>
                      <a:pt x="3234" y="6"/>
                      <a:pt x="3223" y="1"/>
                      <a:pt x="32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0" name="Google Shape;1100;p43"/>
              <p:cNvSpPr/>
              <p:nvPr/>
            </p:nvSpPr>
            <p:spPr>
              <a:xfrm>
                <a:off x="3802275" y="4749325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1" y="0"/>
                    </a:move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1" name="Google Shape;1101;p43"/>
              <p:cNvSpPr/>
              <p:nvPr/>
            </p:nvSpPr>
            <p:spPr>
              <a:xfrm>
                <a:off x="3652525" y="4407775"/>
                <a:ext cx="59850" cy="33850"/>
              </a:xfrm>
              <a:custGeom>
                <a:rect b="b" l="l" r="r" t="t"/>
                <a:pathLst>
                  <a:path extrusionOk="0" h="1354" w="2394">
                    <a:moveTo>
                      <a:pt x="287" y="0"/>
                    </a:moveTo>
                    <a:cubicBezTo>
                      <a:pt x="207" y="0"/>
                      <a:pt x="125" y="23"/>
                      <a:pt x="54" y="67"/>
                    </a:cubicBezTo>
                    <a:cubicBezTo>
                      <a:pt x="0" y="139"/>
                      <a:pt x="48" y="240"/>
                      <a:pt x="116" y="240"/>
                    </a:cubicBezTo>
                    <a:cubicBezTo>
                      <a:pt x="131" y="240"/>
                      <a:pt x="148" y="234"/>
                      <a:pt x="164" y="222"/>
                    </a:cubicBezTo>
                    <a:cubicBezTo>
                      <a:pt x="199" y="196"/>
                      <a:pt x="238" y="183"/>
                      <a:pt x="274" y="183"/>
                    </a:cubicBezTo>
                    <a:cubicBezTo>
                      <a:pt x="330" y="183"/>
                      <a:pt x="381" y="213"/>
                      <a:pt x="407" y="266"/>
                    </a:cubicBezTo>
                    <a:cubicBezTo>
                      <a:pt x="473" y="354"/>
                      <a:pt x="518" y="443"/>
                      <a:pt x="562" y="553"/>
                    </a:cubicBezTo>
                    <a:cubicBezTo>
                      <a:pt x="606" y="774"/>
                      <a:pt x="760" y="928"/>
                      <a:pt x="981" y="972"/>
                    </a:cubicBezTo>
                    <a:lnTo>
                      <a:pt x="1290" y="972"/>
                    </a:lnTo>
                    <a:cubicBezTo>
                      <a:pt x="1400" y="972"/>
                      <a:pt x="1511" y="1016"/>
                      <a:pt x="1621" y="1083"/>
                    </a:cubicBezTo>
                    <a:lnTo>
                      <a:pt x="1952" y="1259"/>
                    </a:lnTo>
                    <a:cubicBezTo>
                      <a:pt x="2025" y="1314"/>
                      <a:pt x="2127" y="1353"/>
                      <a:pt x="2235" y="1353"/>
                    </a:cubicBezTo>
                    <a:cubicBezTo>
                      <a:pt x="2258" y="1353"/>
                      <a:pt x="2282" y="1351"/>
                      <a:pt x="2305" y="1348"/>
                    </a:cubicBezTo>
                    <a:cubicBezTo>
                      <a:pt x="2371" y="1325"/>
                      <a:pt x="2393" y="1281"/>
                      <a:pt x="2371" y="1237"/>
                    </a:cubicBezTo>
                    <a:cubicBezTo>
                      <a:pt x="2305" y="1105"/>
                      <a:pt x="2195" y="1016"/>
                      <a:pt x="2062" y="972"/>
                    </a:cubicBezTo>
                    <a:lnTo>
                      <a:pt x="1687" y="796"/>
                    </a:lnTo>
                    <a:cubicBezTo>
                      <a:pt x="1577" y="752"/>
                      <a:pt x="1445" y="707"/>
                      <a:pt x="1312" y="707"/>
                    </a:cubicBezTo>
                    <a:cubicBezTo>
                      <a:pt x="1257" y="719"/>
                      <a:pt x="1202" y="724"/>
                      <a:pt x="1147" y="724"/>
                    </a:cubicBezTo>
                    <a:cubicBezTo>
                      <a:pt x="1091" y="724"/>
                      <a:pt x="1036" y="719"/>
                      <a:pt x="981" y="707"/>
                    </a:cubicBezTo>
                    <a:cubicBezTo>
                      <a:pt x="871" y="685"/>
                      <a:pt x="804" y="553"/>
                      <a:pt x="760" y="465"/>
                    </a:cubicBezTo>
                    <a:cubicBezTo>
                      <a:pt x="716" y="354"/>
                      <a:pt x="650" y="266"/>
                      <a:pt x="584" y="156"/>
                    </a:cubicBezTo>
                    <a:cubicBezTo>
                      <a:pt x="518" y="50"/>
                      <a:pt x="405" y="0"/>
                      <a:pt x="2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2" name="Google Shape;1102;p43"/>
              <p:cNvSpPr/>
              <p:nvPr/>
            </p:nvSpPr>
            <p:spPr>
              <a:xfrm>
                <a:off x="3693075" y="4359825"/>
                <a:ext cx="92675" cy="108775"/>
              </a:xfrm>
              <a:custGeom>
                <a:rect b="b" l="l" r="r" t="t"/>
                <a:pathLst>
                  <a:path extrusionOk="0" h="4351" w="3707">
                    <a:moveTo>
                      <a:pt x="1922" y="1"/>
                    </a:moveTo>
                    <a:cubicBezTo>
                      <a:pt x="1185" y="1"/>
                      <a:pt x="490" y="350"/>
                      <a:pt x="65" y="970"/>
                    </a:cubicBezTo>
                    <a:cubicBezTo>
                      <a:pt x="0" y="1084"/>
                      <a:pt x="90" y="1197"/>
                      <a:pt x="177" y="1197"/>
                    </a:cubicBezTo>
                    <a:cubicBezTo>
                      <a:pt x="209" y="1197"/>
                      <a:pt x="240" y="1182"/>
                      <a:pt x="264" y="1147"/>
                    </a:cubicBezTo>
                    <a:cubicBezTo>
                      <a:pt x="670" y="593"/>
                      <a:pt x="1293" y="271"/>
                      <a:pt x="1938" y="271"/>
                    </a:cubicBezTo>
                    <a:cubicBezTo>
                      <a:pt x="2063" y="271"/>
                      <a:pt x="2190" y="283"/>
                      <a:pt x="2316" y="308"/>
                    </a:cubicBezTo>
                    <a:cubicBezTo>
                      <a:pt x="2758" y="396"/>
                      <a:pt x="3155" y="617"/>
                      <a:pt x="3243" y="1081"/>
                    </a:cubicBezTo>
                    <a:cubicBezTo>
                      <a:pt x="3287" y="1323"/>
                      <a:pt x="3265" y="1544"/>
                      <a:pt x="3199" y="1787"/>
                    </a:cubicBezTo>
                    <a:cubicBezTo>
                      <a:pt x="3133" y="1963"/>
                      <a:pt x="3067" y="2140"/>
                      <a:pt x="3045" y="2339"/>
                    </a:cubicBezTo>
                    <a:cubicBezTo>
                      <a:pt x="2956" y="2317"/>
                      <a:pt x="2890" y="2294"/>
                      <a:pt x="2802" y="2250"/>
                    </a:cubicBezTo>
                    <a:cubicBezTo>
                      <a:pt x="2493" y="2118"/>
                      <a:pt x="2162" y="2052"/>
                      <a:pt x="1831" y="2008"/>
                    </a:cubicBezTo>
                    <a:cubicBezTo>
                      <a:pt x="1676" y="2008"/>
                      <a:pt x="1654" y="2228"/>
                      <a:pt x="1787" y="2228"/>
                    </a:cubicBezTo>
                    <a:cubicBezTo>
                      <a:pt x="2074" y="2250"/>
                      <a:pt x="2338" y="2317"/>
                      <a:pt x="2603" y="2449"/>
                    </a:cubicBezTo>
                    <a:cubicBezTo>
                      <a:pt x="2736" y="2515"/>
                      <a:pt x="2846" y="2581"/>
                      <a:pt x="2978" y="2648"/>
                    </a:cubicBezTo>
                    <a:cubicBezTo>
                      <a:pt x="3089" y="2692"/>
                      <a:pt x="3199" y="2758"/>
                      <a:pt x="3265" y="2868"/>
                    </a:cubicBezTo>
                    <a:cubicBezTo>
                      <a:pt x="3332" y="3089"/>
                      <a:pt x="3354" y="3332"/>
                      <a:pt x="3309" y="3552"/>
                    </a:cubicBezTo>
                    <a:cubicBezTo>
                      <a:pt x="3309" y="3663"/>
                      <a:pt x="3287" y="3773"/>
                      <a:pt x="3243" y="3883"/>
                    </a:cubicBezTo>
                    <a:cubicBezTo>
                      <a:pt x="3199" y="3994"/>
                      <a:pt x="3111" y="4060"/>
                      <a:pt x="3067" y="4170"/>
                    </a:cubicBezTo>
                    <a:cubicBezTo>
                      <a:pt x="3047" y="4269"/>
                      <a:pt x="3116" y="4350"/>
                      <a:pt x="3210" y="4350"/>
                    </a:cubicBezTo>
                    <a:cubicBezTo>
                      <a:pt x="3220" y="4350"/>
                      <a:pt x="3232" y="4349"/>
                      <a:pt x="3243" y="4347"/>
                    </a:cubicBezTo>
                    <a:cubicBezTo>
                      <a:pt x="3508" y="4259"/>
                      <a:pt x="3618" y="3883"/>
                      <a:pt x="3641" y="3619"/>
                    </a:cubicBezTo>
                    <a:cubicBezTo>
                      <a:pt x="3707" y="3332"/>
                      <a:pt x="3663" y="3023"/>
                      <a:pt x="3552" y="2758"/>
                    </a:cubicBezTo>
                    <a:cubicBezTo>
                      <a:pt x="3486" y="2625"/>
                      <a:pt x="3398" y="2515"/>
                      <a:pt x="3265" y="2449"/>
                    </a:cubicBezTo>
                    <a:cubicBezTo>
                      <a:pt x="3332" y="2361"/>
                      <a:pt x="3376" y="2272"/>
                      <a:pt x="3420" y="2162"/>
                    </a:cubicBezTo>
                    <a:cubicBezTo>
                      <a:pt x="3442" y="2030"/>
                      <a:pt x="3486" y="1875"/>
                      <a:pt x="3508" y="1743"/>
                    </a:cubicBezTo>
                    <a:cubicBezTo>
                      <a:pt x="3574" y="1478"/>
                      <a:pt x="3552" y="1213"/>
                      <a:pt x="3486" y="948"/>
                    </a:cubicBezTo>
                    <a:cubicBezTo>
                      <a:pt x="3332" y="485"/>
                      <a:pt x="2956" y="154"/>
                      <a:pt x="2471" y="65"/>
                    </a:cubicBezTo>
                    <a:cubicBezTo>
                      <a:pt x="2288" y="22"/>
                      <a:pt x="2104" y="1"/>
                      <a:pt x="19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3" name="Google Shape;1103;p43"/>
              <p:cNvSpPr/>
              <p:nvPr/>
            </p:nvSpPr>
            <p:spPr>
              <a:xfrm>
                <a:off x="3789600" y="4486650"/>
                <a:ext cx="133550" cy="126150"/>
              </a:xfrm>
              <a:custGeom>
                <a:rect b="b" l="l" r="r" t="t"/>
                <a:pathLst>
                  <a:path extrusionOk="0" h="5046" w="5342">
                    <a:moveTo>
                      <a:pt x="2255" y="1"/>
                    </a:moveTo>
                    <a:cubicBezTo>
                      <a:pt x="2046" y="1"/>
                      <a:pt x="1837" y="40"/>
                      <a:pt x="1633" y="135"/>
                    </a:cubicBezTo>
                    <a:cubicBezTo>
                      <a:pt x="1037" y="399"/>
                      <a:pt x="861" y="951"/>
                      <a:pt x="706" y="1525"/>
                    </a:cubicBezTo>
                    <a:cubicBezTo>
                      <a:pt x="640" y="1768"/>
                      <a:pt x="530" y="1966"/>
                      <a:pt x="397" y="2165"/>
                    </a:cubicBezTo>
                    <a:cubicBezTo>
                      <a:pt x="155" y="2430"/>
                      <a:pt x="0" y="2761"/>
                      <a:pt x="199" y="3092"/>
                    </a:cubicBezTo>
                    <a:cubicBezTo>
                      <a:pt x="287" y="3246"/>
                      <a:pt x="397" y="3379"/>
                      <a:pt x="508" y="3511"/>
                    </a:cubicBezTo>
                    <a:cubicBezTo>
                      <a:pt x="618" y="3622"/>
                      <a:pt x="706" y="3776"/>
                      <a:pt x="795" y="3909"/>
                    </a:cubicBezTo>
                    <a:cubicBezTo>
                      <a:pt x="949" y="4217"/>
                      <a:pt x="1037" y="4593"/>
                      <a:pt x="1302" y="4813"/>
                    </a:cubicBezTo>
                    <a:cubicBezTo>
                      <a:pt x="1540" y="4960"/>
                      <a:pt x="1808" y="5045"/>
                      <a:pt x="2081" y="5045"/>
                    </a:cubicBezTo>
                    <a:cubicBezTo>
                      <a:pt x="2138" y="5045"/>
                      <a:pt x="2195" y="5042"/>
                      <a:pt x="2251" y="5034"/>
                    </a:cubicBezTo>
                    <a:cubicBezTo>
                      <a:pt x="2516" y="5034"/>
                      <a:pt x="2781" y="5044"/>
                      <a:pt x="3046" y="5044"/>
                    </a:cubicBezTo>
                    <a:cubicBezTo>
                      <a:pt x="3178" y="5044"/>
                      <a:pt x="3311" y="5041"/>
                      <a:pt x="3443" y="5034"/>
                    </a:cubicBezTo>
                    <a:cubicBezTo>
                      <a:pt x="4083" y="5012"/>
                      <a:pt x="4657" y="4615"/>
                      <a:pt x="4922" y="4019"/>
                    </a:cubicBezTo>
                    <a:cubicBezTo>
                      <a:pt x="5164" y="3467"/>
                      <a:pt x="5297" y="2871"/>
                      <a:pt x="5319" y="2297"/>
                    </a:cubicBezTo>
                    <a:cubicBezTo>
                      <a:pt x="5341" y="1944"/>
                      <a:pt x="5297" y="1591"/>
                      <a:pt x="5142" y="1260"/>
                    </a:cubicBezTo>
                    <a:cubicBezTo>
                      <a:pt x="4966" y="973"/>
                      <a:pt x="4701" y="731"/>
                      <a:pt x="4370" y="598"/>
                    </a:cubicBezTo>
                    <a:cubicBezTo>
                      <a:pt x="4083" y="466"/>
                      <a:pt x="3796" y="399"/>
                      <a:pt x="3487" y="355"/>
                    </a:cubicBezTo>
                    <a:cubicBezTo>
                      <a:pt x="3103" y="163"/>
                      <a:pt x="2679" y="1"/>
                      <a:pt x="22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4" name="Google Shape;1104;p43"/>
              <p:cNvSpPr/>
              <p:nvPr/>
            </p:nvSpPr>
            <p:spPr>
              <a:xfrm>
                <a:off x="3791250" y="4531375"/>
                <a:ext cx="78925" cy="26800"/>
              </a:xfrm>
              <a:custGeom>
                <a:rect b="b" l="l" r="r" t="t"/>
                <a:pathLst>
                  <a:path extrusionOk="0" h="1072" w="3157">
                    <a:moveTo>
                      <a:pt x="1214" y="1"/>
                    </a:moveTo>
                    <a:cubicBezTo>
                      <a:pt x="640" y="1"/>
                      <a:pt x="0" y="310"/>
                      <a:pt x="23" y="972"/>
                    </a:cubicBezTo>
                    <a:cubicBezTo>
                      <a:pt x="23" y="1038"/>
                      <a:pt x="78" y="1071"/>
                      <a:pt x="133" y="1071"/>
                    </a:cubicBezTo>
                    <a:cubicBezTo>
                      <a:pt x="188" y="1071"/>
                      <a:pt x="243" y="1038"/>
                      <a:pt x="243" y="972"/>
                    </a:cubicBezTo>
                    <a:cubicBezTo>
                      <a:pt x="262" y="420"/>
                      <a:pt x="840" y="278"/>
                      <a:pt x="1310" y="278"/>
                    </a:cubicBezTo>
                    <a:cubicBezTo>
                      <a:pt x="1385" y="278"/>
                      <a:pt x="1457" y="282"/>
                      <a:pt x="1523" y="288"/>
                    </a:cubicBezTo>
                    <a:cubicBezTo>
                      <a:pt x="1941" y="342"/>
                      <a:pt x="2374" y="591"/>
                      <a:pt x="2810" y="591"/>
                    </a:cubicBezTo>
                    <a:cubicBezTo>
                      <a:pt x="2903" y="591"/>
                      <a:pt x="2997" y="580"/>
                      <a:pt x="3090" y="553"/>
                    </a:cubicBezTo>
                    <a:cubicBezTo>
                      <a:pt x="3156" y="531"/>
                      <a:pt x="3156" y="442"/>
                      <a:pt x="3090" y="420"/>
                    </a:cubicBezTo>
                    <a:cubicBezTo>
                      <a:pt x="2781" y="376"/>
                      <a:pt x="2472" y="288"/>
                      <a:pt x="2163" y="177"/>
                    </a:cubicBezTo>
                    <a:cubicBezTo>
                      <a:pt x="1854" y="45"/>
                      <a:pt x="1545" y="1"/>
                      <a:pt x="12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5" name="Google Shape;1105;p43"/>
              <p:cNvSpPr/>
              <p:nvPr/>
            </p:nvSpPr>
            <p:spPr>
              <a:xfrm>
                <a:off x="3886150" y="4533225"/>
                <a:ext cx="29825" cy="11975"/>
              </a:xfrm>
              <a:custGeom>
                <a:rect b="b" l="l" r="r" t="t"/>
                <a:pathLst>
                  <a:path extrusionOk="0" h="479" w="1193">
                    <a:moveTo>
                      <a:pt x="1018" y="1"/>
                    </a:moveTo>
                    <a:cubicBezTo>
                      <a:pt x="968" y="1"/>
                      <a:pt x="922" y="11"/>
                      <a:pt x="883" y="37"/>
                    </a:cubicBezTo>
                    <a:cubicBezTo>
                      <a:pt x="795" y="59"/>
                      <a:pt x="707" y="103"/>
                      <a:pt x="618" y="125"/>
                    </a:cubicBezTo>
                    <a:cubicBezTo>
                      <a:pt x="442" y="170"/>
                      <a:pt x="265" y="214"/>
                      <a:pt x="111" y="258"/>
                    </a:cubicBezTo>
                    <a:cubicBezTo>
                      <a:pt x="45" y="258"/>
                      <a:pt x="0" y="302"/>
                      <a:pt x="0" y="368"/>
                    </a:cubicBezTo>
                    <a:cubicBezTo>
                      <a:pt x="22" y="434"/>
                      <a:pt x="67" y="479"/>
                      <a:pt x="133" y="479"/>
                    </a:cubicBezTo>
                    <a:cubicBezTo>
                      <a:pt x="309" y="434"/>
                      <a:pt x="508" y="390"/>
                      <a:pt x="685" y="324"/>
                    </a:cubicBezTo>
                    <a:lnTo>
                      <a:pt x="949" y="258"/>
                    </a:lnTo>
                    <a:cubicBezTo>
                      <a:pt x="994" y="236"/>
                      <a:pt x="1038" y="214"/>
                      <a:pt x="1082" y="192"/>
                    </a:cubicBezTo>
                    <a:cubicBezTo>
                      <a:pt x="1126" y="170"/>
                      <a:pt x="1148" y="125"/>
                      <a:pt x="1170" y="103"/>
                    </a:cubicBezTo>
                    <a:cubicBezTo>
                      <a:pt x="1192" y="59"/>
                      <a:pt x="1170" y="15"/>
                      <a:pt x="1126" y="15"/>
                    </a:cubicBezTo>
                    <a:cubicBezTo>
                      <a:pt x="1089" y="6"/>
                      <a:pt x="1053" y="1"/>
                      <a:pt x="10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6" name="Google Shape;1106;p43"/>
              <p:cNvSpPr/>
              <p:nvPr/>
            </p:nvSpPr>
            <p:spPr>
              <a:xfrm>
                <a:off x="3808350" y="4484475"/>
                <a:ext cx="80025" cy="38700"/>
              </a:xfrm>
              <a:custGeom>
                <a:rect b="b" l="l" r="r" t="t"/>
                <a:pathLst>
                  <a:path extrusionOk="0" h="1548" w="3201">
                    <a:moveTo>
                      <a:pt x="1325" y="1"/>
                    </a:moveTo>
                    <a:cubicBezTo>
                      <a:pt x="994" y="45"/>
                      <a:pt x="685" y="200"/>
                      <a:pt x="486" y="464"/>
                    </a:cubicBezTo>
                    <a:cubicBezTo>
                      <a:pt x="221" y="729"/>
                      <a:pt x="45" y="1060"/>
                      <a:pt x="1" y="1435"/>
                    </a:cubicBezTo>
                    <a:cubicBezTo>
                      <a:pt x="1" y="1485"/>
                      <a:pt x="50" y="1547"/>
                      <a:pt x="103" y="1547"/>
                    </a:cubicBezTo>
                    <a:cubicBezTo>
                      <a:pt x="121" y="1547"/>
                      <a:pt x="139" y="1540"/>
                      <a:pt x="155" y="1524"/>
                    </a:cubicBezTo>
                    <a:cubicBezTo>
                      <a:pt x="376" y="1281"/>
                      <a:pt x="464" y="950"/>
                      <a:pt x="663" y="685"/>
                    </a:cubicBezTo>
                    <a:cubicBezTo>
                      <a:pt x="847" y="439"/>
                      <a:pt x="1145" y="308"/>
                      <a:pt x="1452" y="308"/>
                    </a:cubicBezTo>
                    <a:cubicBezTo>
                      <a:pt x="1476" y="308"/>
                      <a:pt x="1500" y="308"/>
                      <a:pt x="1523" y="310"/>
                    </a:cubicBezTo>
                    <a:cubicBezTo>
                      <a:pt x="1788" y="354"/>
                      <a:pt x="2053" y="420"/>
                      <a:pt x="2318" y="531"/>
                    </a:cubicBezTo>
                    <a:cubicBezTo>
                      <a:pt x="2561" y="619"/>
                      <a:pt x="2825" y="663"/>
                      <a:pt x="3090" y="663"/>
                    </a:cubicBezTo>
                    <a:cubicBezTo>
                      <a:pt x="3201" y="641"/>
                      <a:pt x="3179" y="486"/>
                      <a:pt x="3068" y="486"/>
                    </a:cubicBezTo>
                    <a:cubicBezTo>
                      <a:pt x="2759" y="464"/>
                      <a:pt x="2450" y="376"/>
                      <a:pt x="2185" y="222"/>
                    </a:cubicBezTo>
                    <a:cubicBezTo>
                      <a:pt x="1921" y="89"/>
                      <a:pt x="1634" y="1"/>
                      <a:pt x="13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7" name="Google Shape;1107;p43"/>
              <p:cNvSpPr/>
              <p:nvPr/>
            </p:nvSpPr>
            <p:spPr>
              <a:xfrm>
                <a:off x="3812275" y="4583375"/>
                <a:ext cx="85325" cy="30350"/>
              </a:xfrm>
              <a:custGeom>
                <a:rect b="b" l="l" r="r" t="t"/>
                <a:pathLst>
                  <a:path extrusionOk="0" h="1214" w="3413">
                    <a:moveTo>
                      <a:pt x="119" y="1"/>
                    </a:moveTo>
                    <a:cubicBezTo>
                      <a:pt x="70" y="1"/>
                      <a:pt x="20" y="28"/>
                      <a:pt x="20" y="84"/>
                    </a:cubicBezTo>
                    <a:cubicBezTo>
                      <a:pt x="1" y="709"/>
                      <a:pt x="518" y="1213"/>
                      <a:pt x="1111" y="1213"/>
                    </a:cubicBezTo>
                    <a:cubicBezTo>
                      <a:pt x="1188" y="1213"/>
                      <a:pt x="1266" y="1205"/>
                      <a:pt x="1344" y="1187"/>
                    </a:cubicBezTo>
                    <a:cubicBezTo>
                      <a:pt x="1565" y="1143"/>
                      <a:pt x="1742" y="1077"/>
                      <a:pt x="1962" y="1055"/>
                    </a:cubicBezTo>
                    <a:cubicBezTo>
                      <a:pt x="2015" y="1049"/>
                      <a:pt x="2069" y="1046"/>
                      <a:pt x="2122" y="1046"/>
                    </a:cubicBezTo>
                    <a:cubicBezTo>
                      <a:pt x="2267" y="1046"/>
                      <a:pt x="2413" y="1067"/>
                      <a:pt x="2558" y="1099"/>
                    </a:cubicBezTo>
                    <a:cubicBezTo>
                      <a:pt x="2631" y="1111"/>
                      <a:pt x="2717" y="1120"/>
                      <a:pt x="2806" y="1120"/>
                    </a:cubicBezTo>
                    <a:cubicBezTo>
                      <a:pt x="3042" y="1120"/>
                      <a:pt x="3301" y="1058"/>
                      <a:pt x="3397" y="834"/>
                    </a:cubicBezTo>
                    <a:cubicBezTo>
                      <a:pt x="3413" y="739"/>
                      <a:pt x="3348" y="666"/>
                      <a:pt x="3278" y="666"/>
                    </a:cubicBezTo>
                    <a:cubicBezTo>
                      <a:pt x="3251" y="666"/>
                      <a:pt x="3223" y="677"/>
                      <a:pt x="3198" y="702"/>
                    </a:cubicBezTo>
                    <a:cubicBezTo>
                      <a:pt x="3110" y="768"/>
                      <a:pt x="2977" y="812"/>
                      <a:pt x="2867" y="834"/>
                    </a:cubicBezTo>
                    <a:cubicBezTo>
                      <a:pt x="2713" y="834"/>
                      <a:pt x="2580" y="812"/>
                      <a:pt x="2426" y="790"/>
                    </a:cubicBezTo>
                    <a:cubicBezTo>
                      <a:pt x="2328" y="776"/>
                      <a:pt x="2230" y="769"/>
                      <a:pt x="2133" y="769"/>
                    </a:cubicBezTo>
                    <a:cubicBezTo>
                      <a:pt x="1923" y="769"/>
                      <a:pt x="1717" y="803"/>
                      <a:pt x="1521" y="878"/>
                    </a:cubicBezTo>
                    <a:cubicBezTo>
                      <a:pt x="1389" y="929"/>
                      <a:pt x="1249" y="956"/>
                      <a:pt x="1109" y="956"/>
                    </a:cubicBezTo>
                    <a:cubicBezTo>
                      <a:pt x="945" y="956"/>
                      <a:pt x="782" y="918"/>
                      <a:pt x="638" y="834"/>
                    </a:cubicBezTo>
                    <a:cubicBezTo>
                      <a:pt x="373" y="680"/>
                      <a:pt x="219" y="393"/>
                      <a:pt x="219" y="84"/>
                    </a:cubicBezTo>
                    <a:cubicBezTo>
                      <a:pt x="219" y="28"/>
                      <a:pt x="169" y="1"/>
                      <a:pt x="1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8" name="Google Shape;1108;p43"/>
              <p:cNvSpPr/>
              <p:nvPr/>
            </p:nvSpPr>
            <p:spPr>
              <a:xfrm>
                <a:off x="3609175" y="4599225"/>
                <a:ext cx="150650" cy="139075"/>
              </a:xfrm>
              <a:custGeom>
                <a:rect b="b" l="l" r="r" t="t"/>
                <a:pathLst>
                  <a:path extrusionOk="0" h="5563" w="6026">
                    <a:moveTo>
                      <a:pt x="2918" y="1"/>
                    </a:moveTo>
                    <a:cubicBezTo>
                      <a:pt x="2651" y="1"/>
                      <a:pt x="2380" y="54"/>
                      <a:pt x="2119" y="156"/>
                    </a:cubicBezTo>
                    <a:cubicBezTo>
                      <a:pt x="1788" y="332"/>
                      <a:pt x="1501" y="619"/>
                      <a:pt x="1303" y="928"/>
                    </a:cubicBezTo>
                    <a:lnTo>
                      <a:pt x="552" y="1944"/>
                    </a:lnTo>
                    <a:cubicBezTo>
                      <a:pt x="287" y="2297"/>
                      <a:pt x="0" y="2628"/>
                      <a:pt x="177" y="3091"/>
                    </a:cubicBezTo>
                    <a:cubicBezTo>
                      <a:pt x="354" y="3488"/>
                      <a:pt x="530" y="3886"/>
                      <a:pt x="751" y="4261"/>
                    </a:cubicBezTo>
                    <a:cubicBezTo>
                      <a:pt x="905" y="4614"/>
                      <a:pt x="1126" y="4945"/>
                      <a:pt x="1391" y="5232"/>
                    </a:cubicBezTo>
                    <a:cubicBezTo>
                      <a:pt x="1678" y="5453"/>
                      <a:pt x="2031" y="5563"/>
                      <a:pt x="2384" y="5563"/>
                    </a:cubicBezTo>
                    <a:cubicBezTo>
                      <a:pt x="3046" y="5563"/>
                      <a:pt x="3730" y="5430"/>
                      <a:pt x="4348" y="5166"/>
                    </a:cubicBezTo>
                    <a:cubicBezTo>
                      <a:pt x="5010" y="4923"/>
                      <a:pt x="5496" y="4305"/>
                      <a:pt x="5562" y="3599"/>
                    </a:cubicBezTo>
                    <a:cubicBezTo>
                      <a:pt x="5606" y="3444"/>
                      <a:pt x="5628" y="3290"/>
                      <a:pt x="5694" y="3135"/>
                    </a:cubicBezTo>
                    <a:cubicBezTo>
                      <a:pt x="5739" y="2959"/>
                      <a:pt x="5827" y="2782"/>
                      <a:pt x="5871" y="2584"/>
                    </a:cubicBezTo>
                    <a:cubicBezTo>
                      <a:pt x="6025" y="2230"/>
                      <a:pt x="5981" y="1811"/>
                      <a:pt x="5761" y="1480"/>
                    </a:cubicBezTo>
                    <a:cubicBezTo>
                      <a:pt x="5562" y="1281"/>
                      <a:pt x="5319" y="1127"/>
                      <a:pt x="5032" y="1017"/>
                    </a:cubicBezTo>
                    <a:lnTo>
                      <a:pt x="4944" y="972"/>
                    </a:lnTo>
                    <a:lnTo>
                      <a:pt x="4922" y="950"/>
                    </a:lnTo>
                    <a:lnTo>
                      <a:pt x="4878" y="928"/>
                    </a:lnTo>
                    <a:lnTo>
                      <a:pt x="4878" y="884"/>
                    </a:lnTo>
                    <a:cubicBezTo>
                      <a:pt x="5054" y="619"/>
                      <a:pt x="4878" y="266"/>
                      <a:pt x="4591" y="244"/>
                    </a:cubicBezTo>
                    <a:lnTo>
                      <a:pt x="4414" y="222"/>
                    </a:lnTo>
                    <a:cubicBezTo>
                      <a:pt x="4194" y="134"/>
                      <a:pt x="3973" y="112"/>
                      <a:pt x="3752" y="112"/>
                    </a:cubicBezTo>
                    <a:lnTo>
                      <a:pt x="3730" y="112"/>
                    </a:lnTo>
                    <a:cubicBezTo>
                      <a:pt x="3598" y="90"/>
                      <a:pt x="3465" y="68"/>
                      <a:pt x="3333" y="46"/>
                    </a:cubicBezTo>
                    <a:cubicBezTo>
                      <a:pt x="3197" y="15"/>
                      <a:pt x="3058" y="1"/>
                      <a:pt x="29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9" name="Google Shape;1109;p43"/>
              <p:cNvSpPr/>
              <p:nvPr/>
            </p:nvSpPr>
            <p:spPr>
              <a:xfrm>
                <a:off x="3665125" y="4602500"/>
                <a:ext cx="96350" cy="112075"/>
              </a:xfrm>
              <a:custGeom>
                <a:rect b="b" l="l" r="r" t="t"/>
                <a:pathLst>
                  <a:path extrusionOk="0" h="4483" w="3854">
                    <a:moveTo>
                      <a:pt x="2070" y="1"/>
                    </a:moveTo>
                    <a:cubicBezTo>
                      <a:pt x="1976" y="1"/>
                      <a:pt x="1962" y="159"/>
                      <a:pt x="2066" y="179"/>
                    </a:cubicBezTo>
                    <a:cubicBezTo>
                      <a:pt x="2287" y="246"/>
                      <a:pt x="2419" y="488"/>
                      <a:pt x="2375" y="709"/>
                    </a:cubicBezTo>
                    <a:cubicBezTo>
                      <a:pt x="2375" y="974"/>
                      <a:pt x="2176" y="1172"/>
                      <a:pt x="1912" y="1217"/>
                    </a:cubicBezTo>
                    <a:cubicBezTo>
                      <a:pt x="1492" y="1327"/>
                      <a:pt x="1029" y="1437"/>
                      <a:pt x="1073" y="1967"/>
                    </a:cubicBezTo>
                    <a:cubicBezTo>
                      <a:pt x="1073" y="2077"/>
                      <a:pt x="1139" y="2210"/>
                      <a:pt x="1029" y="2298"/>
                    </a:cubicBezTo>
                    <a:cubicBezTo>
                      <a:pt x="941" y="2342"/>
                      <a:pt x="830" y="2386"/>
                      <a:pt x="720" y="2408"/>
                    </a:cubicBezTo>
                    <a:cubicBezTo>
                      <a:pt x="499" y="2497"/>
                      <a:pt x="300" y="2651"/>
                      <a:pt x="168" y="2850"/>
                    </a:cubicBezTo>
                    <a:cubicBezTo>
                      <a:pt x="0" y="3143"/>
                      <a:pt x="111" y="3715"/>
                      <a:pt x="520" y="3715"/>
                    </a:cubicBezTo>
                    <a:cubicBezTo>
                      <a:pt x="542" y="3715"/>
                      <a:pt x="564" y="3714"/>
                      <a:pt x="587" y="3710"/>
                    </a:cubicBezTo>
                    <a:cubicBezTo>
                      <a:pt x="720" y="3688"/>
                      <a:pt x="742" y="3512"/>
                      <a:pt x="609" y="3446"/>
                    </a:cubicBezTo>
                    <a:cubicBezTo>
                      <a:pt x="455" y="3379"/>
                      <a:pt x="389" y="3181"/>
                      <a:pt x="455" y="3026"/>
                    </a:cubicBezTo>
                    <a:cubicBezTo>
                      <a:pt x="587" y="2806"/>
                      <a:pt x="852" y="2717"/>
                      <a:pt x="1073" y="2629"/>
                    </a:cubicBezTo>
                    <a:cubicBezTo>
                      <a:pt x="1272" y="2563"/>
                      <a:pt x="1426" y="2364"/>
                      <a:pt x="1404" y="2144"/>
                    </a:cubicBezTo>
                    <a:cubicBezTo>
                      <a:pt x="1404" y="2033"/>
                      <a:pt x="1404" y="1923"/>
                      <a:pt x="1404" y="1813"/>
                    </a:cubicBezTo>
                    <a:cubicBezTo>
                      <a:pt x="1448" y="1702"/>
                      <a:pt x="1536" y="1636"/>
                      <a:pt x="1625" y="1614"/>
                    </a:cubicBezTo>
                    <a:cubicBezTo>
                      <a:pt x="1845" y="1548"/>
                      <a:pt x="2066" y="1481"/>
                      <a:pt x="2265" y="1393"/>
                    </a:cubicBezTo>
                    <a:cubicBezTo>
                      <a:pt x="2397" y="1305"/>
                      <a:pt x="2485" y="1195"/>
                      <a:pt x="2552" y="1062"/>
                    </a:cubicBezTo>
                    <a:cubicBezTo>
                      <a:pt x="2574" y="1106"/>
                      <a:pt x="2618" y="1150"/>
                      <a:pt x="2684" y="1150"/>
                    </a:cubicBezTo>
                    <a:cubicBezTo>
                      <a:pt x="2696" y="1150"/>
                      <a:pt x="2708" y="1149"/>
                      <a:pt x="2720" y="1149"/>
                    </a:cubicBezTo>
                    <a:cubicBezTo>
                      <a:pt x="3012" y="1149"/>
                      <a:pt x="3243" y="1403"/>
                      <a:pt x="3412" y="1636"/>
                    </a:cubicBezTo>
                    <a:cubicBezTo>
                      <a:pt x="3655" y="1967"/>
                      <a:pt x="3501" y="2342"/>
                      <a:pt x="3302" y="2673"/>
                    </a:cubicBezTo>
                    <a:cubicBezTo>
                      <a:pt x="3147" y="2916"/>
                      <a:pt x="3015" y="3203"/>
                      <a:pt x="2949" y="3490"/>
                    </a:cubicBezTo>
                    <a:cubicBezTo>
                      <a:pt x="2971" y="3666"/>
                      <a:pt x="2971" y="3843"/>
                      <a:pt x="2949" y="4019"/>
                    </a:cubicBezTo>
                    <a:cubicBezTo>
                      <a:pt x="2905" y="4152"/>
                      <a:pt x="2772" y="4240"/>
                      <a:pt x="2728" y="4373"/>
                    </a:cubicBezTo>
                    <a:cubicBezTo>
                      <a:pt x="2728" y="4417"/>
                      <a:pt x="2728" y="4483"/>
                      <a:pt x="2794" y="4483"/>
                    </a:cubicBezTo>
                    <a:cubicBezTo>
                      <a:pt x="2949" y="4461"/>
                      <a:pt x="3081" y="4351"/>
                      <a:pt x="3125" y="4196"/>
                    </a:cubicBezTo>
                    <a:cubicBezTo>
                      <a:pt x="3192" y="4019"/>
                      <a:pt x="3236" y="3821"/>
                      <a:pt x="3214" y="3600"/>
                    </a:cubicBezTo>
                    <a:cubicBezTo>
                      <a:pt x="3214" y="3181"/>
                      <a:pt x="3567" y="2850"/>
                      <a:pt x="3699" y="2453"/>
                    </a:cubicBezTo>
                    <a:cubicBezTo>
                      <a:pt x="3854" y="2077"/>
                      <a:pt x="3765" y="1658"/>
                      <a:pt x="3501" y="1349"/>
                    </a:cubicBezTo>
                    <a:cubicBezTo>
                      <a:pt x="3324" y="1062"/>
                      <a:pt x="2993" y="886"/>
                      <a:pt x="2640" y="886"/>
                    </a:cubicBezTo>
                    <a:cubicBezTo>
                      <a:pt x="2632" y="878"/>
                      <a:pt x="2625" y="876"/>
                      <a:pt x="2618" y="876"/>
                    </a:cubicBezTo>
                    <a:cubicBezTo>
                      <a:pt x="2603" y="876"/>
                      <a:pt x="2588" y="886"/>
                      <a:pt x="2574" y="886"/>
                    </a:cubicBezTo>
                    <a:lnTo>
                      <a:pt x="2574" y="841"/>
                    </a:lnTo>
                    <a:cubicBezTo>
                      <a:pt x="2640" y="488"/>
                      <a:pt x="2419" y="135"/>
                      <a:pt x="2088" y="3"/>
                    </a:cubicBezTo>
                    <a:cubicBezTo>
                      <a:pt x="2082" y="2"/>
                      <a:pt x="2075" y="1"/>
                      <a:pt x="20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0" name="Google Shape;1110;p43"/>
              <p:cNvSpPr/>
              <p:nvPr/>
            </p:nvSpPr>
            <p:spPr>
              <a:xfrm>
                <a:off x="3609175" y="4598450"/>
                <a:ext cx="83725" cy="110100"/>
              </a:xfrm>
              <a:custGeom>
                <a:rect b="b" l="l" r="r" t="t"/>
                <a:pathLst>
                  <a:path extrusionOk="0" h="4404" w="3349">
                    <a:moveTo>
                      <a:pt x="2632" y="0"/>
                    </a:moveTo>
                    <a:cubicBezTo>
                      <a:pt x="2334" y="0"/>
                      <a:pt x="2049" y="57"/>
                      <a:pt x="1788" y="253"/>
                    </a:cubicBezTo>
                    <a:cubicBezTo>
                      <a:pt x="1325" y="606"/>
                      <a:pt x="1038" y="1092"/>
                      <a:pt x="729" y="1533"/>
                    </a:cubicBezTo>
                    <a:cubicBezTo>
                      <a:pt x="398" y="1975"/>
                      <a:pt x="0" y="2372"/>
                      <a:pt x="89" y="2946"/>
                    </a:cubicBezTo>
                    <a:cubicBezTo>
                      <a:pt x="133" y="3210"/>
                      <a:pt x="221" y="3453"/>
                      <a:pt x="376" y="3674"/>
                    </a:cubicBezTo>
                    <a:cubicBezTo>
                      <a:pt x="508" y="3939"/>
                      <a:pt x="663" y="4159"/>
                      <a:pt x="839" y="4380"/>
                    </a:cubicBezTo>
                    <a:cubicBezTo>
                      <a:pt x="855" y="4396"/>
                      <a:pt x="874" y="4403"/>
                      <a:pt x="893" y="4403"/>
                    </a:cubicBezTo>
                    <a:cubicBezTo>
                      <a:pt x="953" y="4403"/>
                      <a:pt x="1016" y="4336"/>
                      <a:pt x="1016" y="4270"/>
                    </a:cubicBezTo>
                    <a:cubicBezTo>
                      <a:pt x="972" y="4049"/>
                      <a:pt x="861" y="3850"/>
                      <a:pt x="729" y="3674"/>
                    </a:cubicBezTo>
                    <a:cubicBezTo>
                      <a:pt x="574" y="3475"/>
                      <a:pt x="464" y="3232"/>
                      <a:pt x="398" y="2990"/>
                    </a:cubicBezTo>
                    <a:cubicBezTo>
                      <a:pt x="287" y="2482"/>
                      <a:pt x="685" y="2063"/>
                      <a:pt x="972" y="1688"/>
                    </a:cubicBezTo>
                    <a:cubicBezTo>
                      <a:pt x="1214" y="1268"/>
                      <a:pt x="1523" y="893"/>
                      <a:pt x="1854" y="540"/>
                    </a:cubicBezTo>
                    <a:cubicBezTo>
                      <a:pt x="2150" y="261"/>
                      <a:pt x="2483" y="189"/>
                      <a:pt x="2843" y="189"/>
                    </a:cubicBezTo>
                    <a:cubicBezTo>
                      <a:pt x="2966" y="189"/>
                      <a:pt x="3093" y="198"/>
                      <a:pt x="3223" y="209"/>
                    </a:cubicBezTo>
                    <a:cubicBezTo>
                      <a:pt x="3231" y="211"/>
                      <a:pt x="3239" y="211"/>
                      <a:pt x="3246" y="211"/>
                    </a:cubicBezTo>
                    <a:cubicBezTo>
                      <a:pt x="3336" y="211"/>
                      <a:pt x="3348" y="95"/>
                      <a:pt x="3267" y="54"/>
                    </a:cubicBezTo>
                    <a:cubicBezTo>
                      <a:pt x="3051" y="27"/>
                      <a:pt x="2838" y="0"/>
                      <a:pt x="26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11" name="Google Shape;1111;p43"/>
            <p:cNvGrpSpPr/>
            <p:nvPr/>
          </p:nvGrpSpPr>
          <p:grpSpPr>
            <a:xfrm>
              <a:off x="1061200" y="2426059"/>
              <a:ext cx="2884973" cy="1803255"/>
              <a:chOff x="2262925" y="4035350"/>
              <a:chExt cx="1660225" cy="1037725"/>
            </a:xfrm>
          </p:grpSpPr>
          <p:sp>
            <p:nvSpPr>
              <p:cNvPr id="1112" name="Google Shape;1112;p43"/>
              <p:cNvSpPr/>
              <p:nvPr/>
            </p:nvSpPr>
            <p:spPr>
              <a:xfrm>
                <a:off x="3378500" y="4485050"/>
                <a:ext cx="196500" cy="108425"/>
              </a:xfrm>
              <a:custGeom>
                <a:rect b="b" l="l" r="r" t="t"/>
                <a:pathLst>
                  <a:path extrusionOk="0" h="4337" w="7860">
                    <a:moveTo>
                      <a:pt x="1437" y="0"/>
                    </a:moveTo>
                    <a:cubicBezTo>
                      <a:pt x="797" y="22"/>
                      <a:pt x="422" y="596"/>
                      <a:pt x="157" y="1103"/>
                    </a:cubicBezTo>
                    <a:cubicBezTo>
                      <a:pt x="1" y="1445"/>
                      <a:pt x="293" y="1713"/>
                      <a:pt x="574" y="1713"/>
                    </a:cubicBezTo>
                    <a:cubicBezTo>
                      <a:pt x="729" y="1713"/>
                      <a:pt x="881" y="1631"/>
                      <a:pt x="951" y="1435"/>
                    </a:cubicBezTo>
                    <a:cubicBezTo>
                      <a:pt x="1018" y="1214"/>
                      <a:pt x="1150" y="1015"/>
                      <a:pt x="1327" y="883"/>
                    </a:cubicBezTo>
                    <a:cubicBezTo>
                      <a:pt x="1375" y="850"/>
                      <a:pt x="1435" y="830"/>
                      <a:pt x="1490" y="830"/>
                    </a:cubicBezTo>
                    <a:cubicBezTo>
                      <a:pt x="1510" y="830"/>
                      <a:pt x="1530" y="833"/>
                      <a:pt x="1547" y="839"/>
                    </a:cubicBezTo>
                    <a:cubicBezTo>
                      <a:pt x="1658" y="861"/>
                      <a:pt x="1768" y="905"/>
                      <a:pt x="1878" y="971"/>
                    </a:cubicBezTo>
                    <a:cubicBezTo>
                      <a:pt x="2452" y="1280"/>
                      <a:pt x="3004" y="1677"/>
                      <a:pt x="3578" y="2030"/>
                    </a:cubicBezTo>
                    <a:lnTo>
                      <a:pt x="7153" y="4259"/>
                    </a:lnTo>
                    <a:cubicBezTo>
                      <a:pt x="7223" y="4312"/>
                      <a:pt x="7306" y="4336"/>
                      <a:pt x="7390" y="4336"/>
                    </a:cubicBezTo>
                    <a:cubicBezTo>
                      <a:pt x="7518" y="4336"/>
                      <a:pt x="7647" y="4278"/>
                      <a:pt x="7727" y="4171"/>
                    </a:cubicBezTo>
                    <a:cubicBezTo>
                      <a:pt x="7859" y="3995"/>
                      <a:pt x="7837" y="3730"/>
                      <a:pt x="7661" y="3597"/>
                    </a:cubicBezTo>
                    <a:lnTo>
                      <a:pt x="4549" y="1677"/>
                    </a:lnTo>
                    <a:lnTo>
                      <a:pt x="3004" y="684"/>
                    </a:lnTo>
                    <a:cubicBezTo>
                      <a:pt x="2518" y="397"/>
                      <a:pt x="2033" y="0"/>
                      <a:pt x="14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3" name="Google Shape;1113;p43"/>
              <p:cNvSpPr/>
              <p:nvPr/>
            </p:nvSpPr>
            <p:spPr>
              <a:xfrm>
                <a:off x="3397475" y="4491975"/>
                <a:ext cx="12000" cy="17375"/>
              </a:xfrm>
              <a:custGeom>
                <a:rect b="b" l="l" r="r" t="t"/>
                <a:pathLst>
                  <a:path extrusionOk="0" h="695" w="480">
                    <a:moveTo>
                      <a:pt x="29" y="1"/>
                    </a:moveTo>
                    <a:cubicBezTo>
                      <a:pt x="18" y="1"/>
                      <a:pt x="0" y="16"/>
                      <a:pt x="16" y="32"/>
                    </a:cubicBezTo>
                    <a:cubicBezTo>
                      <a:pt x="82" y="142"/>
                      <a:pt x="148" y="253"/>
                      <a:pt x="214" y="363"/>
                    </a:cubicBezTo>
                    <a:cubicBezTo>
                      <a:pt x="237" y="429"/>
                      <a:pt x="259" y="473"/>
                      <a:pt x="303" y="540"/>
                    </a:cubicBezTo>
                    <a:cubicBezTo>
                      <a:pt x="325" y="606"/>
                      <a:pt x="347" y="672"/>
                      <a:pt x="391" y="694"/>
                    </a:cubicBezTo>
                    <a:cubicBezTo>
                      <a:pt x="413" y="694"/>
                      <a:pt x="435" y="694"/>
                      <a:pt x="435" y="672"/>
                    </a:cubicBezTo>
                    <a:cubicBezTo>
                      <a:pt x="479" y="606"/>
                      <a:pt x="413" y="540"/>
                      <a:pt x="391" y="495"/>
                    </a:cubicBezTo>
                    <a:cubicBezTo>
                      <a:pt x="347" y="429"/>
                      <a:pt x="325" y="363"/>
                      <a:pt x="303" y="319"/>
                    </a:cubicBezTo>
                    <a:cubicBezTo>
                      <a:pt x="214" y="209"/>
                      <a:pt x="126" y="98"/>
                      <a:pt x="38" y="10"/>
                    </a:cubicBezTo>
                    <a:cubicBezTo>
                      <a:pt x="38" y="3"/>
                      <a:pt x="34" y="1"/>
                      <a:pt x="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4" name="Google Shape;1114;p43"/>
              <p:cNvSpPr/>
              <p:nvPr/>
            </p:nvSpPr>
            <p:spPr>
              <a:xfrm>
                <a:off x="3407400" y="4486475"/>
                <a:ext cx="7025" cy="19250"/>
              </a:xfrm>
              <a:custGeom>
                <a:rect b="b" l="l" r="r" t="t"/>
                <a:pathLst>
                  <a:path extrusionOk="0" h="770" w="281">
                    <a:moveTo>
                      <a:pt x="47" y="0"/>
                    </a:moveTo>
                    <a:cubicBezTo>
                      <a:pt x="29" y="0"/>
                      <a:pt x="1" y="16"/>
                      <a:pt x="16" y="31"/>
                    </a:cubicBezTo>
                    <a:cubicBezTo>
                      <a:pt x="60" y="164"/>
                      <a:pt x="126" y="274"/>
                      <a:pt x="149" y="406"/>
                    </a:cubicBezTo>
                    <a:cubicBezTo>
                      <a:pt x="171" y="473"/>
                      <a:pt x="171" y="517"/>
                      <a:pt x="193" y="583"/>
                    </a:cubicBezTo>
                    <a:cubicBezTo>
                      <a:pt x="193" y="649"/>
                      <a:pt x="193" y="715"/>
                      <a:pt x="215" y="760"/>
                    </a:cubicBezTo>
                    <a:cubicBezTo>
                      <a:pt x="215" y="767"/>
                      <a:pt x="220" y="769"/>
                      <a:pt x="227" y="769"/>
                    </a:cubicBezTo>
                    <a:cubicBezTo>
                      <a:pt x="242" y="769"/>
                      <a:pt x="266" y="760"/>
                      <a:pt x="281" y="760"/>
                    </a:cubicBezTo>
                    <a:cubicBezTo>
                      <a:pt x="281" y="693"/>
                      <a:pt x="281" y="627"/>
                      <a:pt x="259" y="561"/>
                    </a:cubicBezTo>
                    <a:cubicBezTo>
                      <a:pt x="237" y="495"/>
                      <a:pt x="237" y="451"/>
                      <a:pt x="215" y="384"/>
                    </a:cubicBezTo>
                    <a:cubicBezTo>
                      <a:pt x="171" y="252"/>
                      <a:pt x="126" y="142"/>
                      <a:pt x="60" y="9"/>
                    </a:cubicBezTo>
                    <a:cubicBezTo>
                      <a:pt x="60" y="3"/>
                      <a:pt x="55" y="0"/>
                      <a:pt x="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5" name="Google Shape;1115;p43"/>
              <p:cNvSpPr/>
              <p:nvPr/>
            </p:nvSpPr>
            <p:spPr>
              <a:xfrm>
                <a:off x="3417175" y="4485875"/>
                <a:ext cx="6100" cy="21350"/>
              </a:xfrm>
              <a:custGeom>
                <a:rect b="b" l="l" r="r" t="t"/>
                <a:pathLst>
                  <a:path extrusionOk="0" h="854" w="244">
                    <a:moveTo>
                      <a:pt x="166" y="0"/>
                    </a:moveTo>
                    <a:cubicBezTo>
                      <a:pt x="149" y="0"/>
                      <a:pt x="133" y="11"/>
                      <a:pt x="133" y="33"/>
                    </a:cubicBezTo>
                    <a:cubicBezTo>
                      <a:pt x="133" y="144"/>
                      <a:pt x="133" y="254"/>
                      <a:pt x="133" y="364"/>
                    </a:cubicBezTo>
                    <a:cubicBezTo>
                      <a:pt x="111" y="497"/>
                      <a:pt x="89" y="607"/>
                      <a:pt x="67" y="739"/>
                    </a:cubicBezTo>
                    <a:cubicBezTo>
                      <a:pt x="67" y="762"/>
                      <a:pt x="0" y="828"/>
                      <a:pt x="67" y="850"/>
                    </a:cubicBezTo>
                    <a:cubicBezTo>
                      <a:pt x="71" y="852"/>
                      <a:pt x="76" y="853"/>
                      <a:pt x="80" y="853"/>
                    </a:cubicBezTo>
                    <a:cubicBezTo>
                      <a:pt x="115" y="853"/>
                      <a:pt x="133" y="781"/>
                      <a:pt x="133" y="762"/>
                    </a:cubicBezTo>
                    <a:cubicBezTo>
                      <a:pt x="177" y="651"/>
                      <a:pt x="199" y="541"/>
                      <a:pt x="221" y="408"/>
                    </a:cubicBezTo>
                    <a:cubicBezTo>
                      <a:pt x="243" y="276"/>
                      <a:pt x="243" y="144"/>
                      <a:pt x="199" y="33"/>
                    </a:cubicBezTo>
                    <a:cubicBezTo>
                      <a:pt x="199" y="11"/>
                      <a:pt x="182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6" name="Google Shape;1116;p43"/>
              <p:cNvSpPr/>
              <p:nvPr/>
            </p:nvSpPr>
            <p:spPr>
              <a:xfrm>
                <a:off x="3192800" y="4531000"/>
                <a:ext cx="367850" cy="217075"/>
              </a:xfrm>
              <a:custGeom>
                <a:rect b="b" l="l" r="r" t="t"/>
                <a:pathLst>
                  <a:path extrusionOk="0" h="8683" w="14714">
                    <a:moveTo>
                      <a:pt x="6731" y="1088"/>
                    </a:moveTo>
                    <a:cubicBezTo>
                      <a:pt x="6933" y="1088"/>
                      <a:pt x="7135" y="1128"/>
                      <a:pt x="7320" y="1208"/>
                    </a:cubicBezTo>
                    <a:cubicBezTo>
                      <a:pt x="7673" y="1296"/>
                      <a:pt x="8026" y="1428"/>
                      <a:pt x="8357" y="1605"/>
                    </a:cubicBezTo>
                    <a:cubicBezTo>
                      <a:pt x="8953" y="1914"/>
                      <a:pt x="9417" y="2443"/>
                      <a:pt x="9659" y="3061"/>
                    </a:cubicBezTo>
                    <a:cubicBezTo>
                      <a:pt x="9902" y="3746"/>
                      <a:pt x="9946" y="4496"/>
                      <a:pt x="9770" y="5202"/>
                    </a:cubicBezTo>
                    <a:cubicBezTo>
                      <a:pt x="8821" y="5202"/>
                      <a:pt x="7872" y="5158"/>
                      <a:pt x="6945" y="5048"/>
                    </a:cubicBezTo>
                    <a:cubicBezTo>
                      <a:pt x="6680" y="5004"/>
                      <a:pt x="6393" y="4959"/>
                      <a:pt x="6128" y="4915"/>
                    </a:cubicBezTo>
                    <a:cubicBezTo>
                      <a:pt x="6040" y="4540"/>
                      <a:pt x="5952" y="4143"/>
                      <a:pt x="5864" y="3768"/>
                    </a:cubicBezTo>
                    <a:cubicBezTo>
                      <a:pt x="5753" y="3370"/>
                      <a:pt x="5665" y="2973"/>
                      <a:pt x="5621" y="2554"/>
                    </a:cubicBezTo>
                    <a:cubicBezTo>
                      <a:pt x="5599" y="2002"/>
                      <a:pt x="5775" y="1318"/>
                      <a:pt x="6327" y="1141"/>
                    </a:cubicBezTo>
                    <a:cubicBezTo>
                      <a:pt x="6459" y="1106"/>
                      <a:pt x="6595" y="1088"/>
                      <a:pt x="6731" y="1088"/>
                    </a:cubicBezTo>
                    <a:close/>
                    <a:moveTo>
                      <a:pt x="6781" y="0"/>
                    </a:moveTo>
                    <a:cubicBezTo>
                      <a:pt x="6571" y="0"/>
                      <a:pt x="6360" y="20"/>
                      <a:pt x="6150" y="60"/>
                    </a:cubicBezTo>
                    <a:cubicBezTo>
                      <a:pt x="5223" y="259"/>
                      <a:pt x="4495" y="987"/>
                      <a:pt x="4274" y="1914"/>
                    </a:cubicBezTo>
                    <a:cubicBezTo>
                      <a:pt x="4032" y="2863"/>
                      <a:pt x="4274" y="3790"/>
                      <a:pt x="4583" y="4673"/>
                    </a:cubicBezTo>
                    <a:cubicBezTo>
                      <a:pt x="4297" y="4628"/>
                      <a:pt x="4010" y="4584"/>
                      <a:pt x="3723" y="4562"/>
                    </a:cubicBezTo>
                    <a:cubicBezTo>
                      <a:pt x="3342" y="4513"/>
                      <a:pt x="2940" y="4469"/>
                      <a:pt x="2540" y="4469"/>
                    </a:cubicBezTo>
                    <a:cubicBezTo>
                      <a:pt x="1874" y="4469"/>
                      <a:pt x="1215" y="4590"/>
                      <a:pt x="677" y="5004"/>
                    </a:cubicBezTo>
                    <a:cubicBezTo>
                      <a:pt x="346" y="5268"/>
                      <a:pt x="103" y="5621"/>
                      <a:pt x="37" y="6041"/>
                    </a:cubicBezTo>
                    <a:cubicBezTo>
                      <a:pt x="1" y="6279"/>
                      <a:pt x="207" y="6411"/>
                      <a:pt x="430" y="6411"/>
                    </a:cubicBezTo>
                    <a:cubicBezTo>
                      <a:pt x="476" y="6411"/>
                      <a:pt x="522" y="6405"/>
                      <a:pt x="567" y="6394"/>
                    </a:cubicBezTo>
                    <a:cubicBezTo>
                      <a:pt x="721" y="6504"/>
                      <a:pt x="898" y="6615"/>
                      <a:pt x="1096" y="6703"/>
                    </a:cubicBezTo>
                    <a:cubicBezTo>
                      <a:pt x="1538" y="6902"/>
                      <a:pt x="2001" y="7056"/>
                      <a:pt x="2465" y="7233"/>
                    </a:cubicBezTo>
                    <a:cubicBezTo>
                      <a:pt x="3480" y="7586"/>
                      <a:pt x="4495" y="7895"/>
                      <a:pt x="5532" y="8159"/>
                    </a:cubicBezTo>
                    <a:cubicBezTo>
                      <a:pt x="6791" y="8471"/>
                      <a:pt x="8134" y="8683"/>
                      <a:pt x="9477" y="8683"/>
                    </a:cubicBezTo>
                    <a:cubicBezTo>
                      <a:pt x="10324" y="8683"/>
                      <a:pt x="11171" y="8598"/>
                      <a:pt x="11999" y="8402"/>
                    </a:cubicBezTo>
                    <a:cubicBezTo>
                      <a:pt x="12948" y="8182"/>
                      <a:pt x="14095" y="7740"/>
                      <a:pt x="14493" y="6857"/>
                    </a:cubicBezTo>
                    <a:cubicBezTo>
                      <a:pt x="14713" y="6416"/>
                      <a:pt x="14647" y="5886"/>
                      <a:pt x="14294" y="5511"/>
                    </a:cubicBezTo>
                    <a:cubicBezTo>
                      <a:pt x="13985" y="5246"/>
                      <a:pt x="13610" y="5092"/>
                      <a:pt x="13191" y="5070"/>
                    </a:cubicBezTo>
                    <a:cubicBezTo>
                      <a:pt x="13072" y="5064"/>
                      <a:pt x="12954" y="5061"/>
                      <a:pt x="12836" y="5061"/>
                    </a:cubicBezTo>
                    <a:cubicBezTo>
                      <a:pt x="12513" y="5061"/>
                      <a:pt x="12190" y="5082"/>
                      <a:pt x="11866" y="5114"/>
                    </a:cubicBezTo>
                    <a:cubicBezTo>
                      <a:pt x="11557" y="5158"/>
                      <a:pt x="11226" y="5180"/>
                      <a:pt x="10917" y="5180"/>
                    </a:cubicBezTo>
                    <a:cubicBezTo>
                      <a:pt x="11425" y="3437"/>
                      <a:pt x="10211" y="1605"/>
                      <a:pt x="8777" y="656"/>
                    </a:cubicBezTo>
                    <a:cubicBezTo>
                      <a:pt x="8196" y="229"/>
                      <a:pt x="7497" y="0"/>
                      <a:pt x="67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7" name="Google Shape;1117;p43"/>
              <p:cNvSpPr/>
              <p:nvPr/>
            </p:nvSpPr>
            <p:spPr>
              <a:xfrm>
                <a:off x="3162825" y="4641800"/>
                <a:ext cx="418225" cy="431275"/>
              </a:xfrm>
              <a:custGeom>
                <a:rect b="b" l="l" r="r" t="t"/>
                <a:pathLst>
                  <a:path extrusionOk="0" h="17251" w="16729">
                    <a:moveTo>
                      <a:pt x="2410" y="1"/>
                    </a:moveTo>
                    <a:cubicBezTo>
                      <a:pt x="2314" y="1"/>
                      <a:pt x="2218" y="25"/>
                      <a:pt x="2119" y="86"/>
                    </a:cubicBezTo>
                    <a:cubicBezTo>
                      <a:pt x="1898" y="241"/>
                      <a:pt x="1700" y="439"/>
                      <a:pt x="1545" y="682"/>
                    </a:cubicBezTo>
                    <a:cubicBezTo>
                      <a:pt x="1258" y="1057"/>
                      <a:pt x="1038" y="1498"/>
                      <a:pt x="883" y="1962"/>
                    </a:cubicBezTo>
                    <a:cubicBezTo>
                      <a:pt x="243" y="3441"/>
                      <a:pt x="111" y="5162"/>
                      <a:pt x="66" y="6729"/>
                    </a:cubicBezTo>
                    <a:cubicBezTo>
                      <a:pt x="0" y="8759"/>
                      <a:pt x="287" y="10790"/>
                      <a:pt x="927" y="12710"/>
                    </a:cubicBezTo>
                    <a:cubicBezTo>
                      <a:pt x="1015" y="12908"/>
                      <a:pt x="1104" y="13129"/>
                      <a:pt x="1214" y="13328"/>
                    </a:cubicBezTo>
                    <a:cubicBezTo>
                      <a:pt x="1324" y="13548"/>
                      <a:pt x="1413" y="13769"/>
                      <a:pt x="1523" y="14012"/>
                    </a:cubicBezTo>
                    <a:cubicBezTo>
                      <a:pt x="1545" y="14078"/>
                      <a:pt x="1611" y="14122"/>
                      <a:pt x="1655" y="14166"/>
                    </a:cubicBezTo>
                    <a:cubicBezTo>
                      <a:pt x="1854" y="14519"/>
                      <a:pt x="2075" y="14873"/>
                      <a:pt x="2318" y="15204"/>
                    </a:cubicBezTo>
                    <a:cubicBezTo>
                      <a:pt x="2891" y="15888"/>
                      <a:pt x="3620" y="16417"/>
                      <a:pt x="4436" y="16749"/>
                    </a:cubicBezTo>
                    <a:cubicBezTo>
                      <a:pt x="5330" y="17113"/>
                      <a:pt x="6279" y="17251"/>
                      <a:pt x="7239" y="17251"/>
                    </a:cubicBezTo>
                    <a:cubicBezTo>
                      <a:pt x="8199" y="17251"/>
                      <a:pt x="9170" y="17113"/>
                      <a:pt x="10108" y="16925"/>
                    </a:cubicBezTo>
                    <a:cubicBezTo>
                      <a:pt x="11896" y="16572"/>
                      <a:pt x="13772" y="15976"/>
                      <a:pt x="15096" y="14630"/>
                    </a:cubicBezTo>
                    <a:cubicBezTo>
                      <a:pt x="15692" y="14034"/>
                      <a:pt x="16155" y="13306"/>
                      <a:pt x="16442" y="12511"/>
                    </a:cubicBezTo>
                    <a:cubicBezTo>
                      <a:pt x="16707" y="11628"/>
                      <a:pt x="16729" y="10657"/>
                      <a:pt x="16464" y="9752"/>
                    </a:cubicBezTo>
                    <a:cubicBezTo>
                      <a:pt x="16354" y="9267"/>
                      <a:pt x="16199" y="8803"/>
                      <a:pt x="16067" y="8296"/>
                    </a:cubicBezTo>
                    <a:cubicBezTo>
                      <a:pt x="16045" y="8230"/>
                      <a:pt x="16045" y="8163"/>
                      <a:pt x="16023" y="8075"/>
                    </a:cubicBezTo>
                    <a:cubicBezTo>
                      <a:pt x="15979" y="7722"/>
                      <a:pt x="15957" y="7369"/>
                      <a:pt x="15957" y="6994"/>
                    </a:cubicBezTo>
                    <a:cubicBezTo>
                      <a:pt x="15934" y="6310"/>
                      <a:pt x="15979" y="5625"/>
                      <a:pt x="16023" y="4941"/>
                    </a:cubicBezTo>
                    <a:cubicBezTo>
                      <a:pt x="16045" y="4676"/>
                      <a:pt x="16089" y="4412"/>
                      <a:pt x="16089" y="4147"/>
                    </a:cubicBezTo>
                    <a:cubicBezTo>
                      <a:pt x="16199" y="3838"/>
                      <a:pt x="16265" y="3507"/>
                      <a:pt x="16288" y="3176"/>
                    </a:cubicBezTo>
                    <a:cubicBezTo>
                      <a:pt x="16332" y="2867"/>
                      <a:pt x="16310" y="2536"/>
                      <a:pt x="16265" y="2227"/>
                    </a:cubicBezTo>
                    <a:cubicBezTo>
                      <a:pt x="16221" y="2072"/>
                      <a:pt x="16177" y="1940"/>
                      <a:pt x="16111" y="1785"/>
                    </a:cubicBezTo>
                    <a:cubicBezTo>
                      <a:pt x="16133" y="1653"/>
                      <a:pt x="16067" y="1521"/>
                      <a:pt x="15979" y="1454"/>
                    </a:cubicBezTo>
                    <a:lnTo>
                      <a:pt x="15934" y="1432"/>
                    </a:lnTo>
                    <a:cubicBezTo>
                      <a:pt x="15934" y="1410"/>
                      <a:pt x="15912" y="1388"/>
                      <a:pt x="15912" y="1366"/>
                    </a:cubicBezTo>
                    <a:cubicBezTo>
                      <a:pt x="15881" y="1313"/>
                      <a:pt x="15824" y="1286"/>
                      <a:pt x="15771" y="1286"/>
                    </a:cubicBezTo>
                    <a:cubicBezTo>
                      <a:pt x="15713" y="1286"/>
                      <a:pt x="15659" y="1319"/>
                      <a:pt x="15648" y="1388"/>
                    </a:cubicBezTo>
                    <a:cubicBezTo>
                      <a:pt x="15559" y="1410"/>
                      <a:pt x="15493" y="1454"/>
                      <a:pt x="15449" y="1521"/>
                    </a:cubicBezTo>
                    <a:cubicBezTo>
                      <a:pt x="15405" y="1587"/>
                      <a:pt x="15361" y="1653"/>
                      <a:pt x="15339" y="1741"/>
                    </a:cubicBezTo>
                    <a:cubicBezTo>
                      <a:pt x="15119" y="1814"/>
                      <a:pt x="14885" y="1857"/>
                      <a:pt x="14660" y="1857"/>
                    </a:cubicBezTo>
                    <a:cubicBezTo>
                      <a:pt x="14614" y="1857"/>
                      <a:pt x="14567" y="1855"/>
                      <a:pt x="14522" y="1852"/>
                    </a:cubicBezTo>
                    <a:cubicBezTo>
                      <a:pt x="14235" y="1852"/>
                      <a:pt x="13926" y="1807"/>
                      <a:pt x="13639" y="1807"/>
                    </a:cubicBezTo>
                    <a:cubicBezTo>
                      <a:pt x="13352" y="1807"/>
                      <a:pt x="13043" y="1852"/>
                      <a:pt x="12779" y="1940"/>
                    </a:cubicBezTo>
                    <a:cubicBezTo>
                      <a:pt x="12227" y="2094"/>
                      <a:pt x="11741" y="2403"/>
                      <a:pt x="11190" y="2558"/>
                    </a:cubicBezTo>
                    <a:cubicBezTo>
                      <a:pt x="10914" y="2635"/>
                      <a:pt x="10627" y="2674"/>
                      <a:pt x="10337" y="2674"/>
                    </a:cubicBezTo>
                    <a:cubicBezTo>
                      <a:pt x="10047" y="2674"/>
                      <a:pt x="9755" y="2635"/>
                      <a:pt x="9468" y="2558"/>
                    </a:cubicBezTo>
                    <a:cubicBezTo>
                      <a:pt x="8320" y="2337"/>
                      <a:pt x="7217" y="2006"/>
                      <a:pt x="6114" y="1587"/>
                    </a:cubicBezTo>
                    <a:cubicBezTo>
                      <a:pt x="5032" y="1167"/>
                      <a:pt x="3973" y="704"/>
                      <a:pt x="2958" y="174"/>
                    </a:cubicBezTo>
                    <a:cubicBezTo>
                      <a:pt x="2770" y="88"/>
                      <a:pt x="2591" y="1"/>
                      <a:pt x="24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8" name="Google Shape;1118;p43"/>
              <p:cNvSpPr/>
              <p:nvPr/>
            </p:nvSpPr>
            <p:spPr>
              <a:xfrm>
                <a:off x="3212200" y="4641400"/>
                <a:ext cx="357275" cy="185475"/>
              </a:xfrm>
              <a:custGeom>
                <a:rect b="b" l="l" r="r" t="t"/>
                <a:pathLst>
                  <a:path extrusionOk="0" h="7419" w="14291">
                    <a:moveTo>
                      <a:pt x="5043" y="2221"/>
                    </a:moveTo>
                    <a:cubicBezTo>
                      <a:pt x="5396" y="2375"/>
                      <a:pt x="5772" y="2508"/>
                      <a:pt x="6147" y="2618"/>
                    </a:cubicBezTo>
                    <a:cubicBezTo>
                      <a:pt x="6721" y="2809"/>
                      <a:pt x="7320" y="2907"/>
                      <a:pt x="7923" y="2907"/>
                    </a:cubicBezTo>
                    <a:cubicBezTo>
                      <a:pt x="8295" y="2907"/>
                      <a:pt x="8668" y="2870"/>
                      <a:pt x="9038" y="2795"/>
                    </a:cubicBezTo>
                    <a:lnTo>
                      <a:pt x="9038" y="2817"/>
                    </a:lnTo>
                    <a:cubicBezTo>
                      <a:pt x="8950" y="2993"/>
                      <a:pt x="8839" y="3170"/>
                      <a:pt x="8707" y="3324"/>
                    </a:cubicBezTo>
                    <a:cubicBezTo>
                      <a:pt x="8464" y="3677"/>
                      <a:pt x="8221" y="4030"/>
                      <a:pt x="7934" y="4339"/>
                    </a:cubicBezTo>
                    <a:cubicBezTo>
                      <a:pt x="7427" y="4869"/>
                      <a:pt x="6875" y="5355"/>
                      <a:pt x="6279" y="5730"/>
                    </a:cubicBezTo>
                    <a:cubicBezTo>
                      <a:pt x="6059" y="5818"/>
                      <a:pt x="5860" y="5906"/>
                      <a:pt x="5683" y="6017"/>
                    </a:cubicBezTo>
                    <a:cubicBezTo>
                      <a:pt x="5485" y="6105"/>
                      <a:pt x="5286" y="6193"/>
                      <a:pt x="5065" y="6281"/>
                    </a:cubicBezTo>
                    <a:lnTo>
                      <a:pt x="5043" y="6304"/>
                    </a:lnTo>
                    <a:cubicBezTo>
                      <a:pt x="4823" y="6326"/>
                      <a:pt x="4602" y="6348"/>
                      <a:pt x="4381" y="6348"/>
                    </a:cubicBezTo>
                    <a:lnTo>
                      <a:pt x="3785" y="6348"/>
                    </a:lnTo>
                    <a:cubicBezTo>
                      <a:pt x="3587" y="6348"/>
                      <a:pt x="3388" y="6304"/>
                      <a:pt x="3190" y="6237"/>
                    </a:cubicBezTo>
                    <a:cubicBezTo>
                      <a:pt x="3167" y="6215"/>
                      <a:pt x="3123" y="6193"/>
                      <a:pt x="3101" y="6193"/>
                    </a:cubicBezTo>
                    <a:lnTo>
                      <a:pt x="3057" y="6149"/>
                    </a:lnTo>
                    <a:cubicBezTo>
                      <a:pt x="3035" y="6149"/>
                      <a:pt x="3013" y="6127"/>
                      <a:pt x="2991" y="6105"/>
                    </a:cubicBezTo>
                    <a:lnTo>
                      <a:pt x="2925" y="6039"/>
                    </a:lnTo>
                    <a:cubicBezTo>
                      <a:pt x="2770" y="5906"/>
                      <a:pt x="2682" y="5730"/>
                      <a:pt x="2638" y="5531"/>
                    </a:cubicBezTo>
                    <a:cubicBezTo>
                      <a:pt x="2594" y="5332"/>
                      <a:pt x="2638" y="5112"/>
                      <a:pt x="2726" y="4913"/>
                    </a:cubicBezTo>
                    <a:cubicBezTo>
                      <a:pt x="2836" y="4715"/>
                      <a:pt x="2969" y="4516"/>
                      <a:pt x="3145" y="4361"/>
                    </a:cubicBezTo>
                    <a:cubicBezTo>
                      <a:pt x="3565" y="3942"/>
                      <a:pt x="4094" y="3655"/>
                      <a:pt x="4514" y="3236"/>
                    </a:cubicBezTo>
                    <a:cubicBezTo>
                      <a:pt x="4756" y="3015"/>
                      <a:pt x="4955" y="2728"/>
                      <a:pt x="5043" y="2397"/>
                    </a:cubicBezTo>
                    <a:cubicBezTo>
                      <a:pt x="5043" y="2331"/>
                      <a:pt x="5043" y="2287"/>
                      <a:pt x="5043" y="2221"/>
                    </a:cubicBezTo>
                    <a:close/>
                    <a:moveTo>
                      <a:pt x="378" y="0"/>
                    </a:moveTo>
                    <a:cubicBezTo>
                      <a:pt x="284" y="0"/>
                      <a:pt x="191" y="11"/>
                      <a:pt x="100" y="36"/>
                    </a:cubicBezTo>
                    <a:cubicBezTo>
                      <a:pt x="0" y="56"/>
                      <a:pt x="8" y="219"/>
                      <a:pt x="108" y="219"/>
                    </a:cubicBezTo>
                    <a:cubicBezTo>
                      <a:pt x="119" y="219"/>
                      <a:pt x="131" y="217"/>
                      <a:pt x="144" y="212"/>
                    </a:cubicBezTo>
                    <a:cubicBezTo>
                      <a:pt x="183" y="209"/>
                      <a:pt x="223" y="207"/>
                      <a:pt x="264" y="207"/>
                    </a:cubicBezTo>
                    <a:cubicBezTo>
                      <a:pt x="471" y="207"/>
                      <a:pt x="687" y="256"/>
                      <a:pt x="872" y="367"/>
                    </a:cubicBezTo>
                    <a:cubicBezTo>
                      <a:pt x="1137" y="477"/>
                      <a:pt x="1424" y="610"/>
                      <a:pt x="1689" y="720"/>
                    </a:cubicBezTo>
                    <a:cubicBezTo>
                      <a:pt x="2196" y="941"/>
                      <a:pt x="2704" y="1183"/>
                      <a:pt x="3212" y="1404"/>
                    </a:cubicBezTo>
                    <a:lnTo>
                      <a:pt x="3852" y="1713"/>
                    </a:lnTo>
                    <a:cubicBezTo>
                      <a:pt x="3874" y="1735"/>
                      <a:pt x="3896" y="1757"/>
                      <a:pt x="3918" y="1779"/>
                    </a:cubicBezTo>
                    <a:cubicBezTo>
                      <a:pt x="3918" y="2066"/>
                      <a:pt x="3653" y="2331"/>
                      <a:pt x="3476" y="2508"/>
                    </a:cubicBezTo>
                    <a:lnTo>
                      <a:pt x="3366" y="2596"/>
                    </a:lnTo>
                    <a:cubicBezTo>
                      <a:pt x="2881" y="2905"/>
                      <a:pt x="2439" y="3258"/>
                      <a:pt x="2042" y="3655"/>
                    </a:cubicBezTo>
                    <a:cubicBezTo>
                      <a:pt x="1623" y="4097"/>
                      <a:pt x="1402" y="4670"/>
                      <a:pt x="1402" y="5266"/>
                    </a:cubicBezTo>
                    <a:cubicBezTo>
                      <a:pt x="1424" y="5862"/>
                      <a:pt x="1689" y="6414"/>
                      <a:pt x="2152" y="6789"/>
                    </a:cubicBezTo>
                    <a:cubicBezTo>
                      <a:pt x="2669" y="7244"/>
                      <a:pt x="3336" y="7418"/>
                      <a:pt x="4017" y="7418"/>
                    </a:cubicBezTo>
                    <a:cubicBezTo>
                      <a:pt x="4557" y="7418"/>
                      <a:pt x="5107" y="7308"/>
                      <a:pt x="5595" y="7142"/>
                    </a:cubicBezTo>
                    <a:cubicBezTo>
                      <a:pt x="6721" y="6679"/>
                      <a:pt x="7736" y="5973"/>
                      <a:pt x="8552" y="5046"/>
                    </a:cubicBezTo>
                    <a:cubicBezTo>
                      <a:pt x="9038" y="4538"/>
                      <a:pt x="9457" y="3986"/>
                      <a:pt x="9899" y="3435"/>
                    </a:cubicBezTo>
                    <a:cubicBezTo>
                      <a:pt x="10230" y="2949"/>
                      <a:pt x="10649" y="2508"/>
                      <a:pt x="11135" y="2132"/>
                    </a:cubicBezTo>
                    <a:cubicBezTo>
                      <a:pt x="11157" y="2110"/>
                      <a:pt x="11179" y="2088"/>
                      <a:pt x="11201" y="2066"/>
                    </a:cubicBezTo>
                    <a:cubicBezTo>
                      <a:pt x="11510" y="2066"/>
                      <a:pt x="11819" y="2088"/>
                      <a:pt x="12150" y="2110"/>
                    </a:cubicBezTo>
                    <a:cubicBezTo>
                      <a:pt x="12227" y="2121"/>
                      <a:pt x="12304" y="2127"/>
                      <a:pt x="12384" y="2127"/>
                    </a:cubicBezTo>
                    <a:cubicBezTo>
                      <a:pt x="12464" y="2127"/>
                      <a:pt x="12547" y="2121"/>
                      <a:pt x="12635" y="2110"/>
                    </a:cubicBezTo>
                    <a:cubicBezTo>
                      <a:pt x="12760" y="2126"/>
                      <a:pt x="12896" y="2142"/>
                      <a:pt x="13035" y="2142"/>
                    </a:cubicBezTo>
                    <a:cubicBezTo>
                      <a:pt x="13093" y="2142"/>
                      <a:pt x="13151" y="2139"/>
                      <a:pt x="13209" y="2132"/>
                    </a:cubicBezTo>
                    <a:cubicBezTo>
                      <a:pt x="13364" y="2132"/>
                      <a:pt x="13518" y="2088"/>
                      <a:pt x="13673" y="2066"/>
                    </a:cubicBezTo>
                    <a:cubicBezTo>
                      <a:pt x="13849" y="2044"/>
                      <a:pt x="13982" y="1956"/>
                      <a:pt x="14092" y="1823"/>
                    </a:cubicBezTo>
                    <a:cubicBezTo>
                      <a:pt x="14290" y="1581"/>
                      <a:pt x="14202" y="1228"/>
                      <a:pt x="13937" y="1073"/>
                    </a:cubicBezTo>
                    <a:cubicBezTo>
                      <a:pt x="13695" y="919"/>
                      <a:pt x="13430" y="808"/>
                      <a:pt x="13165" y="742"/>
                    </a:cubicBezTo>
                    <a:cubicBezTo>
                      <a:pt x="12988" y="698"/>
                      <a:pt x="12812" y="676"/>
                      <a:pt x="12657" y="654"/>
                    </a:cubicBezTo>
                    <a:cubicBezTo>
                      <a:pt x="12569" y="643"/>
                      <a:pt x="12481" y="637"/>
                      <a:pt x="12395" y="637"/>
                    </a:cubicBezTo>
                    <a:cubicBezTo>
                      <a:pt x="12310" y="637"/>
                      <a:pt x="12227" y="643"/>
                      <a:pt x="12150" y="654"/>
                    </a:cubicBezTo>
                    <a:cubicBezTo>
                      <a:pt x="12106" y="654"/>
                      <a:pt x="12106" y="698"/>
                      <a:pt x="12150" y="698"/>
                    </a:cubicBezTo>
                    <a:cubicBezTo>
                      <a:pt x="12370" y="742"/>
                      <a:pt x="12591" y="786"/>
                      <a:pt x="12812" y="830"/>
                    </a:cubicBezTo>
                    <a:cubicBezTo>
                      <a:pt x="12988" y="874"/>
                      <a:pt x="13165" y="963"/>
                      <a:pt x="13297" y="1073"/>
                    </a:cubicBezTo>
                    <a:cubicBezTo>
                      <a:pt x="13364" y="1117"/>
                      <a:pt x="13386" y="1205"/>
                      <a:pt x="13386" y="1272"/>
                    </a:cubicBezTo>
                    <a:cubicBezTo>
                      <a:pt x="13342" y="1338"/>
                      <a:pt x="13297" y="1404"/>
                      <a:pt x="13231" y="1448"/>
                    </a:cubicBezTo>
                    <a:cubicBezTo>
                      <a:pt x="13143" y="1514"/>
                      <a:pt x="13033" y="1559"/>
                      <a:pt x="12922" y="1625"/>
                    </a:cubicBezTo>
                    <a:lnTo>
                      <a:pt x="12768" y="1625"/>
                    </a:lnTo>
                    <a:cubicBezTo>
                      <a:pt x="12304" y="1625"/>
                      <a:pt x="11841" y="1559"/>
                      <a:pt x="11377" y="1537"/>
                    </a:cubicBezTo>
                    <a:cubicBezTo>
                      <a:pt x="11306" y="1530"/>
                      <a:pt x="11236" y="1527"/>
                      <a:pt x="11165" y="1527"/>
                    </a:cubicBezTo>
                    <a:cubicBezTo>
                      <a:pt x="10752" y="1527"/>
                      <a:pt x="10345" y="1635"/>
                      <a:pt x="9987" y="1823"/>
                    </a:cubicBezTo>
                    <a:cubicBezTo>
                      <a:pt x="9590" y="2066"/>
                      <a:pt x="9148" y="2221"/>
                      <a:pt x="8685" y="2309"/>
                    </a:cubicBezTo>
                    <a:cubicBezTo>
                      <a:pt x="8486" y="2342"/>
                      <a:pt x="8285" y="2357"/>
                      <a:pt x="8085" y="2357"/>
                    </a:cubicBezTo>
                    <a:cubicBezTo>
                      <a:pt x="7353" y="2357"/>
                      <a:pt x="6619" y="2159"/>
                      <a:pt x="5926" y="1934"/>
                    </a:cubicBezTo>
                    <a:cubicBezTo>
                      <a:pt x="4999" y="1647"/>
                      <a:pt x="4094" y="1272"/>
                      <a:pt x="3167" y="941"/>
                    </a:cubicBezTo>
                    <a:cubicBezTo>
                      <a:pt x="2616" y="742"/>
                      <a:pt x="2086" y="543"/>
                      <a:pt x="1534" y="345"/>
                    </a:cubicBezTo>
                    <a:cubicBezTo>
                      <a:pt x="1194" y="201"/>
                      <a:pt x="781" y="0"/>
                      <a:pt x="3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9" name="Google Shape;1119;p43"/>
              <p:cNvSpPr/>
              <p:nvPr/>
            </p:nvSpPr>
            <p:spPr>
              <a:xfrm>
                <a:off x="3221525" y="4240250"/>
                <a:ext cx="363400" cy="318550"/>
              </a:xfrm>
              <a:custGeom>
                <a:rect b="b" l="l" r="r" t="t"/>
                <a:pathLst>
                  <a:path extrusionOk="0" h="12742" w="14536">
                    <a:moveTo>
                      <a:pt x="6401" y="0"/>
                    </a:moveTo>
                    <a:cubicBezTo>
                      <a:pt x="5918" y="0"/>
                      <a:pt x="5435" y="42"/>
                      <a:pt x="4957" y="126"/>
                    </a:cubicBezTo>
                    <a:lnTo>
                      <a:pt x="4891" y="148"/>
                    </a:lnTo>
                    <a:cubicBezTo>
                      <a:pt x="4843" y="115"/>
                      <a:pt x="4794" y="95"/>
                      <a:pt x="4754" y="95"/>
                    </a:cubicBezTo>
                    <a:cubicBezTo>
                      <a:pt x="4740" y="95"/>
                      <a:pt x="4726" y="98"/>
                      <a:pt x="4715" y="103"/>
                    </a:cubicBezTo>
                    <a:cubicBezTo>
                      <a:pt x="2817" y="589"/>
                      <a:pt x="1272" y="2134"/>
                      <a:pt x="499" y="3922"/>
                    </a:cubicBezTo>
                    <a:lnTo>
                      <a:pt x="477" y="3966"/>
                    </a:lnTo>
                    <a:cubicBezTo>
                      <a:pt x="433" y="4010"/>
                      <a:pt x="411" y="4076"/>
                      <a:pt x="411" y="4142"/>
                    </a:cubicBezTo>
                    <a:cubicBezTo>
                      <a:pt x="212" y="4650"/>
                      <a:pt x="80" y="5202"/>
                      <a:pt x="36" y="5753"/>
                    </a:cubicBezTo>
                    <a:cubicBezTo>
                      <a:pt x="0" y="5931"/>
                      <a:pt x="150" y="6065"/>
                      <a:pt x="314" y="6065"/>
                    </a:cubicBezTo>
                    <a:cubicBezTo>
                      <a:pt x="354" y="6065"/>
                      <a:pt x="394" y="6057"/>
                      <a:pt x="433" y="6040"/>
                    </a:cubicBezTo>
                    <a:cubicBezTo>
                      <a:pt x="1912" y="5356"/>
                      <a:pt x="3479" y="4782"/>
                      <a:pt x="5134" y="4738"/>
                    </a:cubicBezTo>
                    <a:cubicBezTo>
                      <a:pt x="5194" y="4736"/>
                      <a:pt x="5255" y="4735"/>
                      <a:pt x="5315" y="4735"/>
                    </a:cubicBezTo>
                    <a:cubicBezTo>
                      <a:pt x="6578" y="4735"/>
                      <a:pt x="7829" y="5175"/>
                      <a:pt x="8819" y="5996"/>
                    </a:cubicBezTo>
                    <a:cubicBezTo>
                      <a:pt x="9261" y="6371"/>
                      <a:pt x="9636" y="6857"/>
                      <a:pt x="9901" y="7408"/>
                    </a:cubicBezTo>
                    <a:cubicBezTo>
                      <a:pt x="10166" y="8071"/>
                      <a:pt x="10232" y="8777"/>
                      <a:pt x="10122" y="9483"/>
                    </a:cubicBezTo>
                    <a:cubicBezTo>
                      <a:pt x="10077" y="9880"/>
                      <a:pt x="9989" y="10278"/>
                      <a:pt x="9879" y="10675"/>
                    </a:cubicBezTo>
                    <a:cubicBezTo>
                      <a:pt x="9768" y="11006"/>
                      <a:pt x="9680" y="11359"/>
                      <a:pt x="9658" y="11712"/>
                    </a:cubicBezTo>
                    <a:cubicBezTo>
                      <a:pt x="9614" y="12043"/>
                      <a:pt x="9746" y="12374"/>
                      <a:pt x="9989" y="12595"/>
                    </a:cubicBezTo>
                    <a:cubicBezTo>
                      <a:pt x="10149" y="12702"/>
                      <a:pt x="10330" y="12741"/>
                      <a:pt x="10514" y="12741"/>
                    </a:cubicBezTo>
                    <a:cubicBezTo>
                      <a:pt x="10710" y="12741"/>
                      <a:pt x="10910" y="12696"/>
                      <a:pt x="11093" y="12639"/>
                    </a:cubicBezTo>
                    <a:cubicBezTo>
                      <a:pt x="12439" y="12264"/>
                      <a:pt x="13432" y="11050"/>
                      <a:pt x="13940" y="9792"/>
                    </a:cubicBezTo>
                    <a:cubicBezTo>
                      <a:pt x="14425" y="8578"/>
                      <a:pt x="14535" y="7254"/>
                      <a:pt x="14271" y="5974"/>
                    </a:cubicBezTo>
                    <a:cubicBezTo>
                      <a:pt x="14006" y="4694"/>
                      <a:pt x="13388" y="3502"/>
                      <a:pt x="12483" y="2553"/>
                    </a:cubicBezTo>
                    <a:cubicBezTo>
                      <a:pt x="11556" y="1582"/>
                      <a:pt x="10408" y="876"/>
                      <a:pt x="9128" y="457"/>
                    </a:cubicBezTo>
                    <a:cubicBezTo>
                      <a:pt x="8245" y="152"/>
                      <a:pt x="7323" y="0"/>
                      <a:pt x="64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0" name="Google Shape;1120;p43"/>
              <p:cNvSpPr/>
              <p:nvPr/>
            </p:nvSpPr>
            <p:spPr>
              <a:xfrm>
                <a:off x="2353425" y="4107375"/>
                <a:ext cx="766925" cy="659625"/>
              </a:xfrm>
              <a:custGeom>
                <a:rect b="b" l="l" r="r" t="t"/>
                <a:pathLst>
                  <a:path extrusionOk="0" h="26385" w="30677">
                    <a:moveTo>
                      <a:pt x="15548" y="0"/>
                    </a:moveTo>
                    <a:cubicBezTo>
                      <a:pt x="15322" y="0"/>
                      <a:pt x="15096" y="11"/>
                      <a:pt x="14875" y="34"/>
                    </a:cubicBezTo>
                    <a:cubicBezTo>
                      <a:pt x="14412" y="34"/>
                      <a:pt x="13926" y="78"/>
                      <a:pt x="13463" y="144"/>
                    </a:cubicBezTo>
                    <a:cubicBezTo>
                      <a:pt x="12536" y="254"/>
                      <a:pt x="11609" y="431"/>
                      <a:pt x="10726" y="718"/>
                    </a:cubicBezTo>
                    <a:cubicBezTo>
                      <a:pt x="10550" y="762"/>
                      <a:pt x="10395" y="828"/>
                      <a:pt x="10241" y="872"/>
                    </a:cubicBezTo>
                    <a:lnTo>
                      <a:pt x="10108" y="872"/>
                    </a:lnTo>
                    <a:cubicBezTo>
                      <a:pt x="9932" y="938"/>
                      <a:pt x="9777" y="1027"/>
                      <a:pt x="9623" y="1093"/>
                    </a:cubicBezTo>
                    <a:cubicBezTo>
                      <a:pt x="8409" y="1578"/>
                      <a:pt x="7305" y="2263"/>
                      <a:pt x="6334" y="3101"/>
                    </a:cubicBezTo>
                    <a:cubicBezTo>
                      <a:pt x="5959" y="3410"/>
                      <a:pt x="5606" y="3763"/>
                      <a:pt x="5275" y="4138"/>
                    </a:cubicBezTo>
                    <a:cubicBezTo>
                      <a:pt x="5076" y="4359"/>
                      <a:pt x="4856" y="4580"/>
                      <a:pt x="4679" y="4823"/>
                    </a:cubicBezTo>
                    <a:cubicBezTo>
                      <a:pt x="3686" y="5904"/>
                      <a:pt x="2869" y="7140"/>
                      <a:pt x="2251" y="8464"/>
                    </a:cubicBezTo>
                    <a:cubicBezTo>
                      <a:pt x="640" y="12061"/>
                      <a:pt x="0" y="16034"/>
                      <a:pt x="442" y="19962"/>
                    </a:cubicBezTo>
                    <a:cubicBezTo>
                      <a:pt x="662" y="22169"/>
                      <a:pt x="1214" y="24376"/>
                      <a:pt x="2428" y="26230"/>
                    </a:cubicBezTo>
                    <a:cubicBezTo>
                      <a:pt x="2497" y="26299"/>
                      <a:pt x="2583" y="26333"/>
                      <a:pt x="2670" y="26333"/>
                    </a:cubicBezTo>
                    <a:cubicBezTo>
                      <a:pt x="2723" y="26333"/>
                      <a:pt x="2776" y="26321"/>
                      <a:pt x="2825" y="26296"/>
                    </a:cubicBezTo>
                    <a:cubicBezTo>
                      <a:pt x="2874" y="26335"/>
                      <a:pt x="2935" y="26352"/>
                      <a:pt x="2997" y="26352"/>
                    </a:cubicBezTo>
                    <a:cubicBezTo>
                      <a:pt x="3078" y="26352"/>
                      <a:pt x="3160" y="26324"/>
                      <a:pt x="3222" y="26274"/>
                    </a:cubicBezTo>
                    <a:cubicBezTo>
                      <a:pt x="3311" y="26340"/>
                      <a:pt x="3399" y="26362"/>
                      <a:pt x="3487" y="26385"/>
                    </a:cubicBezTo>
                    <a:lnTo>
                      <a:pt x="3686" y="26385"/>
                    </a:lnTo>
                    <a:cubicBezTo>
                      <a:pt x="3774" y="26362"/>
                      <a:pt x="3862" y="26318"/>
                      <a:pt x="3929" y="26274"/>
                    </a:cubicBezTo>
                    <a:lnTo>
                      <a:pt x="3973" y="26230"/>
                    </a:lnTo>
                    <a:lnTo>
                      <a:pt x="4039" y="26230"/>
                    </a:lnTo>
                    <a:cubicBezTo>
                      <a:pt x="4083" y="26230"/>
                      <a:pt x="4127" y="26208"/>
                      <a:pt x="4149" y="26186"/>
                    </a:cubicBezTo>
                    <a:cubicBezTo>
                      <a:pt x="6952" y="25612"/>
                      <a:pt x="9667" y="24773"/>
                      <a:pt x="12293" y="23648"/>
                    </a:cubicBezTo>
                    <a:cubicBezTo>
                      <a:pt x="15030" y="22478"/>
                      <a:pt x="17678" y="21132"/>
                      <a:pt x="20238" y="19653"/>
                    </a:cubicBezTo>
                    <a:cubicBezTo>
                      <a:pt x="21518" y="18903"/>
                      <a:pt x="22798" y="18153"/>
                      <a:pt x="24056" y="17402"/>
                    </a:cubicBezTo>
                    <a:cubicBezTo>
                      <a:pt x="25270" y="16630"/>
                      <a:pt x="26484" y="15857"/>
                      <a:pt x="27631" y="14997"/>
                    </a:cubicBezTo>
                    <a:cubicBezTo>
                      <a:pt x="28205" y="14555"/>
                      <a:pt x="28757" y="14092"/>
                      <a:pt x="29287" y="13606"/>
                    </a:cubicBezTo>
                    <a:cubicBezTo>
                      <a:pt x="29573" y="13364"/>
                      <a:pt x="29816" y="13121"/>
                      <a:pt x="30059" y="12856"/>
                    </a:cubicBezTo>
                    <a:cubicBezTo>
                      <a:pt x="30324" y="12635"/>
                      <a:pt x="30522" y="12348"/>
                      <a:pt x="30611" y="12017"/>
                    </a:cubicBezTo>
                    <a:cubicBezTo>
                      <a:pt x="30677" y="11686"/>
                      <a:pt x="30677" y="11333"/>
                      <a:pt x="30589" y="11024"/>
                    </a:cubicBezTo>
                    <a:cubicBezTo>
                      <a:pt x="30522" y="10671"/>
                      <a:pt x="30412" y="10318"/>
                      <a:pt x="30302" y="9965"/>
                    </a:cubicBezTo>
                    <a:cubicBezTo>
                      <a:pt x="30081" y="9281"/>
                      <a:pt x="29794" y="8619"/>
                      <a:pt x="29441" y="7979"/>
                    </a:cubicBezTo>
                    <a:cubicBezTo>
                      <a:pt x="26815" y="3388"/>
                      <a:pt x="22070" y="409"/>
                      <a:pt x="16817" y="56"/>
                    </a:cubicBezTo>
                    <a:cubicBezTo>
                      <a:pt x="16619" y="56"/>
                      <a:pt x="16420" y="56"/>
                      <a:pt x="16221" y="34"/>
                    </a:cubicBezTo>
                    <a:cubicBezTo>
                      <a:pt x="16001" y="11"/>
                      <a:pt x="15774" y="0"/>
                      <a:pt x="155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1" name="Google Shape;1121;p43"/>
              <p:cNvSpPr/>
              <p:nvPr/>
            </p:nvSpPr>
            <p:spPr>
              <a:xfrm>
                <a:off x="2410800" y="4403125"/>
                <a:ext cx="713425" cy="395425"/>
              </a:xfrm>
              <a:custGeom>
                <a:rect b="b" l="l" r="r" t="t"/>
                <a:pathLst>
                  <a:path extrusionOk="0" h="15817" w="28537">
                    <a:moveTo>
                      <a:pt x="28509" y="1"/>
                    </a:moveTo>
                    <a:cubicBezTo>
                      <a:pt x="28376" y="1"/>
                      <a:pt x="25870" y="2809"/>
                      <a:pt x="12536" y="9721"/>
                    </a:cubicBezTo>
                    <a:cubicBezTo>
                      <a:pt x="10594" y="10736"/>
                      <a:pt x="1987" y="13010"/>
                      <a:pt x="265" y="14400"/>
                    </a:cubicBezTo>
                    <a:cubicBezTo>
                      <a:pt x="1" y="14621"/>
                      <a:pt x="332" y="14819"/>
                      <a:pt x="618" y="14863"/>
                    </a:cubicBezTo>
                    <a:cubicBezTo>
                      <a:pt x="2708" y="15505"/>
                      <a:pt x="4915" y="15817"/>
                      <a:pt x="7110" y="15817"/>
                    </a:cubicBezTo>
                    <a:cubicBezTo>
                      <a:pt x="7256" y="15817"/>
                      <a:pt x="7402" y="15815"/>
                      <a:pt x="7548" y="15812"/>
                    </a:cubicBezTo>
                    <a:cubicBezTo>
                      <a:pt x="9932" y="15768"/>
                      <a:pt x="12293" y="15349"/>
                      <a:pt x="14566" y="14577"/>
                    </a:cubicBezTo>
                    <a:cubicBezTo>
                      <a:pt x="16729" y="13826"/>
                      <a:pt x="18760" y="12789"/>
                      <a:pt x="20636" y="11465"/>
                    </a:cubicBezTo>
                    <a:cubicBezTo>
                      <a:pt x="22489" y="10185"/>
                      <a:pt x="24167" y="8640"/>
                      <a:pt x="25601" y="6896"/>
                    </a:cubicBezTo>
                    <a:cubicBezTo>
                      <a:pt x="26947" y="5241"/>
                      <a:pt x="28051" y="3299"/>
                      <a:pt x="28404" y="1180"/>
                    </a:cubicBezTo>
                    <a:cubicBezTo>
                      <a:pt x="28448" y="893"/>
                      <a:pt x="28492" y="651"/>
                      <a:pt x="28514" y="364"/>
                    </a:cubicBezTo>
                    <a:cubicBezTo>
                      <a:pt x="28514" y="364"/>
                      <a:pt x="28514" y="364"/>
                      <a:pt x="28514" y="342"/>
                    </a:cubicBezTo>
                    <a:cubicBezTo>
                      <a:pt x="28514" y="253"/>
                      <a:pt x="28536" y="165"/>
                      <a:pt x="28514" y="55"/>
                    </a:cubicBezTo>
                    <a:cubicBezTo>
                      <a:pt x="28514" y="55"/>
                      <a:pt x="28514" y="55"/>
                      <a:pt x="28514" y="33"/>
                    </a:cubicBezTo>
                    <a:cubicBezTo>
                      <a:pt x="28514" y="33"/>
                      <a:pt x="28514" y="33"/>
                      <a:pt x="28514" y="11"/>
                    </a:cubicBezTo>
                    <a:cubicBezTo>
                      <a:pt x="28515" y="4"/>
                      <a:pt x="28513" y="1"/>
                      <a:pt x="285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2" name="Google Shape;1122;p43"/>
              <p:cNvSpPr/>
              <p:nvPr/>
            </p:nvSpPr>
            <p:spPr>
              <a:xfrm>
                <a:off x="2469525" y="4736175"/>
                <a:ext cx="25150" cy="61925"/>
              </a:xfrm>
              <a:custGeom>
                <a:rect b="b" l="l" r="r" t="t"/>
                <a:pathLst>
                  <a:path extrusionOk="0" h="2477" w="1006">
                    <a:moveTo>
                      <a:pt x="167" y="0"/>
                    </a:moveTo>
                    <a:cubicBezTo>
                      <a:pt x="84" y="0"/>
                      <a:pt x="1" y="63"/>
                      <a:pt x="13" y="173"/>
                    </a:cubicBezTo>
                    <a:cubicBezTo>
                      <a:pt x="79" y="548"/>
                      <a:pt x="190" y="924"/>
                      <a:pt x="300" y="1299"/>
                    </a:cubicBezTo>
                    <a:cubicBezTo>
                      <a:pt x="388" y="1674"/>
                      <a:pt x="521" y="2049"/>
                      <a:pt x="719" y="2402"/>
                    </a:cubicBezTo>
                    <a:cubicBezTo>
                      <a:pt x="742" y="2455"/>
                      <a:pt x="785" y="2477"/>
                      <a:pt x="829" y="2477"/>
                    </a:cubicBezTo>
                    <a:cubicBezTo>
                      <a:pt x="915" y="2477"/>
                      <a:pt x="1006" y="2394"/>
                      <a:pt x="962" y="2292"/>
                    </a:cubicBezTo>
                    <a:cubicBezTo>
                      <a:pt x="852" y="1939"/>
                      <a:pt x="697" y="1586"/>
                      <a:pt x="587" y="1233"/>
                    </a:cubicBezTo>
                    <a:cubicBezTo>
                      <a:pt x="476" y="857"/>
                      <a:pt x="388" y="504"/>
                      <a:pt x="322" y="129"/>
                    </a:cubicBezTo>
                    <a:cubicBezTo>
                      <a:pt x="302" y="41"/>
                      <a:pt x="235" y="0"/>
                      <a:pt x="167" y="0"/>
                    </a:cubicBezTo>
                    <a:close/>
                  </a:path>
                </a:pathLst>
              </a:custGeom>
              <a:solidFill>
                <a:srgbClr val="E0B48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3" name="Google Shape;1123;p43"/>
              <p:cNvSpPr/>
              <p:nvPr/>
            </p:nvSpPr>
            <p:spPr>
              <a:xfrm>
                <a:off x="2551975" y="4705825"/>
                <a:ext cx="43100" cy="94200"/>
              </a:xfrm>
              <a:custGeom>
                <a:rect b="b" l="l" r="r" t="t"/>
                <a:pathLst>
                  <a:path extrusionOk="0" h="3768" w="1724">
                    <a:moveTo>
                      <a:pt x="173" y="0"/>
                    </a:moveTo>
                    <a:cubicBezTo>
                      <a:pt x="85" y="0"/>
                      <a:pt x="1" y="63"/>
                      <a:pt x="25" y="173"/>
                    </a:cubicBezTo>
                    <a:cubicBezTo>
                      <a:pt x="224" y="1431"/>
                      <a:pt x="710" y="2645"/>
                      <a:pt x="1416" y="3727"/>
                    </a:cubicBezTo>
                    <a:cubicBezTo>
                      <a:pt x="1439" y="3755"/>
                      <a:pt x="1472" y="3768"/>
                      <a:pt x="1508" y="3768"/>
                    </a:cubicBezTo>
                    <a:cubicBezTo>
                      <a:pt x="1608" y="3768"/>
                      <a:pt x="1724" y="3670"/>
                      <a:pt x="1659" y="3572"/>
                    </a:cubicBezTo>
                    <a:cubicBezTo>
                      <a:pt x="1019" y="2513"/>
                      <a:pt x="555" y="1343"/>
                      <a:pt x="334" y="129"/>
                    </a:cubicBezTo>
                    <a:cubicBezTo>
                      <a:pt x="315" y="41"/>
                      <a:pt x="243" y="0"/>
                      <a:pt x="173" y="0"/>
                    </a:cubicBezTo>
                    <a:close/>
                  </a:path>
                </a:pathLst>
              </a:custGeom>
              <a:solidFill>
                <a:srgbClr val="E0B48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4" name="Google Shape;1124;p43"/>
              <p:cNvSpPr/>
              <p:nvPr/>
            </p:nvSpPr>
            <p:spPr>
              <a:xfrm>
                <a:off x="2643575" y="4674775"/>
                <a:ext cx="67800" cy="114925"/>
              </a:xfrm>
              <a:custGeom>
                <a:rect b="b" l="l" r="r" t="t"/>
                <a:pathLst>
                  <a:path extrusionOk="0" h="4597" w="2712">
                    <a:moveTo>
                      <a:pt x="175" y="1"/>
                    </a:moveTo>
                    <a:cubicBezTo>
                      <a:pt x="87" y="1"/>
                      <a:pt x="0" y="58"/>
                      <a:pt x="25" y="157"/>
                    </a:cubicBezTo>
                    <a:cubicBezTo>
                      <a:pt x="378" y="1813"/>
                      <a:pt x="1195" y="3335"/>
                      <a:pt x="2386" y="4549"/>
                    </a:cubicBezTo>
                    <a:cubicBezTo>
                      <a:pt x="2419" y="4582"/>
                      <a:pt x="2458" y="4596"/>
                      <a:pt x="2496" y="4596"/>
                    </a:cubicBezTo>
                    <a:cubicBezTo>
                      <a:pt x="2608" y="4596"/>
                      <a:pt x="2712" y="4472"/>
                      <a:pt x="2629" y="4373"/>
                    </a:cubicBezTo>
                    <a:cubicBezTo>
                      <a:pt x="1504" y="3181"/>
                      <a:pt x="709" y="1702"/>
                      <a:pt x="334" y="113"/>
                    </a:cubicBezTo>
                    <a:cubicBezTo>
                      <a:pt x="315" y="36"/>
                      <a:pt x="244" y="1"/>
                      <a:pt x="1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5" name="Google Shape;1125;p43"/>
              <p:cNvSpPr/>
              <p:nvPr/>
            </p:nvSpPr>
            <p:spPr>
              <a:xfrm>
                <a:off x="2741875" y="4642825"/>
                <a:ext cx="74475" cy="109525"/>
              </a:xfrm>
              <a:custGeom>
                <a:rect b="b" l="l" r="r" t="t"/>
                <a:pathLst>
                  <a:path extrusionOk="0" h="4381" w="2979">
                    <a:moveTo>
                      <a:pt x="200" y="1"/>
                    </a:moveTo>
                    <a:cubicBezTo>
                      <a:pt x="97" y="1"/>
                      <a:pt x="0" y="92"/>
                      <a:pt x="43" y="222"/>
                    </a:cubicBezTo>
                    <a:cubicBezTo>
                      <a:pt x="352" y="994"/>
                      <a:pt x="728" y="1722"/>
                      <a:pt x="1169" y="2429"/>
                    </a:cubicBezTo>
                    <a:cubicBezTo>
                      <a:pt x="1610" y="3135"/>
                      <a:pt x="2118" y="3775"/>
                      <a:pt x="2692" y="4349"/>
                    </a:cubicBezTo>
                    <a:cubicBezTo>
                      <a:pt x="2719" y="4371"/>
                      <a:pt x="2748" y="4381"/>
                      <a:pt x="2775" y="4381"/>
                    </a:cubicBezTo>
                    <a:cubicBezTo>
                      <a:pt x="2884" y="4381"/>
                      <a:pt x="2978" y="4233"/>
                      <a:pt x="2890" y="4128"/>
                    </a:cubicBezTo>
                    <a:cubicBezTo>
                      <a:pt x="2383" y="3532"/>
                      <a:pt x="1897" y="2892"/>
                      <a:pt x="1456" y="2230"/>
                    </a:cubicBezTo>
                    <a:cubicBezTo>
                      <a:pt x="1014" y="1546"/>
                      <a:pt x="639" y="840"/>
                      <a:pt x="352" y="89"/>
                    </a:cubicBezTo>
                    <a:cubicBezTo>
                      <a:pt x="314" y="27"/>
                      <a:pt x="256" y="1"/>
                      <a:pt x="2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6" name="Google Shape;1126;p43"/>
              <p:cNvSpPr/>
              <p:nvPr/>
            </p:nvSpPr>
            <p:spPr>
              <a:xfrm>
                <a:off x="2845600" y="4578025"/>
                <a:ext cx="76550" cy="111425"/>
              </a:xfrm>
              <a:custGeom>
                <a:rect b="b" l="l" r="r" t="t"/>
                <a:pathLst>
                  <a:path extrusionOk="0" h="4457" w="3062">
                    <a:moveTo>
                      <a:pt x="205" y="1"/>
                    </a:moveTo>
                    <a:cubicBezTo>
                      <a:pt x="107" y="1"/>
                      <a:pt x="0" y="102"/>
                      <a:pt x="43" y="231"/>
                    </a:cubicBezTo>
                    <a:cubicBezTo>
                      <a:pt x="573" y="1843"/>
                      <a:pt x="1522" y="3277"/>
                      <a:pt x="2758" y="4425"/>
                    </a:cubicBezTo>
                    <a:cubicBezTo>
                      <a:pt x="2785" y="4447"/>
                      <a:pt x="2815" y="4457"/>
                      <a:pt x="2845" y="4457"/>
                    </a:cubicBezTo>
                    <a:cubicBezTo>
                      <a:pt x="2958" y="4457"/>
                      <a:pt x="3062" y="4314"/>
                      <a:pt x="2957" y="4226"/>
                    </a:cubicBezTo>
                    <a:cubicBezTo>
                      <a:pt x="1787" y="3078"/>
                      <a:pt x="882" y="1666"/>
                      <a:pt x="330" y="99"/>
                    </a:cubicBezTo>
                    <a:cubicBezTo>
                      <a:pt x="307" y="30"/>
                      <a:pt x="257" y="1"/>
                      <a:pt x="2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7" name="Google Shape;1127;p43"/>
              <p:cNvSpPr/>
              <p:nvPr/>
            </p:nvSpPr>
            <p:spPr>
              <a:xfrm>
                <a:off x="2927450" y="4532800"/>
                <a:ext cx="71450" cy="103475"/>
              </a:xfrm>
              <a:custGeom>
                <a:rect b="b" l="l" r="r" t="t"/>
                <a:pathLst>
                  <a:path extrusionOk="0" h="4139" w="2858">
                    <a:moveTo>
                      <a:pt x="204" y="0"/>
                    </a:moveTo>
                    <a:cubicBezTo>
                      <a:pt x="102" y="0"/>
                      <a:pt x="0" y="101"/>
                      <a:pt x="58" y="231"/>
                    </a:cubicBezTo>
                    <a:cubicBezTo>
                      <a:pt x="323" y="959"/>
                      <a:pt x="654" y="1665"/>
                      <a:pt x="1073" y="2349"/>
                    </a:cubicBezTo>
                    <a:cubicBezTo>
                      <a:pt x="1426" y="3034"/>
                      <a:pt x="1934" y="3629"/>
                      <a:pt x="2552" y="4115"/>
                    </a:cubicBezTo>
                    <a:cubicBezTo>
                      <a:pt x="2576" y="4131"/>
                      <a:pt x="2604" y="4139"/>
                      <a:pt x="2630" y="4139"/>
                    </a:cubicBezTo>
                    <a:cubicBezTo>
                      <a:pt x="2747" y="4139"/>
                      <a:pt x="2858" y="4002"/>
                      <a:pt x="2750" y="3894"/>
                    </a:cubicBezTo>
                    <a:cubicBezTo>
                      <a:pt x="2485" y="3607"/>
                      <a:pt x="2221" y="3365"/>
                      <a:pt x="2000" y="3078"/>
                    </a:cubicBezTo>
                    <a:cubicBezTo>
                      <a:pt x="1757" y="2791"/>
                      <a:pt x="1536" y="2482"/>
                      <a:pt x="1338" y="2151"/>
                    </a:cubicBezTo>
                    <a:cubicBezTo>
                      <a:pt x="963" y="1489"/>
                      <a:pt x="632" y="805"/>
                      <a:pt x="345" y="98"/>
                    </a:cubicBezTo>
                    <a:cubicBezTo>
                      <a:pt x="314" y="29"/>
                      <a:pt x="259" y="0"/>
                      <a:pt x="204" y="0"/>
                    </a:cubicBezTo>
                    <a:close/>
                  </a:path>
                </a:pathLst>
              </a:custGeom>
              <a:solidFill>
                <a:srgbClr val="E0B48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8" name="Google Shape;1128;p43"/>
              <p:cNvSpPr/>
              <p:nvPr/>
            </p:nvSpPr>
            <p:spPr>
              <a:xfrm>
                <a:off x="3014750" y="4478375"/>
                <a:ext cx="71450" cy="57925"/>
              </a:xfrm>
              <a:custGeom>
                <a:rect b="b" l="l" r="r" t="t"/>
                <a:pathLst>
                  <a:path extrusionOk="0" h="2317" w="2858">
                    <a:moveTo>
                      <a:pt x="253" y="0"/>
                    </a:moveTo>
                    <a:cubicBezTo>
                      <a:pt x="126" y="0"/>
                      <a:pt x="1" y="145"/>
                      <a:pt x="97" y="289"/>
                    </a:cubicBezTo>
                    <a:cubicBezTo>
                      <a:pt x="781" y="1128"/>
                      <a:pt x="1620" y="1812"/>
                      <a:pt x="2591" y="2297"/>
                    </a:cubicBezTo>
                    <a:cubicBezTo>
                      <a:pt x="2614" y="2311"/>
                      <a:pt x="2637" y="2316"/>
                      <a:pt x="2658" y="2316"/>
                    </a:cubicBezTo>
                    <a:cubicBezTo>
                      <a:pt x="2779" y="2316"/>
                      <a:pt x="2858" y="2133"/>
                      <a:pt x="2745" y="2077"/>
                    </a:cubicBezTo>
                    <a:cubicBezTo>
                      <a:pt x="1840" y="1547"/>
                      <a:pt x="1046" y="863"/>
                      <a:pt x="384" y="68"/>
                    </a:cubicBezTo>
                    <a:cubicBezTo>
                      <a:pt x="348" y="20"/>
                      <a:pt x="300" y="0"/>
                      <a:pt x="253" y="0"/>
                    </a:cubicBezTo>
                    <a:close/>
                  </a:path>
                </a:pathLst>
              </a:custGeom>
              <a:solidFill>
                <a:srgbClr val="E0B48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9" name="Google Shape;1129;p43"/>
              <p:cNvSpPr/>
              <p:nvPr/>
            </p:nvSpPr>
            <p:spPr>
              <a:xfrm>
                <a:off x="2392600" y="4508025"/>
                <a:ext cx="210400" cy="239000"/>
              </a:xfrm>
              <a:custGeom>
                <a:rect b="b" l="l" r="r" t="t"/>
                <a:pathLst>
                  <a:path extrusionOk="0" h="9560" w="8416">
                    <a:moveTo>
                      <a:pt x="1877" y="0"/>
                    </a:moveTo>
                    <a:cubicBezTo>
                      <a:pt x="1655" y="0"/>
                      <a:pt x="1444" y="112"/>
                      <a:pt x="1324" y="317"/>
                    </a:cubicBezTo>
                    <a:cubicBezTo>
                      <a:pt x="1170" y="604"/>
                      <a:pt x="1037" y="913"/>
                      <a:pt x="949" y="1222"/>
                    </a:cubicBezTo>
                    <a:cubicBezTo>
                      <a:pt x="706" y="1818"/>
                      <a:pt x="508" y="2458"/>
                      <a:pt x="353" y="3098"/>
                    </a:cubicBezTo>
                    <a:cubicBezTo>
                      <a:pt x="133" y="3716"/>
                      <a:pt x="22" y="4378"/>
                      <a:pt x="0" y="5062"/>
                    </a:cubicBezTo>
                    <a:cubicBezTo>
                      <a:pt x="22" y="5812"/>
                      <a:pt x="309" y="6563"/>
                      <a:pt x="574" y="7269"/>
                    </a:cubicBezTo>
                    <a:cubicBezTo>
                      <a:pt x="839" y="7953"/>
                      <a:pt x="1170" y="8725"/>
                      <a:pt x="1501" y="9454"/>
                    </a:cubicBezTo>
                    <a:cubicBezTo>
                      <a:pt x="1538" y="9528"/>
                      <a:pt x="1606" y="9560"/>
                      <a:pt x="1674" y="9560"/>
                    </a:cubicBezTo>
                    <a:cubicBezTo>
                      <a:pt x="1809" y="9560"/>
                      <a:pt x="1949" y="9438"/>
                      <a:pt x="1876" y="9277"/>
                    </a:cubicBezTo>
                    <a:cubicBezTo>
                      <a:pt x="1611" y="8703"/>
                      <a:pt x="1346" y="8107"/>
                      <a:pt x="1126" y="7512"/>
                    </a:cubicBezTo>
                    <a:cubicBezTo>
                      <a:pt x="883" y="6894"/>
                      <a:pt x="684" y="6276"/>
                      <a:pt x="530" y="5658"/>
                    </a:cubicBezTo>
                    <a:cubicBezTo>
                      <a:pt x="397" y="5040"/>
                      <a:pt x="442" y="4422"/>
                      <a:pt x="596" y="3826"/>
                    </a:cubicBezTo>
                    <a:cubicBezTo>
                      <a:pt x="751" y="3230"/>
                      <a:pt x="905" y="2634"/>
                      <a:pt x="1104" y="2038"/>
                    </a:cubicBezTo>
                    <a:cubicBezTo>
                      <a:pt x="1214" y="1773"/>
                      <a:pt x="1324" y="1465"/>
                      <a:pt x="1435" y="1200"/>
                    </a:cubicBezTo>
                    <a:cubicBezTo>
                      <a:pt x="1479" y="1045"/>
                      <a:pt x="1545" y="913"/>
                      <a:pt x="1589" y="780"/>
                    </a:cubicBezTo>
                    <a:cubicBezTo>
                      <a:pt x="1655" y="626"/>
                      <a:pt x="1700" y="471"/>
                      <a:pt x="1832" y="427"/>
                    </a:cubicBezTo>
                    <a:cubicBezTo>
                      <a:pt x="1964" y="427"/>
                      <a:pt x="2097" y="449"/>
                      <a:pt x="2207" y="493"/>
                    </a:cubicBezTo>
                    <a:cubicBezTo>
                      <a:pt x="2384" y="516"/>
                      <a:pt x="2538" y="560"/>
                      <a:pt x="2693" y="604"/>
                    </a:cubicBezTo>
                    <a:cubicBezTo>
                      <a:pt x="3002" y="670"/>
                      <a:pt x="3311" y="736"/>
                      <a:pt x="3598" y="824"/>
                    </a:cubicBezTo>
                    <a:cubicBezTo>
                      <a:pt x="3907" y="913"/>
                      <a:pt x="4216" y="1023"/>
                      <a:pt x="4502" y="1111"/>
                    </a:cubicBezTo>
                    <a:cubicBezTo>
                      <a:pt x="4767" y="1178"/>
                      <a:pt x="4988" y="1310"/>
                      <a:pt x="5187" y="1465"/>
                    </a:cubicBezTo>
                    <a:cubicBezTo>
                      <a:pt x="5385" y="1685"/>
                      <a:pt x="5562" y="1950"/>
                      <a:pt x="5672" y="2237"/>
                    </a:cubicBezTo>
                    <a:lnTo>
                      <a:pt x="6113" y="3098"/>
                    </a:lnTo>
                    <a:cubicBezTo>
                      <a:pt x="6422" y="3738"/>
                      <a:pt x="6753" y="4400"/>
                      <a:pt x="7062" y="5062"/>
                    </a:cubicBezTo>
                    <a:cubicBezTo>
                      <a:pt x="7394" y="5702"/>
                      <a:pt x="7680" y="6386"/>
                      <a:pt x="8011" y="7026"/>
                    </a:cubicBezTo>
                    <a:cubicBezTo>
                      <a:pt x="8057" y="7087"/>
                      <a:pt x="8121" y="7114"/>
                      <a:pt x="8183" y="7114"/>
                    </a:cubicBezTo>
                    <a:cubicBezTo>
                      <a:pt x="8302" y="7114"/>
                      <a:pt x="8416" y="7016"/>
                      <a:pt x="8387" y="6872"/>
                    </a:cubicBezTo>
                    <a:cubicBezTo>
                      <a:pt x="8144" y="6209"/>
                      <a:pt x="7813" y="5569"/>
                      <a:pt x="7504" y="4951"/>
                    </a:cubicBezTo>
                    <a:cubicBezTo>
                      <a:pt x="7217" y="4311"/>
                      <a:pt x="6930" y="3694"/>
                      <a:pt x="6599" y="3076"/>
                    </a:cubicBezTo>
                    <a:cubicBezTo>
                      <a:pt x="6445" y="2745"/>
                      <a:pt x="6290" y="2436"/>
                      <a:pt x="6136" y="2127"/>
                    </a:cubicBezTo>
                    <a:cubicBezTo>
                      <a:pt x="6003" y="1840"/>
                      <a:pt x="5849" y="1553"/>
                      <a:pt x="5650" y="1288"/>
                    </a:cubicBezTo>
                    <a:cubicBezTo>
                      <a:pt x="5253" y="824"/>
                      <a:pt x="4591" y="670"/>
                      <a:pt x="4017" y="493"/>
                    </a:cubicBezTo>
                    <a:cubicBezTo>
                      <a:pt x="3377" y="295"/>
                      <a:pt x="2737" y="140"/>
                      <a:pt x="2075" y="30"/>
                    </a:cubicBezTo>
                    <a:cubicBezTo>
                      <a:pt x="2009" y="10"/>
                      <a:pt x="1943" y="0"/>
                      <a:pt x="18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0" name="Google Shape;1130;p43"/>
              <p:cNvSpPr/>
              <p:nvPr/>
            </p:nvSpPr>
            <p:spPr>
              <a:xfrm>
                <a:off x="2418525" y="4552125"/>
                <a:ext cx="155400" cy="178375"/>
              </a:xfrm>
              <a:custGeom>
                <a:rect b="b" l="l" r="r" t="t"/>
                <a:pathLst>
                  <a:path extrusionOk="0" h="7135" w="6216">
                    <a:moveTo>
                      <a:pt x="1357" y="0"/>
                    </a:moveTo>
                    <a:cubicBezTo>
                      <a:pt x="1210" y="0"/>
                      <a:pt x="1069" y="45"/>
                      <a:pt x="949" y="120"/>
                    </a:cubicBezTo>
                    <a:cubicBezTo>
                      <a:pt x="795" y="274"/>
                      <a:pt x="685" y="473"/>
                      <a:pt x="641" y="672"/>
                    </a:cubicBezTo>
                    <a:cubicBezTo>
                      <a:pt x="309" y="1643"/>
                      <a:pt x="0" y="2658"/>
                      <a:pt x="265" y="3673"/>
                    </a:cubicBezTo>
                    <a:cubicBezTo>
                      <a:pt x="596" y="4843"/>
                      <a:pt x="1060" y="5968"/>
                      <a:pt x="1656" y="7028"/>
                    </a:cubicBezTo>
                    <a:cubicBezTo>
                      <a:pt x="1693" y="7103"/>
                      <a:pt x="1760" y="7135"/>
                      <a:pt x="1826" y="7135"/>
                    </a:cubicBezTo>
                    <a:cubicBezTo>
                      <a:pt x="1954" y="7135"/>
                      <a:pt x="2081" y="7018"/>
                      <a:pt x="2009" y="6873"/>
                    </a:cubicBezTo>
                    <a:cubicBezTo>
                      <a:pt x="1567" y="6012"/>
                      <a:pt x="1170" y="5108"/>
                      <a:pt x="861" y="4203"/>
                    </a:cubicBezTo>
                    <a:cubicBezTo>
                      <a:pt x="685" y="3739"/>
                      <a:pt x="574" y="3254"/>
                      <a:pt x="574" y="2746"/>
                    </a:cubicBezTo>
                    <a:cubicBezTo>
                      <a:pt x="596" y="2305"/>
                      <a:pt x="707" y="1841"/>
                      <a:pt x="839" y="1400"/>
                    </a:cubicBezTo>
                    <a:cubicBezTo>
                      <a:pt x="905" y="1201"/>
                      <a:pt x="972" y="981"/>
                      <a:pt x="1060" y="760"/>
                    </a:cubicBezTo>
                    <a:cubicBezTo>
                      <a:pt x="1082" y="672"/>
                      <a:pt x="1104" y="583"/>
                      <a:pt x="1148" y="517"/>
                    </a:cubicBezTo>
                    <a:cubicBezTo>
                      <a:pt x="1194" y="441"/>
                      <a:pt x="1250" y="417"/>
                      <a:pt x="1317" y="417"/>
                    </a:cubicBezTo>
                    <a:cubicBezTo>
                      <a:pt x="1347" y="417"/>
                      <a:pt x="1379" y="422"/>
                      <a:pt x="1413" y="429"/>
                    </a:cubicBezTo>
                    <a:cubicBezTo>
                      <a:pt x="1832" y="451"/>
                      <a:pt x="2252" y="539"/>
                      <a:pt x="2671" y="672"/>
                    </a:cubicBezTo>
                    <a:cubicBezTo>
                      <a:pt x="3487" y="981"/>
                      <a:pt x="3929" y="1687"/>
                      <a:pt x="4326" y="2437"/>
                    </a:cubicBezTo>
                    <a:cubicBezTo>
                      <a:pt x="4834" y="3430"/>
                      <a:pt x="5319" y="4445"/>
                      <a:pt x="5849" y="5417"/>
                    </a:cubicBezTo>
                    <a:cubicBezTo>
                      <a:pt x="5880" y="5486"/>
                      <a:pt x="5937" y="5515"/>
                      <a:pt x="5996" y="5515"/>
                    </a:cubicBezTo>
                    <a:cubicBezTo>
                      <a:pt x="6104" y="5515"/>
                      <a:pt x="6215" y="5413"/>
                      <a:pt x="6158" y="5284"/>
                    </a:cubicBezTo>
                    <a:cubicBezTo>
                      <a:pt x="5672" y="4269"/>
                      <a:pt x="5187" y="3276"/>
                      <a:pt x="4679" y="2261"/>
                    </a:cubicBezTo>
                    <a:cubicBezTo>
                      <a:pt x="4282" y="1466"/>
                      <a:pt x="3796" y="694"/>
                      <a:pt x="2936" y="341"/>
                    </a:cubicBezTo>
                    <a:cubicBezTo>
                      <a:pt x="2494" y="186"/>
                      <a:pt x="2031" y="76"/>
                      <a:pt x="1567" y="32"/>
                    </a:cubicBezTo>
                    <a:cubicBezTo>
                      <a:pt x="1497" y="10"/>
                      <a:pt x="1426" y="0"/>
                      <a:pt x="13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1" name="Google Shape;1131;p43"/>
              <p:cNvSpPr/>
              <p:nvPr/>
            </p:nvSpPr>
            <p:spPr>
              <a:xfrm>
                <a:off x="2561975" y="4407175"/>
                <a:ext cx="242750" cy="269600"/>
              </a:xfrm>
              <a:custGeom>
                <a:rect b="b" l="l" r="r" t="t"/>
                <a:pathLst>
                  <a:path extrusionOk="0" h="10784" w="9710">
                    <a:moveTo>
                      <a:pt x="2845" y="0"/>
                    </a:moveTo>
                    <a:cubicBezTo>
                      <a:pt x="2679" y="0"/>
                      <a:pt x="2516" y="17"/>
                      <a:pt x="2362" y="47"/>
                    </a:cubicBezTo>
                    <a:cubicBezTo>
                      <a:pt x="2053" y="180"/>
                      <a:pt x="1832" y="400"/>
                      <a:pt x="1700" y="687"/>
                    </a:cubicBezTo>
                    <a:cubicBezTo>
                      <a:pt x="1523" y="1018"/>
                      <a:pt x="1347" y="1327"/>
                      <a:pt x="1170" y="1658"/>
                    </a:cubicBezTo>
                    <a:cubicBezTo>
                      <a:pt x="817" y="2298"/>
                      <a:pt x="486" y="2983"/>
                      <a:pt x="199" y="3645"/>
                    </a:cubicBezTo>
                    <a:cubicBezTo>
                      <a:pt x="67" y="3976"/>
                      <a:pt x="1" y="4329"/>
                      <a:pt x="45" y="4682"/>
                    </a:cubicBezTo>
                    <a:cubicBezTo>
                      <a:pt x="111" y="5057"/>
                      <a:pt x="221" y="5410"/>
                      <a:pt x="376" y="5763"/>
                    </a:cubicBezTo>
                    <a:cubicBezTo>
                      <a:pt x="972" y="7419"/>
                      <a:pt x="1612" y="9074"/>
                      <a:pt x="2296" y="10685"/>
                    </a:cubicBezTo>
                    <a:cubicBezTo>
                      <a:pt x="2334" y="10754"/>
                      <a:pt x="2394" y="10783"/>
                      <a:pt x="2453" y="10783"/>
                    </a:cubicBezTo>
                    <a:cubicBezTo>
                      <a:pt x="2563" y="10783"/>
                      <a:pt x="2670" y="10682"/>
                      <a:pt x="2627" y="10552"/>
                    </a:cubicBezTo>
                    <a:cubicBezTo>
                      <a:pt x="2075" y="9206"/>
                      <a:pt x="1545" y="7838"/>
                      <a:pt x="1060" y="6470"/>
                    </a:cubicBezTo>
                    <a:cubicBezTo>
                      <a:pt x="950" y="6116"/>
                      <a:pt x="817" y="5785"/>
                      <a:pt x="707" y="5432"/>
                    </a:cubicBezTo>
                    <a:cubicBezTo>
                      <a:pt x="552" y="5101"/>
                      <a:pt x="486" y="4748"/>
                      <a:pt x="464" y="4395"/>
                    </a:cubicBezTo>
                    <a:cubicBezTo>
                      <a:pt x="508" y="4064"/>
                      <a:pt x="619" y="3755"/>
                      <a:pt x="773" y="3468"/>
                    </a:cubicBezTo>
                    <a:cubicBezTo>
                      <a:pt x="905" y="3159"/>
                      <a:pt x="1038" y="2828"/>
                      <a:pt x="1214" y="2519"/>
                    </a:cubicBezTo>
                    <a:cubicBezTo>
                      <a:pt x="1369" y="2210"/>
                      <a:pt x="1523" y="1901"/>
                      <a:pt x="1700" y="1592"/>
                    </a:cubicBezTo>
                    <a:cubicBezTo>
                      <a:pt x="1832" y="1283"/>
                      <a:pt x="2009" y="996"/>
                      <a:pt x="2208" y="709"/>
                    </a:cubicBezTo>
                    <a:cubicBezTo>
                      <a:pt x="2349" y="521"/>
                      <a:pt x="2523" y="467"/>
                      <a:pt x="2723" y="467"/>
                    </a:cubicBezTo>
                    <a:cubicBezTo>
                      <a:pt x="2805" y="467"/>
                      <a:pt x="2890" y="476"/>
                      <a:pt x="2980" y="489"/>
                    </a:cubicBezTo>
                    <a:cubicBezTo>
                      <a:pt x="3311" y="511"/>
                      <a:pt x="3686" y="577"/>
                      <a:pt x="4061" y="643"/>
                    </a:cubicBezTo>
                    <a:cubicBezTo>
                      <a:pt x="4414" y="709"/>
                      <a:pt x="4768" y="754"/>
                      <a:pt x="5121" y="820"/>
                    </a:cubicBezTo>
                    <a:cubicBezTo>
                      <a:pt x="5275" y="842"/>
                      <a:pt x="5408" y="886"/>
                      <a:pt x="5540" y="952"/>
                    </a:cubicBezTo>
                    <a:cubicBezTo>
                      <a:pt x="5672" y="1018"/>
                      <a:pt x="5805" y="1151"/>
                      <a:pt x="5871" y="1283"/>
                    </a:cubicBezTo>
                    <a:cubicBezTo>
                      <a:pt x="6268" y="1879"/>
                      <a:pt x="6643" y="2497"/>
                      <a:pt x="7019" y="3093"/>
                    </a:cubicBezTo>
                    <a:cubicBezTo>
                      <a:pt x="7416" y="3777"/>
                      <a:pt x="7813" y="4483"/>
                      <a:pt x="8188" y="5190"/>
                    </a:cubicBezTo>
                    <a:cubicBezTo>
                      <a:pt x="8564" y="5896"/>
                      <a:pt x="8895" y="6624"/>
                      <a:pt x="9270" y="7330"/>
                    </a:cubicBezTo>
                    <a:cubicBezTo>
                      <a:pt x="9317" y="7409"/>
                      <a:pt x="9389" y="7443"/>
                      <a:pt x="9460" y="7443"/>
                    </a:cubicBezTo>
                    <a:cubicBezTo>
                      <a:pt x="9588" y="7443"/>
                      <a:pt x="9710" y="7332"/>
                      <a:pt x="9667" y="7176"/>
                    </a:cubicBezTo>
                    <a:cubicBezTo>
                      <a:pt x="9380" y="6470"/>
                      <a:pt x="9027" y="5785"/>
                      <a:pt x="8674" y="5101"/>
                    </a:cubicBezTo>
                    <a:cubicBezTo>
                      <a:pt x="8321" y="4417"/>
                      <a:pt x="7946" y="3755"/>
                      <a:pt x="7570" y="3093"/>
                    </a:cubicBezTo>
                    <a:cubicBezTo>
                      <a:pt x="7195" y="2431"/>
                      <a:pt x="6798" y="1791"/>
                      <a:pt x="6379" y="1151"/>
                    </a:cubicBezTo>
                    <a:cubicBezTo>
                      <a:pt x="6224" y="842"/>
                      <a:pt x="5959" y="621"/>
                      <a:pt x="5650" y="467"/>
                    </a:cubicBezTo>
                    <a:cubicBezTo>
                      <a:pt x="5297" y="378"/>
                      <a:pt x="4922" y="290"/>
                      <a:pt x="4547" y="246"/>
                    </a:cubicBezTo>
                    <a:cubicBezTo>
                      <a:pt x="4172" y="180"/>
                      <a:pt x="3797" y="136"/>
                      <a:pt x="3421" y="69"/>
                    </a:cubicBezTo>
                    <a:cubicBezTo>
                      <a:pt x="3232" y="22"/>
                      <a:pt x="3037" y="0"/>
                      <a:pt x="28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2" name="Google Shape;1132;p43"/>
              <p:cNvSpPr/>
              <p:nvPr/>
            </p:nvSpPr>
            <p:spPr>
              <a:xfrm>
                <a:off x="2592875" y="4448625"/>
                <a:ext cx="183975" cy="225750"/>
              </a:xfrm>
              <a:custGeom>
                <a:rect b="b" l="l" r="r" t="t"/>
                <a:pathLst>
                  <a:path extrusionOk="0" h="9030" w="7359">
                    <a:moveTo>
                      <a:pt x="1832" y="0"/>
                    </a:moveTo>
                    <a:cubicBezTo>
                      <a:pt x="1567" y="22"/>
                      <a:pt x="1347" y="177"/>
                      <a:pt x="1236" y="420"/>
                    </a:cubicBezTo>
                    <a:cubicBezTo>
                      <a:pt x="1082" y="685"/>
                      <a:pt x="972" y="949"/>
                      <a:pt x="839" y="1236"/>
                    </a:cubicBezTo>
                    <a:cubicBezTo>
                      <a:pt x="574" y="1788"/>
                      <a:pt x="332" y="2362"/>
                      <a:pt x="155" y="2958"/>
                    </a:cubicBezTo>
                    <a:cubicBezTo>
                      <a:pt x="0" y="3576"/>
                      <a:pt x="199" y="4149"/>
                      <a:pt x="420" y="4745"/>
                    </a:cubicBezTo>
                    <a:cubicBezTo>
                      <a:pt x="883" y="6136"/>
                      <a:pt x="1369" y="7548"/>
                      <a:pt x="1898" y="8916"/>
                    </a:cubicBezTo>
                    <a:cubicBezTo>
                      <a:pt x="1922" y="8996"/>
                      <a:pt x="1978" y="9030"/>
                      <a:pt x="2036" y="9030"/>
                    </a:cubicBezTo>
                    <a:cubicBezTo>
                      <a:pt x="2139" y="9030"/>
                      <a:pt x="2250" y="8925"/>
                      <a:pt x="2207" y="8784"/>
                    </a:cubicBezTo>
                    <a:cubicBezTo>
                      <a:pt x="1854" y="7614"/>
                      <a:pt x="1457" y="6467"/>
                      <a:pt x="1060" y="5319"/>
                    </a:cubicBezTo>
                    <a:cubicBezTo>
                      <a:pt x="839" y="4789"/>
                      <a:pt x="663" y="4216"/>
                      <a:pt x="530" y="3642"/>
                    </a:cubicBezTo>
                    <a:cubicBezTo>
                      <a:pt x="464" y="3090"/>
                      <a:pt x="729" y="2538"/>
                      <a:pt x="949" y="2053"/>
                    </a:cubicBezTo>
                    <a:cubicBezTo>
                      <a:pt x="1060" y="1766"/>
                      <a:pt x="1192" y="1523"/>
                      <a:pt x="1303" y="1258"/>
                    </a:cubicBezTo>
                    <a:cubicBezTo>
                      <a:pt x="1391" y="1016"/>
                      <a:pt x="1523" y="773"/>
                      <a:pt x="1656" y="574"/>
                    </a:cubicBezTo>
                    <a:cubicBezTo>
                      <a:pt x="1727" y="485"/>
                      <a:pt x="1820" y="453"/>
                      <a:pt x="1920" y="453"/>
                    </a:cubicBezTo>
                    <a:cubicBezTo>
                      <a:pt x="2068" y="453"/>
                      <a:pt x="2230" y="522"/>
                      <a:pt x="2362" y="574"/>
                    </a:cubicBezTo>
                    <a:cubicBezTo>
                      <a:pt x="2605" y="640"/>
                      <a:pt x="2825" y="707"/>
                      <a:pt x="3068" y="817"/>
                    </a:cubicBezTo>
                    <a:cubicBezTo>
                      <a:pt x="3532" y="994"/>
                      <a:pt x="3929" y="1303"/>
                      <a:pt x="4194" y="1722"/>
                    </a:cubicBezTo>
                    <a:cubicBezTo>
                      <a:pt x="4503" y="2207"/>
                      <a:pt x="4745" y="2715"/>
                      <a:pt x="5010" y="3223"/>
                    </a:cubicBezTo>
                    <a:cubicBezTo>
                      <a:pt x="5650" y="4414"/>
                      <a:pt x="6268" y="5628"/>
                      <a:pt x="6886" y="6820"/>
                    </a:cubicBezTo>
                    <a:cubicBezTo>
                      <a:pt x="6922" y="6891"/>
                      <a:pt x="6986" y="6921"/>
                      <a:pt x="7055" y="6921"/>
                    </a:cubicBezTo>
                    <a:cubicBezTo>
                      <a:pt x="7199" y="6921"/>
                      <a:pt x="7358" y="6786"/>
                      <a:pt x="7283" y="6621"/>
                    </a:cubicBezTo>
                    <a:cubicBezTo>
                      <a:pt x="6732" y="5452"/>
                      <a:pt x="6114" y="4282"/>
                      <a:pt x="5518" y="3134"/>
                    </a:cubicBezTo>
                    <a:cubicBezTo>
                      <a:pt x="5231" y="2583"/>
                      <a:pt x="4966" y="2009"/>
                      <a:pt x="4635" y="1479"/>
                    </a:cubicBezTo>
                    <a:cubicBezTo>
                      <a:pt x="4326" y="1016"/>
                      <a:pt x="3907" y="662"/>
                      <a:pt x="3399" y="442"/>
                    </a:cubicBezTo>
                    <a:cubicBezTo>
                      <a:pt x="3156" y="331"/>
                      <a:pt x="2914" y="243"/>
                      <a:pt x="2649" y="155"/>
                    </a:cubicBezTo>
                    <a:cubicBezTo>
                      <a:pt x="2384" y="45"/>
                      <a:pt x="2119" y="0"/>
                      <a:pt x="18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3" name="Google Shape;1133;p43"/>
              <p:cNvSpPr/>
              <p:nvPr/>
            </p:nvSpPr>
            <p:spPr>
              <a:xfrm>
                <a:off x="2769975" y="4323000"/>
                <a:ext cx="221975" cy="257975"/>
              </a:xfrm>
              <a:custGeom>
                <a:rect b="b" l="l" r="r" t="t"/>
                <a:pathLst>
                  <a:path extrusionOk="0" h="10319" w="8879">
                    <a:moveTo>
                      <a:pt x="1935" y="1"/>
                    </a:moveTo>
                    <a:cubicBezTo>
                      <a:pt x="1805" y="1"/>
                      <a:pt x="1684" y="32"/>
                      <a:pt x="1590" y="126"/>
                    </a:cubicBezTo>
                    <a:cubicBezTo>
                      <a:pt x="1479" y="214"/>
                      <a:pt x="1413" y="347"/>
                      <a:pt x="1369" y="457"/>
                    </a:cubicBezTo>
                    <a:cubicBezTo>
                      <a:pt x="1281" y="634"/>
                      <a:pt x="1215" y="810"/>
                      <a:pt x="1126" y="987"/>
                    </a:cubicBezTo>
                    <a:cubicBezTo>
                      <a:pt x="972" y="1318"/>
                      <a:pt x="817" y="1649"/>
                      <a:pt x="663" y="1980"/>
                    </a:cubicBezTo>
                    <a:cubicBezTo>
                      <a:pt x="530" y="2311"/>
                      <a:pt x="376" y="2642"/>
                      <a:pt x="244" y="2973"/>
                    </a:cubicBezTo>
                    <a:cubicBezTo>
                      <a:pt x="89" y="3260"/>
                      <a:pt x="23" y="3569"/>
                      <a:pt x="1" y="3878"/>
                    </a:cubicBezTo>
                    <a:cubicBezTo>
                      <a:pt x="45" y="4231"/>
                      <a:pt x="133" y="4584"/>
                      <a:pt x="288" y="4915"/>
                    </a:cubicBezTo>
                    <a:cubicBezTo>
                      <a:pt x="442" y="5246"/>
                      <a:pt x="575" y="5577"/>
                      <a:pt x="707" y="5886"/>
                    </a:cubicBezTo>
                    <a:cubicBezTo>
                      <a:pt x="1303" y="7387"/>
                      <a:pt x="2009" y="8821"/>
                      <a:pt x="2804" y="10212"/>
                    </a:cubicBezTo>
                    <a:cubicBezTo>
                      <a:pt x="2849" y="10287"/>
                      <a:pt x="2920" y="10319"/>
                      <a:pt x="2989" y="10319"/>
                    </a:cubicBezTo>
                    <a:cubicBezTo>
                      <a:pt x="3121" y="10319"/>
                      <a:pt x="3244" y="10202"/>
                      <a:pt x="3157" y="10057"/>
                    </a:cubicBezTo>
                    <a:cubicBezTo>
                      <a:pt x="2517" y="8910"/>
                      <a:pt x="1943" y="7718"/>
                      <a:pt x="1435" y="6482"/>
                    </a:cubicBezTo>
                    <a:cubicBezTo>
                      <a:pt x="1193" y="5864"/>
                      <a:pt x="928" y="5268"/>
                      <a:pt x="685" y="4650"/>
                    </a:cubicBezTo>
                    <a:cubicBezTo>
                      <a:pt x="530" y="4363"/>
                      <a:pt x="464" y="4032"/>
                      <a:pt x="464" y="3701"/>
                    </a:cubicBezTo>
                    <a:cubicBezTo>
                      <a:pt x="553" y="3414"/>
                      <a:pt x="663" y="3105"/>
                      <a:pt x="795" y="2841"/>
                    </a:cubicBezTo>
                    <a:cubicBezTo>
                      <a:pt x="1082" y="2201"/>
                      <a:pt x="1347" y="1583"/>
                      <a:pt x="1634" y="965"/>
                    </a:cubicBezTo>
                    <a:cubicBezTo>
                      <a:pt x="1700" y="832"/>
                      <a:pt x="1766" y="678"/>
                      <a:pt x="1833" y="545"/>
                    </a:cubicBezTo>
                    <a:cubicBezTo>
                      <a:pt x="1855" y="501"/>
                      <a:pt x="1855" y="479"/>
                      <a:pt x="1899" y="457"/>
                    </a:cubicBezTo>
                    <a:cubicBezTo>
                      <a:pt x="1987" y="457"/>
                      <a:pt x="2075" y="479"/>
                      <a:pt x="2164" y="523"/>
                    </a:cubicBezTo>
                    <a:lnTo>
                      <a:pt x="3201" y="722"/>
                    </a:lnTo>
                    <a:cubicBezTo>
                      <a:pt x="3510" y="788"/>
                      <a:pt x="3863" y="832"/>
                      <a:pt x="4172" y="920"/>
                    </a:cubicBezTo>
                    <a:cubicBezTo>
                      <a:pt x="4437" y="1009"/>
                      <a:pt x="4635" y="1185"/>
                      <a:pt x="4768" y="1428"/>
                    </a:cubicBezTo>
                    <a:cubicBezTo>
                      <a:pt x="5165" y="1980"/>
                      <a:pt x="5540" y="2532"/>
                      <a:pt x="5937" y="3083"/>
                    </a:cubicBezTo>
                    <a:cubicBezTo>
                      <a:pt x="6776" y="4319"/>
                      <a:pt x="7593" y="5599"/>
                      <a:pt x="8343" y="6879"/>
                    </a:cubicBezTo>
                    <a:cubicBezTo>
                      <a:pt x="8395" y="6950"/>
                      <a:pt x="8465" y="6980"/>
                      <a:pt x="8536" y="6980"/>
                    </a:cubicBezTo>
                    <a:cubicBezTo>
                      <a:pt x="8707" y="6980"/>
                      <a:pt x="8878" y="6808"/>
                      <a:pt x="8784" y="6636"/>
                    </a:cubicBezTo>
                    <a:cubicBezTo>
                      <a:pt x="8078" y="5401"/>
                      <a:pt x="7306" y="4187"/>
                      <a:pt x="6511" y="2995"/>
                    </a:cubicBezTo>
                    <a:cubicBezTo>
                      <a:pt x="6114" y="2377"/>
                      <a:pt x="5695" y="1803"/>
                      <a:pt x="5275" y="1207"/>
                    </a:cubicBezTo>
                    <a:cubicBezTo>
                      <a:pt x="5121" y="943"/>
                      <a:pt x="4878" y="700"/>
                      <a:pt x="4613" y="545"/>
                    </a:cubicBezTo>
                    <a:cubicBezTo>
                      <a:pt x="4304" y="413"/>
                      <a:pt x="3973" y="347"/>
                      <a:pt x="3642" y="303"/>
                    </a:cubicBezTo>
                    <a:lnTo>
                      <a:pt x="2539" y="104"/>
                    </a:lnTo>
                    <a:cubicBezTo>
                      <a:pt x="2363" y="77"/>
                      <a:pt x="2139" y="1"/>
                      <a:pt x="19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4" name="Google Shape;1134;p43"/>
              <p:cNvSpPr/>
              <p:nvPr/>
            </p:nvSpPr>
            <p:spPr>
              <a:xfrm>
                <a:off x="2808050" y="4371450"/>
                <a:ext cx="159650" cy="197475"/>
              </a:xfrm>
              <a:custGeom>
                <a:rect b="b" l="l" r="r" t="t"/>
                <a:pathLst>
                  <a:path extrusionOk="0" h="7899" w="6386">
                    <a:moveTo>
                      <a:pt x="1284" y="0"/>
                    </a:moveTo>
                    <a:cubicBezTo>
                      <a:pt x="1190" y="0"/>
                      <a:pt x="1097" y="23"/>
                      <a:pt x="1016" y="86"/>
                    </a:cubicBezTo>
                    <a:cubicBezTo>
                      <a:pt x="861" y="263"/>
                      <a:pt x="751" y="461"/>
                      <a:pt x="685" y="704"/>
                    </a:cubicBezTo>
                    <a:cubicBezTo>
                      <a:pt x="574" y="947"/>
                      <a:pt x="464" y="1212"/>
                      <a:pt x="332" y="1454"/>
                    </a:cubicBezTo>
                    <a:cubicBezTo>
                      <a:pt x="89" y="1918"/>
                      <a:pt x="1" y="2447"/>
                      <a:pt x="67" y="2955"/>
                    </a:cubicBezTo>
                    <a:cubicBezTo>
                      <a:pt x="199" y="3463"/>
                      <a:pt x="398" y="3970"/>
                      <a:pt x="641" y="4434"/>
                    </a:cubicBezTo>
                    <a:cubicBezTo>
                      <a:pt x="1148" y="5581"/>
                      <a:pt x="1700" y="6707"/>
                      <a:pt x="2296" y="7810"/>
                    </a:cubicBezTo>
                    <a:cubicBezTo>
                      <a:pt x="2327" y="7872"/>
                      <a:pt x="2385" y="7899"/>
                      <a:pt x="2443" y="7899"/>
                    </a:cubicBezTo>
                    <a:cubicBezTo>
                      <a:pt x="2552" y="7899"/>
                      <a:pt x="2662" y="7807"/>
                      <a:pt x="2605" y="7678"/>
                    </a:cubicBezTo>
                    <a:cubicBezTo>
                      <a:pt x="2141" y="6773"/>
                      <a:pt x="1700" y="5868"/>
                      <a:pt x="1259" y="4941"/>
                    </a:cubicBezTo>
                    <a:cubicBezTo>
                      <a:pt x="1060" y="4478"/>
                      <a:pt x="839" y="4014"/>
                      <a:pt x="641" y="3551"/>
                    </a:cubicBezTo>
                    <a:cubicBezTo>
                      <a:pt x="442" y="3109"/>
                      <a:pt x="398" y="2602"/>
                      <a:pt x="530" y="2138"/>
                    </a:cubicBezTo>
                    <a:cubicBezTo>
                      <a:pt x="685" y="1697"/>
                      <a:pt x="905" y="1234"/>
                      <a:pt x="1104" y="792"/>
                    </a:cubicBezTo>
                    <a:cubicBezTo>
                      <a:pt x="1170" y="682"/>
                      <a:pt x="1192" y="594"/>
                      <a:pt x="1259" y="483"/>
                    </a:cubicBezTo>
                    <a:lnTo>
                      <a:pt x="1281" y="439"/>
                    </a:lnTo>
                    <a:cubicBezTo>
                      <a:pt x="1281" y="417"/>
                      <a:pt x="1286" y="406"/>
                      <a:pt x="1292" y="406"/>
                    </a:cubicBezTo>
                    <a:cubicBezTo>
                      <a:pt x="1297" y="406"/>
                      <a:pt x="1303" y="417"/>
                      <a:pt x="1303" y="439"/>
                    </a:cubicBezTo>
                    <a:cubicBezTo>
                      <a:pt x="1347" y="439"/>
                      <a:pt x="1391" y="461"/>
                      <a:pt x="1413" y="461"/>
                    </a:cubicBezTo>
                    <a:cubicBezTo>
                      <a:pt x="1634" y="505"/>
                      <a:pt x="1854" y="571"/>
                      <a:pt x="2053" y="638"/>
                    </a:cubicBezTo>
                    <a:cubicBezTo>
                      <a:pt x="2450" y="748"/>
                      <a:pt x="2803" y="1013"/>
                      <a:pt x="3024" y="1366"/>
                    </a:cubicBezTo>
                    <a:cubicBezTo>
                      <a:pt x="3333" y="1763"/>
                      <a:pt x="3620" y="2205"/>
                      <a:pt x="3907" y="2602"/>
                    </a:cubicBezTo>
                    <a:cubicBezTo>
                      <a:pt x="4238" y="3065"/>
                      <a:pt x="4591" y="3529"/>
                      <a:pt x="4922" y="4014"/>
                    </a:cubicBezTo>
                    <a:cubicBezTo>
                      <a:pt x="5231" y="4500"/>
                      <a:pt x="5584" y="4963"/>
                      <a:pt x="5959" y="5405"/>
                    </a:cubicBezTo>
                    <a:cubicBezTo>
                      <a:pt x="5997" y="5448"/>
                      <a:pt x="6049" y="5467"/>
                      <a:pt x="6103" y="5467"/>
                    </a:cubicBezTo>
                    <a:cubicBezTo>
                      <a:pt x="6241" y="5467"/>
                      <a:pt x="6386" y="5343"/>
                      <a:pt x="6290" y="5184"/>
                    </a:cubicBezTo>
                    <a:cubicBezTo>
                      <a:pt x="6003" y="4698"/>
                      <a:pt x="5672" y="4235"/>
                      <a:pt x="5319" y="3772"/>
                    </a:cubicBezTo>
                    <a:cubicBezTo>
                      <a:pt x="4988" y="3330"/>
                      <a:pt x="4679" y="2867"/>
                      <a:pt x="4348" y="2425"/>
                    </a:cubicBezTo>
                    <a:cubicBezTo>
                      <a:pt x="4039" y="1962"/>
                      <a:pt x="3730" y="1520"/>
                      <a:pt x="3399" y="1079"/>
                    </a:cubicBezTo>
                    <a:cubicBezTo>
                      <a:pt x="3112" y="682"/>
                      <a:pt x="2715" y="395"/>
                      <a:pt x="2274" y="240"/>
                    </a:cubicBezTo>
                    <a:cubicBezTo>
                      <a:pt x="2075" y="174"/>
                      <a:pt x="1876" y="130"/>
                      <a:pt x="1678" y="86"/>
                    </a:cubicBezTo>
                    <a:cubicBezTo>
                      <a:pt x="1561" y="47"/>
                      <a:pt x="1420" y="0"/>
                      <a:pt x="1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5" name="Google Shape;1135;p43"/>
              <p:cNvSpPr/>
              <p:nvPr/>
            </p:nvSpPr>
            <p:spPr>
              <a:xfrm>
                <a:off x="2943225" y="4241625"/>
                <a:ext cx="171200" cy="232700"/>
              </a:xfrm>
              <a:custGeom>
                <a:rect b="b" l="l" r="r" t="t"/>
                <a:pathLst>
                  <a:path extrusionOk="0" h="9308" w="6848">
                    <a:moveTo>
                      <a:pt x="865" y="1"/>
                    </a:moveTo>
                    <a:cubicBezTo>
                      <a:pt x="751" y="1"/>
                      <a:pt x="660" y="84"/>
                      <a:pt x="641" y="203"/>
                    </a:cubicBezTo>
                    <a:cubicBezTo>
                      <a:pt x="530" y="821"/>
                      <a:pt x="398" y="1439"/>
                      <a:pt x="265" y="2057"/>
                    </a:cubicBezTo>
                    <a:cubicBezTo>
                      <a:pt x="199" y="2366"/>
                      <a:pt x="133" y="2675"/>
                      <a:pt x="89" y="2984"/>
                    </a:cubicBezTo>
                    <a:cubicBezTo>
                      <a:pt x="1" y="3249"/>
                      <a:pt x="1" y="3535"/>
                      <a:pt x="89" y="3800"/>
                    </a:cubicBezTo>
                    <a:cubicBezTo>
                      <a:pt x="177" y="4087"/>
                      <a:pt x="310" y="4374"/>
                      <a:pt x="442" y="4639"/>
                    </a:cubicBezTo>
                    <a:cubicBezTo>
                      <a:pt x="596" y="4926"/>
                      <a:pt x="729" y="5213"/>
                      <a:pt x="861" y="5522"/>
                    </a:cubicBezTo>
                    <a:lnTo>
                      <a:pt x="1678" y="7243"/>
                    </a:lnTo>
                    <a:cubicBezTo>
                      <a:pt x="1965" y="7905"/>
                      <a:pt x="2274" y="8545"/>
                      <a:pt x="2583" y="9185"/>
                    </a:cubicBezTo>
                    <a:cubicBezTo>
                      <a:pt x="2622" y="9271"/>
                      <a:pt x="2691" y="9307"/>
                      <a:pt x="2760" y="9307"/>
                    </a:cubicBezTo>
                    <a:cubicBezTo>
                      <a:pt x="2885" y="9307"/>
                      <a:pt x="3007" y="9188"/>
                      <a:pt x="2936" y="9031"/>
                    </a:cubicBezTo>
                    <a:cubicBezTo>
                      <a:pt x="2428" y="7905"/>
                      <a:pt x="1921" y="6780"/>
                      <a:pt x="1391" y="5654"/>
                    </a:cubicBezTo>
                    <a:lnTo>
                      <a:pt x="641" y="3977"/>
                    </a:lnTo>
                    <a:cubicBezTo>
                      <a:pt x="486" y="3734"/>
                      <a:pt x="442" y="3447"/>
                      <a:pt x="486" y="3182"/>
                    </a:cubicBezTo>
                    <a:cubicBezTo>
                      <a:pt x="552" y="2895"/>
                      <a:pt x="619" y="2609"/>
                      <a:pt x="663" y="2322"/>
                    </a:cubicBezTo>
                    <a:cubicBezTo>
                      <a:pt x="795" y="1704"/>
                      <a:pt x="928" y="1064"/>
                      <a:pt x="1060" y="468"/>
                    </a:cubicBezTo>
                    <a:cubicBezTo>
                      <a:pt x="1545" y="490"/>
                      <a:pt x="2053" y="578"/>
                      <a:pt x="2517" y="733"/>
                    </a:cubicBezTo>
                    <a:cubicBezTo>
                      <a:pt x="2781" y="821"/>
                      <a:pt x="3046" y="909"/>
                      <a:pt x="3289" y="1042"/>
                    </a:cubicBezTo>
                    <a:cubicBezTo>
                      <a:pt x="3532" y="1174"/>
                      <a:pt x="3708" y="1351"/>
                      <a:pt x="3863" y="1571"/>
                    </a:cubicBezTo>
                    <a:cubicBezTo>
                      <a:pt x="4525" y="2498"/>
                      <a:pt x="5121" y="3491"/>
                      <a:pt x="5606" y="4529"/>
                    </a:cubicBezTo>
                    <a:cubicBezTo>
                      <a:pt x="5893" y="5124"/>
                      <a:pt x="6136" y="5742"/>
                      <a:pt x="6379" y="6360"/>
                    </a:cubicBezTo>
                    <a:cubicBezTo>
                      <a:pt x="6409" y="6460"/>
                      <a:pt x="6480" y="6501"/>
                      <a:pt x="6555" y="6501"/>
                    </a:cubicBezTo>
                    <a:cubicBezTo>
                      <a:pt x="6694" y="6501"/>
                      <a:pt x="6848" y="6357"/>
                      <a:pt x="6776" y="6184"/>
                    </a:cubicBezTo>
                    <a:cubicBezTo>
                      <a:pt x="6401" y="5014"/>
                      <a:pt x="5893" y="3889"/>
                      <a:pt x="5275" y="2829"/>
                    </a:cubicBezTo>
                    <a:cubicBezTo>
                      <a:pt x="4966" y="2300"/>
                      <a:pt x="4657" y="1792"/>
                      <a:pt x="4304" y="1306"/>
                    </a:cubicBezTo>
                    <a:cubicBezTo>
                      <a:pt x="4150" y="1064"/>
                      <a:pt x="3929" y="843"/>
                      <a:pt x="3686" y="689"/>
                    </a:cubicBezTo>
                    <a:cubicBezTo>
                      <a:pt x="3443" y="556"/>
                      <a:pt x="3201" y="424"/>
                      <a:pt x="2914" y="335"/>
                    </a:cubicBezTo>
                    <a:cubicBezTo>
                      <a:pt x="2274" y="115"/>
                      <a:pt x="1590" y="4"/>
                      <a:pt x="905" y="4"/>
                    </a:cubicBezTo>
                    <a:cubicBezTo>
                      <a:pt x="892" y="2"/>
                      <a:pt x="878" y="1"/>
                      <a:pt x="8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6" name="Google Shape;1136;p43"/>
              <p:cNvSpPr/>
              <p:nvPr/>
            </p:nvSpPr>
            <p:spPr>
              <a:xfrm>
                <a:off x="2980200" y="4287975"/>
                <a:ext cx="120050" cy="167900"/>
              </a:xfrm>
              <a:custGeom>
                <a:rect b="b" l="l" r="r" t="t"/>
                <a:pathLst>
                  <a:path extrusionOk="0" h="6716" w="4802">
                    <a:moveTo>
                      <a:pt x="574" y="0"/>
                    </a:moveTo>
                    <a:cubicBezTo>
                      <a:pt x="421" y="0"/>
                      <a:pt x="276" y="68"/>
                      <a:pt x="199" y="203"/>
                    </a:cubicBezTo>
                    <a:cubicBezTo>
                      <a:pt x="111" y="401"/>
                      <a:pt x="66" y="622"/>
                      <a:pt x="89" y="843"/>
                    </a:cubicBezTo>
                    <a:cubicBezTo>
                      <a:pt x="0" y="1284"/>
                      <a:pt x="22" y="1726"/>
                      <a:pt x="133" y="2167"/>
                    </a:cubicBezTo>
                    <a:cubicBezTo>
                      <a:pt x="265" y="2608"/>
                      <a:pt x="464" y="3050"/>
                      <a:pt x="640" y="3513"/>
                    </a:cubicBezTo>
                    <a:cubicBezTo>
                      <a:pt x="1038" y="4551"/>
                      <a:pt x="1435" y="5566"/>
                      <a:pt x="1832" y="6603"/>
                    </a:cubicBezTo>
                    <a:cubicBezTo>
                      <a:pt x="1863" y="6682"/>
                      <a:pt x="1926" y="6715"/>
                      <a:pt x="1989" y="6715"/>
                    </a:cubicBezTo>
                    <a:cubicBezTo>
                      <a:pt x="2103" y="6715"/>
                      <a:pt x="2220" y="6605"/>
                      <a:pt x="2163" y="6448"/>
                    </a:cubicBezTo>
                    <a:cubicBezTo>
                      <a:pt x="1854" y="5632"/>
                      <a:pt x="1545" y="4815"/>
                      <a:pt x="1258" y="3999"/>
                    </a:cubicBezTo>
                    <a:cubicBezTo>
                      <a:pt x="1104" y="3579"/>
                      <a:pt x="949" y="3182"/>
                      <a:pt x="795" y="2763"/>
                    </a:cubicBezTo>
                    <a:cubicBezTo>
                      <a:pt x="596" y="2366"/>
                      <a:pt x="508" y="1968"/>
                      <a:pt x="464" y="1549"/>
                    </a:cubicBezTo>
                    <a:cubicBezTo>
                      <a:pt x="464" y="1350"/>
                      <a:pt x="508" y="1152"/>
                      <a:pt x="508" y="953"/>
                    </a:cubicBezTo>
                    <a:cubicBezTo>
                      <a:pt x="508" y="865"/>
                      <a:pt x="530" y="777"/>
                      <a:pt x="552" y="688"/>
                    </a:cubicBezTo>
                    <a:cubicBezTo>
                      <a:pt x="552" y="600"/>
                      <a:pt x="552" y="578"/>
                      <a:pt x="552" y="512"/>
                    </a:cubicBezTo>
                    <a:lnTo>
                      <a:pt x="552" y="446"/>
                    </a:lnTo>
                    <a:cubicBezTo>
                      <a:pt x="585" y="435"/>
                      <a:pt x="624" y="429"/>
                      <a:pt x="662" y="429"/>
                    </a:cubicBezTo>
                    <a:cubicBezTo>
                      <a:pt x="701" y="429"/>
                      <a:pt x="740" y="435"/>
                      <a:pt x="773" y="446"/>
                    </a:cubicBezTo>
                    <a:cubicBezTo>
                      <a:pt x="861" y="446"/>
                      <a:pt x="949" y="468"/>
                      <a:pt x="1060" y="468"/>
                    </a:cubicBezTo>
                    <a:cubicBezTo>
                      <a:pt x="1214" y="490"/>
                      <a:pt x="1369" y="556"/>
                      <a:pt x="1523" y="644"/>
                    </a:cubicBezTo>
                    <a:cubicBezTo>
                      <a:pt x="1810" y="865"/>
                      <a:pt x="1987" y="1284"/>
                      <a:pt x="2163" y="1593"/>
                    </a:cubicBezTo>
                    <a:cubicBezTo>
                      <a:pt x="2384" y="1990"/>
                      <a:pt x="2604" y="2366"/>
                      <a:pt x="2825" y="2741"/>
                    </a:cubicBezTo>
                    <a:cubicBezTo>
                      <a:pt x="3333" y="3602"/>
                      <a:pt x="3818" y="4484"/>
                      <a:pt x="4348" y="5323"/>
                    </a:cubicBezTo>
                    <a:cubicBezTo>
                      <a:pt x="4386" y="5380"/>
                      <a:pt x="4443" y="5405"/>
                      <a:pt x="4502" y="5405"/>
                    </a:cubicBezTo>
                    <a:cubicBezTo>
                      <a:pt x="4646" y="5405"/>
                      <a:pt x="4802" y="5259"/>
                      <a:pt x="4723" y="5102"/>
                    </a:cubicBezTo>
                    <a:cubicBezTo>
                      <a:pt x="4260" y="4242"/>
                      <a:pt x="3730" y="3403"/>
                      <a:pt x="3244" y="2542"/>
                    </a:cubicBezTo>
                    <a:cubicBezTo>
                      <a:pt x="3002" y="2101"/>
                      <a:pt x="2759" y="1659"/>
                      <a:pt x="2516" y="1240"/>
                    </a:cubicBezTo>
                    <a:cubicBezTo>
                      <a:pt x="2295" y="865"/>
                      <a:pt x="2119" y="468"/>
                      <a:pt x="1744" y="247"/>
                    </a:cubicBezTo>
                    <a:cubicBezTo>
                      <a:pt x="1426" y="88"/>
                      <a:pt x="1091" y="1"/>
                      <a:pt x="754" y="1"/>
                    </a:cubicBezTo>
                    <a:cubicBezTo>
                      <a:pt x="716" y="1"/>
                      <a:pt x="678" y="2"/>
                      <a:pt x="640" y="4"/>
                    </a:cubicBezTo>
                    <a:cubicBezTo>
                      <a:pt x="618" y="1"/>
                      <a:pt x="596" y="0"/>
                      <a:pt x="5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7" name="Google Shape;1137;p43"/>
              <p:cNvSpPr/>
              <p:nvPr/>
            </p:nvSpPr>
            <p:spPr>
              <a:xfrm>
                <a:off x="2365225" y="4391275"/>
                <a:ext cx="59950" cy="178450"/>
              </a:xfrm>
              <a:custGeom>
                <a:rect b="b" l="l" r="r" t="t"/>
                <a:pathLst>
                  <a:path extrusionOk="0" h="7138" w="2398">
                    <a:moveTo>
                      <a:pt x="1050" y="0"/>
                    </a:moveTo>
                    <a:cubicBezTo>
                      <a:pt x="918" y="0"/>
                      <a:pt x="799" y="155"/>
                      <a:pt x="897" y="286"/>
                    </a:cubicBezTo>
                    <a:cubicBezTo>
                      <a:pt x="1051" y="573"/>
                      <a:pt x="1250" y="816"/>
                      <a:pt x="1448" y="1059"/>
                    </a:cubicBezTo>
                    <a:cubicBezTo>
                      <a:pt x="1647" y="1301"/>
                      <a:pt x="1801" y="1566"/>
                      <a:pt x="1956" y="1853"/>
                    </a:cubicBezTo>
                    <a:cubicBezTo>
                      <a:pt x="2022" y="2140"/>
                      <a:pt x="1978" y="2427"/>
                      <a:pt x="1846" y="2692"/>
                    </a:cubicBezTo>
                    <a:cubicBezTo>
                      <a:pt x="1735" y="2979"/>
                      <a:pt x="1647" y="3243"/>
                      <a:pt x="1537" y="3530"/>
                    </a:cubicBezTo>
                    <a:cubicBezTo>
                      <a:pt x="1095" y="4678"/>
                      <a:pt x="588" y="5803"/>
                      <a:pt x="58" y="6907"/>
                    </a:cubicBezTo>
                    <a:cubicBezTo>
                      <a:pt x="0" y="7036"/>
                      <a:pt x="112" y="7138"/>
                      <a:pt x="220" y="7138"/>
                    </a:cubicBezTo>
                    <a:cubicBezTo>
                      <a:pt x="279" y="7138"/>
                      <a:pt x="336" y="7109"/>
                      <a:pt x="367" y="7039"/>
                    </a:cubicBezTo>
                    <a:cubicBezTo>
                      <a:pt x="963" y="5848"/>
                      <a:pt x="1470" y="4656"/>
                      <a:pt x="1956" y="3420"/>
                    </a:cubicBezTo>
                    <a:cubicBezTo>
                      <a:pt x="2066" y="3133"/>
                      <a:pt x="2199" y="2824"/>
                      <a:pt x="2287" y="2537"/>
                    </a:cubicBezTo>
                    <a:cubicBezTo>
                      <a:pt x="2397" y="2272"/>
                      <a:pt x="2397" y="1963"/>
                      <a:pt x="2309" y="1699"/>
                    </a:cubicBezTo>
                    <a:cubicBezTo>
                      <a:pt x="2177" y="1390"/>
                      <a:pt x="2000" y="1125"/>
                      <a:pt x="1801" y="860"/>
                    </a:cubicBezTo>
                    <a:cubicBezTo>
                      <a:pt x="1603" y="573"/>
                      <a:pt x="1404" y="308"/>
                      <a:pt x="1184" y="65"/>
                    </a:cubicBezTo>
                    <a:cubicBezTo>
                      <a:pt x="1143" y="20"/>
                      <a:pt x="1096" y="0"/>
                      <a:pt x="10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8" name="Google Shape;1138;p43"/>
              <p:cNvSpPr/>
              <p:nvPr/>
            </p:nvSpPr>
            <p:spPr>
              <a:xfrm>
                <a:off x="2400125" y="4242825"/>
                <a:ext cx="193875" cy="258375"/>
              </a:xfrm>
              <a:custGeom>
                <a:rect b="b" l="l" r="r" t="t"/>
                <a:pathLst>
                  <a:path extrusionOk="0" h="10335" w="7755">
                    <a:moveTo>
                      <a:pt x="2568" y="0"/>
                    </a:moveTo>
                    <a:cubicBezTo>
                      <a:pt x="2348" y="0"/>
                      <a:pt x="2215" y="332"/>
                      <a:pt x="2458" y="398"/>
                    </a:cubicBezTo>
                    <a:cubicBezTo>
                      <a:pt x="3076" y="596"/>
                      <a:pt x="3760" y="663"/>
                      <a:pt x="4400" y="795"/>
                    </a:cubicBezTo>
                    <a:cubicBezTo>
                      <a:pt x="4665" y="839"/>
                      <a:pt x="4908" y="994"/>
                      <a:pt x="5062" y="1236"/>
                    </a:cubicBezTo>
                    <a:cubicBezTo>
                      <a:pt x="5239" y="1501"/>
                      <a:pt x="5371" y="1788"/>
                      <a:pt x="5526" y="2053"/>
                    </a:cubicBezTo>
                    <a:cubicBezTo>
                      <a:pt x="5857" y="2649"/>
                      <a:pt x="6188" y="3245"/>
                      <a:pt x="6519" y="3841"/>
                    </a:cubicBezTo>
                    <a:cubicBezTo>
                      <a:pt x="6673" y="4150"/>
                      <a:pt x="6850" y="4436"/>
                      <a:pt x="7004" y="4745"/>
                    </a:cubicBezTo>
                    <a:cubicBezTo>
                      <a:pt x="7181" y="4988"/>
                      <a:pt x="7269" y="5275"/>
                      <a:pt x="7269" y="5562"/>
                    </a:cubicBezTo>
                    <a:cubicBezTo>
                      <a:pt x="7203" y="5871"/>
                      <a:pt x="7070" y="6180"/>
                      <a:pt x="6916" y="6445"/>
                    </a:cubicBezTo>
                    <a:cubicBezTo>
                      <a:pt x="6784" y="6776"/>
                      <a:pt x="6651" y="7085"/>
                      <a:pt x="6497" y="7394"/>
                    </a:cubicBezTo>
                    <a:cubicBezTo>
                      <a:pt x="6232" y="7990"/>
                      <a:pt x="5945" y="8608"/>
                      <a:pt x="5680" y="9203"/>
                    </a:cubicBezTo>
                    <a:cubicBezTo>
                      <a:pt x="5614" y="9358"/>
                      <a:pt x="5526" y="9512"/>
                      <a:pt x="5459" y="9667"/>
                    </a:cubicBezTo>
                    <a:cubicBezTo>
                      <a:pt x="5437" y="9711"/>
                      <a:pt x="5415" y="9843"/>
                      <a:pt x="5371" y="9866"/>
                    </a:cubicBezTo>
                    <a:cubicBezTo>
                      <a:pt x="5358" y="9872"/>
                      <a:pt x="5338" y="9875"/>
                      <a:pt x="5313" y="9875"/>
                    </a:cubicBezTo>
                    <a:cubicBezTo>
                      <a:pt x="5255" y="9875"/>
                      <a:pt x="5175" y="9859"/>
                      <a:pt x="5128" y="9843"/>
                    </a:cubicBezTo>
                    <a:cubicBezTo>
                      <a:pt x="4797" y="9799"/>
                      <a:pt x="4466" y="9733"/>
                      <a:pt x="4157" y="9645"/>
                    </a:cubicBezTo>
                    <a:cubicBezTo>
                      <a:pt x="3606" y="9512"/>
                      <a:pt x="2921" y="9402"/>
                      <a:pt x="2568" y="8917"/>
                    </a:cubicBezTo>
                    <a:cubicBezTo>
                      <a:pt x="2370" y="8630"/>
                      <a:pt x="2193" y="8321"/>
                      <a:pt x="2039" y="8012"/>
                    </a:cubicBezTo>
                    <a:cubicBezTo>
                      <a:pt x="1862" y="7681"/>
                      <a:pt x="1685" y="7350"/>
                      <a:pt x="1487" y="7019"/>
                    </a:cubicBezTo>
                    <a:cubicBezTo>
                      <a:pt x="1134" y="6357"/>
                      <a:pt x="759" y="5672"/>
                      <a:pt x="383" y="4988"/>
                    </a:cubicBezTo>
                    <a:cubicBezTo>
                      <a:pt x="354" y="4929"/>
                      <a:pt x="298" y="4905"/>
                      <a:pt x="240" y="4905"/>
                    </a:cubicBezTo>
                    <a:cubicBezTo>
                      <a:pt x="123" y="4905"/>
                      <a:pt x="1" y="5003"/>
                      <a:pt x="74" y="5121"/>
                    </a:cubicBezTo>
                    <a:lnTo>
                      <a:pt x="1134" y="7129"/>
                    </a:lnTo>
                    <a:cubicBezTo>
                      <a:pt x="1465" y="7769"/>
                      <a:pt x="1774" y="8409"/>
                      <a:pt x="2149" y="9005"/>
                    </a:cubicBezTo>
                    <a:cubicBezTo>
                      <a:pt x="2303" y="9292"/>
                      <a:pt x="2546" y="9512"/>
                      <a:pt x="2811" y="9667"/>
                    </a:cubicBezTo>
                    <a:cubicBezTo>
                      <a:pt x="3098" y="9821"/>
                      <a:pt x="3385" y="9932"/>
                      <a:pt x="3716" y="9998"/>
                    </a:cubicBezTo>
                    <a:cubicBezTo>
                      <a:pt x="4047" y="10086"/>
                      <a:pt x="4400" y="10175"/>
                      <a:pt x="4753" y="10241"/>
                    </a:cubicBezTo>
                    <a:cubicBezTo>
                      <a:pt x="4918" y="10266"/>
                      <a:pt x="5133" y="10335"/>
                      <a:pt x="5329" y="10335"/>
                    </a:cubicBezTo>
                    <a:cubicBezTo>
                      <a:pt x="5474" y="10335"/>
                      <a:pt x="5608" y="10297"/>
                      <a:pt x="5702" y="10175"/>
                    </a:cubicBezTo>
                    <a:cubicBezTo>
                      <a:pt x="5790" y="10042"/>
                      <a:pt x="5857" y="9910"/>
                      <a:pt x="5901" y="9755"/>
                    </a:cubicBezTo>
                    <a:cubicBezTo>
                      <a:pt x="5989" y="9579"/>
                      <a:pt x="6077" y="9402"/>
                      <a:pt x="6144" y="9226"/>
                    </a:cubicBezTo>
                    <a:cubicBezTo>
                      <a:pt x="6320" y="8894"/>
                      <a:pt x="6475" y="8541"/>
                      <a:pt x="6629" y="8210"/>
                    </a:cubicBezTo>
                    <a:cubicBezTo>
                      <a:pt x="6938" y="7526"/>
                      <a:pt x="7247" y="6864"/>
                      <a:pt x="7534" y="6180"/>
                    </a:cubicBezTo>
                    <a:cubicBezTo>
                      <a:pt x="7710" y="5893"/>
                      <a:pt x="7755" y="5562"/>
                      <a:pt x="7710" y="5231"/>
                    </a:cubicBezTo>
                    <a:cubicBezTo>
                      <a:pt x="7622" y="4900"/>
                      <a:pt x="7490" y="4591"/>
                      <a:pt x="7313" y="4304"/>
                    </a:cubicBezTo>
                    <a:cubicBezTo>
                      <a:pt x="6938" y="3642"/>
                      <a:pt x="6563" y="2980"/>
                      <a:pt x="6210" y="2340"/>
                    </a:cubicBezTo>
                    <a:lnTo>
                      <a:pt x="5570" y="1236"/>
                    </a:lnTo>
                    <a:cubicBezTo>
                      <a:pt x="5415" y="927"/>
                      <a:pt x="5195" y="663"/>
                      <a:pt x="4908" y="464"/>
                    </a:cubicBezTo>
                    <a:cubicBezTo>
                      <a:pt x="4555" y="332"/>
                      <a:pt x="4201" y="243"/>
                      <a:pt x="3848" y="199"/>
                    </a:cubicBezTo>
                    <a:cubicBezTo>
                      <a:pt x="3429" y="111"/>
                      <a:pt x="2988" y="23"/>
                      <a:pt x="25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9" name="Google Shape;1139;p43"/>
              <p:cNvSpPr/>
              <p:nvPr/>
            </p:nvSpPr>
            <p:spPr>
              <a:xfrm>
                <a:off x="2552600" y="4169350"/>
                <a:ext cx="239475" cy="225725"/>
              </a:xfrm>
              <a:custGeom>
                <a:rect b="b" l="l" r="r" t="t"/>
                <a:pathLst>
                  <a:path extrusionOk="0" h="9029" w="9579">
                    <a:moveTo>
                      <a:pt x="3534" y="397"/>
                    </a:moveTo>
                    <a:cubicBezTo>
                      <a:pt x="3570" y="397"/>
                      <a:pt x="3606" y="399"/>
                      <a:pt x="3642" y="401"/>
                    </a:cubicBezTo>
                    <a:cubicBezTo>
                      <a:pt x="4194" y="401"/>
                      <a:pt x="4767" y="468"/>
                      <a:pt x="5341" y="512"/>
                    </a:cubicBezTo>
                    <a:cubicBezTo>
                      <a:pt x="5650" y="534"/>
                      <a:pt x="5959" y="556"/>
                      <a:pt x="6268" y="600"/>
                    </a:cubicBezTo>
                    <a:cubicBezTo>
                      <a:pt x="6533" y="622"/>
                      <a:pt x="6776" y="688"/>
                      <a:pt x="7018" y="821"/>
                    </a:cubicBezTo>
                    <a:cubicBezTo>
                      <a:pt x="7129" y="1108"/>
                      <a:pt x="7261" y="1395"/>
                      <a:pt x="7416" y="1682"/>
                    </a:cubicBezTo>
                    <a:lnTo>
                      <a:pt x="7813" y="2520"/>
                    </a:lnTo>
                    <a:cubicBezTo>
                      <a:pt x="8100" y="3094"/>
                      <a:pt x="8365" y="3646"/>
                      <a:pt x="8652" y="4220"/>
                    </a:cubicBezTo>
                    <a:cubicBezTo>
                      <a:pt x="8806" y="4462"/>
                      <a:pt x="8916" y="4727"/>
                      <a:pt x="8983" y="5014"/>
                    </a:cubicBezTo>
                    <a:cubicBezTo>
                      <a:pt x="8983" y="5301"/>
                      <a:pt x="8894" y="5588"/>
                      <a:pt x="8762" y="5831"/>
                    </a:cubicBezTo>
                    <a:cubicBezTo>
                      <a:pt x="8519" y="6382"/>
                      <a:pt x="8276" y="6912"/>
                      <a:pt x="8034" y="7442"/>
                    </a:cubicBezTo>
                    <a:cubicBezTo>
                      <a:pt x="7901" y="7707"/>
                      <a:pt x="7769" y="7993"/>
                      <a:pt x="7636" y="8258"/>
                    </a:cubicBezTo>
                    <a:cubicBezTo>
                      <a:pt x="7592" y="8369"/>
                      <a:pt x="7526" y="8479"/>
                      <a:pt x="7460" y="8589"/>
                    </a:cubicBezTo>
                    <a:cubicBezTo>
                      <a:pt x="7422" y="8636"/>
                      <a:pt x="7365" y="8651"/>
                      <a:pt x="7302" y="8651"/>
                    </a:cubicBezTo>
                    <a:cubicBezTo>
                      <a:pt x="7218" y="8651"/>
                      <a:pt x="7126" y="8624"/>
                      <a:pt x="7063" y="8611"/>
                    </a:cubicBezTo>
                    <a:cubicBezTo>
                      <a:pt x="6467" y="8545"/>
                      <a:pt x="5849" y="8457"/>
                      <a:pt x="5253" y="8369"/>
                    </a:cubicBezTo>
                    <a:cubicBezTo>
                      <a:pt x="4679" y="8280"/>
                      <a:pt x="4083" y="8170"/>
                      <a:pt x="3509" y="8038"/>
                    </a:cubicBezTo>
                    <a:cubicBezTo>
                      <a:pt x="3267" y="7971"/>
                      <a:pt x="3024" y="7839"/>
                      <a:pt x="2847" y="7640"/>
                    </a:cubicBezTo>
                    <a:cubicBezTo>
                      <a:pt x="2671" y="7464"/>
                      <a:pt x="2538" y="7243"/>
                      <a:pt x="2428" y="7022"/>
                    </a:cubicBezTo>
                    <a:cubicBezTo>
                      <a:pt x="1788" y="5963"/>
                      <a:pt x="1236" y="4860"/>
                      <a:pt x="773" y="3734"/>
                    </a:cubicBezTo>
                    <a:cubicBezTo>
                      <a:pt x="751" y="3734"/>
                      <a:pt x="751" y="3712"/>
                      <a:pt x="751" y="3712"/>
                    </a:cubicBezTo>
                    <a:cubicBezTo>
                      <a:pt x="707" y="3624"/>
                      <a:pt x="685" y="3557"/>
                      <a:pt x="662" y="3469"/>
                    </a:cubicBezTo>
                    <a:cubicBezTo>
                      <a:pt x="662" y="3337"/>
                      <a:pt x="729" y="3204"/>
                      <a:pt x="817" y="3094"/>
                    </a:cubicBezTo>
                    <a:cubicBezTo>
                      <a:pt x="971" y="2851"/>
                      <a:pt x="1126" y="2631"/>
                      <a:pt x="1302" y="2410"/>
                    </a:cubicBezTo>
                    <a:cubicBezTo>
                      <a:pt x="1634" y="1968"/>
                      <a:pt x="1965" y="1527"/>
                      <a:pt x="2318" y="1108"/>
                    </a:cubicBezTo>
                    <a:cubicBezTo>
                      <a:pt x="2450" y="909"/>
                      <a:pt x="2627" y="733"/>
                      <a:pt x="2825" y="600"/>
                    </a:cubicBezTo>
                    <a:cubicBezTo>
                      <a:pt x="3038" y="465"/>
                      <a:pt x="3284" y="397"/>
                      <a:pt x="3534" y="397"/>
                    </a:cubicBezTo>
                    <a:close/>
                    <a:moveTo>
                      <a:pt x="3526" y="0"/>
                    </a:moveTo>
                    <a:cubicBezTo>
                      <a:pt x="3256" y="0"/>
                      <a:pt x="2991" y="68"/>
                      <a:pt x="2759" y="203"/>
                    </a:cubicBezTo>
                    <a:cubicBezTo>
                      <a:pt x="2494" y="335"/>
                      <a:pt x="2296" y="534"/>
                      <a:pt x="2097" y="755"/>
                    </a:cubicBezTo>
                    <a:cubicBezTo>
                      <a:pt x="1678" y="1240"/>
                      <a:pt x="1302" y="1748"/>
                      <a:pt x="927" y="2255"/>
                    </a:cubicBezTo>
                    <a:cubicBezTo>
                      <a:pt x="640" y="2653"/>
                      <a:pt x="0" y="3381"/>
                      <a:pt x="464" y="3866"/>
                    </a:cubicBezTo>
                    <a:cubicBezTo>
                      <a:pt x="927" y="4948"/>
                      <a:pt x="1435" y="6007"/>
                      <a:pt x="2009" y="7022"/>
                    </a:cubicBezTo>
                    <a:cubicBezTo>
                      <a:pt x="2296" y="7508"/>
                      <a:pt x="2560" y="8015"/>
                      <a:pt x="3068" y="8280"/>
                    </a:cubicBezTo>
                    <a:cubicBezTo>
                      <a:pt x="3333" y="8413"/>
                      <a:pt x="3598" y="8501"/>
                      <a:pt x="3885" y="8523"/>
                    </a:cubicBezTo>
                    <a:cubicBezTo>
                      <a:pt x="4216" y="8589"/>
                      <a:pt x="4525" y="8655"/>
                      <a:pt x="4856" y="8700"/>
                    </a:cubicBezTo>
                    <a:cubicBezTo>
                      <a:pt x="5518" y="8810"/>
                      <a:pt x="6180" y="8920"/>
                      <a:pt x="6842" y="8987"/>
                    </a:cubicBezTo>
                    <a:cubicBezTo>
                      <a:pt x="6981" y="8998"/>
                      <a:pt x="7139" y="9028"/>
                      <a:pt x="7290" y="9028"/>
                    </a:cubicBezTo>
                    <a:cubicBezTo>
                      <a:pt x="7425" y="9028"/>
                      <a:pt x="7554" y="9004"/>
                      <a:pt x="7659" y="8920"/>
                    </a:cubicBezTo>
                    <a:cubicBezTo>
                      <a:pt x="7857" y="8722"/>
                      <a:pt x="8012" y="8479"/>
                      <a:pt x="8100" y="8214"/>
                    </a:cubicBezTo>
                    <a:cubicBezTo>
                      <a:pt x="8409" y="7618"/>
                      <a:pt x="8696" y="7044"/>
                      <a:pt x="8961" y="6449"/>
                    </a:cubicBezTo>
                    <a:cubicBezTo>
                      <a:pt x="9203" y="5919"/>
                      <a:pt x="9579" y="5301"/>
                      <a:pt x="9380" y="4683"/>
                    </a:cubicBezTo>
                    <a:cubicBezTo>
                      <a:pt x="9248" y="4352"/>
                      <a:pt x="9093" y="4043"/>
                      <a:pt x="8939" y="3712"/>
                    </a:cubicBezTo>
                    <a:lnTo>
                      <a:pt x="8431" y="2675"/>
                    </a:lnTo>
                    <a:cubicBezTo>
                      <a:pt x="8254" y="2344"/>
                      <a:pt x="8100" y="1990"/>
                      <a:pt x="7923" y="1637"/>
                    </a:cubicBezTo>
                    <a:cubicBezTo>
                      <a:pt x="7769" y="1284"/>
                      <a:pt x="7592" y="931"/>
                      <a:pt x="7394" y="600"/>
                    </a:cubicBezTo>
                    <a:cubicBezTo>
                      <a:pt x="7372" y="556"/>
                      <a:pt x="7350" y="512"/>
                      <a:pt x="7283" y="468"/>
                    </a:cubicBezTo>
                    <a:cubicBezTo>
                      <a:pt x="6798" y="159"/>
                      <a:pt x="6180" y="137"/>
                      <a:pt x="5628" y="93"/>
                    </a:cubicBezTo>
                    <a:cubicBezTo>
                      <a:pt x="4966" y="48"/>
                      <a:pt x="4304" y="4"/>
                      <a:pt x="3642" y="4"/>
                    </a:cubicBezTo>
                    <a:cubicBezTo>
                      <a:pt x="3603" y="1"/>
                      <a:pt x="3565" y="0"/>
                      <a:pt x="35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0" name="Google Shape;1140;p43"/>
              <p:cNvSpPr/>
              <p:nvPr/>
            </p:nvSpPr>
            <p:spPr>
              <a:xfrm>
                <a:off x="2486400" y="4149625"/>
                <a:ext cx="94350" cy="81125"/>
              </a:xfrm>
              <a:custGeom>
                <a:rect b="b" l="l" r="r" t="t"/>
                <a:pathLst>
                  <a:path extrusionOk="0" h="3245" w="3774">
                    <a:moveTo>
                      <a:pt x="3581" y="0"/>
                    </a:moveTo>
                    <a:cubicBezTo>
                      <a:pt x="3523" y="0"/>
                      <a:pt x="3464" y="27"/>
                      <a:pt x="3421" y="87"/>
                    </a:cubicBezTo>
                    <a:cubicBezTo>
                      <a:pt x="3310" y="264"/>
                      <a:pt x="3222" y="462"/>
                      <a:pt x="3178" y="683"/>
                    </a:cubicBezTo>
                    <a:cubicBezTo>
                      <a:pt x="3112" y="882"/>
                      <a:pt x="3046" y="1058"/>
                      <a:pt x="2979" y="1257"/>
                    </a:cubicBezTo>
                    <a:cubicBezTo>
                      <a:pt x="2847" y="1654"/>
                      <a:pt x="2670" y="2029"/>
                      <a:pt x="2494" y="2404"/>
                    </a:cubicBezTo>
                    <a:cubicBezTo>
                      <a:pt x="2428" y="2559"/>
                      <a:pt x="2317" y="2691"/>
                      <a:pt x="2185" y="2779"/>
                    </a:cubicBezTo>
                    <a:cubicBezTo>
                      <a:pt x="2057" y="2822"/>
                      <a:pt x="1928" y="2847"/>
                      <a:pt x="1800" y="2847"/>
                    </a:cubicBezTo>
                    <a:cubicBezTo>
                      <a:pt x="1730" y="2847"/>
                      <a:pt x="1659" y="2839"/>
                      <a:pt x="1589" y="2824"/>
                    </a:cubicBezTo>
                    <a:cubicBezTo>
                      <a:pt x="1368" y="2813"/>
                      <a:pt x="1148" y="2807"/>
                      <a:pt x="927" y="2807"/>
                    </a:cubicBezTo>
                    <a:cubicBezTo>
                      <a:pt x="706" y="2807"/>
                      <a:pt x="486" y="2813"/>
                      <a:pt x="265" y="2824"/>
                    </a:cubicBezTo>
                    <a:cubicBezTo>
                      <a:pt x="0" y="2846"/>
                      <a:pt x="66" y="3221"/>
                      <a:pt x="309" y="3221"/>
                    </a:cubicBezTo>
                    <a:cubicBezTo>
                      <a:pt x="436" y="3210"/>
                      <a:pt x="561" y="3206"/>
                      <a:pt x="686" y="3206"/>
                    </a:cubicBezTo>
                    <a:cubicBezTo>
                      <a:pt x="1059" y="3206"/>
                      <a:pt x="1424" y="3243"/>
                      <a:pt x="1788" y="3243"/>
                    </a:cubicBezTo>
                    <a:cubicBezTo>
                      <a:pt x="1809" y="3244"/>
                      <a:pt x="1830" y="3245"/>
                      <a:pt x="1851" y="3245"/>
                    </a:cubicBezTo>
                    <a:cubicBezTo>
                      <a:pt x="2245" y="3245"/>
                      <a:pt x="2593" y="3050"/>
                      <a:pt x="2803" y="2735"/>
                    </a:cubicBezTo>
                    <a:cubicBezTo>
                      <a:pt x="3024" y="2360"/>
                      <a:pt x="3200" y="1941"/>
                      <a:pt x="3355" y="1522"/>
                    </a:cubicBezTo>
                    <a:cubicBezTo>
                      <a:pt x="3443" y="1301"/>
                      <a:pt x="3531" y="1080"/>
                      <a:pt x="3597" y="859"/>
                    </a:cubicBezTo>
                    <a:cubicBezTo>
                      <a:pt x="3708" y="639"/>
                      <a:pt x="3774" y="418"/>
                      <a:pt x="3774" y="175"/>
                    </a:cubicBezTo>
                    <a:cubicBezTo>
                      <a:pt x="3760" y="67"/>
                      <a:pt x="3672" y="0"/>
                      <a:pt x="35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1" name="Google Shape;1141;p43"/>
              <p:cNvSpPr/>
              <p:nvPr/>
            </p:nvSpPr>
            <p:spPr>
              <a:xfrm>
                <a:off x="2623875" y="4114925"/>
                <a:ext cx="152325" cy="46550"/>
              </a:xfrm>
              <a:custGeom>
                <a:rect b="b" l="l" r="r" t="t"/>
                <a:pathLst>
                  <a:path extrusionOk="0" h="1862" w="6093">
                    <a:moveTo>
                      <a:pt x="5868" y="0"/>
                    </a:moveTo>
                    <a:cubicBezTo>
                      <a:pt x="5829" y="0"/>
                      <a:pt x="5790" y="13"/>
                      <a:pt x="5756" y="40"/>
                    </a:cubicBezTo>
                    <a:cubicBezTo>
                      <a:pt x="5536" y="217"/>
                      <a:pt x="5359" y="416"/>
                      <a:pt x="5205" y="636"/>
                    </a:cubicBezTo>
                    <a:lnTo>
                      <a:pt x="4697" y="1276"/>
                    </a:lnTo>
                    <a:cubicBezTo>
                      <a:pt x="4609" y="1387"/>
                      <a:pt x="4565" y="1475"/>
                      <a:pt x="4410" y="1475"/>
                    </a:cubicBezTo>
                    <a:cubicBezTo>
                      <a:pt x="4366" y="1482"/>
                      <a:pt x="4324" y="1485"/>
                      <a:pt x="4284" y="1485"/>
                    </a:cubicBezTo>
                    <a:cubicBezTo>
                      <a:pt x="4204" y="1485"/>
                      <a:pt x="4131" y="1475"/>
                      <a:pt x="4057" y="1475"/>
                    </a:cubicBezTo>
                    <a:cubicBezTo>
                      <a:pt x="3814" y="1453"/>
                      <a:pt x="3550" y="1431"/>
                      <a:pt x="3307" y="1409"/>
                    </a:cubicBezTo>
                    <a:cubicBezTo>
                      <a:pt x="2292" y="1276"/>
                      <a:pt x="1298" y="1056"/>
                      <a:pt x="349" y="725"/>
                    </a:cubicBezTo>
                    <a:cubicBezTo>
                      <a:pt x="325" y="715"/>
                      <a:pt x="302" y="711"/>
                      <a:pt x="280" y="711"/>
                    </a:cubicBezTo>
                    <a:cubicBezTo>
                      <a:pt x="100" y="711"/>
                      <a:pt x="1" y="999"/>
                      <a:pt x="217" y="1078"/>
                    </a:cubicBezTo>
                    <a:cubicBezTo>
                      <a:pt x="1254" y="1431"/>
                      <a:pt x="2336" y="1674"/>
                      <a:pt x="3439" y="1784"/>
                    </a:cubicBezTo>
                    <a:cubicBezTo>
                      <a:pt x="3704" y="1828"/>
                      <a:pt x="3991" y="1850"/>
                      <a:pt x="4256" y="1850"/>
                    </a:cubicBezTo>
                    <a:cubicBezTo>
                      <a:pt x="4297" y="1858"/>
                      <a:pt x="4339" y="1861"/>
                      <a:pt x="4380" y="1861"/>
                    </a:cubicBezTo>
                    <a:cubicBezTo>
                      <a:pt x="4580" y="1861"/>
                      <a:pt x="4772" y="1776"/>
                      <a:pt x="4918" y="1630"/>
                    </a:cubicBezTo>
                    <a:cubicBezTo>
                      <a:pt x="5116" y="1409"/>
                      <a:pt x="5293" y="1166"/>
                      <a:pt x="5492" y="945"/>
                    </a:cubicBezTo>
                    <a:cubicBezTo>
                      <a:pt x="5690" y="725"/>
                      <a:pt x="5889" y="482"/>
                      <a:pt x="6043" y="239"/>
                    </a:cubicBezTo>
                    <a:cubicBezTo>
                      <a:pt x="6093" y="107"/>
                      <a:pt x="5982" y="0"/>
                      <a:pt x="58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2" name="Google Shape;1142;p43"/>
              <p:cNvSpPr/>
              <p:nvPr/>
            </p:nvSpPr>
            <p:spPr>
              <a:xfrm>
                <a:off x="2757300" y="4126750"/>
                <a:ext cx="191575" cy="173900"/>
              </a:xfrm>
              <a:custGeom>
                <a:rect b="b" l="l" r="r" t="t"/>
                <a:pathLst>
                  <a:path extrusionOk="0" h="6956" w="7663">
                    <a:moveTo>
                      <a:pt x="1592" y="1"/>
                    </a:moveTo>
                    <a:cubicBezTo>
                      <a:pt x="1538" y="1"/>
                      <a:pt x="1482" y="22"/>
                      <a:pt x="1435" y="75"/>
                    </a:cubicBezTo>
                    <a:cubicBezTo>
                      <a:pt x="1082" y="494"/>
                      <a:pt x="728" y="914"/>
                      <a:pt x="397" y="1355"/>
                    </a:cubicBezTo>
                    <a:cubicBezTo>
                      <a:pt x="243" y="1510"/>
                      <a:pt x="111" y="1708"/>
                      <a:pt x="44" y="1907"/>
                    </a:cubicBezTo>
                    <a:cubicBezTo>
                      <a:pt x="0" y="2150"/>
                      <a:pt x="177" y="2414"/>
                      <a:pt x="287" y="2635"/>
                    </a:cubicBezTo>
                    <a:cubicBezTo>
                      <a:pt x="773" y="3606"/>
                      <a:pt x="1324" y="4577"/>
                      <a:pt x="1898" y="5526"/>
                    </a:cubicBezTo>
                    <a:cubicBezTo>
                      <a:pt x="2119" y="5901"/>
                      <a:pt x="2362" y="6343"/>
                      <a:pt x="2759" y="6608"/>
                    </a:cubicBezTo>
                    <a:cubicBezTo>
                      <a:pt x="3178" y="6850"/>
                      <a:pt x="3730" y="6850"/>
                      <a:pt x="4193" y="6895"/>
                    </a:cubicBezTo>
                    <a:cubicBezTo>
                      <a:pt x="4458" y="6917"/>
                      <a:pt x="4723" y="6939"/>
                      <a:pt x="4988" y="6939"/>
                    </a:cubicBezTo>
                    <a:cubicBezTo>
                      <a:pt x="5120" y="6950"/>
                      <a:pt x="5258" y="6955"/>
                      <a:pt x="5396" y="6955"/>
                    </a:cubicBezTo>
                    <a:cubicBezTo>
                      <a:pt x="5534" y="6955"/>
                      <a:pt x="5672" y="6950"/>
                      <a:pt x="5804" y="6939"/>
                    </a:cubicBezTo>
                    <a:cubicBezTo>
                      <a:pt x="6003" y="6939"/>
                      <a:pt x="6158" y="6806"/>
                      <a:pt x="6224" y="6652"/>
                    </a:cubicBezTo>
                    <a:cubicBezTo>
                      <a:pt x="6356" y="6387"/>
                      <a:pt x="6444" y="6122"/>
                      <a:pt x="6533" y="5857"/>
                    </a:cubicBezTo>
                    <a:cubicBezTo>
                      <a:pt x="6753" y="5306"/>
                      <a:pt x="6952" y="4732"/>
                      <a:pt x="7151" y="4158"/>
                    </a:cubicBezTo>
                    <a:cubicBezTo>
                      <a:pt x="7239" y="3849"/>
                      <a:pt x="7327" y="3562"/>
                      <a:pt x="7416" y="3253"/>
                    </a:cubicBezTo>
                    <a:cubicBezTo>
                      <a:pt x="7526" y="2966"/>
                      <a:pt x="7592" y="2657"/>
                      <a:pt x="7636" y="2348"/>
                    </a:cubicBezTo>
                    <a:cubicBezTo>
                      <a:pt x="7663" y="2174"/>
                      <a:pt x="7528" y="2065"/>
                      <a:pt x="7392" y="2065"/>
                    </a:cubicBezTo>
                    <a:cubicBezTo>
                      <a:pt x="7304" y="2065"/>
                      <a:pt x="7216" y="2111"/>
                      <a:pt x="7173" y="2216"/>
                    </a:cubicBezTo>
                    <a:cubicBezTo>
                      <a:pt x="7018" y="2679"/>
                      <a:pt x="6886" y="3165"/>
                      <a:pt x="6776" y="3650"/>
                    </a:cubicBezTo>
                    <a:cubicBezTo>
                      <a:pt x="6643" y="4114"/>
                      <a:pt x="6489" y="4577"/>
                      <a:pt x="6334" y="5041"/>
                    </a:cubicBezTo>
                    <a:cubicBezTo>
                      <a:pt x="6180" y="5504"/>
                      <a:pt x="6025" y="5968"/>
                      <a:pt x="5871" y="6409"/>
                    </a:cubicBezTo>
                    <a:cubicBezTo>
                      <a:pt x="5827" y="6541"/>
                      <a:pt x="5827" y="6541"/>
                      <a:pt x="5694" y="6541"/>
                    </a:cubicBezTo>
                    <a:lnTo>
                      <a:pt x="5363" y="6541"/>
                    </a:lnTo>
                    <a:cubicBezTo>
                      <a:pt x="5120" y="6541"/>
                      <a:pt x="4878" y="6519"/>
                      <a:pt x="4635" y="6497"/>
                    </a:cubicBezTo>
                    <a:cubicBezTo>
                      <a:pt x="4171" y="6475"/>
                      <a:pt x="3708" y="6409"/>
                      <a:pt x="3244" y="6321"/>
                    </a:cubicBezTo>
                    <a:cubicBezTo>
                      <a:pt x="3046" y="6277"/>
                      <a:pt x="2869" y="6188"/>
                      <a:pt x="2759" y="6034"/>
                    </a:cubicBezTo>
                    <a:cubicBezTo>
                      <a:pt x="2604" y="5879"/>
                      <a:pt x="2494" y="5681"/>
                      <a:pt x="2384" y="5482"/>
                    </a:cubicBezTo>
                    <a:cubicBezTo>
                      <a:pt x="1876" y="4643"/>
                      <a:pt x="1391" y="3805"/>
                      <a:pt x="927" y="2922"/>
                    </a:cubicBezTo>
                    <a:lnTo>
                      <a:pt x="552" y="2216"/>
                    </a:lnTo>
                    <a:cubicBezTo>
                      <a:pt x="508" y="2105"/>
                      <a:pt x="419" y="2017"/>
                      <a:pt x="464" y="1907"/>
                    </a:cubicBezTo>
                    <a:cubicBezTo>
                      <a:pt x="530" y="1797"/>
                      <a:pt x="618" y="1686"/>
                      <a:pt x="706" y="1598"/>
                    </a:cubicBezTo>
                    <a:cubicBezTo>
                      <a:pt x="1037" y="1157"/>
                      <a:pt x="1391" y="715"/>
                      <a:pt x="1744" y="296"/>
                    </a:cubicBezTo>
                    <a:cubicBezTo>
                      <a:pt x="1873" y="166"/>
                      <a:pt x="1741" y="1"/>
                      <a:pt x="15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3" name="Google Shape;1143;p43"/>
              <p:cNvSpPr/>
              <p:nvPr/>
            </p:nvSpPr>
            <p:spPr>
              <a:xfrm>
                <a:off x="2461000" y="4602000"/>
                <a:ext cx="71075" cy="119100"/>
              </a:xfrm>
              <a:custGeom>
                <a:rect b="b" l="l" r="r" t="t"/>
                <a:pathLst>
                  <a:path extrusionOk="0" h="4764" w="2843">
                    <a:moveTo>
                      <a:pt x="442" y="1"/>
                    </a:moveTo>
                    <a:cubicBezTo>
                      <a:pt x="177" y="23"/>
                      <a:pt x="1" y="288"/>
                      <a:pt x="67" y="552"/>
                    </a:cubicBezTo>
                    <a:cubicBezTo>
                      <a:pt x="89" y="861"/>
                      <a:pt x="177" y="1170"/>
                      <a:pt x="266" y="1479"/>
                    </a:cubicBezTo>
                    <a:cubicBezTo>
                      <a:pt x="376" y="1810"/>
                      <a:pt x="464" y="2141"/>
                      <a:pt x="575" y="2450"/>
                    </a:cubicBezTo>
                    <a:cubicBezTo>
                      <a:pt x="839" y="3201"/>
                      <a:pt x="1126" y="3929"/>
                      <a:pt x="1480" y="4635"/>
                    </a:cubicBezTo>
                    <a:cubicBezTo>
                      <a:pt x="1517" y="4711"/>
                      <a:pt x="1584" y="4742"/>
                      <a:pt x="1650" y="4742"/>
                    </a:cubicBezTo>
                    <a:cubicBezTo>
                      <a:pt x="1777" y="4742"/>
                      <a:pt x="1905" y="4626"/>
                      <a:pt x="1833" y="4481"/>
                    </a:cubicBezTo>
                    <a:cubicBezTo>
                      <a:pt x="1347" y="3399"/>
                      <a:pt x="950" y="2296"/>
                      <a:pt x="663" y="1170"/>
                    </a:cubicBezTo>
                    <a:cubicBezTo>
                      <a:pt x="619" y="1038"/>
                      <a:pt x="575" y="884"/>
                      <a:pt x="553" y="751"/>
                    </a:cubicBezTo>
                    <a:cubicBezTo>
                      <a:pt x="531" y="707"/>
                      <a:pt x="464" y="486"/>
                      <a:pt x="508" y="442"/>
                    </a:cubicBezTo>
                    <a:cubicBezTo>
                      <a:pt x="510" y="440"/>
                      <a:pt x="512" y="440"/>
                      <a:pt x="515" y="440"/>
                    </a:cubicBezTo>
                    <a:cubicBezTo>
                      <a:pt x="570" y="440"/>
                      <a:pt x="774" y="930"/>
                      <a:pt x="795" y="994"/>
                    </a:cubicBezTo>
                    <a:cubicBezTo>
                      <a:pt x="1038" y="1568"/>
                      <a:pt x="1259" y="2141"/>
                      <a:pt x="1502" y="2693"/>
                    </a:cubicBezTo>
                    <a:cubicBezTo>
                      <a:pt x="1766" y="3333"/>
                      <a:pt x="2031" y="3973"/>
                      <a:pt x="2318" y="4635"/>
                    </a:cubicBezTo>
                    <a:cubicBezTo>
                      <a:pt x="2367" y="4726"/>
                      <a:pt x="2443" y="4764"/>
                      <a:pt x="2518" y="4764"/>
                    </a:cubicBezTo>
                    <a:cubicBezTo>
                      <a:pt x="2681" y="4764"/>
                      <a:pt x="2843" y="4589"/>
                      <a:pt x="2737" y="4393"/>
                    </a:cubicBezTo>
                    <a:cubicBezTo>
                      <a:pt x="2473" y="3730"/>
                      <a:pt x="2186" y="3068"/>
                      <a:pt x="1899" y="2406"/>
                    </a:cubicBezTo>
                    <a:cubicBezTo>
                      <a:pt x="1612" y="1744"/>
                      <a:pt x="1347" y="1082"/>
                      <a:pt x="1038" y="420"/>
                    </a:cubicBezTo>
                    <a:cubicBezTo>
                      <a:pt x="950" y="177"/>
                      <a:pt x="707" y="1"/>
                      <a:pt x="4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4" name="Google Shape;1144;p43"/>
              <p:cNvSpPr/>
              <p:nvPr/>
            </p:nvSpPr>
            <p:spPr>
              <a:xfrm>
                <a:off x="2643625" y="4504900"/>
                <a:ext cx="77250" cy="153325"/>
              </a:xfrm>
              <a:custGeom>
                <a:rect b="b" l="l" r="r" t="t"/>
                <a:pathLst>
                  <a:path extrusionOk="0" h="6133" w="3090">
                    <a:moveTo>
                      <a:pt x="405" y="1"/>
                    </a:moveTo>
                    <a:cubicBezTo>
                      <a:pt x="346" y="1"/>
                      <a:pt x="285" y="21"/>
                      <a:pt x="222" y="67"/>
                    </a:cubicBezTo>
                    <a:cubicBezTo>
                      <a:pt x="111" y="177"/>
                      <a:pt x="45" y="332"/>
                      <a:pt x="45" y="486"/>
                    </a:cubicBezTo>
                    <a:cubicBezTo>
                      <a:pt x="1" y="685"/>
                      <a:pt x="1" y="883"/>
                      <a:pt x="23" y="1082"/>
                    </a:cubicBezTo>
                    <a:cubicBezTo>
                      <a:pt x="67" y="1479"/>
                      <a:pt x="177" y="1876"/>
                      <a:pt x="310" y="2252"/>
                    </a:cubicBezTo>
                    <a:cubicBezTo>
                      <a:pt x="464" y="2649"/>
                      <a:pt x="619" y="3024"/>
                      <a:pt x="773" y="3421"/>
                    </a:cubicBezTo>
                    <a:cubicBezTo>
                      <a:pt x="1171" y="4304"/>
                      <a:pt x="1590" y="5187"/>
                      <a:pt x="2053" y="6025"/>
                    </a:cubicBezTo>
                    <a:cubicBezTo>
                      <a:pt x="2099" y="6101"/>
                      <a:pt x="2170" y="6133"/>
                      <a:pt x="2239" y="6133"/>
                    </a:cubicBezTo>
                    <a:cubicBezTo>
                      <a:pt x="2373" y="6133"/>
                      <a:pt x="2501" y="6016"/>
                      <a:pt x="2428" y="5871"/>
                    </a:cubicBezTo>
                    <a:cubicBezTo>
                      <a:pt x="2075" y="5209"/>
                      <a:pt x="1744" y="4525"/>
                      <a:pt x="1435" y="3819"/>
                    </a:cubicBezTo>
                    <a:cubicBezTo>
                      <a:pt x="1148" y="3134"/>
                      <a:pt x="839" y="2450"/>
                      <a:pt x="597" y="1744"/>
                    </a:cubicBezTo>
                    <a:cubicBezTo>
                      <a:pt x="486" y="1413"/>
                      <a:pt x="420" y="1060"/>
                      <a:pt x="420" y="729"/>
                    </a:cubicBezTo>
                    <a:cubicBezTo>
                      <a:pt x="442" y="641"/>
                      <a:pt x="442" y="574"/>
                      <a:pt x="464" y="508"/>
                    </a:cubicBezTo>
                    <a:cubicBezTo>
                      <a:pt x="553" y="641"/>
                      <a:pt x="619" y="795"/>
                      <a:pt x="663" y="972"/>
                    </a:cubicBezTo>
                    <a:cubicBezTo>
                      <a:pt x="950" y="1700"/>
                      <a:pt x="1259" y="2450"/>
                      <a:pt x="1568" y="3179"/>
                    </a:cubicBezTo>
                    <a:cubicBezTo>
                      <a:pt x="1899" y="3995"/>
                      <a:pt x="2208" y="4834"/>
                      <a:pt x="2605" y="5628"/>
                    </a:cubicBezTo>
                    <a:cubicBezTo>
                      <a:pt x="2651" y="5713"/>
                      <a:pt x="2727" y="5749"/>
                      <a:pt x="2804" y="5749"/>
                    </a:cubicBezTo>
                    <a:cubicBezTo>
                      <a:pt x="2946" y="5749"/>
                      <a:pt x="3089" y="5624"/>
                      <a:pt x="3046" y="5452"/>
                    </a:cubicBezTo>
                    <a:cubicBezTo>
                      <a:pt x="2737" y="4613"/>
                      <a:pt x="2362" y="3796"/>
                      <a:pt x="2009" y="2980"/>
                    </a:cubicBezTo>
                    <a:cubicBezTo>
                      <a:pt x="1656" y="2163"/>
                      <a:pt x="1347" y="1347"/>
                      <a:pt x="972" y="574"/>
                    </a:cubicBezTo>
                    <a:cubicBezTo>
                      <a:pt x="865" y="360"/>
                      <a:pt x="65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5" name="Google Shape;1145;p43"/>
              <p:cNvSpPr/>
              <p:nvPr/>
            </p:nvSpPr>
            <p:spPr>
              <a:xfrm>
                <a:off x="2841700" y="4416250"/>
                <a:ext cx="84025" cy="131575"/>
              </a:xfrm>
              <a:custGeom>
                <a:rect b="b" l="l" r="r" t="t"/>
                <a:pathLst>
                  <a:path extrusionOk="0" h="5263" w="3361">
                    <a:moveTo>
                      <a:pt x="517" y="0"/>
                    </a:moveTo>
                    <a:cubicBezTo>
                      <a:pt x="458" y="0"/>
                      <a:pt x="396" y="12"/>
                      <a:pt x="332" y="37"/>
                    </a:cubicBezTo>
                    <a:cubicBezTo>
                      <a:pt x="1" y="148"/>
                      <a:pt x="23" y="501"/>
                      <a:pt x="111" y="788"/>
                    </a:cubicBezTo>
                    <a:cubicBezTo>
                      <a:pt x="332" y="1516"/>
                      <a:pt x="619" y="2222"/>
                      <a:pt x="972" y="2929"/>
                    </a:cubicBezTo>
                    <a:cubicBezTo>
                      <a:pt x="1347" y="3701"/>
                      <a:pt x="1766" y="4451"/>
                      <a:pt x="2230" y="5180"/>
                    </a:cubicBezTo>
                    <a:cubicBezTo>
                      <a:pt x="2271" y="5238"/>
                      <a:pt x="2324" y="5263"/>
                      <a:pt x="2378" y="5263"/>
                    </a:cubicBezTo>
                    <a:cubicBezTo>
                      <a:pt x="2528" y="5263"/>
                      <a:pt x="2680" y="5077"/>
                      <a:pt x="2583" y="4915"/>
                    </a:cubicBezTo>
                    <a:cubicBezTo>
                      <a:pt x="1877" y="3789"/>
                      <a:pt x="1281" y="2598"/>
                      <a:pt x="817" y="1362"/>
                    </a:cubicBezTo>
                    <a:cubicBezTo>
                      <a:pt x="707" y="1075"/>
                      <a:pt x="597" y="788"/>
                      <a:pt x="508" y="479"/>
                    </a:cubicBezTo>
                    <a:cubicBezTo>
                      <a:pt x="530" y="479"/>
                      <a:pt x="575" y="501"/>
                      <a:pt x="597" y="545"/>
                    </a:cubicBezTo>
                    <a:cubicBezTo>
                      <a:pt x="685" y="677"/>
                      <a:pt x="751" y="810"/>
                      <a:pt x="817" y="964"/>
                    </a:cubicBezTo>
                    <a:cubicBezTo>
                      <a:pt x="1126" y="1604"/>
                      <a:pt x="1435" y="2222"/>
                      <a:pt x="1766" y="2862"/>
                    </a:cubicBezTo>
                    <a:cubicBezTo>
                      <a:pt x="2119" y="3591"/>
                      <a:pt x="2473" y="4297"/>
                      <a:pt x="2870" y="5003"/>
                    </a:cubicBezTo>
                    <a:cubicBezTo>
                      <a:pt x="2924" y="5088"/>
                      <a:pt x="3005" y="5124"/>
                      <a:pt x="3083" y="5124"/>
                    </a:cubicBezTo>
                    <a:cubicBezTo>
                      <a:pt x="3227" y="5124"/>
                      <a:pt x="3361" y="4999"/>
                      <a:pt x="3289" y="4827"/>
                    </a:cubicBezTo>
                    <a:cubicBezTo>
                      <a:pt x="2958" y="4054"/>
                      <a:pt x="2583" y="3326"/>
                      <a:pt x="2208" y="2598"/>
                    </a:cubicBezTo>
                    <a:cubicBezTo>
                      <a:pt x="1855" y="1847"/>
                      <a:pt x="1502" y="1119"/>
                      <a:pt x="1082" y="413"/>
                    </a:cubicBezTo>
                    <a:cubicBezTo>
                      <a:pt x="958" y="199"/>
                      <a:pt x="762" y="0"/>
                      <a:pt x="5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6" name="Google Shape;1146;p43"/>
              <p:cNvSpPr/>
              <p:nvPr/>
            </p:nvSpPr>
            <p:spPr>
              <a:xfrm>
                <a:off x="3016600" y="4347900"/>
                <a:ext cx="61100" cy="102325"/>
              </a:xfrm>
              <a:custGeom>
                <a:rect b="b" l="l" r="r" t="t"/>
                <a:pathLst>
                  <a:path extrusionOk="0" h="4093" w="2444">
                    <a:moveTo>
                      <a:pt x="315" y="1"/>
                    </a:moveTo>
                    <a:cubicBezTo>
                      <a:pt x="259" y="1"/>
                      <a:pt x="199" y="18"/>
                      <a:pt x="133" y="57"/>
                    </a:cubicBezTo>
                    <a:cubicBezTo>
                      <a:pt x="45" y="79"/>
                      <a:pt x="1" y="189"/>
                      <a:pt x="45" y="278"/>
                    </a:cubicBezTo>
                    <a:cubicBezTo>
                      <a:pt x="486" y="1536"/>
                      <a:pt x="950" y="2771"/>
                      <a:pt x="1435" y="3985"/>
                    </a:cubicBezTo>
                    <a:cubicBezTo>
                      <a:pt x="1458" y="4061"/>
                      <a:pt x="1514" y="4092"/>
                      <a:pt x="1575" y="4092"/>
                    </a:cubicBezTo>
                    <a:cubicBezTo>
                      <a:pt x="1692" y="4092"/>
                      <a:pt x="1824" y="3976"/>
                      <a:pt x="1766" y="3831"/>
                    </a:cubicBezTo>
                    <a:cubicBezTo>
                      <a:pt x="1391" y="2904"/>
                      <a:pt x="1060" y="1977"/>
                      <a:pt x="707" y="1050"/>
                    </a:cubicBezTo>
                    <a:lnTo>
                      <a:pt x="707" y="1050"/>
                    </a:lnTo>
                    <a:cubicBezTo>
                      <a:pt x="928" y="1469"/>
                      <a:pt x="1171" y="1933"/>
                      <a:pt x="1193" y="2021"/>
                    </a:cubicBezTo>
                    <a:cubicBezTo>
                      <a:pt x="1502" y="2617"/>
                      <a:pt x="1788" y="3213"/>
                      <a:pt x="2075" y="3831"/>
                    </a:cubicBezTo>
                    <a:cubicBezTo>
                      <a:pt x="2112" y="3889"/>
                      <a:pt x="2167" y="3913"/>
                      <a:pt x="2221" y="3913"/>
                    </a:cubicBezTo>
                    <a:cubicBezTo>
                      <a:pt x="2334" y="3913"/>
                      <a:pt x="2444" y="3810"/>
                      <a:pt x="2384" y="3676"/>
                    </a:cubicBezTo>
                    <a:cubicBezTo>
                      <a:pt x="2053" y="2948"/>
                      <a:pt x="1700" y="2242"/>
                      <a:pt x="1347" y="1513"/>
                    </a:cubicBezTo>
                    <a:cubicBezTo>
                      <a:pt x="1171" y="1160"/>
                      <a:pt x="972" y="807"/>
                      <a:pt x="795" y="454"/>
                    </a:cubicBezTo>
                    <a:cubicBezTo>
                      <a:pt x="689" y="277"/>
                      <a:pt x="540" y="1"/>
                      <a:pt x="3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7" name="Google Shape;1147;p43"/>
              <p:cNvSpPr/>
              <p:nvPr/>
            </p:nvSpPr>
            <p:spPr>
              <a:xfrm>
                <a:off x="2651175" y="4111125"/>
                <a:ext cx="94025" cy="28075"/>
              </a:xfrm>
              <a:custGeom>
                <a:rect b="b" l="l" r="r" t="t"/>
                <a:pathLst>
                  <a:path extrusionOk="0" h="1123" w="3761">
                    <a:moveTo>
                      <a:pt x="3533" y="0"/>
                    </a:moveTo>
                    <a:cubicBezTo>
                      <a:pt x="3497" y="0"/>
                      <a:pt x="3460" y="12"/>
                      <a:pt x="3429" y="38"/>
                    </a:cubicBezTo>
                    <a:cubicBezTo>
                      <a:pt x="3230" y="237"/>
                      <a:pt x="3053" y="435"/>
                      <a:pt x="2877" y="656"/>
                    </a:cubicBezTo>
                    <a:cubicBezTo>
                      <a:pt x="2811" y="722"/>
                      <a:pt x="2744" y="766"/>
                      <a:pt x="2656" y="788"/>
                    </a:cubicBezTo>
                    <a:cubicBezTo>
                      <a:pt x="2590" y="788"/>
                      <a:pt x="2524" y="788"/>
                      <a:pt x="2458" y="766"/>
                    </a:cubicBezTo>
                    <a:lnTo>
                      <a:pt x="2016" y="700"/>
                    </a:lnTo>
                    <a:cubicBezTo>
                      <a:pt x="1420" y="612"/>
                      <a:pt x="846" y="524"/>
                      <a:pt x="251" y="413"/>
                    </a:cubicBezTo>
                    <a:cubicBezTo>
                      <a:pt x="236" y="410"/>
                      <a:pt x="222" y="409"/>
                      <a:pt x="209" y="409"/>
                    </a:cubicBezTo>
                    <a:cubicBezTo>
                      <a:pt x="25" y="409"/>
                      <a:pt x="0" y="682"/>
                      <a:pt x="206" y="744"/>
                    </a:cubicBezTo>
                    <a:cubicBezTo>
                      <a:pt x="869" y="877"/>
                      <a:pt x="1553" y="987"/>
                      <a:pt x="2237" y="1097"/>
                    </a:cubicBezTo>
                    <a:cubicBezTo>
                      <a:pt x="2362" y="1106"/>
                      <a:pt x="2483" y="1122"/>
                      <a:pt x="2599" y="1122"/>
                    </a:cubicBezTo>
                    <a:cubicBezTo>
                      <a:pt x="2771" y="1122"/>
                      <a:pt x="2931" y="1087"/>
                      <a:pt x="3075" y="943"/>
                    </a:cubicBezTo>
                    <a:cubicBezTo>
                      <a:pt x="3318" y="722"/>
                      <a:pt x="3517" y="479"/>
                      <a:pt x="3693" y="215"/>
                    </a:cubicBezTo>
                    <a:cubicBezTo>
                      <a:pt x="3761" y="114"/>
                      <a:pt x="3649" y="0"/>
                      <a:pt x="35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8" name="Google Shape;1148;p43"/>
              <p:cNvSpPr/>
              <p:nvPr/>
            </p:nvSpPr>
            <p:spPr>
              <a:xfrm>
                <a:off x="2501825" y="4163925"/>
                <a:ext cx="43075" cy="43500"/>
              </a:xfrm>
              <a:custGeom>
                <a:rect b="b" l="l" r="r" t="t"/>
                <a:pathLst>
                  <a:path extrusionOk="0" h="1740" w="1723">
                    <a:moveTo>
                      <a:pt x="1524" y="1"/>
                    </a:moveTo>
                    <a:cubicBezTo>
                      <a:pt x="1436" y="1"/>
                      <a:pt x="1369" y="67"/>
                      <a:pt x="1369" y="155"/>
                    </a:cubicBezTo>
                    <a:cubicBezTo>
                      <a:pt x="1369" y="243"/>
                      <a:pt x="1369" y="332"/>
                      <a:pt x="1369" y="420"/>
                    </a:cubicBezTo>
                    <a:cubicBezTo>
                      <a:pt x="1369" y="508"/>
                      <a:pt x="1347" y="596"/>
                      <a:pt x="1347" y="707"/>
                    </a:cubicBezTo>
                    <a:cubicBezTo>
                      <a:pt x="1303" y="861"/>
                      <a:pt x="1237" y="994"/>
                      <a:pt x="1149" y="1104"/>
                    </a:cubicBezTo>
                    <a:cubicBezTo>
                      <a:pt x="990" y="1294"/>
                      <a:pt x="764" y="1393"/>
                      <a:pt x="534" y="1393"/>
                    </a:cubicBezTo>
                    <a:cubicBezTo>
                      <a:pt x="444" y="1393"/>
                      <a:pt x="353" y="1378"/>
                      <a:pt x="266" y="1347"/>
                    </a:cubicBezTo>
                    <a:cubicBezTo>
                      <a:pt x="250" y="1343"/>
                      <a:pt x="235" y="1341"/>
                      <a:pt x="219" y="1341"/>
                    </a:cubicBezTo>
                    <a:cubicBezTo>
                      <a:pt x="148" y="1341"/>
                      <a:pt x="81" y="1381"/>
                      <a:pt x="45" y="1435"/>
                    </a:cubicBezTo>
                    <a:cubicBezTo>
                      <a:pt x="1" y="1523"/>
                      <a:pt x="45" y="1634"/>
                      <a:pt x="133" y="1656"/>
                    </a:cubicBezTo>
                    <a:cubicBezTo>
                      <a:pt x="274" y="1712"/>
                      <a:pt x="420" y="1739"/>
                      <a:pt x="563" y="1739"/>
                    </a:cubicBezTo>
                    <a:cubicBezTo>
                      <a:pt x="869" y="1739"/>
                      <a:pt x="1166" y="1616"/>
                      <a:pt x="1391" y="1391"/>
                    </a:cubicBezTo>
                    <a:cubicBezTo>
                      <a:pt x="1546" y="1236"/>
                      <a:pt x="1634" y="1038"/>
                      <a:pt x="1678" y="839"/>
                    </a:cubicBezTo>
                    <a:cubicBezTo>
                      <a:pt x="1700" y="729"/>
                      <a:pt x="1722" y="618"/>
                      <a:pt x="1722" y="508"/>
                    </a:cubicBezTo>
                    <a:cubicBezTo>
                      <a:pt x="1722" y="376"/>
                      <a:pt x="1722" y="265"/>
                      <a:pt x="1700" y="133"/>
                    </a:cubicBezTo>
                    <a:cubicBezTo>
                      <a:pt x="1678" y="67"/>
                      <a:pt x="1612" y="1"/>
                      <a:pt x="15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9" name="Google Shape;1149;p43"/>
              <p:cNvSpPr/>
              <p:nvPr/>
            </p:nvSpPr>
            <p:spPr>
              <a:xfrm>
                <a:off x="2597300" y="4199150"/>
                <a:ext cx="155600" cy="159775"/>
              </a:xfrm>
              <a:custGeom>
                <a:rect b="b" l="l" r="r" t="t"/>
                <a:pathLst>
                  <a:path extrusionOk="0" h="6391" w="6224">
                    <a:moveTo>
                      <a:pt x="3681" y="453"/>
                    </a:moveTo>
                    <a:cubicBezTo>
                      <a:pt x="3843" y="453"/>
                      <a:pt x="4003" y="464"/>
                      <a:pt x="4171" y="490"/>
                    </a:cubicBezTo>
                    <a:cubicBezTo>
                      <a:pt x="4392" y="556"/>
                      <a:pt x="4568" y="710"/>
                      <a:pt x="4657" y="931"/>
                    </a:cubicBezTo>
                    <a:cubicBezTo>
                      <a:pt x="4899" y="1461"/>
                      <a:pt x="5120" y="2012"/>
                      <a:pt x="5363" y="2542"/>
                    </a:cubicBezTo>
                    <a:cubicBezTo>
                      <a:pt x="5473" y="2807"/>
                      <a:pt x="5584" y="3072"/>
                      <a:pt x="5694" y="3359"/>
                    </a:cubicBezTo>
                    <a:cubicBezTo>
                      <a:pt x="5716" y="3601"/>
                      <a:pt x="5672" y="3866"/>
                      <a:pt x="5562" y="4087"/>
                    </a:cubicBezTo>
                    <a:cubicBezTo>
                      <a:pt x="5363" y="4639"/>
                      <a:pt x="5164" y="5168"/>
                      <a:pt x="4922" y="5698"/>
                    </a:cubicBezTo>
                    <a:cubicBezTo>
                      <a:pt x="4877" y="5786"/>
                      <a:pt x="4855" y="5897"/>
                      <a:pt x="4723" y="5919"/>
                    </a:cubicBezTo>
                    <a:cubicBezTo>
                      <a:pt x="4684" y="5925"/>
                      <a:pt x="4645" y="5928"/>
                      <a:pt x="4607" y="5928"/>
                    </a:cubicBezTo>
                    <a:cubicBezTo>
                      <a:pt x="4513" y="5928"/>
                      <a:pt x="4419" y="5912"/>
                      <a:pt x="4326" y="5897"/>
                    </a:cubicBezTo>
                    <a:cubicBezTo>
                      <a:pt x="4039" y="5874"/>
                      <a:pt x="3774" y="5852"/>
                      <a:pt x="3487" y="5808"/>
                    </a:cubicBezTo>
                    <a:cubicBezTo>
                      <a:pt x="3222" y="5742"/>
                      <a:pt x="2935" y="5698"/>
                      <a:pt x="2670" y="5632"/>
                    </a:cubicBezTo>
                    <a:cubicBezTo>
                      <a:pt x="2428" y="5588"/>
                      <a:pt x="2185" y="5477"/>
                      <a:pt x="1986" y="5323"/>
                    </a:cubicBezTo>
                    <a:cubicBezTo>
                      <a:pt x="1810" y="5146"/>
                      <a:pt x="1677" y="4925"/>
                      <a:pt x="1567" y="4705"/>
                    </a:cubicBezTo>
                    <a:cubicBezTo>
                      <a:pt x="1412" y="4440"/>
                      <a:pt x="1280" y="4197"/>
                      <a:pt x="1148" y="3932"/>
                    </a:cubicBezTo>
                    <a:cubicBezTo>
                      <a:pt x="993" y="3668"/>
                      <a:pt x="839" y="3359"/>
                      <a:pt x="706" y="3050"/>
                    </a:cubicBezTo>
                    <a:cubicBezTo>
                      <a:pt x="552" y="2763"/>
                      <a:pt x="287" y="2454"/>
                      <a:pt x="463" y="2167"/>
                    </a:cubicBezTo>
                    <a:cubicBezTo>
                      <a:pt x="640" y="1880"/>
                      <a:pt x="839" y="1615"/>
                      <a:pt x="1037" y="1350"/>
                    </a:cubicBezTo>
                    <a:lnTo>
                      <a:pt x="1589" y="622"/>
                    </a:lnTo>
                    <a:cubicBezTo>
                      <a:pt x="2185" y="556"/>
                      <a:pt x="2737" y="467"/>
                      <a:pt x="3333" y="467"/>
                    </a:cubicBezTo>
                    <a:cubicBezTo>
                      <a:pt x="3451" y="458"/>
                      <a:pt x="3566" y="453"/>
                      <a:pt x="3681" y="453"/>
                    </a:cubicBezTo>
                    <a:close/>
                    <a:moveTo>
                      <a:pt x="3916" y="1"/>
                    </a:moveTo>
                    <a:cubicBezTo>
                      <a:pt x="3884" y="1"/>
                      <a:pt x="3851" y="2"/>
                      <a:pt x="3818" y="4"/>
                    </a:cubicBezTo>
                    <a:cubicBezTo>
                      <a:pt x="3443" y="4"/>
                      <a:pt x="3068" y="4"/>
                      <a:pt x="2715" y="26"/>
                    </a:cubicBezTo>
                    <a:cubicBezTo>
                      <a:pt x="2317" y="48"/>
                      <a:pt x="1920" y="92"/>
                      <a:pt x="1545" y="181"/>
                    </a:cubicBezTo>
                    <a:cubicBezTo>
                      <a:pt x="1501" y="203"/>
                      <a:pt x="1457" y="225"/>
                      <a:pt x="1435" y="247"/>
                    </a:cubicBezTo>
                    <a:cubicBezTo>
                      <a:pt x="1412" y="247"/>
                      <a:pt x="1390" y="269"/>
                      <a:pt x="1390" y="291"/>
                    </a:cubicBezTo>
                    <a:cubicBezTo>
                      <a:pt x="1170" y="556"/>
                      <a:pt x="971" y="843"/>
                      <a:pt x="750" y="1107"/>
                    </a:cubicBezTo>
                    <a:cubicBezTo>
                      <a:pt x="552" y="1394"/>
                      <a:pt x="331" y="1659"/>
                      <a:pt x="155" y="1946"/>
                    </a:cubicBezTo>
                    <a:cubicBezTo>
                      <a:pt x="0" y="2211"/>
                      <a:pt x="0" y="2520"/>
                      <a:pt x="132" y="2763"/>
                    </a:cubicBezTo>
                    <a:cubicBezTo>
                      <a:pt x="265" y="3094"/>
                      <a:pt x="419" y="3381"/>
                      <a:pt x="552" y="3690"/>
                    </a:cubicBezTo>
                    <a:cubicBezTo>
                      <a:pt x="706" y="3999"/>
                      <a:pt x="861" y="4308"/>
                      <a:pt x="1015" y="4594"/>
                    </a:cubicBezTo>
                    <a:cubicBezTo>
                      <a:pt x="1148" y="4881"/>
                      <a:pt x="1302" y="5146"/>
                      <a:pt x="1457" y="5411"/>
                    </a:cubicBezTo>
                    <a:cubicBezTo>
                      <a:pt x="1832" y="5941"/>
                      <a:pt x="2428" y="6051"/>
                      <a:pt x="3024" y="6183"/>
                    </a:cubicBezTo>
                    <a:cubicBezTo>
                      <a:pt x="3333" y="6250"/>
                      <a:pt x="3664" y="6294"/>
                      <a:pt x="3973" y="6338"/>
                    </a:cubicBezTo>
                    <a:cubicBezTo>
                      <a:pt x="4143" y="6374"/>
                      <a:pt x="4319" y="6391"/>
                      <a:pt x="4496" y="6391"/>
                    </a:cubicBezTo>
                    <a:cubicBezTo>
                      <a:pt x="4639" y="6391"/>
                      <a:pt x="4783" y="6380"/>
                      <a:pt x="4922" y="6360"/>
                    </a:cubicBezTo>
                    <a:cubicBezTo>
                      <a:pt x="5230" y="6272"/>
                      <a:pt x="5341" y="5963"/>
                      <a:pt x="5451" y="5698"/>
                    </a:cubicBezTo>
                    <a:cubicBezTo>
                      <a:pt x="5562" y="5433"/>
                      <a:pt x="5694" y="5102"/>
                      <a:pt x="5804" y="4793"/>
                    </a:cubicBezTo>
                    <a:cubicBezTo>
                      <a:pt x="5937" y="4484"/>
                      <a:pt x="6047" y="4175"/>
                      <a:pt x="6135" y="3866"/>
                    </a:cubicBezTo>
                    <a:cubicBezTo>
                      <a:pt x="6224" y="3579"/>
                      <a:pt x="6179" y="3270"/>
                      <a:pt x="6069" y="2983"/>
                    </a:cubicBezTo>
                    <a:cubicBezTo>
                      <a:pt x="5804" y="2365"/>
                      <a:pt x="5517" y="1725"/>
                      <a:pt x="5230" y="1107"/>
                    </a:cubicBezTo>
                    <a:cubicBezTo>
                      <a:pt x="5120" y="798"/>
                      <a:pt x="4966" y="512"/>
                      <a:pt x="4745" y="291"/>
                    </a:cubicBezTo>
                    <a:cubicBezTo>
                      <a:pt x="4506" y="92"/>
                      <a:pt x="4214" y="1"/>
                      <a:pt x="39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0" name="Google Shape;1150;p43"/>
              <p:cNvSpPr/>
              <p:nvPr/>
            </p:nvSpPr>
            <p:spPr>
              <a:xfrm>
                <a:off x="2792600" y="4125225"/>
                <a:ext cx="124175" cy="138675"/>
              </a:xfrm>
              <a:custGeom>
                <a:rect b="b" l="l" r="r" t="t"/>
                <a:pathLst>
                  <a:path extrusionOk="0" h="5547" w="4967">
                    <a:moveTo>
                      <a:pt x="1568" y="511"/>
                    </a:moveTo>
                    <a:cubicBezTo>
                      <a:pt x="2406" y="710"/>
                      <a:pt x="3179" y="1041"/>
                      <a:pt x="3907" y="1504"/>
                    </a:cubicBezTo>
                    <a:cubicBezTo>
                      <a:pt x="4083" y="1593"/>
                      <a:pt x="4216" y="1725"/>
                      <a:pt x="4348" y="1902"/>
                    </a:cubicBezTo>
                    <a:cubicBezTo>
                      <a:pt x="4415" y="2100"/>
                      <a:pt x="4415" y="2321"/>
                      <a:pt x="4370" y="2542"/>
                    </a:cubicBezTo>
                    <a:cubicBezTo>
                      <a:pt x="4326" y="3027"/>
                      <a:pt x="4260" y="3491"/>
                      <a:pt x="4194" y="3954"/>
                    </a:cubicBezTo>
                    <a:cubicBezTo>
                      <a:pt x="4150" y="4197"/>
                      <a:pt x="4106" y="4440"/>
                      <a:pt x="4061" y="4682"/>
                    </a:cubicBezTo>
                    <a:cubicBezTo>
                      <a:pt x="4017" y="4815"/>
                      <a:pt x="3995" y="5058"/>
                      <a:pt x="3841" y="5102"/>
                    </a:cubicBezTo>
                    <a:lnTo>
                      <a:pt x="3532" y="5102"/>
                    </a:lnTo>
                    <a:lnTo>
                      <a:pt x="3223" y="5080"/>
                    </a:lnTo>
                    <a:cubicBezTo>
                      <a:pt x="2980" y="5058"/>
                      <a:pt x="2759" y="5036"/>
                      <a:pt x="2517" y="5013"/>
                    </a:cubicBezTo>
                    <a:cubicBezTo>
                      <a:pt x="2318" y="5013"/>
                      <a:pt x="2119" y="4969"/>
                      <a:pt x="1943" y="4881"/>
                    </a:cubicBezTo>
                    <a:cubicBezTo>
                      <a:pt x="1744" y="4771"/>
                      <a:pt x="1612" y="4594"/>
                      <a:pt x="1523" y="4418"/>
                    </a:cubicBezTo>
                    <a:cubicBezTo>
                      <a:pt x="1281" y="4020"/>
                      <a:pt x="1060" y="3601"/>
                      <a:pt x="883" y="3182"/>
                    </a:cubicBezTo>
                    <a:cubicBezTo>
                      <a:pt x="773" y="2939"/>
                      <a:pt x="685" y="2696"/>
                      <a:pt x="619" y="2453"/>
                    </a:cubicBezTo>
                    <a:cubicBezTo>
                      <a:pt x="530" y="2189"/>
                      <a:pt x="376" y="1968"/>
                      <a:pt x="530" y="1747"/>
                    </a:cubicBezTo>
                    <a:cubicBezTo>
                      <a:pt x="685" y="1526"/>
                      <a:pt x="861" y="1306"/>
                      <a:pt x="1060" y="1107"/>
                    </a:cubicBezTo>
                    <a:lnTo>
                      <a:pt x="1568" y="511"/>
                    </a:lnTo>
                    <a:close/>
                    <a:moveTo>
                      <a:pt x="1505" y="0"/>
                    </a:moveTo>
                    <a:cubicBezTo>
                      <a:pt x="1387" y="0"/>
                      <a:pt x="1278" y="84"/>
                      <a:pt x="1259" y="202"/>
                    </a:cubicBezTo>
                    <a:cubicBezTo>
                      <a:pt x="1259" y="224"/>
                      <a:pt x="1259" y="246"/>
                      <a:pt x="1259" y="269"/>
                    </a:cubicBezTo>
                    <a:lnTo>
                      <a:pt x="729" y="886"/>
                    </a:lnTo>
                    <a:cubicBezTo>
                      <a:pt x="530" y="1085"/>
                      <a:pt x="354" y="1306"/>
                      <a:pt x="177" y="1526"/>
                    </a:cubicBezTo>
                    <a:cubicBezTo>
                      <a:pt x="45" y="1725"/>
                      <a:pt x="1" y="1968"/>
                      <a:pt x="89" y="2189"/>
                    </a:cubicBezTo>
                    <a:cubicBezTo>
                      <a:pt x="155" y="2475"/>
                      <a:pt x="243" y="2718"/>
                      <a:pt x="354" y="2983"/>
                    </a:cubicBezTo>
                    <a:cubicBezTo>
                      <a:pt x="552" y="3513"/>
                      <a:pt x="795" y="3998"/>
                      <a:pt x="1082" y="4484"/>
                    </a:cubicBezTo>
                    <a:cubicBezTo>
                      <a:pt x="1192" y="4704"/>
                      <a:pt x="1325" y="4903"/>
                      <a:pt x="1501" y="5080"/>
                    </a:cubicBezTo>
                    <a:cubicBezTo>
                      <a:pt x="1678" y="5256"/>
                      <a:pt x="1899" y="5367"/>
                      <a:pt x="2141" y="5411"/>
                    </a:cubicBezTo>
                    <a:cubicBezTo>
                      <a:pt x="2649" y="5499"/>
                      <a:pt x="3157" y="5543"/>
                      <a:pt x="3686" y="5543"/>
                    </a:cubicBezTo>
                    <a:cubicBezTo>
                      <a:pt x="3709" y="5545"/>
                      <a:pt x="3731" y="5546"/>
                      <a:pt x="3754" y="5546"/>
                    </a:cubicBezTo>
                    <a:cubicBezTo>
                      <a:pt x="3955" y="5546"/>
                      <a:pt x="4163" y="5459"/>
                      <a:pt x="4282" y="5300"/>
                    </a:cubicBezTo>
                    <a:cubicBezTo>
                      <a:pt x="4415" y="5124"/>
                      <a:pt x="4481" y="4925"/>
                      <a:pt x="4503" y="4704"/>
                    </a:cubicBezTo>
                    <a:cubicBezTo>
                      <a:pt x="4613" y="4153"/>
                      <a:pt x="4701" y="3579"/>
                      <a:pt x="4790" y="3005"/>
                    </a:cubicBezTo>
                    <a:cubicBezTo>
                      <a:pt x="4812" y="2520"/>
                      <a:pt x="4966" y="1924"/>
                      <a:pt x="4613" y="1504"/>
                    </a:cubicBezTo>
                    <a:cubicBezTo>
                      <a:pt x="4415" y="1306"/>
                      <a:pt x="4194" y="1129"/>
                      <a:pt x="3951" y="997"/>
                    </a:cubicBezTo>
                    <a:cubicBezTo>
                      <a:pt x="3708" y="864"/>
                      <a:pt x="3466" y="732"/>
                      <a:pt x="3201" y="600"/>
                    </a:cubicBezTo>
                    <a:cubicBezTo>
                      <a:pt x="2671" y="335"/>
                      <a:pt x="2119" y="136"/>
                      <a:pt x="1545" y="4"/>
                    </a:cubicBezTo>
                    <a:cubicBezTo>
                      <a:pt x="1532" y="1"/>
                      <a:pt x="1518" y="0"/>
                      <a:pt x="15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1" name="Google Shape;1151;p43"/>
              <p:cNvSpPr/>
              <p:nvPr/>
            </p:nvSpPr>
            <p:spPr>
              <a:xfrm>
                <a:off x="2419625" y="4280275"/>
                <a:ext cx="136300" cy="190725"/>
              </a:xfrm>
              <a:custGeom>
                <a:rect b="b" l="l" r="r" t="t"/>
                <a:pathLst>
                  <a:path extrusionOk="0" h="7629" w="5452">
                    <a:moveTo>
                      <a:pt x="1612" y="356"/>
                    </a:moveTo>
                    <a:cubicBezTo>
                      <a:pt x="1678" y="356"/>
                      <a:pt x="1766" y="378"/>
                      <a:pt x="1832" y="400"/>
                    </a:cubicBezTo>
                    <a:cubicBezTo>
                      <a:pt x="2097" y="489"/>
                      <a:pt x="2362" y="599"/>
                      <a:pt x="2605" y="709"/>
                    </a:cubicBezTo>
                    <a:cubicBezTo>
                      <a:pt x="2870" y="798"/>
                      <a:pt x="3112" y="974"/>
                      <a:pt x="3289" y="1173"/>
                    </a:cubicBezTo>
                    <a:cubicBezTo>
                      <a:pt x="3421" y="1416"/>
                      <a:pt x="3532" y="1680"/>
                      <a:pt x="3620" y="1945"/>
                    </a:cubicBezTo>
                    <a:cubicBezTo>
                      <a:pt x="3752" y="2210"/>
                      <a:pt x="3863" y="2453"/>
                      <a:pt x="3995" y="2718"/>
                    </a:cubicBezTo>
                    <a:cubicBezTo>
                      <a:pt x="4260" y="3225"/>
                      <a:pt x="4569" y="3711"/>
                      <a:pt x="4900" y="4196"/>
                    </a:cubicBezTo>
                    <a:cubicBezTo>
                      <a:pt x="5032" y="4439"/>
                      <a:pt x="5055" y="4726"/>
                      <a:pt x="4922" y="4969"/>
                    </a:cubicBezTo>
                    <a:cubicBezTo>
                      <a:pt x="4856" y="5256"/>
                      <a:pt x="4768" y="5521"/>
                      <a:pt x="4657" y="5807"/>
                    </a:cubicBezTo>
                    <a:cubicBezTo>
                      <a:pt x="4547" y="6072"/>
                      <a:pt x="4459" y="6337"/>
                      <a:pt x="4348" y="6602"/>
                    </a:cubicBezTo>
                    <a:lnTo>
                      <a:pt x="4194" y="6977"/>
                    </a:lnTo>
                    <a:cubicBezTo>
                      <a:pt x="4172" y="7043"/>
                      <a:pt x="4128" y="7132"/>
                      <a:pt x="4106" y="7198"/>
                    </a:cubicBezTo>
                    <a:cubicBezTo>
                      <a:pt x="4087" y="7217"/>
                      <a:pt x="4076" y="7223"/>
                      <a:pt x="4063" y="7223"/>
                    </a:cubicBezTo>
                    <a:cubicBezTo>
                      <a:pt x="4046" y="7223"/>
                      <a:pt x="4024" y="7211"/>
                      <a:pt x="3973" y="7198"/>
                    </a:cubicBezTo>
                    <a:cubicBezTo>
                      <a:pt x="3708" y="7088"/>
                      <a:pt x="3421" y="6999"/>
                      <a:pt x="3179" y="6867"/>
                    </a:cubicBezTo>
                    <a:cubicBezTo>
                      <a:pt x="2936" y="6779"/>
                      <a:pt x="2737" y="6602"/>
                      <a:pt x="2605" y="6403"/>
                    </a:cubicBezTo>
                    <a:cubicBezTo>
                      <a:pt x="2230" y="5830"/>
                      <a:pt x="1877" y="5234"/>
                      <a:pt x="1523" y="4638"/>
                    </a:cubicBezTo>
                    <a:cubicBezTo>
                      <a:pt x="1170" y="4064"/>
                      <a:pt x="773" y="3446"/>
                      <a:pt x="420" y="2828"/>
                    </a:cubicBezTo>
                    <a:cubicBezTo>
                      <a:pt x="530" y="2387"/>
                      <a:pt x="685" y="1945"/>
                      <a:pt x="883" y="1504"/>
                    </a:cubicBezTo>
                    <a:cubicBezTo>
                      <a:pt x="994" y="1261"/>
                      <a:pt x="1104" y="1040"/>
                      <a:pt x="1237" y="798"/>
                    </a:cubicBezTo>
                    <a:cubicBezTo>
                      <a:pt x="1303" y="687"/>
                      <a:pt x="1369" y="577"/>
                      <a:pt x="1457" y="467"/>
                    </a:cubicBezTo>
                    <a:cubicBezTo>
                      <a:pt x="1501" y="423"/>
                      <a:pt x="1523" y="356"/>
                      <a:pt x="1612" y="356"/>
                    </a:cubicBezTo>
                    <a:close/>
                    <a:moveTo>
                      <a:pt x="1597" y="0"/>
                    </a:moveTo>
                    <a:cubicBezTo>
                      <a:pt x="1450" y="0"/>
                      <a:pt x="1311" y="51"/>
                      <a:pt x="1192" y="202"/>
                    </a:cubicBezTo>
                    <a:cubicBezTo>
                      <a:pt x="994" y="467"/>
                      <a:pt x="839" y="754"/>
                      <a:pt x="685" y="1040"/>
                    </a:cubicBezTo>
                    <a:cubicBezTo>
                      <a:pt x="420" y="1614"/>
                      <a:pt x="199" y="2210"/>
                      <a:pt x="67" y="2828"/>
                    </a:cubicBezTo>
                    <a:cubicBezTo>
                      <a:pt x="23" y="2872"/>
                      <a:pt x="1" y="2938"/>
                      <a:pt x="23" y="3005"/>
                    </a:cubicBezTo>
                    <a:cubicBezTo>
                      <a:pt x="1" y="3071"/>
                      <a:pt x="45" y="3137"/>
                      <a:pt x="111" y="3181"/>
                    </a:cubicBezTo>
                    <a:lnTo>
                      <a:pt x="1170" y="4947"/>
                    </a:lnTo>
                    <a:cubicBezTo>
                      <a:pt x="1545" y="5543"/>
                      <a:pt x="1877" y="6183"/>
                      <a:pt x="2274" y="6756"/>
                    </a:cubicBezTo>
                    <a:cubicBezTo>
                      <a:pt x="2450" y="6977"/>
                      <a:pt x="2693" y="7154"/>
                      <a:pt x="2958" y="7264"/>
                    </a:cubicBezTo>
                    <a:cubicBezTo>
                      <a:pt x="3267" y="7374"/>
                      <a:pt x="3576" y="7485"/>
                      <a:pt x="3885" y="7595"/>
                    </a:cubicBezTo>
                    <a:cubicBezTo>
                      <a:pt x="3951" y="7617"/>
                      <a:pt x="4017" y="7628"/>
                      <a:pt x="4083" y="7628"/>
                    </a:cubicBezTo>
                    <a:cubicBezTo>
                      <a:pt x="4150" y="7628"/>
                      <a:pt x="4216" y="7617"/>
                      <a:pt x="4282" y="7595"/>
                    </a:cubicBezTo>
                    <a:cubicBezTo>
                      <a:pt x="4392" y="7507"/>
                      <a:pt x="4481" y="7374"/>
                      <a:pt x="4525" y="7242"/>
                    </a:cubicBezTo>
                    <a:cubicBezTo>
                      <a:pt x="4679" y="6933"/>
                      <a:pt x="4812" y="6624"/>
                      <a:pt x="4922" y="6293"/>
                    </a:cubicBezTo>
                    <a:cubicBezTo>
                      <a:pt x="5055" y="5984"/>
                      <a:pt x="5165" y="5675"/>
                      <a:pt x="5275" y="5344"/>
                    </a:cubicBezTo>
                    <a:cubicBezTo>
                      <a:pt x="5386" y="5057"/>
                      <a:pt x="5452" y="4770"/>
                      <a:pt x="5452" y="4461"/>
                    </a:cubicBezTo>
                    <a:cubicBezTo>
                      <a:pt x="5364" y="4152"/>
                      <a:pt x="5231" y="3887"/>
                      <a:pt x="5032" y="3645"/>
                    </a:cubicBezTo>
                    <a:cubicBezTo>
                      <a:pt x="4834" y="3358"/>
                      <a:pt x="4657" y="3071"/>
                      <a:pt x="4503" y="2762"/>
                    </a:cubicBezTo>
                    <a:cubicBezTo>
                      <a:pt x="4326" y="2475"/>
                      <a:pt x="4172" y="2166"/>
                      <a:pt x="4039" y="1857"/>
                    </a:cubicBezTo>
                    <a:cubicBezTo>
                      <a:pt x="3929" y="1570"/>
                      <a:pt x="3797" y="1283"/>
                      <a:pt x="3642" y="996"/>
                    </a:cubicBezTo>
                    <a:cubicBezTo>
                      <a:pt x="3466" y="776"/>
                      <a:pt x="3223" y="599"/>
                      <a:pt x="2958" y="489"/>
                    </a:cubicBezTo>
                    <a:cubicBezTo>
                      <a:pt x="2671" y="334"/>
                      <a:pt x="2384" y="202"/>
                      <a:pt x="2075" y="114"/>
                    </a:cubicBezTo>
                    <a:cubicBezTo>
                      <a:pt x="1917" y="57"/>
                      <a:pt x="1752" y="0"/>
                      <a:pt x="15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2" name="Google Shape;1152;p43"/>
              <p:cNvSpPr/>
              <p:nvPr/>
            </p:nvSpPr>
            <p:spPr>
              <a:xfrm>
                <a:off x="2402525" y="4396100"/>
                <a:ext cx="724200" cy="373750"/>
              </a:xfrm>
              <a:custGeom>
                <a:rect b="b" l="l" r="r" t="t"/>
                <a:pathLst>
                  <a:path extrusionOk="0" h="14950" w="28968">
                    <a:moveTo>
                      <a:pt x="28580" y="0"/>
                    </a:moveTo>
                    <a:cubicBezTo>
                      <a:pt x="28523" y="0"/>
                      <a:pt x="28463" y="21"/>
                      <a:pt x="28404" y="71"/>
                    </a:cubicBezTo>
                    <a:cubicBezTo>
                      <a:pt x="25425" y="2786"/>
                      <a:pt x="21893" y="4816"/>
                      <a:pt x="18429" y="6824"/>
                    </a:cubicBezTo>
                    <a:cubicBezTo>
                      <a:pt x="16619" y="7906"/>
                      <a:pt x="14743" y="8877"/>
                      <a:pt x="12823" y="9737"/>
                    </a:cubicBezTo>
                    <a:cubicBezTo>
                      <a:pt x="10881" y="10554"/>
                      <a:pt x="8850" y="11128"/>
                      <a:pt x="6842" y="11724"/>
                    </a:cubicBezTo>
                    <a:cubicBezTo>
                      <a:pt x="5694" y="12077"/>
                      <a:pt x="4547" y="12452"/>
                      <a:pt x="3443" y="12871"/>
                    </a:cubicBezTo>
                    <a:cubicBezTo>
                      <a:pt x="2318" y="13313"/>
                      <a:pt x="1236" y="13820"/>
                      <a:pt x="199" y="14416"/>
                    </a:cubicBezTo>
                    <a:cubicBezTo>
                      <a:pt x="67" y="14460"/>
                      <a:pt x="0" y="14637"/>
                      <a:pt x="45" y="14769"/>
                    </a:cubicBezTo>
                    <a:cubicBezTo>
                      <a:pt x="94" y="14883"/>
                      <a:pt x="203" y="14949"/>
                      <a:pt x="310" y="14949"/>
                    </a:cubicBezTo>
                    <a:cubicBezTo>
                      <a:pt x="348" y="14949"/>
                      <a:pt x="385" y="14941"/>
                      <a:pt x="420" y="14924"/>
                    </a:cubicBezTo>
                    <a:cubicBezTo>
                      <a:pt x="2296" y="13909"/>
                      <a:pt x="4260" y="13092"/>
                      <a:pt x="6312" y="12474"/>
                    </a:cubicBezTo>
                    <a:cubicBezTo>
                      <a:pt x="8343" y="11856"/>
                      <a:pt x="10395" y="11304"/>
                      <a:pt x="12381" y="10510"/>
                    </a:cubicBezTo>
                    <a:cubicBezTo>
                      <a:pt x="14324" y="9715"/>
                      <a:pt x="16222" y="8766"/>
                      <a:pt x="18031" y="7707"/>
                    </a:cubicBezTo>
                    <a:cubicBezTo>
                      <a:pt x="19797" y="6692"/>
                      <a:pt x="21584" y="5655"/>
                      <a:pt x="23306" y="4573"/>
                    </a:cubicBezTo>
                    <a:cubicBezTo>
                      <a:pt x="25248" y="3381"/>
                      <a:pt x="27058" y="2013"/>
                      <a:pt x="28757" y="512"/>
                    </a:cubicBezTo>
                    <a:cubicBezTo>
                      <a:pt x="28968" y="319"/>
                      <a:pt x="28801" y="0"/>
                      <a:pt x="28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3" name="Google Shape;1153;p43"/>
              <p:cNvSpPr/>
              <p:nvPr/>
            </p:nvSpPr>
            <p:spPr>
              <a:xfrm>
                <a:off x="2365775" y="4418550"/>
                <a:ext cx="40625" cy="113375"/>
              </a:xfrm>
              <a:custGeom>
                <a:rect b="b" l="l" r="r" t="t"/>
                <a:pathLst>
                  <a:path extrusionOk="0" h="4535" w="1625">
                    <a:moveTo>
                      <a:pt x="720" y="652"/>
                    </a:moveTo>
                    <a:cubicBezTo>
                      <a:pt x="1073" y="1623"/>
                      <a:pt x="764" y="2638"/>
                      <a:pt x="367" y="3609"/>
                    </a:cubicBezTo>
                    <a:cubicBezTo>
                      <a:pt x="389" y="3168"/>
                      <a:pt x="433" y="2726"/>
                      <a:pt x="477" y="2285"/>
                    </a:cubicBezTo>
                    <a:cubicBezTo>
                      <a:pt x="521" y="1932"/>
                      <a:pt x="566" y="1579"/>
                      <a:pt x="610" y="1225"/>
                    </a:cubicBezTo>
                    <a:cubicBezTo>
                      <a:pt x="654" y="1049"/>
                      <a:pt x="698" y="850"/>
                      <a:pt x="720" y="652"/>
                    </a:cubicBezTo>
                    <a:close/>
                    <a:moveTo>
                      <a:pt x="613" y="1"/>
                    </a:moveTo>
                    <a:cubicBezTo>
                      <a:pt x="555" y="1"/>
                      <a:pt x="499" y="34"/>
                      <a:pt x="477" y="100"/>
                    </a:cubicBezTo>
                    <a:cubicBezTo>
                      <a:pt x="367" y="431"/>
                      <a:pt x="301" y="784"/>
                      <a:pt x="279" y="1115"/>
                    </a:cubicBezTo>
                    <a:cubicBezTo>
                      <a:pt x="213" y="1490"/>
                      <a:pt x="168" y="1843"/>
                      <a:pt x="124" y="2219"/>
                    </a:cubicBezTo>
                    <a:cubicBezTo>
                      <a:pt x="58" y="2925"/>
                      <a:pt x="36" y="3653"/>
                      <a:pt x="14" y="4359"/>
                    </a:cubicBezTo>
                    <a:cubicBezTo>
                      <a:pt x="0" y="4467"/>
                      <a:pt x="94" y="4534"/>
                      <a:pt x="185" y="4534"/>
                    </a:cubicBezTo>
                    <a:cubicBezTo>
                      <a:pt x="242" y="4534"/>
                      <a:pt x="297" y="4508"/>
                      <a:pt x="323" y="4448"/>
                    </a:cubicBezTo>
                    <a:cubicBezTo>
                      <a:pt x="963" y="3146"/>
                      <a:pt x="1625" y="1534"/>
                      <a:pt x="808" y="144"/>
                    </a:cubicBezTo>
                    <a:cubicBezTo>
                      <a:pt x="786" y="122"/>
                      <a:pt x="786" y="100"/>
                      <a:pt x="764" y="100"/>
                    </a:cubicBezTo>
                    <a:cubicBezTo>
                      <a:pt x="731" y="34"/>
                      <a:pt x="670" y="1"/>
                      <a:pt x="61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4" name="Google Shape;1154;p43"/>
              <p:cNvSpPr/>
              <p:nvPr/>
            </p:nvSpPr>
            <p:spPr>
              <a:xfrm>
                <a:off x="2454400" y="4321625"/>
                <a:ext cx="67325" cy="113875"/>
              </a:xfrm>
              <a:custGeom>
                <a:rect b="b" l="l" r="r" t="t"/>
                <a:pathLst>
                  <a:path extrusionOk="0" h="4555" w="2693">
                    <a:moveTo>
                      <a:pt x="574" y="424"/>
                    </a:moveTo>
                    <a:cubicBezTo>
                      <a:pt x="750" y="689"/>
                      <a:pt x="905" y="998"/>
                      <a:pt x="1037" y="1307"/>
                    </a:cubicBezTo>
                    <a:cubicBezTo>
                      <a:pt x="1192" y="1638"/>
                      <a:pt x="1368" y="1991"/>
                      <a:pt x="1545" y="2322"/>
                    </a:cubicBezTo>
                    <a:cubicBezTo>
                      <a:pt x="1699" y="2653"/>
                      <a:pt x="1854" y="2940"/>
                      <a:pt x="1986" y="3271"/>
                    </a:cubicBezTo>
                    <a:cubicBezTo>
                      <a:pt x="2141" y="3536"/>
                      <a:pt x="2207" y="3822"/>
                      <a:pt x="2207" y="4131"/>
                    </a:cubicBezTo>
                    <a:cubicBezTo>
                      <a:pt x="1964" y="4021"/>
                      <a:pt x="1766" y="3822"/>
                      <a:pt x="1655" y="3580"/>
                    </a:cubicBezTo>
                    <a:cubicBezTo>
                      <a:pt x="1479" y="3227"/>
                      <a:pt x="1324" y="2851"/>
                      <a:pt x="1170" y="2498"/>
                    </a:cubicBezTo>
                    <a:cubicBezTo>
                      <a:pt x="1015" y="2123"/>
                      <a:pt x="839" y="1748"/>
                      <a:pt x="684" y="1395"/>
                    </a:cubicBezTo>
                    <a:cubicBezTo>
                      <a:pt x="596" y="1196"/>
                      <a:pt x="221" y="600"/>
                      <a:pt x="486" y="424"/>
                    </a:cubicBezTo>
                    <a:close/>
                    <a:moveTo>
                      <a:pt x="605" y="1"/>
                    </a:moveTo>
                    <a:cubicBezTo>
                      <a:pt x="561" y="1"/>
                      <a:pt x="514" y="9"/>
                      <a:pt x="463" y="26"/>
                    </a:cubicBezTo>
                    <a:cubicBezTo>
                      <a:pt x="419" y="26"/>
                      <a:pt x="397" y="71"/>
                      <a:pt x="375" y="115"/>
                    </a:cubicBezTo>
                    <a:cubicBezTo>
                      <a:pt x="0" y="269"/>
                      <a:pt x="44" y="755"/>
                      <a:pt x="177" y="1064"/>
                    </a:cubicBezTo>
                    <a:cubicBezTo>
                      <a:pt x="375" y="1549"/>
                      <a:pt x="596" y="2035"/>
                      <a:pt x="795" y="2498"/>
                    </a:cubicBezTo>
                    <a:cubicBezTo>
                      <a:pt x="971" y="2962"/>
                      <a:pt x="1170" y="3425"/>
                      <a:pt x="1412" y="3845"/>
                    </a:cubicBezTo>
                    <a:cubicBezTo>
                      <a:pt x="1567" y="4220"/>
                      <a:pt x="1920" y="4485"/>
                      <a:pt x="2339" y="4551"/>
                    </a:cubicBezTo>
                    <a:cubicBezTo>
                      <a:pt x="2351" y="4553"/>
                      <a:pt x="2362" y="4554"/>
                      <a:pt x="2374" y="4554"/>
                    </a:cubicBezTo>
                    <a:cubicBezTo>
                      <a:pt x="2468" y="4554"/>
                      <a:pt x="2540" y="4475"/>
                      <a:pt x="2560" y="4396"/>
                    </a:cubicBezTo>
                    <a:cubicBezTo>
                      <a:pt x="2692" y="3536"/>
                      <a:pt x="2141" y="2719"/>
                      <a:pt x="1810" y="1969"/>
                    </a:cubicBezTo>
                    <a:cubicBezTo>
                      <a:pt x="1611" y="1571"/>
                      <a:pt x="1412" y="1152"/>
                      <a:pt x="1214" y="733"/>
                    </a:cubicBezTo>
                    <a:cubicBezTo>
                      <a:pt x="1077" y="479"/>
                      <a:pt x="940" y="1"/>
                      <a:pt x="6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5" name="Google Shape;1155;p43"/>
              <p:cNvSpPr/>
              <p:nvPr/>
            </p:nvSpPr>
            <p:spPr>
              <a:xfrm>
                <a:off x="2635350" y="4229825"/>
                <a:ext cx="75625" cy="99875"/>
              </a:xfrm>
              <a:custGeom>
                <a:rect b="b" l="l" r="r" t="t"/>
                <a:pathLst>
                  <a:path extrusionOk="0" h="3995" w="3025">
                    <a:moveTo>
                      <a:pt x="1138" y="386"/>
                    </a:moveTo>
                    <a:cubicBezTo>
                      <a:pt x="1183" y="386"/>
                      <a:pt x="1230" y="393"/>
                      <a:pt x="1281" y="410"/>
                    </a:cubicBezTo>
                    <a:cubicBezTo>
                      <a:pt x="1369" y="476"/>
                      <a:pt x="1457" y="565"/>
                      <a:pt x="1502" y="675"/>
                    </a:cubicBezTo>
                    <a:cubicBezTo>
                      <a:pt x="1855" y="1205"/>
                      <a:pt x="2142" y="1734"/>
                      <a:pt x="2428" y="2308"/>
                    </a:cubicBezTo>
                    <a:cubicBezTo>
                      <a:pt x="2561" y="2573"/>
                      <a:pt x="2627" y="2860"/>
                      <a:pt x="2649" y="3147"/>
                    </a:cubicBezTo>
                    <a:cubicBezTo>
                      <a:pt x="2649" y="3301"/>
                      <a:pt x="2627" y="3434"/>
                      <a:pt x="2605" y="3588"/>
                    </a:cubicBezTo>
                    <a:cubicBezTo>
                      <a:pt x="2591" y="3630"/>
                      <a:pt x="2595" y="3645"/>
                      <a:pt x="2577" y="3645"/>
                    </a:cubicBezTo>
                    <a:cubicBezTo>
                      <a:pt x="2567" y="3645"/>
                      <a:pt x="2549" y="3640"/>
                      <a:pt x="2517" y="3632"/>
                    </a:cubicBezTo>
                    <a:lnTo>
                      <a:pt x="2318" y="3610"/>
                    </a:lnTo>
                    <a:cubicBezTo>
                      <a:pt x="2053" y="3566"/>
                      <a:pt x="1811" y="3434"/>
                      <a:pt x="1634" y="3235"/>
                    </a:cubicBezTo>
                    <a:cubicBezTo>
                      <a:pt x="1479" y="3014"/>
                      <a:pt x="1325" y="2772"/>
                      <a:pt x="1215" y="2507"/>
                    </a:cubicBezTo>
                    <a:cubicBezTo>
                      <a:pt x="1038" y="2198"/>
                      <a:pt x="862" y="1867"/>
                      <a:pt x="707" y="1536"/>
                    </a:cubicBezTo>
                    <a:cubicBezTo>
                      <a:pt x="553" y="1337"/>
                      <a:pt x="464" y="1116"/>
                      <a:pt x="398" y="896"/>
                    </a:cubicBezTo>
                    <a:cubicBezTo>
                      <a:pt x="442" y="874"/>
                      <a:pt x="486" y="807"/>
                      <a:pt x="486" y="741"/>
                    </a:cubicBezTo>
                    <a:cubicBezTo>
                      <a:pt x="530" y="565"/>
                      <a:pt x="773" y="476"/>
                      <a:pt x="928" y="432"/>
                    </a:cubicBezTo>
                    <a:cubicBezTo>
                      <a:pt x="996" y="405"/>
                      <a:pt x="1064" y="386"/>
                      <a:pt x="1138" y="386"/>
                    </a:cubicBezTo>
                    <a:close/>
                    <a:moveTo>
                      <a:pt x="1149" y="1"/>
                    </a:moveTo>
                    <a:cubicBezTo>
                      <a:pt x="1018" y="1"/>
                      <a:pt x="891" y="20"/>
                      <a:pt x="773" y="79"/>
                    </a:cubicBezTo>
                    <a:cubicBezTo>
                      <a:pt x="508" y="123"/>
                      <a:pt x="310" y="278"/>
                      <a:pt x="177" y="498"/>
                    </a:cubicBezTo>
                    <a:cubicBezTo>
                      <a:pt x="23" y="719"/>
                      <a:pt x="1" y="1006"/>
                      <a:pt x="133" y="1227"/>
                    </a:cubicBezTo>
                    <a:cubicBezTo>
                      <a:pt x="332" y="1624"/>
                      <a:pt x="530" y="1999"/>
                      <a:pt x="729" y="2374"/>
                    </a:cubicBezTo>
                    <a:cubicBezTo>
                      <a:pt x="906" y="2750"/>
                      <a:pt x="1104" y="3103"/>
                      <a:pt x="1325" y="3434"/>
                    </a:cubicBezTo>
                    <a:cubicBezTo>
                      <a:pt x="1524" y="3721"/>
                      <a:pt x="1833" y="3897"/>
                      <a:pt x="2164" y="3941"/>
                    </a:cubicBezTo>
                    <a:cubicBezTo>
                      <a:pt x="2277" y="3974"/>
                      <a:pt x="2402" y="3994"/>
                      <a:pt x="2530" y="3994"/>
                    </a:cubicBezTo>
                    <a:cubicBezTo>
                      <a:pt x="2577" y="3994"/>
                      <a:pt x="2624" y="3991"/>
                      <a:pt x="2671" y="3985"/>
                    </a:cubicBezTo>
                    <a:cubicBezTo>
                      <a:pt x="2848" y="3941"/>
                      <a:pt x="2892" y="3809"/>
                      <a:pt x="2936" y="3632"/>
                    </a:cubicBezTo>
                    <a:cubicBezTo>
                      <a:pt x="3024" y="3257"/>
                      <a:pt x="3024" y="2882"/>
                      <a:pt x="2914" y="2507"/>
                    </a:cubicBezTo>
                    <a:cubicBezTo>
                      <a:pt x="2759" y="2109"/>
                      <a:pt x="2583" y="1734"/>
                      <a:pt x="2362" y="1403"/>
                    </a:cubicBezTo>
                    <a:cubicBezTo>
                      <a:pt x="2142" y="1050"/>
                      <a:pt x="1943" y="675"/>
                      <a:pt x="1722" y="344"/>
                    </a:cubicBezTo>
                    <a:cubicBezTo>
                      <a:pt x="1634" y="189"/>
                      <a:pt x="1502" y="79"/>
                      <a:pt x="1347" y="13"/>
                    </a:cubicBezTo>
                    <a:cubicBezTo>
                      <a:pt x="1281" y="6"/>
                      <a:pt x="1215" y="1"/>
                      <a:pt x="11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6" name="Google Shape;1156;p43"/>
              <p:cNvSpPr/>
              <p:nvPr/>
            </p:nvSpPr>
            <p:spPr>
              <a:xfrm>
                <a:off x="2825150" y="4156400"/>
                <a:ext cx="58525" cy="82150"/>
              </a:xfrm>
              <a:custGeom>
                <a:rect b="b" l="l" r="r" t="t"/>
                <a:pathLst>
                  <a:path extrusionOk="0" h="3286" w="2341">
                    <a:moveTo>
                      <a:pt x="675" y="446"/>
                    </a:moveTo>
                    <a:cubicBezTo>
                      <a:pt x="765" y="446"/>
                      <a:pt x="802" y="536"/>
                      <a:pt x="839" y="611"/>
                    </a:cubicBezTo>
                    <a:cubicBezTo>
                      <a:pt x="884" y="721"/>
                      <a:pt x="950" y="831"/>
                      <a:pt x="994" y="942"/>
                    </a:cubicBezTo>
                    <a:cubicBezTo>
                      <a:pt x="1126" y="1184"/>
                      <a:pt x="1303" y="1405"/>
                      <a:pt x="1435" y="1626"/>
                    </a:cubicBezTo>
                    <a:cubicBezTo>
                      <a:pt x="1656" y="1979"/>
                      <a:pt x="1877" y="2420"/>
                      <a:pt x="1788" y="2862"/>
                    </a:cubicBezTo>
                    <a:cubicBezTo>
                      <a:pt x="1590" y="2817"/>
                      <a:pt x="1391" y="2751"/>
                      <a:pt x="1237" y="2619"/>
                    </a:cubicBezTo>
                    <a:cubicBezTo>
                      <a:pt x="1038" y="2398"/>
                      <a:pt x="884" y="2155"/>
                      <a:pt x="817" y="1868"/>
                    </a:cubicBezTo>
                    <a:cubicBezTo>
                      <a:pt x="685" y="1582"/>
                      <a:pt x="552" y="1295"/>
                      <a:pt x="442" y="1008"/>
                    </a:cubicBezTo>
                    <a:cubicBezTo>
                      <a:pt x="376" y="897"/>
                      <a:pt x="354" y="743"/>
                      <a:pt x="398" y="633"/>
                    </a:cubicBezTo>
                    <a:cubicBezTo>
                      <a:pt x="442" y="566"/>
                      <a:pt x="464" y="500"/>
                      <a:pt x="530" y="456"/>
                    </a:cubicBezTo>
                    <a:lnTo>
                      <a:pt x="619" y="456"/>
                    </a:lnTo>
                    <a:cubicBezTo>
                      <a:pt x="639" y="449"/>
                      <a:pt x="658" y="446"/>
                      <a:pt x="675" y="446"/>
                    </a:cubicBezTo>
                    <a:close/>
                    <a:moveTo>
                      <a:pt x="666" y="0"/>
                    </a:moveTo>
                    <a:cubicBezTo>
                      <a:pt x="630" y="0"/>
                      <a:pt x="592" y="5"/>
                      <a:pt x="552" y="15"/>
                    </a:cubicBezTo>
                    <a:cubicBezTo>
                      <a:pt x="530" y="37"/>
                      <a:pt x="508" y="37"/>
                      <a:pt x="486" y="59"/>
                    </a:cubicBezTo>
                    <a:cubicBezTo>
                      <a:pt x="442" y="59"/>
                      <a:pt x="398" y="81"/>
                      <a:pt x="354" y="103"/>
                    </a:cubicBezTo>
                    <a:cubicBezTo>
                      <a:pt x="111" y="324"/>
                      <a:pt x="1" y="633"/>
                      <a:pt x="23" y="942"/>
                    </a:cubicBezTo>
                    <a:cubicBezTo>
                      <a:pt x="67" y="1118"/>
                      <a:pt x="133" y="1295"/>
                      <a:pt x="221" y="1449"/>
                    </a:cubicBezTo>
                    <a:lnTo>
                      <a:pt x="464" y="2023"/>
                    </a:lnTo>
                    <a:cubicBezTo>
                      <a:pt x="575" y="2354"/>
                      <a:pt x="751" y="2663"/>
                      <a:pt x="994" y="2928"/>
                    </a:cubicBezTo>
                    <a:cubicBezTo>
                      <a:pt x="1259" y="3126"/>
                      <a:pt x="1568" y="3237"/>
                      <a:pt x="1899" y="3281"/>
                    </a:cubicBezTo>
                    <a:cubicBezTo>
                      <a:pt x="1908" y="3284"/>
                      <a:pt x="1917" y="3285"/>
                      <a:pt x="1926" y="3285"/>
                    </a:cubicBezTo>
                    <a:cubicBezTo>
                      <a:pt x="1988" y="3285"/>
                      <a:pt x="2059" y="3228"/>
                      <a:pt x="2097" y="3171"/>
                    </a:cubicBezTo>
                    <a:cubicBezTo>
                      <a:pt x="2340" y="2531"/>
                      <a:pt x="2097" y="1913"/>
                      <a:pt x="1744" y="1383"/>
                    </a:cubicBezTo>
                    <a:cubicBezTo>
                      <a:pt x="1568" y="1118"/>
                      <a:pt x="1391" y="831"/>
                      <a:pt x="1237" y="522"/>
                    </a:cubicBezTo>
                    <a:cubicBezTo>
                      <a:pt x="1119" y="287"/>
                      <a:pt x="949" y="0"/>
                      <a:pt x="6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7" name="Google Shape;1157;p43"/>
              <p:cNvSpPr/>
              <p:nvPr/>
            </p:nvSpPr>
            <p:spPr>
              <a:xfrm>
                <a:off x="2891375" y="4481650"/>
                <a:ext cx="445275" cy="205325"/>
              </a:xfrm>
              <a:custGeom>
                <a:rect b="b" l="l" r="r" t="t"/>
                <a:pathLst>
                  <a:path extrusionOk="0" h="8213" w="17811">
                    <a:moveTo>
                      <a:pt x="4666" y="0"/>
                    </a:moveTo>
                    <a:cubicBezTo>
                      <a:pt x="4627" y="0"/>
                      <a:pt x="4587" y="8"/>
                      <a:pt x="4546" y="26"/>
                    </a:cubicBezTo>
                    <a:cubicBezTo>
                      <a:pt x="2803" y="599"/>
                      <a:pt x="1368" y="1857"/>
                      <a:pt x="574" y="3513"/>
                    </a:cubicBezTo>
                    <a:cubicBezTo>
                      <a:pt x="287" y="4064"/>
                      <a:pt x="0" y="4749"/>
                      <a:pt x="66" y="5389"/>
                    </a:cubicBezTo>
                    <a:cubicBezTo>
                      <a:pt x="132" y="6117"/>
                      <a:pt x="817" y="6470"/>
                      <a:pt x="1413" y="6757"/>
                    </a:cubicBezTo>
                    <a:cubicBezTo>
                      <a:pt x="2008" y="7066"/>
                      <a:pt x="2648" y="7331"/>
                      <a:pt x="3288" y="7529"/>
                    </a:cubicBezTo>
                    <a:cubicBezTo>
                      <a:pt x="4613" y="7904"/>
                      <a:pt x="5959" y="8147"/>
                      <a:pt x="7327" y="8191"/>
                    </a:cubicBezTo>
                    <a:cubicBezTo>
                      <a:pt x="7639" y="8206"/>
                      <a:pt x="7950" y="8213"/>
                      <a:pt x="8261" y="8213"/>
                    </a:cubicBezTo>
                    <a:cubicBezTo>
                      <a:pt x="9399" y="8213"/>
                      <a:pt x="10526" y="8117"/>
                      <a:pt x="11653" y="7927"/>
                    </a:cubicBezTo>
                    <a:cubicBezTo>
                      <a:pt x="13087" y="7706"/>
                      <a:pt x="14434" y="7198"/>
                      <a:pt x="15647" y="6404"/>
                    </a:cubicBezTo>
                    <a:cubicBezTo>
                      <a:pt x="16199" y="6029"/>
                      <a:pt x="16685" y="5587"/>
                      <a:pt x="17104" y="5058"/>
                    </a:cubicBezTo>
                    <a:cubicBezTo>
                      <a:pt x="17457" y="4616"/>
                      <a:pt x="17810" y="3976"/>
                      <a:pt x="17567" y="3380"/>
                    </a:cubicBezTo>
                    <a:cubicBezTo>
                      <a:pt x="17401" y="2937"/>
                      <a:pt x="16958" y="2833"/>
                      <a:pt x="16503" y="2833"/>
                    </a:cubicBezTo>
                    <a:cubicBezTo>
                      <a:pt x="16232" y="2833"/>
                      <a:pt x="15958" y="2870"/>
                      <a:pt x="15736" y="2895"/>
                    </a:cubicBezTo>
                    <a:cubicBezTo>
                      <a:pt x="14963" y="2983"/>
                      <a:pt x="14213" y="3071"/>
                      <a:pt x="13440" y="3115"/>
                    </a:cubicBezTo>
                    <a:cubicBezTo>
                      <a:pt x="13126" y="3133"/>
                      <a:pt x="12809" y="3142"/>
                      <a:pt x="12492" y="3142"/>
                    </a:cubicBezTo>
                    <a:cubicBezTo>
                      <a:pt x="10022" y="3142"/>
                      <a:pt x="7497" y="2581"/>
                      <a:pt x="5562" y="997"/>
                    </a:cubicBezTo>
                    <a:cubicBezTo>
                      <a:pt x="5341" y="820"/>
                      <a:pt x="5142" y="622"/>
                      <a:pt x="4922" y="423"/>
                    </a:cubicBezTo>
                    <a:cubicBezTo>
                      <a:pt x="4966" y="335"/>
                      <a:pt x="4966" y="246"/>
                      <a:pt x="4922" y="180"/>
                    </a:cubicBezTo>
                    <a:cubicBezTo>
                      <a:pt x="4873" y="66"/>
                      <a:pt x="4776" y="0"/>
                      <a:pt x="46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8" name="Google Shape;1158;p43"/>
              <p:cNvSpPr/>
              <p:nvPr/>
            </p:nvSpPr>
            <p:spPr>
              <a:xfrm>
                <a:off x="2262925" y="4703750"/>
                <a:ext cx="365825" cy="229350"/>
              </a:xfrm>
              <a:custGeom>
                <a:rect b="b" l="l" r="r" t="t"/>
                <a:pathLst>
                  <a:path extrusionOk="0" h="9174" w="14633">
                    <a:moveTo>
                      <a:pt x="12676" y="1"/>
                    </a:moveTo>
                    <a:cubicBezTo>
                      <a:pt x="12608" y="1"/>
                      <a:pt x="12539" y="5"/>
                      <a:pt x="12470" y="14"/>
                    </a:cubicBezTo>
                    <a:cubicBezTo>
                      <a:pt x="12051" y="58"/>
                      <a:pt x="11632" y="124"/>
                      <a:pt x="11212" y="234"/>
                    </a:cubicBezTo>
                    <a:lnTo>
                      <a:pt x="10881" y="323"/>
                    </a:lnTo>
                    <a:lnTo>
                      <a:pt x="10837" y="323"/>
                    </a:lnTo>
                    <a:cubicBezTo>
                      <a:pt x="10153" y="455"/>
                      <a:pt x="9513" y="654"/>
                      <a:pt x="8895" y="918"/>
                    </a:cubicBezTo>
                    <a:cubicBezTo>
                      <a:pt x="8586" y="1029"/>
                      <a:pt x="8299" y="1183"/>
                      <a:pt x="8034" y="1382"/>
                    </a:cubicBezTo>
                    <a:cubicBezTo>
                      <a:pt x="7946" y="1448"/>
                      <a:pt x="7880" y="1536"/>
                      <a:pt x="7813" y="1647"/>
                    </a:cubicBezTo>
                    <a:cubicBezTo>
                      <a:pt x="7813" y="1669"/>
                      <a:pt x="7791" y="1691"/>
                      <a:pt x="7769" y="1713"/>
                    </a:cubicBezTo>
                    <a:lnTo>
                      <a:pt x="7769" y="1735"/>
                    </a:lnTo>
                    <a:cubicBezTo>
                      <a:pt x="7769" y="1757"/>
                      <a:pt x="7747" y="1757"/>
                      <a:pt x="7747" y="1779"/>
                    </a:cubicBezTo>
                    <a:cubicBezTo>
                      <a:pt x="7725" y="1823"/>
                      <a:pt x="7703" y="1845"/>
                      <a:pt x="7703" y="1890"/>
                    </a:cubicBezTo>
                    <a:cubicBezTo>
                      <a:pt x="7615" y="2066"/>
                      <a:pt x="7527" y="2243"/>
                      <a:pt x="7438" y="2441"/>
                    </a:cubicBezTo>
                    <a:cubicBezTo>
                      <a:pt x="7041" y="3147"/>
                      <a:pt x="6533" y="3810"/>
                      <a:pt x="5938" y="4339"/>
                    </a:cubicBezTo>
                    <a:cubicBezTo>
                      <a:pt x="5364" y="4825"/>
                      <a:pt x="4746" y="5200"/>
                      <a:pt x="4084" y="5509"/>
                    </a:cubicBezTo>
                    <a:cubicBezTo>
                      <a:pt x="3841" y="5575"/>
                      <a:pt x="3598" y="5663"/>
                      <a:pt x="3355" y="5730"/>
                    </a:cubicBezTo>
                    <a:cubicBezTo>
                      <a:pt x="2671" y="5950"/>
                      <a:pt x="1965" y="6127"/>
                      <a:pt x="1303" y="6392"/>
                    </a:cubicBezTo>
                    <a:cubicBezTo>
                      <a:pt x="994" y="6480"/>
                      <a:pt x="685" y="6612"/>
                      <a:pt x="398" y="6767"/>
                    </a:cubicBezTo>
                    <a:cubicBezTo>
                      <a:pt x="133" y="6899"/>
                      <a:pt x="1" y="7208"/>
                      <a:pt x="67" y="7495"/>
                    </a:cubicBezTo>
                    <a:cubicBezTo>
                      <a:pt x="200" y="8091"/>
                      <a:pt x="950" y="8201"/>
                      <a:pt x="1435" y="8356"/>
                    </a:cubicBezTo>
                    <a:cubicBezTo>
                      <a:pt x="2053" y="8532"/>
                      <a:pt x="2693" y="8709"/>
                      <a:pt x="3311" y="8841"/>
                    </a:cubicBezTo>
                    <a:cubicBezTo>
                      <a:pt x="4209" y="9066"/>
                      <a:pt x="5142" y="9174"/>
                      <a:pt x="6075" y="9174"/>
                    </a:cubicBezTo>
                    <a:cubicBezTo>
                      <a:pt x="6427" y="9174"/>
                      <a:pt x="6779" y="9158"/>
                      <a:pt x="7129" y="9128"/>
                    </a:cubicBezTo>
                    <a:cubicBezTo>
                      <a:pt x="8255" y="8996"/>
                      <a:pt x="9358" y="8643"/>
                      <a:pt x="10351" y="8113"/>
                    </a:cubicBezTo>
                    <a:cubicBezTo>
                      <a:pt x="11367" y="7561"/>
                      <a:pt x="12249" y="6833"/>
                      <a:pt x="13000" y="5972"/>
                    </a:cubicBezTo>
                    <a:cubicBezTo>
                      <a:pt x="13750" y="5112"/>
                      <a:pt x="14478" y="4052"/>
                      <a:pt x="14589" y="2883"/>
                    </a:cubicBezTo>
                    <a:cubicBezTo>
                      <a:pt x="14633" y="2507"/>
                      <a:pt x="14589" y="2132"/>
                      <a:pt x="14456" y="1779"/>
                    </a:cubicBezTo>
                    <a:cubicBezTo>
                      <a:pt x="14456" y="1669"/>
                      <a:pt x="14434" y="1536"/>
                      <a:pt x="14390" y="1426"/>
                    </a:cubicBezTo>
                    <a:lnTo>
                      <a:pt x="14368" y="1426"/>
                    </a:lnTo>
                    <a:cubicBezTo>
                      <a:pt x="14324" y="1249"/>
                      <a:pt x="14258" y="1073"/>
                      <a:pt x="14170" y="918"/>
                    </a:cubicBezTo>
                    <a:cubicBezTo>
                      <a:pt x="13891" y="361"/>
                      <a:pt x="13306" y="1"/>
                      <a:pt x="126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9" name="Google Shape;1159;p43"/>
              <p:cNvSpPr/>
              <p:nvPr/>
            </p:nvSpPr>
            <p:spPr>
              <a:xfrm>
                <a:off x="3232900" y="4220750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0" y="1"/>
                    </a:moveTo>
                    <a:close/>
                  </a:path>
                </a:pathLst>
              </a:custGeom>
              <a:noFill/>
              <a:ln cap="flat" cmpd="sng" w="7175">
                <a:solidFill>
                  <a:srgbClr val="3C5252"/>
                </a:solidFill>
                <a:prstDash val="solid"/>
                <a:miter lim="2206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0" name="Google Shape;1160;p43"/>
              <p:cNvSpPr/>
              <p:nvPr/>
            </p:nvSpPr>
            <p:spPr>
              <a:xfrm>
                <a:off x="3022125" y="4035350"/>
                <a:ext cx="393425" cy="443100"/>
              </a:xfrm>
              <a:custGeom>
                <a:rect b="b" l="l" r="r" t="t"/>
                <a:pathLst>
                  <a:path extrusionOk="0" h="17724" w="15737">
                    <a:moveTo>
                      <a:pt x="8432" y="1"/>
                    </a:moveTo>
                    <a:cubicBezTo>
                      <a:pt x="7554" y="1"/>
                      <a:pt x="6678" y="200"/>
                      <a:pt x="5871" y="597"/>
                    </a:cubicBezTo>
                    <a:cubicBezTo>
                      <a:pt x="4348" y="1348"/>
                      <a:pt x="3267" y="2760"/>
                      <a:pt x="2671" y="4327"/>
                    </a:cubicBezTo>
                    <a:cubicBezTo>
                      <a:pt x="2362" y="5210"/>
                      <a:pt x="2141" y="6137"/>
                      <a:pt x="2053" y="7086"/>
                    </a:cubicBezTo>
                    <a:cubicBezTo>
                      <a:pt x="1943" y="8057"/>
                      <a:pt x="1921" y="9028"/>
                      <a:pt x="1965" y="9999"/>
                    </a:cubicBezTo>
                    <a:cubicBezTo>
                      <a:pt x="2031" y="11500"/>
                      <a:pt x="1457" y="12956"/>
                      <a:pt x="354" y="13971"/>
                    </a:cubicBezTo>
                    <a:cubicBezTo>
                      <a:pt x="265" y="14082"/>
                      <a:pt x="1" y="17569"/>
                      <a:pt x="2781" y="17723"/>
                    </a:cubicBezTo>
                    <a:cubicBezTo>
                      <a:pt x="2825" y="17723"/>
                      <a:pt x="7526" y="17480"/>
                      <a:pt x="12713" y="13221"/>
                    </a:cubicBezTo>
                    <a:cubicBezTo>
                      <a:pt x="14059" y="12073"/>
                      <a:pt x="15030" y="10529"/>
                      <a:pt x="15493" y="8785"/>
                    </a:cubicBezTo>
                    <a:cubicBezTo>
                      <a:pt x="15736" y="7946"/>
                      <a:pt x="15736" y="7064"/>
                      <a:pt x="15471" y="6225"/>
                    </a:cubicBezTo>
                    <a:cubicBezTo>
                      <a:pt x="15317" y="5806"/>
                      <a:pt x="15118" y="5430"/>
                      <a:pt x="14831" y="5121"/>
                    </a:cubicBezTo>
                    <a:cubicBezTo>
                      <a:pt x="14677" y="4967"/>
                      <a:pt x="14522" y="4813"/>
                      <a:pt x="14368" y="4658"/>
                    </a:cubicBezTo>
                    <a:cubicBezTo>
                      <a:pt x="14191" y="4481"/>
                      <a:pt x="14059" y="4283"/>
                      <a:pt x="13971" y="4084"/>
                    </a:cubicBezTo>
                    <a:cubicBezTo>
                      <a:pt x="13772" y="3687"/>
                      <a:pt x="13639" y="3290"/>
                      <a:pt x="13419" y="2915"/>
                    </a:cubicBezTo>
                    <a:cubicBezTo>
                      <a:pt x="13220" y="2583"/>
                      <a:pt x="12999" y="2275"/>
                      <a:pt x="12757" y="1966"/>
                    </a:cubicBezTo>
                    <a:cubicBezTo>
                      <a:pt x="12227" y="1370"/>
                      <a:pt x="11565" y="884"/>
                      <a:pt x="10859" y="531"/>
                    </a:cubicBezTo>
                    <a:cubicBezTo>
                      <a:pt x="10088" y="178"/>
                      <a:pt x="9259" y="1"/>
                      <a:pt x="84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1" name="Google Shape;1161;p43"/>
              <p:cNvSpPr/>
              <p:nvPr/>
            </p:nvSpPr>
            <p:spPr>
              <a:xfrm>
                <a:off x="3310125" y="4147875"/>
                <a:ext cx="17700" cy="16700"/>
              </a:xfrm>
              <a:custGeom>
                <a:rect b="b" l="l" r="r" t="t"/>
                <a:pathLst>
                  <a:path extrusionOk="0" h="668" w="708">
                    <a:moveTo>
                      <a:pt x="349" y="0"/>
                    </a:moveTo>
                    <a:cubicBezTo>
                      <a:pt x="336" y="0"/>
                      <a:pt x="323" y="1"/>
                      <a:pt x="310" y="3"/>
                    </a:cubicBezTo>
                    <a:cubicBezTo>
                      <a:pt x="133" y="47"/>
                      <a:pt x="1" y="201"/>
                      <a:pt x="23" y="400"/>
                    </a:cubicBezTo>
                    <a:cubicBezTo>
                      <a:pt x="63" y="561"/>
                      <a:pt x="196" y="667"/>
                      <a:pt x="354" y="667"/>
                    </a:cubicBezTo>
                    <a:cubicBezTo>
                      <a:pt x="368" y="667"/>
                      <a:pt x="383" y="666"/>
                      <a:pt x="398" y="665"/>
                    </a:cubicBezTo>
                    <a:cubicBezTo>
                      <a:pt x="575" y="643"/>
                      <a:pt x="707" y="466"/>
                      <a:pt x="685" y="289"/>
                    </a:cubicBezTo>
                    <a:cubicBezTo>
                      <a:pt x="665" y="126"/>
                      <a:pt x="511" y="0"/>
                      <a:pt x="3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2" name="Google Shape;1162;p43"/>
              <p:cNvSpPr/>
              <p:nvPr/>
            </p:nvSpPr>
            <p:spPr>
              <a:xfrm>
                <a:off x="3229575" y="4190200"/>
                <a:ext cx="17675" cy="16300"/>
              </a:xfrm>
              <a:custGeom>
                <a:rect b="b" l="l" r="r" t="t"/>
                <a:pathLst>
                  <a:path extrusionOk="0" h="652" w="707">
                    <a:moveTo>
                      <a:pt x="357" y="0"/>
                    </a:moveTo>
                    <a:cubicBezTo>
                      <a:pt x="334" y="0"/>
                      <a:pt x="311" y="3"/>
                      <a:pt x="288" y="9"/>
                    </a:cubicBezTo>
                    <a:cubicBezTo>
                      <a:pt x="111" y="31"/>
                      <a:pt x="1" y="185"/>
                      <a:pt x="23" y="362"/>
                    </a:cubicBezTo>
                    <a:cubicBezTo>
                      <a:pt x="43" y="544"/>
                      <a:pt x="193" y="652"/>
                      <a:pt x="353" y="652"/>
                    </a:cubicBezTo>
                    <a:cubicBezTo>
                      <a:pt x="368" y="652"/>
                      <a:pt x="383" y="651"/>
                      <a:pt x="398" y="649"/>
                    </a:cubicBezTo>
                    <a:cubicBezTo>
                      <a:pt x="574" y="627"/>
                      <a:pt x="707" y="450"/>
                      <a:pt x="663" y="274"/>
                    </a:cubicBezTo>
                    <a:cubicBezTo>
                      <a:pt x="644" y="120"/>
                      <a:pt x="508" y="0"/>
                      <a:pt x="3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3" name="Google Shape;1163;p43"/>
              <p:cNvSpPr/>
              <p:nvPr/>
            </p:nvSpPr>
            <p:spPr>
              <a:xfrm>
                <a:off x="3288075" y="4129075"/>
                <a:ext cx="13250" cy="21225"/>
              </a:xfrm>
              <a:custGeom>
                <a:rect b="b" l="l" r="r" t="t"/>
                <a:pathLst>
                  <a:path extrusionOk="0" h="849" w="530">
                    <a:moveTo>
                      <a:pt x="307" y="1"/>
                    </a:moveTo>
                    <a:cubicBezTo>
                      <a:pt x="264" y="1"/>
                      <a:pt x="224" y="13"/>
                      <a:pt x="199" y="26"/>
                    </a:cubicBezTo>
                    <a:cubicBezTo>
                      <a:pt x="132" y="70"/>
                      <a:pt x="66" y="159"/>
                      <a:pt x="44" y="225"/>
                    </a:cubicBezTo>
                    <a:cubicBezTo>
                      <a:pt x="22" y="335"/>
                      <a:pt x="0" y="446"/>
                      <a:pt x="0" y="556"/>
                    </a:cubicBezTo>
                    <a:cubicBezTo>
                      <a:pt x="0" y="622"/>
                      <a:pt x="0" y="688"/>
                      <a:pt x="22" y="732"/>
                    </a:cubicBezTo>
                    <a:cubicBezTo>
                      <a:pt x="59" y="806"/>
                      <a:pt x="126" y="848"/>
                      <a:pt x="198" y="848"/>
                    </a:cubicBezTo>
                    <a:cubicBezTo>
                      <a:pt x="213" y="848"/>
                      <a:pt x="228" y="847"/>
                      <a:pt x="243" y="843"/>
                    </a:cubicBezTo>
                    <a:cubicBezTo>
                      <a:pt x="331" y="843"/>
                      <a:pt x="397" y="710"/>
                      <a:pt x="441" y="622"/>
                    </a:cubicBezTo>
                    <a:cubicBezTo>
                      <a:pt x="486" y="512"/>
                      <a:pt x="530" y="423"/>
                      <a:pt x="530" y="313"/>
                    </a:cubicBezTo>
                    <a:cubicBezTo>
                      <a:pt x="530" y="269"/>
                      <a:pt x="530" y="225"/>
                      <a:pt x="530" y="181"/>
                    </a:cubicBezTo>
                    <a:cubicBezTo>
                      <a:pt x="508" y="115"/>
                      <a:pt x="463" y="48"/>
                      <a:pt x="397" y="26"/>
                    </a:cubicBezTo>
                    <a:cubicBezTo>
                      <a:pt x="369" y="8"/>
                      <a:pt x="337" y="1"/>
                      <a:pt x="3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4" name="Google Shape;1164;p43"/>
              <p:cNvSpPr/>
              <p:nvPr/>
            </p:nvSpPr>
            <p:spPr>
              <a:xfrm>
                <a:off x="3226275" y="4165575"/>
                <a:ext cx="22100" cy="12400"/>
              </a:xfrm>
              <a:custGeom>
                <a:rect b="b" l="l" r="r" t="t"/>
                <a:pathLst>
                  <a:path extrusionOk="0" h="496" w="884">
                    <a:moveTo>
                      <a:pt x="309" y="1"/>
                    </a:moveTo>
                    <a:cubicBezTo>
                      <a:pt x="243" y="1"/>
                      <a:pt x="155" y="23"/>
                      <a:pt x="89" y="67"/>
                    </a:cubicBezTo>
                    <a:cubicBezTo>
                      <a:pt x="22" y="111"/>
                      <a:pt x="0" y="177"/>
                      <a:pt x="0" y="266"/>
                    </a:cubicBezTo>
                    <a:cubicBezTo>
                      <a:pt x="0" y="332"/>
                      <a:pt x="44" y="398"/>
                      <a:pt x="111" y="442"/>
                    </a:cubicBezTo>
                    <a:cubicBezTo>
                      <a:pt x="155" y="464"/>
                      <a:pt x="199" y="464"/>
                      <a:pt x="243" y="464"/>
                    </a:cubicBezTo>
                    <a:cubicBezTo>
                      <a:pt x="321" y="480"/>
                      <a:pt x="399" y="495"/>
                      <a:pt x="469" y="495"/>
                    </a:cubicBezTo>
                    <a:cubicBezTo>
                      <a:pt x="498" y="495"/>
                      <a:pt x="526" y="493"/>
                      <a:pt x="552" y="486"/>
                    </a:cubicBezTo>
                    <a:cubicBezTo>
                      <a:pt x="662" y="486"/>
                      <a:pt x="817" y="442"/>
                      <a:pt x="839" y="354"/>
                    </a:cubicBezTo>
                    <a:cubicBezTo>
                      <a:pt x="883" y="288"/>
                      <a:pt x="861" y="177"/>
                      <a:pt x="817" y="133"/>
                    </a:cubicBezTo>
                    <a:cubicBezTo>
                      <a:pt x="751" y="89"/>
                      <a:pt x="706" y="67"/>
                      <a:pt x="640" y="45"/>
                    </a:cubicBezTo>
                    <a:cubicBezTo>
                      <a:pt x="530" y="1"/>
                      <a:pt x="420" y="1"/>
                      <a:pt x="3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5" name="Google Shape;1165;p43"/>
              <p:cNvSpPr/>
              <p:nvPr/>
            </p:nvSpPr>
            <p:spPr>
              <a:xfrm>
                <a:off x="3269300" y="4179175"/>
                <a:ext cx="55750" cy="53750"/>
              </a:xfrm>
              <a:custGeom>
                <a:rect b="b" l="l" r="r" t="t"/>
                <a:pathLst>
                  <a:path extrusionOk="0" h="2150" w="2230">
                    <a:moveTo>
                      <a:pt x="1075" y="1"/>
                    </a:moveTo>
                    <a:cubicBezTo>
                      <a:pt x="1033" y="1"/>
                      <a:pt x="991" y="3"/>
                      <a:pt x="950" y="8"/>
                    </a:cubicBezTo>
                    <a:cubicBezTo>
                      <a:pt x="773" y="31"/>
                      <a:pt x="597" y="97"/>
                      <a:pt x="442" y="229"/>
                    </a:cubicBezTo>
                    <a:cubicBezTo>
                      <a:pt x="177" y="450"/>
                      <a:pt x="23" y="781"/>
                      <a:pt x="1" y="1134"/>
                    </a:cubicBezTo>
                    <a:cubicBezTo>
                      <a:pt x="1" y="1465"/>
                      <a:pt x="45" y="1774"/>
                      <a:pt x="133" y="2061"/>
                    </a:cubicBezTo>
                    <a:cubicBezTo>
                      <a:pt x="155" y="2105"/>
                      <a:pt x="199" y="2149"/>
                      <a:pt x="243" y="2149"/>
                    </a:cubicBezTo>
                    <a:cubicBezTo>
                      <a:pt x="288" y="2149"/>
                      <a:pt x="332" y="2105"/>
                      <a:pt x="332" y="2039"/>
                    </a:cubicBezTo>
                    <a:cubicBezTo>
                      <a:pt x="332" y="1752"/>
                      <a:pt x="332" y="1465"/>
                      <a:pt x="354" y="1178"/>
                    </a:cubicBezTo>
                    <a:cubicBezTo>
                      <a:pt x="398" y="935"/>
                      <a:pt x="530" y="715"/>
                      <a:pt x="707" y="560"/>
                    </a:cubicBezTo>
                    <a:cubicBezTo>
                      <a:pt x="795" y="494"/>
                      <a:pt x="906" y="450"/>
                      <a:pt x="1016" y="428"/>
                    </a:cubicBezTo>
                    <a:cubicBezTo>
                      <a:pt x="1062" y="419"/>
                      <a:pt x="1107" y="413"/>
                      <a:pt x="1155" y="413"/>
                    </a:cubicBezTo>
                    <a:cubicBezTo>
                      <a:pt x="1221" y="413"/>
                      <a:pt x="1291" y="424"/>
                      <a:pt x="1369" y="450"/>
                    </a:cubicBezTo>
                    <a:cubicBezTo>
                      <a:pt x="1612" y="538"/>
                      <a:pt x="1855" y="671"/>
                      <a:pt x="2053" y="869"/>
                    </a:cubicBezTo>
                    <a:cubicBezTo>
                      <a:pt x="2064" y="880"/>
                      <a:pt x="2081" y="886"/>
                      <a:pt x="2100" y="886"/>
                    </a:cubicBezTo>
                    <a:cubicBezTo>
                      <a:pt x="2119" y="886"/>
                      <a:pt x="2141" y="880"/>
                      <a:pt x="2163" y="869"/>
                    </a:cubicBezTo>
                    <a:cubicBezTo>
                      <a:pt x="2208" y="847"/>
                      <a:pt x="2230" y="781"/>
                      <a:pt x="2186" y="737"/>
                    </a:cubicBezTo>
                    <a:cubicBezTo>
                      <a:pt x="2031" y="450"/>
                      <a:pt x="1788" y="207"/>
                      <a:pt x="1479" y="97"/>
                    </a:cubicBezTo>
                    <a:cubicBezTo>
                      <a:pt x="1344" y="29"/>
                      <a:pt x="1210" y="1"/>
                      <a:pt x="10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6" name="Google Shape;1166;p43"/>
              <p:cNvSpPr/>
              <p:nvPr/>
            </p:nvSpPr>
            <p:spPr>
              <a:xfrm>
                <a:off x="3018275" y="4369175"/>
                <a:ext cx="42275" cy="100100"/>
              </a:xfrm>
              <a:custGeom>
                <a:rect b="b" l="l" r="r" t="t"/>
                <a:pathLst>
                  <a:path extrusionOk="0" h="4004" w="1691">
                    <a:moveTo>
                      <a:pt x="883" y="0"/>
                    </a:moveTo>
                    <a:cubicBezTo>
                      <a:pt x="552" y="89"/>
                      <a:pt x="287" y="354"/>
                      <a:pt x="221" y="685"/>
                    </a:cubicBezTo>
                    <a:cubicBezTo>
                      <a:pt x="132" y="861"/>
                      <a:pt x="66" y="1038"/>
                      <a:pt x="44" y="1236"/>
                    </a:cubicBezTo>
                    <a:cubicBezTo>
                      <a:pt x="0" y="1479"/>
                      <a:pt x="0" y="1700"/>
                      <a:pt x="44" y="1943"/>
                    </a:cubicBezTo>
                    <a:cubicBezTo>
                      <a:pt x="199" y="2825"/>
                      <a:pt x="772" y="3576"/>
                      <a:pt x="1567" y="3995"/>
                    </a:cubicBezTo>
                    <a:cubicBezTo>
                      <a:pt x="1576" y="4001"/>
                      <a:pt x="1585" y="4004"/>
                      <a:pt x="1594" y="4004"/>
                    </a:cubicBezTo>
                    <a:cubicBezTo>
                      <a:pt x="1649" y="4004"/>
                      <a:pt x="1690" y="3901"/>
                      <a:pt x="1633" y="3863"/>
                    </a:cubicBezTo>
                    <a:cubicBezTo>
                      <a:pt x="1324" y="3664"/>
                      <a:pt x="1104" y="3377"/>
                      <a:pt x="993" y="3046"/>
                    </a:cubicBezTo>
                    <a:cubicBezTo>
                      <a:pt x="839" y="2671"/>
                      <a:pt x="750" y="2296"/>
                      <a:pt x="684" y="1920"/>
                    </a:cubicBezTo>
                    <a:cubicBezTo>
                      <a:pt x="662" y="1722"/>
                      <a:pt x="640" y="1523"/>
                      <a:pt x="618" y="1347"/>
                    </a:cubicBezTo>
                    <a:cubicBezTo>
                      <a:pt x="596" y="1192"/>
                      <a:pt x="574" y="1060"/>
                      <a:pt x="574" y="905"/>
                    </a:cubicBezTo>
                    <a:cubicBezTo>
                      <a:pt x="618" y="596"/>
                      <a:pt x="728" y="309"/>
                      <a:pt x="927" y="67"/>
                    </a:cubicBezTo>
                    <a:cubicBezTo>
                      <a:pt x="949" y="45"/>
                      <a:pt x="927" y="0"/>
                      <a:pt x="8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7" name="Google Shape;1167;p43"/>
              <p:cNvSpPr/>
              <p:nvPr/>
            </p:nvSpPr>
            <p:spPr>
              <a:xfrm>
                <a:off x="2437950" y="4695525"/>
                <a:ext cx="194050" cy="68025"/>
              </a:xfrm>
              <a:custGeom>
                <a:rect b="b" l="l" r="r" t="t"/>
                <a:pathLst>
                  <a:path extrusionOk="0" h="2721" w="7762">
                    <a:moveTo>
                      <a:pt x="4814" y="0"/>
                    </a:moveTo>
                    <a:cubicBezTo>
                      <a:pt x="4283" y="0"/>
                      <a:pt x="3757" y="89"/>
                      <a:pt x="3262" y="254"/>
                    </a:cubicBezTo>
                    <a:cubicBezTo>
                      <a:pt x="2644" y="409"/>
                      <a:pt x="2070" y="718"/>
                      <a:pt x="1563" y="1115"/>
                    </a:cubicBezTo>
                    <a:cubicBezTo>
                      <a:pt x="1298" y="1336"/>
                      <a:pt x="1033" y="1578"/>
                      <a:pt x="790" y="1843"/>
                    </a:cubicBezTo>
                    <a:cubicBezTo>
                      <a:pt x="481" y="2020"/>
                      <a:pt x="217" y="2285"/>
                      <a:pt x="40" y="2572"/>
                    </a:cubicBezTo>
                    <a:cubicBezTo>
                      <a:pt x="1" y="2631"/>
                      <a:pt x="67" y="2707"/>
                      <a:pt x="129" y="2707"/>
                    </a:cubicBezTo>
                    <a:cubicBezTo>
                      <a:pt x="136" y="2707"/>
                      <a:pt x="143" y="2706"/>
                      <a:pt x="150" y="2704"/>
                    </a:cubicBezTo>
                    <a:cubicBezTo>
                      <a:pt x="161" y="2715"/>
                      <a:pt x="184" y="2721"/>
                      <a:pt x="206" y="2721"/>
                    </a:cubicBezTo>
                    <a:cubicBezTo>
                      <a:pt x="228" y="2721"/>
                      <a:pt x="250" y="2715"/>
                      <a:pt x="261" y="2704"/>
                    </a:cubicBezTo>
                    <a:cubicBezTo>
                      <a:pt x="481" y="2505"/>
                      <a:pt x="702" y="2285"/>
                      <a:pt x="945" y="2086"/>
                    </a:cubicBezTo>
                    <a:lnTo>
                      <a:pt x="1188" y="1910"/>
                    </a:lnTo>
                    <a:cubicBezTo>
                      <a:pt x="1563" y="1645"/>
                      <a:pt x="1960" y="1424"/>
                      <a:pt x="2379" y="1247"/>
                    </a:cubicBezTo>
                    <a:cubicBezTo>
                      <a:pt x="2622" y="1137"/>
                      <a:pt x="2865" y="1049"/>
                      <a:pt x="3108" y="961"/>
                    </a:cubicBezTo>
                    <a:lnTo>
                      <a:pt x="3240" y="938"/>
                    </a:lnTo>
                    <a:cubicBezTo>
                      <a:pt x="3792" y="850"/>
                      <a:pt x="4366" y="806"/>
                      <a:pt x="4917" y="740"/>
                    </a:cubicBezTo>
                    <a:cubicBezTo>
                      <a:pt x="4975" y="737"/>
                      <a:pt x="5033" y="736"/>
                      <a:pt x="5090" y="736"/>
                    </a:cubicBezTo>
                    <a:cubicBezTo>
                      <a:pt x="5491" y="736"/>
                      <a:pt x="5875" y="803"/>
                      <a:pt x="6242" y="938"/>
                    </a:cubicBezTo>
                    <a:cubicBezTo>
                      <a:pt x="6506" y="1071"/>
                      <a:pt x="6727" y="1203"/>
                      <a:pt x="6948" y="1380"/>
                    </a:cubicBezTo>
                    <a:cubicBezTo>
                      <a:pt x="7146" y="1578"/>
                      <a:pt x="7367" y="1733"/>
                      <a:pt x="7610" y="1865"/>
                    </a:cubicBezTo>
                    <a:cubicBezTo>
                      <a:pt x="7619" y="1868"/>
                      <a:pt x="7628" y="1870"/>
                      <a:pt x="7637" y="1870"/>
                    </a:cubicBezTo>
                    <a:cubicBezTo>
                      <a:pt x="7698" y="1870"/>
                      <a:pt x="7761" y="1812"/>
                      <a:pt x="7742" y="1755"/>
                    </a:cubicBezTo>
                    <a:cubicBezTo>
                      <a:pt x="7676" y="1512"/>
                      <a:pt x="7522" y="1314"/>
                      <a:pt x="7323" y="1159"/>
                    </a:cubicBezTo>
                    <a:cubicBezTo>
                      <a:pt x="7102" y="983"/>
                      <a:pt x="6882" y="806"/>
                      <a:pt x="6639" y="674"/>
                    </a:cubicBezTo>
                    <a:cubicBezTo>
                      <a:pt x="6418" y="541"/>
                      <a:pt x="6175" y="431"/>
                      <a:pt x="5933" y="298"/>
                    </a:cubicBezTo>
                    <a:cubicBezTo>
                      <a:pt x="5690" y="166"/>
                      <a:pt x="5425" y="56"/>
                      <a:pt x="5138" y="12"/>
                    </a:cubicBezTo>
                    <a:cubicBezTo>
                      <a:pt x="5030" y="4"/>
                      <a:pt x="4922" y="0"/>
                      <a:pt x="48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8" name="Google Shape;1168;p43"/>
              <p:cNvSpPr/>
              <p:nvPr/>
            </p:nvSpPr>
            <p:spPr>
              <a:xfrm>
                <a:off x="2890850" y="4486700"/>
                <a:ext cx="143450" cy="153400"/>
              </a:xfrm>
              <a:custGeom>
                <a:rect b="b" l="l" r="r" t="t"/>
                <a:pathLst>
                  <a:path extrusionOk="0" h="6136" w="5738">
                    <a:moveTo>
                      <a:pt x="4854" y="22"/>
                    </a:moveTo>
                    <a:cubicBezTo>
                      <a:pt x="4545" y="22"/>
                      <a:pt x="4236" y="22"/>
                      <a:pt x="3927" y="66"/>
                    </a:cubicBezTo>
                    <a:cubicBezTo>
                      <a:pt x="3309" y="155"/>
                      <a:pt x="2714" y="420"/>
                      <a:pt x="2206" y="795"/>
                    </a:cubicBezTo>
                    <a:cubicBezTo>
                      <a:pt x="1191" y="1523"/>
                      <a:pt x="529" y="2626"/>
                      <a:pt x="352" y="3862"/>
                    </a:cubicBezTo>
                    <a:cubicBezTo>
                      <a:pt x="286" y="4193"/>
                      <a:pt x="264" y="4547"/>
                      <a:pt x="242" y="4900"/>
                    </a:cubicBezTo>
                    <a:cubicBezTo>
                      <a:pt x="242" y="5275"/>
                      <a:pt x="176" y="5650"/>
                      <a:pt x="43" y="6003"/>
                    </a:cubicBezTo>
                    <a:cubicBezTo>
                      <a:pt x="1" y="6074"/>
                      <a:pt x="67" y="6136"/>
                      <a:pt x="138" y="6136"/>
                    </a:cubicBezTo>
                    <a:cubicBezTo>
                      <a:pt x="177" y="6136"/>
                      <a:pt x="218" y="6117"/>
                      <a:pt x="242" y="6069"/>
                    </a:cubicBezTo>
                    <a:cubicBezTo>
                      <a:pt x="485" y="5540"/>
                      <a:pt x="683" y="4988"/>
                      <a:pt x="838" y="4414"/>
                    </a:cubicBezTo>
                    <a:cubicBezTo>
                      <a:pt x="992" y="3884"/>
                      <a:pt x="1213" y="3355"/>
                      <a:pt x="1456" y="2847"/>
                    </a:cubicBezTo>
                    <a:cubicBezTo>
                      <a:pt x="1698" y="2362"/>
                      <a:pt x="2007" y="1942"/>
                      <a:pt x="2383" y="1567"/>
                    </a:cubicBezTo>
                    <a:cubicBezTo>
                      <a:pt x="2802" y="1192"/>
                      <a:pt x="3309" y="905"/>
                      <a:pt x="3839" y="751"/>
                    </a:cubicBezTo>
                    <a:cubicBezTo>
                      <a:pt x="4126" y="662"/>
                      <a:pt x="4413" y="552"/>
                      <a:pt x="4722" y="486"/>
                    </a:cubicBezTo>
                    <a:cubicBezTo>
                      <a:pt x="4876" y="442"/>
                      <a:pt x="5031" y="420"/>
                      <a:pt x="5185" y="420"/>
                    </a:cubicBezTo>
                    <a:cubicBezTo>
                      <a:pt x="5362" y="420"/>
                      <a:pt x="5516" y="397"/>
                      <a:pt x="5671" y="331"/>
                    </a:cubicBezTo>
                    <a:cubicBezTo>
                      <a:pt x="5737" y="309"/>
                      <a:pt x="5737" y="221"/>
                      <a:pt x="5671" y="177"/>
                    </a:cubicBezTo>
                    <a:cubicBezTo>
                      <a:pt x="5450" y="0"/>
                      <a:pt x="5119" y="44"/>
                      <a:pt x="4854" y="2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9" name="Google Shape;1169;p43"/>
              <p:cNvSpPr/>
              <p:nvPr/>
            </p:nvSpPr>
            <p:spPr>
              <a:xfrm>
                <a:off x="2368875" y="4888900"/>
                <a:ext cx="25950" cy="24175"/>
              </a:xfrm>
              <a:custGeom>
                <a:rect b="b" l="l" r="r" t="t"/>
                <a:pathLst>
                  <a:path extrusionOk="0" h="967" w="1038">
                    <a:moveTo>
                      <a:pt x="706" y="1"/>
                    </a:moveTo>
                    <a:cubicBezTo>
                      <a:pt x="640" y="23"/>
                      <a:pt x="574" y="45"/>
                      <a:pt x="508" y="67"/>
                    </a:cubicBezTo>
                    <a:cubicBezTo>
                      <a:pt x="464" y="89"/>
                      <a:pt x="420" y="111"/>
                      <a:pt x="353" y="133"/>
                    </a:cubicBezTo>
                    <a:cubicBezTo>
                      <a:pt x="309" y="177"/>
                      <a:pt x="265" y="200"/>
                      <a:pt x="221" y="244"/>
                    </a:cubicBezTo>
                    <a:lnTo>
                      <a:pt x="155" y="288"/>
                    </a:lnTo>
                    <a:lnTo>
                      <a:pt x="133" y="310"/>
                    </a:lnTo>
                    <a:cubicBezTo>
                      <a:pt x="111" y="332"/>
                      <a:pt x="89" y="354"/>
                      <a:pt x="66" y="376"/>
                    </a:cubicBezTo>
                    <a:cubicBezTo>
                      <a:pt x="66" y="398"/>
                      <a:pt x="44" y="420"/>
                      <a:pt x="44" y="420"/>
                    </a:cubicBezTo>
                    <a:cubicBezTo>
                      <a:pt x="22" y="442"/>
                      <a:pt x="22" y="464"/>
                      <a:pt x="22" y="464"/>
                    </a:cubicBezTo>
                    <a:lnTo>
                      <a:pt x="0" y="553"/>
                    </a:lnTo>
                    <a:lnTo>
                      <a:pt x="0" y="663"/>
                    </a:lnTo>
                    <a:lnTo>
                      <a:pt x="22" y="751"/>
                    </a:lnTo>
                    <a:cubicBezTo>
                      <a:pt x="22" y="795"/>
                      <a:pt x="66" y="840"/>
                      <a:pt x="89" y="862"/>
                    </a:cubicBezTo>
                    <a:cubicBezTo>
                      <a:pt x="111" y="884"/>
                      <a:pt x="133" y="906"/>
                      <a:pt x="155" y="906"/>
                    </a:cubicBezTo>
                    <a:cubicBezTo>
                      <a:pt x="199" y="928"/>
                      <a:pt x="221" y="950"/>
                      <a:pt x="243" y="950"/>
                    </a:cubicBezTo>
                    <a:lnTo>
                      <a:pt x="309" y="950"/>
                    </a:lnTo>
                    <a:cubicBezTo>
                      <a:pt x="342" y="961"/>
                      <a:pt x="370" y="966"/>
                      <a:pt x="397" y="966"/>
                    </a:cubicBezTo>
                    <a:cubicBezTo>
                      <a:pt x="425" y="966"/>
                      <a:pt x="453" y="961"/>
                      <a:pt x="486" y="950"/>
                    </a:cubicBezTo>
                    <a:cubicBezTo>
                      <a:pt x="530" y="928"/>
                      <a:pt x="574" y="884"/>
                      <a:pt x="640" y="840"/>
                    </a:cubicBezTo>
                    <a:cubicBezTo>
                      <a:pt x="684" y="817"/>
                      <a:pt x="729" y="773"/>
                      <a:pt x="773" y="729"/>
                    </a:cubicBezTo>
                    <a:cubicBezTo>
                      <a:pt x="817" y="663"/>
                      <a:pt x="861" y="575"/>
                      <a:pt x="905" y="508"/>
                    </a:cubicBezTo>
                    <a:cubicBezTo>
                      <a:pt x="949" y="464"/>
                      <a:pt x="971" y="420"/>
                      <a:pt x="993" y="376"/>
                    </a:cubicBezTo>
                    <a:cubicBezTo>
                      <a:pt x="1038" y="288"/>
                      <a:pt x="1015" y="200"/>
                      <a:pt x="971" y="111"/>
                    </a:cubicBezTo>
                    <a:cubicBezTo>
                      <a:pt x="905" y="23"/>
                      <a:pt x="817" y="1"/>
                      <a:pt x="7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0" name="Google Shape;1170;p43"/>
              <p:cNvSpPr/>
              <p:nvPr/>
            </p:nvSpPr>
            <p:spPr>
              <a:xfrm>
                <a:off x="2403075" y="4884500"/>
                <a:ext cx="33675" cy="29825"/>
              </a:xfrm>
              <a:custGeom>
                <a:rect b="b" l="l" r="r" t="t"/>
                <a:pathLst>
                  <a:path extrusionOk="0" h="1193" w="1347">
                    <a:moveTo>
                      <a:pt x="641" y="0"/>
                    </a:moveTo>
                    <a:cubicBezTo>
                      <a:pt x="552" y="22"/>
                      <a:pt x="486" y="44"/>
                      <a:pt x="464" y="111"/>
                    </a:cubicBezTo>
                    <a:cubicBezTo>
                      <a:pt x="442" y="133"/>
                      <a:pt x="420" y="155"/>
                      <a:pt x="420" y="155"/>
                    </a:cubicBezTo>
                    <a:lnTo>
                      <a:pt x="332" y="243"/>
                    </a:lnTo>
                    <a:cubicBezTo>
                      <a:pt x="265" y="287"/>
                      <a:pt x="199" y="331"/>
                      <a:pt x="155" y="398"/>
                    </a:cubicBezTo>
                    <a:cubicBezTo>
                      <a:pt x="45" y="508"/>
                      <a:pt x="1" y="662"/>
                      <a:pt x="23" y="817"/>
                    </a:cubicBezTo>
                    <a:cubicBezTo>
                      <a:pt x="45" y="1016"/>
                      <a:pt x="199" y="1192"/>
                      <a:pt x="420" y="1192"/>
                    </a:cubicBezTo>
                    <a:cubicBezTo>
                      <a:pt x="596" y="1192"/>
                      <a:pt x="773" y="1148"/>
                      <a:pt x="905" y="1038"/>
                    </a:cubicBezTo>
                    <a:cubicBezTo>
                      <a:pt x="1019" y="943"/>
                      <a:pt x="1116" y="833"/>
                      <a:pt x="1197" y="720"/>
                    </a:cubicBezTo>
                    <a:lnTo>
                      <a:pt x="1197" y="720"/>
                    </a:lnTo>
                    <a:cubicBezTo>
                      <a:pt x="1195" y="723"/>
                      <a:pt x="1194" y="726"/>
                      <a:pt x="1192" y="729"/>
                    </a:cubicBezTo>
                    <a:lnTo>
                      <a:pt x="1236" y="663"/>
                    </a:lnTo>
                    <a:lnTo>
                      <a:pt x="1236" y="663"/>
                    </a:lnTo>
                    <a:cubicBezTo>
                      <a:pt x="1224" y="682"/>
                      <a:pt x="1210" y="701"/>
                      <a:pt x="1197" y="720"/>
                    </a:cubicBezTo>
                    <a:lnTo>
                      <a:pt x="1197" y="720"/>
                    </a:lnTo>
                    <a:cubicBezTo>
                      <a:pt x="1239" y="635"/>
                      <a:pt x="1281" y="549"/>
                      <a:pt x="1303" y="464"/>
                    </a:cubicBezTo>
                    <a:cubicBezTo>
                      <a:pt x="1347" y="398"/>
                      <a:pt x="1325" y="309"/>
                      <a:pt x="1303" y="243"/>
                    </a:cubicBezTo>
                    <a:cubicBezTo>
                      <a:pt x="1281" y="155"/>
                      <a:pt x="1214" y="89"/>
                      <a:pt x="1126" y="67"/>
                    </a:cubicBezTo>
                    <a:cubicBezTo>
                      <a:pt x="1038" y="44"/>
                      <a:pt x="950" y="22"/>
                      <a:pt x="861" y="22"/>
                    </a:cubicBezTo>
                    <a:lnTo>
                      <a:pt x="773" y="22"/>
                    </a:lnTo>
                    <a:cubicBezTo>
                      <a:pt x="729" y="0"/>
                      <a:pt x="685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1" name="Google Shape;1171;p43"/>
              <p:cNvSpPr/>
              <p:nvPr/>
            </p:nvSpPr>
            <p:spPr>
              <a:xfrm>
                <a:off x="2447775" y="4873175"/>
                <a:ext cx="25950" cy="27900"/>
              </a:xfrm>
              <a:custGeom>
                <a:rect b="b" l="l" r="r" t="t"/>
                <a:pathLst>
                  <a:path extrusionOk="0" h="1116" w="1038">
                    <a:moveTo>
                      <a:pt x="618" y="1"/>
                    </a:moveTo>
                    <a:cubicBezTo>
                      <a:pt x="580" y="1"/>
                      <a:pt x="541" y="12"/>
                      <a:pt x="508" y="34"/>
                    </a:cubicBezTo>
                    <a:cubicBezTo>
                      <a:pt x="419" y="56"/>
                      <a:pt x="353" y="100"/>
                      <a:pt x="309" y="144"/>
                    </a:cubicBezTo>
                    <a:cubicBezTo>
                      <a:pt x="243" y="211"/>
                      <a:pt x="199" y="255"/>
                      <a:pt x="155" y="321"/>
                    </a:cubicBezTo>
                    <a:cubicBezTo>
                      <a:pt x="111" y="387"/>
                      <a:pt x="66" y="475"/>
                      <a:pt x="44" y="542"/>
                    </a:cubicBezTo>
                    <a:cubicBezTo>
                      <a:pt x="22" y="586"/>
                      <a:pt x="22" y="630"/>
                      <a:pt x="0" y="696"/>
                    </a:cubicBezTo>
                    <a:cubicBezTo>
                      <a:pt x="0" y="740"/>
                      <a:pt x="0" y="806"/>
                      <a:pt x="0" y="851"/>
                    </a:cubicBezTo>
                    <a:lnTo>
                      <a:pt x="44" y="939"/>
                    </a:lnTo>
                    <a:cubicBezTo>
                      <a:pt x="44" y="961"/>
                      <a:pt x="66" y="1005"/>
                      <a:pt x="111" y="1027"/>
                    </a:cubicBezTo>
                    <a:cubicBezTo>
                      <a:pt x="111" y="1049"/>
                      <a:pt x="133" y="1071"/>
                      <a:pt x="155" y="1071"/>
                    </a:cubicBezTo>
                    <a:cubicBezTo>
                      <a:pt x="199" y="1093"/>
                      <a:pt x="243" y="1115"/>
                      <a:pt x="265" y="1115"/>
                    </a:cubicBezTo>
                    <a:cubicBezTo>
                      <a:pt x="375" y="1115"/>
                      <a:pt x="486" y="1115"/>
                      <a:pt x="574" y="1071"/>
                    </a:cubicBezTo>
                    <a:cubicBezTo>
                      <a:pt x="618" y="1071"/>
                      <a:pt x="640" y="1049"/>
                      <a:pt x="684" y="1027"/>
                    </a:cubicBezTo>
                    <a:cubicBezTo>
                      <a:pt x="706" y="1005"/>
                      <a:pt x="751" y="983"/>
                      <a:pt x="773" y="961"/>
                    </a:cubicBezTo>
                    <a:cubicBezTo>
                      <a:pt x="905" y="851"/>
                      <a:pt x="993" y="696"/>
                      <a:pt x="1037" y="520"/>
                    </a:cubicBezTo>
                    <a:cubicBezTo>
                      <a:pt x="1037" y="475"/>
                      <a:pt x="1037" y="409"/>
                      <a:pt x="1037" y="365"/>
                    </a:cubicBezTo>
                    <a:cubicBezTo>
                      <a:pt x="1015" y="299"/>
                      <a:pt x="1015" y="255"/>
                      <a:pt x="993" y="211"/>
                    </a:cubicBezTo>
                    <a:cubicBezTo>
                      <a:pt x="971" y="144"/>
                      <a:pt x="905" y="78"/>
                      <a:pt x="839" y="56"/>
                    </a:cubicBezTo>
                    <a:cubicBezTo>
                      <a:pt x="817" y="56"/>
                      <a:pt x="795" y="34"/>
                      <a:pt x="773" y="34"/>
                    </a:cubicBezTo>
                    <a:lnTo>
                      <a:pt x="728" y="34"/>
                    </a:lnTo>
                    <a:cubicBezTo>
                      <a:pt x="695" y="12"/>
                      <a:pt x="657" y="1"/>
                      <a:pt x="6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2" name="Google Shape;1172;p43"/>
              <p:cNvSpPr/>
              <p:nvPr/>
            </p:nvSpPr>
            <p:spPr>
              <a:xfrm>
                <a:off x="2434525" y="4858000"/>
                <a:ext cx="16025" cy="16025"/>
              </a:xfrm>
              <a:custGeom>
                <a:rect b="b" l="l" r="r" t="t"/>
                <a:pathLst>
                  <a:path extrusionOk="0" h="641" w="641">
                    <a:moveTo>
                      <a:pt x="354" y="1"/>
                    </a:moveTo>
                    <a:cubicBezTo>
                      <a:pt x="287" y="1"/>
                      <a:pt x="243" y="1"/>
                      <a:pt x="199" y="23"/>
                    </a:cubicBezTo>
                    <a:cubicBezTo>
                      <a:pt x="133" y="45"/>
                      <a:pt x="89" y="89"/>
                      <a:pt x="67" y="133"/>
                    </a:cubicBezTo>
                    <a:cubicBezTo>
                      <a:pt x="45" y="155"/>
                      <a:pt x="23" y="178"/>
                      <a:pt x="23" y="200"/>
                    </a:cubicBezTo>
                    <a:cubicBezTo>
                      <a:pt x="1" y="222"/>
                      <a:pt x="1" y="244"/>
                      <a:pt x="1" y="288"/>
                    </a:cubicBezTo>
                    <a:lnTo>
                      <a:pt x="1" y="332"/>
                    </a:lnTo>
                    <a:cubicBezTo>
                      <a:pt x="1" y="332"/>
                      <a:pt x="1" y="354"/>
                      <a:pt x="1" y="376"/>
                    </a:cubicBezTo>
                    <a:cubicBezTo>
                      <a:pt x="1" y="398"/>
                      <a:pt x="1" y="420"/>
                      <a:pt x="23" y="464"/>
                    </a:cubicBezTo>
                    <a:cubicBezTo>
                      <a:pt x="23" y="487"/>
                      <a:pt x="45" y="509"/>
                      <a:pt x="67" y="531"/>
                    </a:cubicBezTo>
                    <a:lnTo>
                      <a:pt x="111" y="575"/>
                    </a:lnTo>
                    <a:cubicBezTo>
                      <a:pt x="133" y="597"/>
                      <a:pt x="155" y="597"/>
                      <a:pt x="177" y="619"/>
                    </a:cubicBezTo>
                    <a:lnTo>
                      <a:pt x="265" y="641"/>
                    </a:lnTo>
                    <a:lnTo>
                      <a:pt x="376" y="641"/>
                    </a:lnTo>
                    <a:lnTo>
                      <a:pt x="464" y="619"/>
                    </a:lnTo>
                    <a:lnTo>
                      <a:pt x="486" y="597"/>
                    </a:lnTo>
                    <a:lnTo>
                      <a:pt x="530" y="575"/>
                    </a:lnTo>
                    <a:cubicBezTo>
                      <a:pt x="552" y="553"/>
                      <a:pt x="552" y="531"/>
                      <a:pt x="574" y="509"/>
                    </a:cubicBezTo>
                    <a:lnTo>
                      <a:pt x="596" y="487"/>
                    </a:lnTo>
                    <a:cubicBezTo>
                      <a:pt x="618" y="442"/>
                      <a:pt x="641" y="398"/>
                      <a:pt x="641" y="376"/>
                    </a:cubicBezTo>
                    <a:cubicBezTo>
                      <a:pt x="641" y="310"/>
                      <a:pt x="641" y="266"/>
                      <a:pt x="641" y="222"/>
                    </a:cubicBezTo>
                    <a:cubicBezTo>
                      <a:pt x="618" y="200"/>
                      <a:pt x="596" y="155"/>
                      <a:pt x="574" y="133"/>
                    </a:cubicBezTo>
                    <a:lnTo>
                      <a:pt x="530" y="111"/>
                    </a:lnTo>
                    <a:cubicBezTo>
                      <a:pt x="508" y="67"/>
                      <a:pt x="464" y="45"/>
                      <a:pt x="420" y="23"/>
                    </a:cubicBezTo>
                    <a:lnTo>
                      <a:pt x="35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3" name="Google Shape;1173;p43"/>
              <p:cNvSpPr/>
              <p:nvPr/>
            </p:nvSpPr>
            <p:spPr>
              <a:xfrm>
                <a:off x="2526675" y="4802750"/>
                <a:ext cx="32025" cy="35625"/>
              </a:xfrm>
              <a:custGeom>
                <a:rect b="b" l="l" r="r" t="t"/>
                <a:pathLst>
                  <a:path extrusionOk="0" h="1425" w="1281">
                    <a:moveTo>
                      <a:pt x="879" y="0"/>
                    </a:moveTo>
                    <a:cubicBezTo>
                      <a:pt x="737" y="0"/>
                      <a:pt x="605" y="62"/>
                      <a:pt x="508" y="159"/>
                    </a:cubicBezTo>
                    <a:cubicBezTo>
                      <a:pt x="397" y="225"/>
                      <a:pt x="309" y="313"/>
                      <a:pt x="243" y="423"/>
                    </a:cubicBezTo>
                    <a:cubicBezTo>
                      <a:pt x="221" y="467"/>
                      <a:pt x="199" y="512"/>
                      <a:pt x="177" y="556"/>
                    </a:cubicBezTo>
                    <a:cubicBezTo>
                      <a:pt x="155" y="578"/>
                      <a:pt x="155" y="622"/>
                      <a:pt x="133" y="666"/>
                    </a:cubicBezTo>
                    <a:cubicBezTo>
                      <a:pt x="88" y="776"/>
                      <a:pt x="44" y="887"/>
                      <a:pt x="22" y="997"/>
                    </a:cubicBezTo>
                    <a:cubicBezTo>
                      <a:pt x="0" y="1130"/>
                      <a:pt x="44" y="1284"/>
                      <a:pt x="155" y="1350"/>
                    </a:cubicBezTo>
                    <a:cubicBezTo>
                      <a:pt x="221" y="1400"/>
                      <a:pt x="299" y="1425"/>
                      <a:pt x="372" y="1425"/>
                    </a:cubicBezTo>
                    <a:cubicBezTo>
                      <a:pt x="396" y="1425"/>
                      <a:pt x="419" y="1422"/>
                      <a:pt x="442" y="1416"/>
                    </a:cubicBezTo>
                    <a:cubicBezTo>
                      <a:pt x="530" y="1394"/>
                      <a:pt x="618" y="1372"/>
                      <a:pt x="684" y="1306"/>
                    </a:cubicBezTo>
                    <a:cubicBezTo>
                      <a:pt x="750" y="1262"/>
                      <a:pt x="795" y="1196"/>
                      <a:pt x="839" y="1130"/>
                    </a:cubicBezTo>
                    <a:cubicBezTo>
                      <a:pt x="949" y="997"/>
                      <a:pt x="1037" y="843"/>
                      <a:pt x="1126" y="688"/>
                    </a:cubicBezTo>
                    <a:lnTo>
                      <a:pt x="1170" y="622"/>
                    </a:lnTo>
                    <a:cubicBezTo>
                      <a:pt x="1214" y="556"/>
                      <a:pt x="1236" y="490"/>
                      <a:pt x="1258" y="423"/>
                    </a:cubicBezTo>
                    <a:cubicBezTo>
                      <a:pt x="1280" y="269"/>
                      <a:pt x="1192" y="92"/>
                      <a:pt x="1037" y="26"/>
                    </a:cubicBezTo>
                    <a:cubicBezTo>
                      <a:pt x="984" y="8"/>
                      <a:pt x="931" y="0"/>
                      <a:pt x="8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4" name="Google Shape;1174;p43"/>
              <p:cNvSpPr/>
              <p:nvPr/>
            </p:nvSpPr>
            <p:spPr>
              <a:xfrm>
                <a:off x="2564725" y="4789600"/>
                <a:ext cx="28175" cy="33700"/>
              </a:xfrm>
              <a:custGeom>
                <a:rect b="b" l="l" r="r" t="t"/>
                <a:pathLst>
                  <a:path extrusionOk="0" h="1348" w="1127">
                    <a:moveTo>
                      <a:pt x="729" y="0"/>
                    </a:moveTo>
                    <a:cubicBezTo>
                      <a:pt x="663" y="22"/>
                      <a:pt x="619" y="45"/>
                      <a:pt x="553" y="67"/>
                    </a:cubicBezTo>
                    <a:cubicBezTo>
                      <a:pt x="509" y="89"/>
                      <a:pt x="464" y="111"/>
                      <a:pt x="420" y="155"/>
                    </a:cubicBezTo>
                    <a:cubicBezTo>
                      <a:pt x="332" y="199"/>
                      <a:pt x="266" y="265"/>
                      <a:pt x="200" y="331"/>
                    </a:cubicBezTo>
                    <a:cubicBezTo>
                      <a:pt x="133" y="420"/>
                      <a:pt x="89" y="530"/>
                      <a:pt x="67" y="640"/>
                    </a:cubicBezTo>
                    <a:lnTo>
                      <a:pt x="67" y="707"/>
                    </a:lnTo>
                    <a:cubicBezTo>
                      <a:pt x="45" y="795"/>
                      <a:pt x="23" y="883"/>
                      <a:pt x="1" y="993"/>
                    </a:cubicBezTo>
                    <a:cubicBezTo>
                      <a:pt x="1" y="1060"/>
                      <a:pt x="1" y="1104"/>
                      <a:pt x="23" y="1170"/>
                    </a:cubicBezTo>
                    <a:cubicBezTo>
                      <a:pt x="45" y="1214"/>
                      <a:pt x="89" y="1258"/>
                      <a:pt x="133" y="1280"/>
                    </a:cubicBezTo>
                    <a:cubicBezTo>
                      <a:pt x="190" y="1323"/>
                      <a:pt x="257" y="1348"/>
                      <a:pt x="326" y="1348"/>
                    </a:cubicBezTo>
                    <a:cubicBezTo>
                      <a:pt x="364" y="1348"/>
                      <a:pt x="403" y="1340"/>
                      <a:pt x="442" y="1325"/>
                    </a:cubicBezTo>
                    <a:cubicBezTo>
                      <a:pt x="817" y="1170"/>
                      <a:pt x="1082" y="817"/>
                      <a:pt x="1126" y="398"/>
                    </a:cubicBezTo>
                    <a:cubicBezTo>
                      <a:pt x="1126" y="287"/>
                      <a:pt x="1104" y="177"/>
                      <a:pt x="1016" y="111"/>
                    </a:cubicBezTo>
                    <a:cubicBezTo>
                      <a:pt x="994" y="67"/>
                      <a:pt x="950" y="45"/>
                      <a:pt x="906" y="22"/>
                    </a:cubicBezTo>
                    <a:cubicBezTo>
                      <a:pt x="862" y="0"/>
                      <a:pt x="795" y="0"/>
                      <a:pt x="7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5" name="Google Shape;1175;p43"/>
              <p:cNvSpPr/>
              <p:nvPr/>
            </p:nvSpPr>
            <p:spPr>
              <a:xfrm>
                <a:off x="2545975" y="4777600"/>
                <a:ext cx="18775" cy="17550"/>
              </a:xfrm>
              <a:custGeom>
                <a:rect b="b" l="l" r="r" t="t"/>
                <a:pathLst>
                  <a:path extrusionOk="0" h="702" w="751">
                    <a:moveTo>
                      <a:pt x="351" y="0"/>
                    </a:moveTo>
                    <a:cubicBezTo>
                      <a:pt x="332" y="0"/>
                      <a:pt x="310" y="6"/>
                      <a:pt x="287" y="17"/>
                    </a:cubicBezTo>
                    <a:cubicBezTo>
                      <a:pt x="265" y="17"/>
                      <a:pt x="243" y="17"/>
                      <a:pt x="199" y="39"/>
                    </a:cubicBezTo>
                    <a:cubicBezTo>
                      <a:pt x="177" y="39"/>
                      <a:pt x="155" y="61"/>
                      <a:pt x="133" y="83"/>
                    </a:cubicBezTo>
                    <a:cubicBezTo>
                      <a:pt x="89" y="105"/>
                      <a:pt x="45" y="171"/>
                      <a:pt x="23" y="216"/>
                    </a:cubicBezTo>
                    <a:cubicBezTo>
                      <a:pt x="23" y="260"/>
                      <a:pt x="1" y="282"/>
                      <a:pt x="1" y="304"/>
                    </a:cubicBezTo>
                    <a:cubicBezTo>
                      <a:pt x="1" y="370"/>
                      <a:pt x="1" y="436"/>
                      <a:pt x="23" y="480"/>
                    </a:cubicBezTo>
                    <a:lnTo>
                      <a:pt x="23" y="502"/>
                    </a:lnTo>
                    <a:lnTo>
                      <a:pt x="67" y="547"/>
                    </a:lnTo>
                    <a:lnTo>
                      <a:pt x="111" y="613"/>
                    </a:lnTo>
                    <a:cubicBezTo>
                      <a:pt x="155" y="635"/>
                      <a:pt x="177" y="635"/>
                      <a:pt x="199" y="657"/>
                    </a:cubicBezTo>
                    <a:lnTo>
                      <a:pt x="221" y="657"/>
                    </a:lnTo>
                    <a:cubicBezTo>
                      <a:pt x="265" y="679"/>
                      <a:pt x="287" y="679"/>
                      <a:pt x="332" y="701"/>
                    </a:cubicBezTo>
                    <a:lnTo>
                      <a:pt x="420" y="701"/>
                    </a:lnTo>
                    <a:cubicBezTo>
                      <a:pt x="464" y="701"/>
                      <a:pt x="486" y="679"/>
                      <a:pt x="530" y="679"/>
                    </a:cubicBezTo>
                    <a:cubicBezTo>
                      <a:pt x="552" y="657"/>
                      <a:pt x="574" y="635"/>
                      <a:pt x="596" y="635"/>
                    </a:cubicBezTo>
                    <a:lnTo>
                      <a:pt x="618" y="635"/>
                    </a:lnTo>
                    <a:cubicBezTo>
                      <a:pt x="641" y="613"/>
                      <a:pt x="641" y="591"/>
                      <a:pt x="663" y="569"/>
                    </a:cubicBezTo>
                    <a:cubicBezTo>
                      <a:pt x="685" y="547"/>
                      <a:pt x="707" y="502"/>
                      <a:pt x="729" y="480"/>
                    </a:cubicBezTo>
                    <a:cubicBezTo>
                      <a:pt x="729" y="480"/>
                      <a:pt x="729" y="458"/>
                      <a:pt x="729" y="458"/>
                    </a:cubicBezTo>
                    <a:cubicBezTo>
                      <a:pt x="729" y="436"/>
                      <a:pt x="729" y="414"/>
                      <a:pt x="751" y="392"/>
                    </a:cubicBezTo>
                    <a:cubicBezTo>
                      <a:pt x="751" y="370"/>
                      <a:pt x="751" y="348"/>
                      <a:pt x="751" y="348"/>
                    </a:cubicBezTo>
                    <a:cubicBezTo>
                      <a:pt x="751" y="304"/>
                      <a:pt x="751" y="282"/>
                      <a:pt x="751" y="238"/>
                    </a:cubicBezTo>
                    <a:cubicBezTo>
                      <a:pt x="751" y="193"/>
                      <a:pt x="729" y="171"/>
                      <a:pt x="707" y="149"/>
                    </a:cubicBezTo>
                    <a:lnTo>
                      <a:pt x="663" y="105"/>
                    </a:lnTo>
                    <a:cubicBezTo>
                      <a:pt x="641" y="83"/>
                      <a:pt x="596" y="61"/>
                      <a:pt x="574" y="61"/>
                    </a:cubicBezTo>
                    <a:lnTo>
                      <a:pt x="508" y="61"/>
                    </a:lnTo>
                    <a:cubicBezTo>
                      <a:pt x="486" y="39"/>
                      <a:pt x="442" y="17"/>
                      <a:pt x="398" y="17"/>
                    </a:cubicBezTo>
                    <a:cubicBezTo>
                      <a:pt x="387" y="6"/>
                      <a:pt x="370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6" name="Google Shape;1176;p43"/>
              <p:cNvSpPr/>
              <p:nvPr/>
            </p:nvSpPr>
            <p:spPr>
              <a:xfrm>
                <a:off x="2953150" y="4618075"/>
                <a:ext cx="29825" cy="32225"/>
              </a:xfrm>
              <a:custGeom>
                <a:rect b="b" l="l" r="r" t="t"/>
                <a:pathLst>
                  <a:path extrusionOk="0" h="1289" w="1193">
                    <a:moveTo>
                      <a:pt x="390" y="0"/>
                    </a:moveTo>
                    <a:cubicBezTo>
                      <a:pt x="236" y="0"/>
                      <a:pt x="98" y="99"/>
                      <a:pt x="45" y="241"/>
                    </a:cubicBezTo>
                    <a:cubicBezTo>
                      <a:pt x="1" y="307"/>
                      <a:pt x="1" y="395"/>
                      <a:pt x="1" y="461"/>
                    </a:cubicBezTo>
                    <a:cubicBezTo>
                      <a:pt x="23" y="616"/>
                      <a:pt x="89" y="748"/>
                      <a:pt x="177" y="858"/>
                    </a:cubicBezTo>
                    <a:cubicBezTo>
                      <a:pt x="244" y="969"/>
                      <a:pt x="332" y="1057"/>
                      <a:pt x="442" y="1145"/>
                    </a:cubicBezTo>
                    <a:cubicBezTo>
                      <a:pt x="486" y="1190"/>
                      <a:pt x="553" y="1212"/>
                      <a:pt x="619" y="1256"/>
                    </a:cubicBezTo>
                    <a:cubicBezTo>
                      <a:pt x="674" y="1278"/>
                      <a:pt x="735" y="1289"/>
                      <a:pt x="795" y="1289"/>
                    </a:cubicBezTo>
                    <a:cubicBezTo>
                      <a:pt x="856" y="1289"/>
                      <a:pt x="917" y="1278"/>
                      <a:pt x="972" y="1256"/>
                    </a:cubicBezTo>
                    <a:lnTo>
                      <a:pt x="1060" y="1212"/>
                    </a:lnTo>
                    <a:cubicBezTo>
                      <a:pt x="1082" y="1190"/>
                      <a:pt x="1126" y="1145"/>
                      <a:pt x="1148" y="1101"/>
                    </a:cubicBezTo>
                    <a:cubicBezTo>
                      <a:pt x="1171" y="1035"/>
                      <a:pt x="1193" y="969"/>
                      <a:pt x="1193" y="881"/>
                    </a:cubicBezTo>
                    <a:cubicBezTo>
                      <a:pt x="1171" y="814"/>
                      <a:pt x="1148" y="770"/>
                      <a:pt x="1104" y="704"/>
                    </a:cubicBezTo>
                    <a:cubicBezTo>
                      <a:pt x="1104" y="638"/>
                      <a:pt x="1060" y="549"/>
                      <a:pt x="1038" y="483"/>
                    </a:cubicBezTo>
                    <a:cubicBezTo>
                      <a:pt x="994" y="395"/>
                      <a:pt x="950" y="329"/>
                      <a:pt x="884" y="263"/>
                    </a:cubicBezTo>
                    <a:cubicBezTo>
                      <a:pt x="839" y="218"/>
                      <a:pt x="795" y="174"/>
                      <a:pt x="751" y="152"/>
                    </a:cubicBezTo>
                    <a:cubicBezTo>
                      <a:pt x="707" y="108"/>
                      <a:pt x="663" y="86"/>
                      <a:pt x="619" y="64"/>
                    </a:cubicBezTo>
                    <a:cubicBezTo>
                      <a:pt x="575" y="42"/>
                      <a:pt x="553" y="20"/>
                      <a:pt x="508" y="20"/>
                    </a:cubicBezTo>
                    <a:cubicBezTo>
                      <a:pt x="469" y="7"/>
                      <a:pt x="429" y="0"/>
                      <a:pt x="3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7" name="Google Shape;1177;p43"/>
              <p:cNvSpPr/>
              <p:nvPr/>
            </p:nvSpPr>
            <p:spPr>
              <a:xfrm>
                <a:off x="2991775" y="4629225"/>
                <a:ext cx="23200" cy="26175"/>
              </a:xfrm>
              <a:custGeom>
                <a:rect b="b" l="l" r="r" t="t"/>
                <a:pathLst>
                  <a:path extrusionOk="0" h="1047" w="928">
                    <a:moveTo>
                      <a:pt x="390" y="1"/>
                    </a:moveTo>
                    <a:cubicBezTo>
                      <a:pt x="365" y="1"/>
                      <a:pt x="337" y="6"/>
                      <a:pt x="310" y="15"/>
                    </a:cubicBezTo>
                    <a:cubicBezTo>
                      <a:pt x="266" y="15"/>
                      <a:pt x="221" y="15"/>
                      <a:pt x="177" y="59"/>
                    </a:cubicBezTo>
                    <a:cubicBezTo>
                      <a:pt x="155" y="81"/>
                      <a:pt x="111" y="103"/>
                      <a:pt x="89" y="148"/>
                    </a:cubicBezTo>
                    <a:cubicBezTo>
                      <a:pt x="45" y="192"/>
                      <a:pt x="23" y="236"/>
                      <a:pt x="23" y="302"/>
                    </a:cubicBezTo>
                    <a:cubicBezTo>
                      <a:pt x="1" y="346"/>
                      <a:pt x="1" y="412"/>
                      <a:pt x="23" y="457"/>
                    </a:cubicBezTo>
                    <a:cubicBezTo>
                      <a:pt x="23" y="479"/>
                      <a:pt x="23" y="501"/>
                      <a:pt x="23" y="523"/>
                    </a:cubicBezTo>
                    <a:cubicBezTo>
                      <a:pt x="23" y="567"/>
                      <a:pt x="45" y="633"/>
                      <a:pt x="67" y="677"/>
                    </a:cubicBezTo>
                    <a:cubicBezTo>
                      <a:pt x="89" y="721"/>
                      <a:pt x="111" y="766"/>
                      <a:pt x="133" y="810"/>
                    </a:cubicBezTo>
                    <a:cubicBezTo>
                      <a:pt x="177" y="854"/>
                      <a:pt x="221" y="876"/>
                      <a:pt x="243" y="920"/>
                    </a:cubicBezTo>
                    <a:cubicBezTo>
                      <a:pt x="288" y="942"/>
                      <a:pt x="332" y="986"/>
                      <a:pt x="376" y="1008"/>
                    </a:cubicBezTo>
                    <a:cubicBezTo>
                      <a:pt x="428" y="1034"/>
                      <a:pt x="487" y="1047"/>
                      <a:pt x="548" y="1047"/>
                    </a:cubicBezTo>
                    <a:cubicBezTo>
                      <a:pt x="641" y="1047"/>
                      <a:pt x="737" y="1018"/>
                      <a:pt x="817" y="964"/>
                    </a:cubicBezTo>
                    <a:lnTo>
                      <a:pt x="861" y="920"/>
                    </a:lnTo>
                    <a:cubicBezTo>
                      <a:pt x="883" y="876"/>
                      <a:pt x="906" y="832"/>
                      <a:pt x="906" y="810"/>
                    </a:cubicBezTo>
                    <a:cubicBezTo>
                      <a:pt x="928" y="766"/>
                      <a:pt x="928" y="744"/>
                      <a:pt x="906" y="721"/>
                    </a:cubicBezTo>
                    <a:cubicBezTo>
                      <a:pt x="906" y="721"/>
                      <a:pt x="906" y="699"/>
                      <a:pt x="906" y="699"/>
                    </a:cubicBezTo>
                    <a:cubicBezTo>
                      <a:pt x="906" y="655"/>
                      <a:pt x="906" y="611"/>
                      <a:pt x="906" y="567"/>
                    </a:cubicBezTo>
                    <a:cubicBezTo>
                      <a:pt x="928" y="523"/>
                      <a:pt x="928" y="501"/>
                      <a:pt x="928" y="457"/>
                    </a:cubicBezTo>
                    <a:cubicBezTo>
                      <a:pt x="906" y="435"/>
                      <a:pt x="906" y="390"/>
                      <a:pt x="883" y="368"/>
                    </a:cubicBezTo>
                    <a:cubicBezTo>
                      <a:pt x="861" y="324"/>
                      <a:pt x="839" y="302"/>
                      <a:pt x="817" y="258"/>
                    </a:cubicBezTo>
                    <a:cubicBezTo>
                      <a:pt x="773" y="214"/>
                      <a:pt x="729" y="170"/>
                      <a:pt x="685" y="126"/>
                    </a:cubicBezTo>
                    <a:cubicBezTo>
                      <a:pt x="641" y="103"/>
                      <a:pt x="619" y="81"/>
                      <a:pt x="575" y="59"/>
                    </a:cubicBezTo>
                    <a:lnTo>
                      <a:pt x="552" y="59"/>
                    </a:lnTo>
                    <a:cubicBezTo>
                      <a:pt x="530" y="37"/>
                      <a:pt x="508" y="37"/>
                      <a:pt x="486" y="37"/>
                    </a:cubicBezTo>
                    <a:cubicBezTo>
                      <a:pt x="460" y="11"/>
                      <a:pt x="427" y="1"/>
                      <a:pt x="3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8" name="Google Shape;1178;p43"/>
              <p:cNvSpPr/>
              <p:nvPr/>
            </p:nvSpPr>
            <p:spPr>
              <a:xfrm>
                <a:off x="2975775" y="4599800"/>
                <a:ext cx="22100" cy="23200"/>
              </a:xfrm>
              <a:custGeom>
                <a:rect b="b" l="l" r="r" t="t"/>
                <a:pathLst>
                  <a:path extrusionOk="0" h="928" w="884">
                    <a:moveTo>
                      <a:pt x="310" y="0"/>
                    </a:moveTo>
                    <a:cubicBezTo>
                      <a:pt x="243" y="23"/>
                      <a:pt x="199" y="45"/>
                      <a:pt x="133" y="89"/>
                    </a:cubicBezTo>
                    <a:cubicBezTo>
                      <a:pt x="45" y="155"/>
                      <a:pt x="1" y="287"/>
                      <a:pt x="1" y="398"/>
                    </a:cubicBezTo>
                    <a:cubicBezTo>
                      <a:pt x="23" y="464"/>
                      <a:pt x="45" y="508"/>
                      <a:pt x="67" y="552"/>
                    </a:cubicBezTo>
                    <a:lnTo>
                      <a:pt x="67" y="574"/>
                    </a:lnTo>
                    <a:cubicBezTo>
                      <a:pt x="89" y="618"/>
                      <a:pt x="133" y="663"/>
                      <a:pt x="177" y="707"/>
                    </a:cubicBezTo>
                    <a:lnTo>
                      <a:pt x="376" y="883"/>
                    </a:lnTo>
                    <a:cubicBezTo>
                      <a:pt x="398" y="905"/>
                      <a:pt x="442" y="927"/>
                      <a:pt x="464" y="927"/>
                    </a:cubicBezTo>
                    <a:lnTo>
                      <a:pt x="597" y="927"/>
                    </a:lnTo>
                    <a:lnTo>
                      <a:pt x="663" y="905"/>
                    </a:lnTo>
                    <a:cubicBezTo>
                      <a:pt x="707" y="883"/>
                      <a:pt x="751" y="839"/>
                      <a:pt x="795" y="817"/>
                    </a:cubicBezTo>
                    <a:cubicBezTo>
                      <a:pt x="839" y="751"/>
                      <a:pt x="861" y="685"/>
                      <a:pt x="861" y="618"/>
                    </a:cubicBezTo>
                    <a:cubicBezTo>
                      <a:pt x="883" y="574"/>
                      <a:pt x="883" y="530"/>
                      <a:pt x="861" y="486"/>
                    </a:cubicBezTo>
                    <a:cubicBezTo>
                      <a:pt x="861" y="442"/>
                      <a:pt x="861" y="398"/>
                      <a:pt x="839" y="354"/>
                    </a:cubicBezTo>
                    <a:cubicBezTo>
                      <a:pt x="839" y="332"/>
                      <a:pt x="817" y="332"/>
                      <a:pt x="795" y="309"/>
                    </a:cubicBezTo>
                    <a:cubicBezTo>
                      <a:pt x="795" y="287"/>
                      <a:pt x="773" y="265"/>
                      <a:pt x="773" y="243"/>
                    </a:cubicBezTo>
                    <a:cubicBezTo>
                      <a:pt x="751" y="221"/>
                      <a:pt x="729" y="199"/>
                      <a:pt x="729" y="177"/>
                    </a:cubicBezTo>
                    <a:cubicBezTo>
                      <a:pt x="685" y="155"/>
                      <a:pt x="663" y="133"/>
                      <a:pt x="641" y="111"/>
                    </a:cubicBezTo>
                    <a:cubicBezTo>
                      <a:pt x="597" y="89"/>
                      <a:pt x="575" y="67"/>
                      <a:pt x="530" y="45"/>
                    </a:cubicBezTo>
                    <a:cubicBezTo>
                      <a:pt x="486" y="23"/>
                      <a:pt x="464" y="23"/>
                      <a:pt x="4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9" name="Google Shape;1179;p43"/>
              <p:cNvSpPr/>
              <p:nvPr/>
            </p:nvSpPr>
            <p:spPr>
              <a:xfrm>
                <a:off x="3036475" y="4626825"/>
                <a:ext cx="24850" cy="23450"/>
              </a:xfrm>
              <a:custGeom>
                <a:rect b="b" l="l" r="r" t="t"/>
                <a:pathLst>
                  <a:path extrusionOk="0" h="938" w="994">
                    <a:moveTo>
                      <a:pt x="309" y="1"/>
                    </a:moveTo>
                    <a:cubicBezTo>
                      <a:pt x="243" y="23"/>
                      <a:pt x="177" y="45"/>
                      <a:pt x="133" y="89"/>
                    </a:cubicBezTo>
                    <a:cubicBezTo>
                      <a:pt x="89" y="111"/>
                      <a:pt x="44" y="177"/>
                      <a:pt x="22" y="222"/>
                    </a:cubicBezTo>
                    <a:cubicBezTo>
                      <a:pt x="0" y="288"/>
                      <a:pt x="0" y="354"/>
                      <a:pt x="0" y="420"/>
                    </a:cubicBezTo>
                    <a:cubicBezTo>
                      <a:pt x="0" y="442"/>
                      <a:pt x="0" y="442"/>
                      <a:pt x="0" y="464"/>
                    </a:cubicBezTo>
                    <a:cubicBezTo>
                      <a:pt x="0" y="508"/>
                      <a:pt x="22" y="553"/>
                      <a:pt x="44" y="597"/>
                    </a:cubicBezTo>
                    <a:cubicBezTo>
                      <a:pt x="89" y="685"/>
                      <a:pt x="133" y="773"/>
                      <a:pt x="221" y="817"/>
                    </a:cubicBezTo>
                    <a:cubicBezTo>
                      <a:pt x="243" y="840"/>
                      <a:pt x="287" y="862"/>
                      <a:pt x="331" y="884"/>
                    </a:cubicBezTo>
                    <a:cubicBezTo>
                      <a:pt x="376" y="906"/>
                      <a:pt x="420" y="906"/>
                      <a:pt x="464" y="928"/>
                    </a:cubicBezTo>
                    <a:lnTo>
                      <a:pt x="574" y="928"/>
                    </a:lnTo>
                    <a:cubicBezTo>
                      <a:pt x="604" y="928"/>
                      <a:pt x="633" y="938"/>
                      <a:pt x="669" y="938"/>
                    </a:cubicBezTo>
                    <a:cubicBezTo>
                      <a:pt x="687" y="938"/>
                      <a:pt x="707" y="935"/>
                      <a:pt x="729" y="928"/>
                    </a:cubicBezTo>
                    <a:cubicBezTo>
                      <a:pt x="883" y="906"/>
                      <a:pt x="993" y="773"/>
                      <a:pt x="971" y="597"/>
                    </a:cubicBezTo>
                    <a:cubicBezTo>
                      <a:pt x="971" y="531"/>
                      <a:pt x="949" y="486"/>
                      <a:pt x="927" y="442"/>
                    </a:cubicBezTo>
                    <a:cubicBezTo>
                      <a:pt x="883" y="376"/>
                      <a:pt x="861" y="310"/>
                      <a:pt x="817" y="266"/>
                    </a:cubicBezTo>
                    <a:cubicBezTo>
                      <a:pt x="773" y="222"/>
                      <a:pt x="729" y="177"/>
                      <a:pt x="662" y="133"/>
                    </a:cubicBezTo>
                    <a:lnTo>
                      <a:pt x="618" y="111"/>
                    </a:lnTo>
                    <a:lnTo>
                      <a:pt x="596" y="89"/>
                    </a:lnTo>
                    <a:cubicBezTo>
                      <a:pt x="574" y="67"/>
                      <a:pt x="530" y="45"/>
                      <a:pt x="508" y="23"/>
                    </a:cubicBezTo>
                    <a:cubicBezTo>
                      <a:pt x="442" y="1"/>
                      <a:pt x="376" y="1"/>
                      <a:pt x="3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0" name="Google Shape;1180;p43"/>
              <p:cNvSpPr/>
              <p:nvPr/>
            </p:nvSpPr>
            <p:spPr>
              <a:xfrm>
                <a:off x="3135225" y="4640225"/>
                <a:ext cx="22100" cy="17950"/>
              </a:xfrm>
              <a:custGeom>
                <a:rect b="b" l="l" r="r" t="t"/>
                <a:pathLst>
                  <a:path extrusionOk="0" h="718" w="884">
                    <a:moveTo>
                      <a:pt x="310" y="0"/>
                    </a:moveTo>
                    <a:cubicBezTo>
                      <a:pt x="288" y="0"/>
                      <a:pt x="266" y="6"/>
                      <a:pt x="244" y="17"/>
                    </a:cubicBezTo>
                    <a:cubicBezTo>
                      <a:pt x="221" y="17"/>
                      <a:pt x="199" y="39"/>
                      <a:pt x="177" y="39"/>
                    </a:cubicBezTo>
                    <a:cubicBezTo>
                      <a:pt x="133" y="61"/>
                      <a:pt x="111" y="83"/>
                      <a:pt x="89" y="127"/>
                    </a:cubicBezTo>
                    <a:lnTo>
                      <a:pt x="45" y="193"/>
                    </a:lnTo>
                    <a:lnTo>
                      <a:pt x="23" y="281"/>
                    </a:lnTo>
                    <a:cubicBezTo>
                      <a:pt x="1" y="326"/>
                      <a:pt x="1" y="370"/>
                      <a:pt x="23" y="414"/>
                    </a:cubicBezTo>
                    <a:cubicBezTo>
                      <a:pt x="23" y="458"/>
                      <a:pt x="45" y="502"/>
                      <a:pt x="67" y="524"/>
                    </a:cubicBezTo>
                    <a:cubicBezTo>
                      <a:pt x="67" y="524"/>
                      <a:pt x="89" y="546"/>
                      <a:pt x="89" y="546"/>
                    </a:cubicBezTo>
                    <a:lnTo>
                      <a:pt x="155" y="612"/>
                    </a:lnTo>
                    <a:cubicBezTo>
                      <a:pt x="199" y="635"/>
                      <a:pt x="244" y="657"/>
                      <a:pt x="288" y="679"/>
                    </a:cubicBezTo>
                    <a:lnTo>
                      <a:pt x="332" y="701"/>
                    </a:lnTo>
                    <a:lnTo>
                      <a:pt x="486" y="701"/>
                    </a:lnTo>
                    <a:cubicBezTo>
                      <a:pt x="519" y="712"/>
                      <a:pt x="558" y="717"/>
                      <a:pt x="597" y="717"/>
                    </a:cubicBezTo>
                    <a:cubicBezTo>
                      <a:pt x="635" y="717"/>
                      <a:pt x="674" y="712"/>
                      <a:pt x="707" y="701"/>
                    </a:cubicBezTo>
                    <a:lnTo>
                      <a:pt x="773" y="657"/>
                    </a:lnTo>
                    <a:cubicBezTo>
                      <a:pt x="817" y="635"/>
                      <a:pt x="839" y="612"/>
                      <a:pt x="861" y="568"/>
                    </a:cubicBezTo>
                    <a:cubicBezTo>
                      <a:pt x="861" y="546"/>
                      <a:pt x="884" y="524"/>
                      <a:pt x="884" y="502"/>
                    </a:cubicBezTo>
                    <a:cubicBezTo>
                      <a:pt x="884" y="458"/>
                      <a:pt x="884" y="414"/>
                      <a:pt x="884" y="370"/>
                    </a:cubicBezTo>
                    <a:lnTo>
                      <a:pt x="884" y="348"/>
                    </a:lnTo>
                    <a:cubicBezTo>
                      <a:pt x="861" y="281"/>
                      <a:pt x="817" y="237"/>
                      <a:pt x="773" y="215"/>
                    </a:cubicBezTo>
                    <a:cubicBezTo>
                      <a:pt x="729" y="171"/>
                      <a:pt x="685" y="149"/>
                      <a:pt x="619" y="105"/>
                    </a:cubicBezTo>
                    <a:lnTo>
                      <a:pt x="619" y="105"/>
                    </a:lnTo>
                    <a:lnTo>
                      <a:pt x="685" y="149"/>
                    </a:lnTo>
                    <a:cubicBezTo>
                      <a:pt x="641" y="127"/>
                      <a:pt x="597" y="105"/>
                      <a:pt x="553" y="83"/>
                    </a:cubicBezTo>
                    <a:lnTo>
                      <a:pt x="508" y="61"/>
                    </a:lnTo>
                    <a:lnTo>
                      <a:pt x="464" y="39"/>
                    </a:lnTo>
                    <a:lnTo>
                      <a:pt x="376" y="17"/>
                    </a:lnTo>
                    <a:cubicBezTo>
                      <a:pt x="354" y="6"/>
                      <a:pt x="332" y="0"/>
                      <a:pt x="3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1" name="Google Shape;1181;p43"/>
              <p:cNvSpPr/>
              <p:nvPr/>
            </p:nvSpPr>
            <p:spPr>
              <a:xfrm>
                <a:off x="3161175" y="4623525"/>
                <a:ext cx="39175" cy="27600"/>
              </a:xfrm>
              <a:custGeom>
                <a:rect b="b" l="l" r="r" t="t"/>
                <a:pathLst>
                  <a:path extrusionOk="0" h="1104" w="1567">
                    <a:moveTo>
                      <a:pt x="375" y="0"/>
                    </a:moveTo>
                    <a:cubicBezTo>
                      <a:pt x="110" y="45"/>
                      <a:pt x="0" y="354"/>
                      <a:pt x="155" y="552"/>
                    </a:cubicBezTo>
                    <a:cubicBezTo>
                      <a:pt x="265" y="685"/>
                      <a:pt x="397" y="817"/>
                      <a:pt x="552" y="905"/>
                    </a:cubicBezTo>
                    <a:cubicBezTo>
                      <a:pt x="640" y="949"/>
                      <a:pt x="728" y="994"/>
                      <a:pt x="817" y="1038"/>
                    </a:cubicBezTo>
                    <a:lnTo>
                      <a:pt x="905" y="1060"/>
                    </a:lnTo>
                    <a:cubicBezTo>
                      <a:pt x="949" y="1082"/>
                      <a:pt x="993" y="1082"/>
                      <a:pt x="1037" y="1104"/>
                    </a:cubicBezTo>
                    <a:cubicBezTo>
                      <a:pt x="1104" y="1104"/>
                      <a:pt x="1192" y="1104"/>
                      <a:pt x="1258" y="1082"/>
                    </a:cubicBezTo>
                    <a:lnTo>
                      <a:pt x="1280" y="1060"/>
                    </a:lnTo>
                    <a:lnTo>
                      <a:pt x="1302" y="1060"/>
                    </a:lnTo>
                    <a:cubicBezTo>
                      <a:pt x="1413" y="1038"/>
                      <a:pt x="1501" y="972"/>
                      <a:pt x="1545" y="861"/>
                    </a:cubicBezTo>
                    <a:cubicBezTo>
                      <a:pt x="1567" y="817"/>
                      <a:pt x="1567" y="751"/>
                      <a:pt x="1567" y="707"/>
                    </a:cubicBezTo>
                    <a:cubicBezTo>
                      <a:pt x="1545" y="640"/>
                      <a:pt x="1523" y="596"/>
                      <a:pt x="1501" y="552"/>
                    </a:cubicBezTo>
                    <a:cubicBezTo>
                      <a:pt x="1280" y="243"/>
                      <a:pt x="927" y="45"/>
                      <a:pt x="53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2" name="Google Shape;1182;p43"/>
              <p:cNvSpPr/>
              <p:nvPr/>
            </p:nvSpPr>
            <p:spPr>
              <a:xfrm>
                <a:off x="3206950" y="4615800"/>
                <a:ext cx="23750" cy="19325"/>
              </a:xfrm>
              <a:custGeom>
                <a:rect b="b" l="l" r="r" t="t"/>
                <a:pathLst>
                  <a:path extrusionOk="0" h="773" w="950">
                    <a:moveTo>
                      <a:pt x="288" y="0"/>
                    </a:moveTo>
                    <a:cubicBezTo>
                      <a:pt x="244" y="0"/>
                      <a:pt x="199" y="23"/>
                      <a:pt x="177" y="45"/>
                    </a:cubicBezTo>
                    <a:cubicBezTo>
                      <a:pt x="155" y="45"/>
                      <a:pt x="133" y="67"/>
                      <a:pt x="111" y="89"/>
                    </a:cubicBezTo>
                    <a:cubicBezTo>
                      <a:pt x="67" y="111"/>
                      <a:pt x="45" y="155"/>
                      <a:pt x="45" y="199"/>
                    </a:cubicBezTo>
                    <a:lnTo>
                      <a:pt x="23" y="265"/>
                    </a:lnTo>
                    <a:cubicBezTo>
                      <a:pt x="1" y="332"/>
                      <a:pt x="23" y="398"/>
                      <a:pt x="45" y="442"/>
                    </a:cubicBezTo>
                    <a:cubicBezTo>
                      <a:pt x="67" y="464"/>
                      <a:pt x="67" y="486"/>
                      <a:pt x="89" y="508"/>
                    </a:cubicBezTo>
                    <a:cubicBezTo>
                      <a:pt x="111" y="552"/>
                      <a:pt x="133" y="574"/>
                      <a:pt x="155" y="596"/>
                    </a:cubicBezTo>
                    <a:lnTo>
                      <a:pt x="199" y="618"/>
                    </a:lnTo>
                    <a:cubicBezTo>
                      <a:pt x="222" y="640"/>
                      <a:pt x="244" y="663"/>
                      <a:pt x="266" y="685"/>
                    </a:cubicBezTo>
                    <a:lnTo>
                      <a:pt x="398" y="729"/>
                    </a:lnTo>
                    <a:lnTo>
                      <a:pt x="420" y="729"/>
                    </a:lnTo>
                    <a:lnTo>
                      <a:pt x="508" y="773"/>
                    </a:lnTo>
                    <a:lnTo>
                      <a:pt x="663" y="773"/>
                    </a:lnTo>
                    <a:lnTo>
                      <a:pt x="751" y="751"/>
                    </a:lnTo>
                    <a:cubicBezTo>
                      <a:pt x="795" y="729"/>
                      <a:pt x="817" y="707"/>
                      <a:pt x="839" y="685"/>
                    </a:cubicBezTo>
                    <a:lnTo>
                      <a:pt x="906" y="640"/>
                    </a:lnTo>
                    <a:cubicBezTo>
                      <a:pt x="928" y="596"/>
                      <a:pt x="950" y="552"/>
                      <a:pt x="950" y="508"/>
                    </a:cubicBezTo>
                    <a:cubicBezTo>
                      <a:pt x="950" y="486"/>
                      <a:pt x="950" y="464"/>
                      <a:pt x="950" y="420"/>
                    </a:cubicBezTo>
                    <a:cubicBezTo>
                      <a:pt x="950" y="398"/>
                      <a:pt x="950" y="354"/>
                      <a:pt x="950" y="332"/>
                    </a:cubicBezTo>
                    <a:cubicBezTo>
                      <a:pt x="928" y="309"/>
                      <a:pt x="906" y="265"/>
                      <a:pt x="884" y="243"/>
                    </a:cubicBezTo>
                    <a:lnTo>
                      <a:pt x="839" y="199"/>
                    </a:lnTo>
                    <a:cubicBezTo>
                      <a:pt x="817" y="177"/>
                      <a:pt x="795" y="177"/>
                      <a:pt x="795" y="155"/>
                    </a:cubicBezTo>
                    <a:lnTo>
                      <a:pt x="751" y="133"/>
                    </a:lnTo>
                    <a:lnTo>
                      <a:pt x="685" y="133"/>
                    </a:lnTo>
                    <a:lnTo>
                      <a:pt x="575" y="89"/>
                    </a:lnTo>
                    <a:lnTo>
                      <a:pt x="641" y="111"/>
                    </a:lnTo>
                    <a:cubicBezTo>
                      <a:pt x="597" y="89"/>
                      <a:pt x="553" y="67"/>
                      <a:pt x="508" y="45"/>
                    </a:cubicBezTo>
                    <a:lnTo>
                      <a:pt x="464" y="23"/>
                    </a:lnTo>
                    <a:lnTo>
                      <a:pt x="442" y="23"/>
                    </a:lnTo>
                    <a:cubicBezTo>
                      <a:pt x="420" y="23"/>
                      <a:pt x="398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3" name="Google Shape;1183;p43"/>
              <p:cNvSpPr/>
              <p:nvPr/>
            </p:nvSpPr>
            <p:spPr>
              <a:xfrm>
                <a:off x="3240625" y="4603650"/>
                <a:ext cx="18775" cy="19025"/>
              </a:xfrm>
              <a:custGeom>
                <a:rect b="b" l="l" r="r" t="t"/>
                <a:pathLst>
                  <a:path extrusionOk="0" h="761" w="751">
                    <a:moveTo>
                      <a:pt x="353" y="1"/>
                    </a:moveTo>
                    <a:cubicBezTo>
                      <a:pt x="309" y="1"/>
                      <a:pt x="265" y="1"/>
                      <a:pt x="221" y="23"/>
                    </a:cubicBezTo>
                    <a:lnTo>
                      <a:pt x="155" y="67"/>
                    </a:lnTo>
                    <a:cubicBezTo>
                      <a:pt x="132" y="89"/>
                      <a:pt x="110" y="111"/>
                      <a:pt x="88" y="133"/>
                    </a:cubicBezTo>
                    <a:cubicBezTo>
                      <a:pt x="66" y="155"/>
                      <a:pt x="66" y="178"/>
                      <a:pt x="44" y="200"/>
                    </a:cubicBezTo>
                    <a:cubicBezTo>
                      <a:pt x="22" y="222"/>
                      <a:pt x="22" y="266"/>
                      <a:pt x="22" y="288"/>
                    </a:cubicBezTo>
                    <a:cubicBezTo>
                      <a:pt x="0" y="332"/>
                      <a:pt x="0" y="398"/>
                      <a:pt x="22" y="442"/>
                    </a:cubicBezTo>
                    <a:cubicBezTo>
                      <a:pt x="22" y="464"/>
                      <a:pt x="44" y="509"/>
                      <a:pt x="44" y="531"/>
                    </a:cubicBezTo>
                    <a:cubicBezTo>
                      <a:pt x="44" y="553"/>
                      <a:pt x="66" y="575"/>
                      <a:pt x="66" y="575"/>
                    </a:cubicBezTo>
                    <a:cubicBezTo>
                      <a:pt x="88" y="597"/>
                      <a:pt x="110" y="641"/>
                      <a:pt x="132" y="641"/>
                    </a:cubicBezTo>
                    <a:cubicBezTo>
                      <a:pt x="132" y="663"/>
                      <a:pt x="155" y="685"/>
                      <a:pt x="155" y="685"/>
                    </a:cubicBezTo>
                    <a:cubicBezTo>
                      <a:pt x="221" y="729"/>
                      <a:pt x="265" y="751"/>
                      <a:pt x="331" y="751"/>
                    </a:cubicBezTo>
                    <a:cubicBezTo>
                      <a:pt x="350" y="758"/>
                      <a:pt x="370" y="760"/>
                      <a:pt x="389" y="760"/>
                    </a:cubicBezTo>
                    <a:cubicBezTo>
                      <a:pt x="436" y="760"/>
                      <a:pt x="483" y="745"/>
                      <a:pt x="530" y="729"/>
                    </a:cubicBezTo>
                    <a:cubicBezTo>
                      <a:pt x="596" y="707"/>
                      <a:pt x="640" y="663"/>
                      <a:pt x="684" y="619"/>
                    </a:cubicBezTo>
                    <a:cubicBezTo>
                      <a:pt x="706" y="553"/>
                      <a:pt x="728" y="509"/>
                      <a:pt x="750" y="442"/>
                    </a:cubicBezTo>
                    <a:lnTo>
                      <a:pt x="750" y="354"/>
                    </a:lnTo>
                    <a:lnTo>
                      <a:pt x="706" y="222"/>
                    </a:lnTo>
                    <a:cubicBezTo>
                      <a:pt x="684" y="200"/>
                      <a:pt x="662" y="178"/>
                      <a:pt x="662" y="155"/>
                    </a:cubicBezTo>
                    <a:cubicBezTo>
                      <a:pt x="618" y="111"/>
                      <a:pt x="596" y="89"/>
                      <a:pt x="574" y="67"/>
                    </a:cubicBezTo>
                    <a:lnTo>
                      <a:pt x="552" y="45"/>
                    </a:lnTo>
                    <a:cubicBezTo>
                      <a:pt x="508" y="23"/>
                      <a:pt x="486" y="1"/>
                      <a:pt x="4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4" name="Google Shape;1184;p43"/>
              <p:cNvSpPr/>
              <p:nvPr/>
            </p:nvSpPr>
            <p:spPr>
              <a:xfrm>
                <a:off x="3514275" y="4500800"/>
                <a:ext cx="18775" cy="18475"/>
              </a:xfrm>
              <a:custGeom>
                <a:rect b="b" l="l" r="r" t="t"/>
                <a:pathLst>
                  <a:path extrusionOk="0" h="739" w="751">
                    <a:moveTo>
                      <a:pt x="441" y="1"/>
                    </a:moveTo>
                    <a:cubicBezTo>
                      <a:pt x="426" y="1"/>
                      <a:pt x="411" y="4"/>
                      <a:pt x="398" y="10"/>
                    </a:cubicBezTo>
                    <a:lnTo>
                      <a:pt x="376" y="10"/>
                    </a:lnTo>
                    <a:lnTo>
                      <a:pt x="265" y="32"/>
                    </a:lnTo>
                    <a:lnTo>
                      <a:pt x="243" y="54"/>
                    </a:lnTo>
                    <a:lnTo>
                      <a:pt x="155" y="98"/>
                    </a:lnTo>
                    <a:cubicBezTo>
                      <a:pt x="133" y="120"/>
                      <a:pt x="111" y="142"/>
                      <a:pt x="89" y="187"/>
                    </a:cubicBezTo>
                    <a:lnTo>
                      <a:pt x="67" y="209"/>
                    </a:lnTo>
                    <a:lnTo>
                      <a:pt x="23" y="297"/>
                    </a:lnTo>
                    <a:lnTo>
                      <a:pt x="23" y="319"/>
                    </a:lnTo>
                    <a:lnTo>
                      <a:pt x="1" y="385"/>
                    </a:lnTo>
                    <a:cubicBezTo>
                      <a:pt x="1" y="429"/>
                      <a:pt x="1" y="451"/>
                      <a:pt x="1" y="473"/>
                    </a:cubicBezTo>
                    <a:lnTo>
                      <a:pt x="23" y="562"/>
                    </a:lnTo>
                    <a:lnTo>
                      <a:pt x="67" y="628"/>
                    </a:lnTo>
                    <a:lnTo>
                      <a:pt x="111" y="694"/>
                    </a:lnTo>
                    <a:cubicBezTo>
                      <a:pt x="155" y="716"/>
                      <a:pt x="177" y="738"/>
                      <a:pt x="221" y="738"/>
                    </a:cubicBezTo>
                    <a:lnTo>
                      <a:pt x="398" y="738"/>
                    </a:lnTo>
                    <a:cubicBezTo>
                      <a:pt x="420" y="738"/>
                      <a:pt x="442" y="716"/>
                      <a:pt x="464" y="716"/>
                    </a:cubicBezTo>
                    <a:cubicBezTo>
                      <a:pt x="508" y="694"/>
                      <a:pt x="530" y="650"/>
                      <a:pt x="552" y="628"/>
                    </a:cubicBezTo>
                    <a:lnTo>
                      <a:pt x="552" y="606"/>
                    </a:lnTo>
                    <a:cubicBezTo>
                      <a:pt x="618" y="584"/>
                      <a:pt x="663" y="540"/>
                      <a:pt x="685" y="496"/>
                    </a:cubicBezTo>
                    <a:cubicBezTo>
                      <a:pt x="729" y="451"/>
                      <a:pt x="751" y="407"/>
                      <a:pt x="751" y="341"/>
                    </a:cubicBezTo>
                    <a:cubicBezTo>
                      <a:pt x="751" y="319"/>
                      <a:pt x="751" y="275"/>
                      <a:pt x="751" y="253"/>
                    </a:cubicBezTo>
                    <a:cubicBezTo>
                      <a:pt x="751" y="209"/>
                      <a:pt x="729" y="187"/>
                      <a:pt x="707" y="142"/>
                    </a:cubicBezTo>
                    <a:cubicBezTo>
                      <a:pt x="685" y="120"/>
                      <a:pt x="663" y="76"/>
                      <a:pt x="618" y="54"/>
                    </a:cubicBezTo>
                    <a:lnTo>
                      <a:pt x="552" y="32"/>
                    </a:lnTo>
                    <a:cubicBezTo>
                      <a:pt x="521" y="16"/>
                      <a:pt x="479" y="1"/>
                      <a:pt x="4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5" name="Google Shape;1185;p43"/>
              <p:cNvSpPr/>
              <p:nvPr/>
            </p:nvSpPr>
            <p:spPr>
              <a:xfrm>
                <a:off x="3529175" y="4450825"/>
                <a:ext cx="34225" cy="38325"/>
              </a:xfrm>
              <a:custGeom>
                <a:rect b="b" l="l" r="r" t="t"/>
                <a:pathLst>
                  <a:path extrusionOk="0" h="1533" w="1369">
                    <a:moveTo>
                      <a:pt x="905" y="1"/>
                    </a:moveTo>
                    <a:cubicBezTo>
                      <a:pt x="839" y="23"/>
                      <a:pt x="773" y="45"/>
                      <a:pt x="707" y="67"/>
                    </a:cubicBezTo>
                    <a:lnTo>
                      <a:pt x="685" y="67"/>
                    </a:lnTo>
                    <a:cubicBezTo>
                      <a:pt x="574" y="89"/>
                      <a:pt x="464" y="133"/>
                      <a:pt x="398" y="221"/>
                    </a:cubicBezTo>
                    <a:cubicBezTo>
                      <a:pt x="376" y="266"/>
                      <a:pt x="354" y="288"/>
                      <a:pt x="331" y="332"/>
                    </a:cubicBezTo>
                    <a:cubicBezTo>
                      <a:pt x="287" y="376"/>
                      <a:pt x="243" y="420"/>
                      <a:pt x="199" y="464"/>
                    </a:cubicBezTo>
                    <a:cubicBezTo>
                      <a:pt x="133" y="530"/>
                      <a:pt x="89" y="597"/>
                      <a:pt x="67" y="685"/>
                    </a:cubicBezTo>
                    <a:cubicBezTo>
                      <a:pt x="45" y="729"/>
                      <a:pt x="22" y="795"/>
                      <a:pt x="22" y="839"/>
                    </a:cubicBezTo>
                    <a:cubicBezTo>
                      <a:pt x="0" y="861"/>
                      <a:pt x="0" y="861"/>
                      <a:pt x="22" y="883"/>
                    </a:cubicBezTo>
                    <a:cubicBezTo>
                      <a:pt x="0" y="928"/>
                      <a:pt x="0" y="972"/>
                      <a:pt x="22" y="1038"/>
                    </a:cubicBezTo>
                    <a:cubicBezTo>
                      <a:pt x="22" y="1082"/>
                      <a:pt x="45" y="1148"/>
                      <a:pt x="67" y="1192"/>
                    </a:cubicBezTo>
                    <a:cubicBezTo>
                      <a:pt x="89" y="1281"/>
                      <a:pt x="155" y="1347"/>
                      <a:pt x="221" y="1413"/>
                    </a:cubicBezTo>
                    <a:cubicBezTo>
                      <a:pt x="265" y="1435"/>
                      <a:pt x="309" y="1457"/>
                      <a:pt x="354" y="1501"/>
                    </a:cubicBezTo>
                    <a:cubicBezTo>
                      <a:pt x="420" y="1523"/>
                      <a:pt x="464" y="1523"/>
                      <a:pt x="530" y="1523"/>
                    </a:cubicBezTo>
                    <a:cubicBezTo>
                      <a:pt x="556" y="1530"/>
                      <a:pt x="582" y="1533"/>
                      <a:pt x="608" y="1533"/>
                    </a:cubicBezTo>
                    <a:cubicBezTo>
                      <a:pt x="670" y="1533"/>
                      <a:pt x="732" y="1517"/>
                      <a:pt x="795" y="1501"/>
                    </a:cubicBezTo>
                    <a:cubicBezTo>
                      <a:pt x="883" y="1457"/>
                      <a:pt x="971" y="1391"/>
                      <a:pt x="1016" y="1325"/>
                    </a:cubicBezTo>
                    <a:cubicBezTo>
                      <a:pt x="1082" y="1259"/>
                      <a:pt x="1126" y="1192"/>
                      <a:pt x="1170" y="1104"/>
                    </a:cubicBezTo>
                    <a:cubicBezTo>
                      <a:pt x="1192" y="1060"/>
                      <a:pt x="1214" y="994"/>
                      <a:pt x="1236" y="950"/>
                    </a:cubicBezTo>
                    <a:cubicBezTo>
                      <a:pt x="1303" y="795"/>
                      <a:pt x="1347" y="619"/>
                      <a:pt x="1369" y="464"/>
                    </a:cubicBezTo>
                    <a:cubicBezTo>
                      <a:pt x="1369" y="398"/>
                      <a:pt x="1369" y="310"/>
                      <a:pt x="1325" y="243"/>
                    </a:cubicBezTo>
                    <a:cubicBezTo>
                      <a:pt x="1303" y="199"/>
                      <a:pt x="1280" y="155"/>
                      <a:pt x="1236" y="133"/>
                    </a:cubicBezTo>
                    <a:cubicBezTo>
                      <a:pt x="1192" y="89"/>
                      <a:pt x="1148" y="45"/>
                      <a:pt x="1104" y="45"/>
                    </a:cubicBezTo>
                    <a:cubicBezTo>
                      <a:pt x="1038" y="1"/>
                      <a:pt x="971" y="1"/>
                      <a:pt x="9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6" name="Google Shape;1186;p43"/>
              <p:cNvSpPr/>
              <p:nvPr/>
            </p:nvSpPr>
            <p:spPr>
              <a:xfrm>
                <a:off x="3499375" y="4464075"/>
                <a:ext cx="27075" cy="28700"/>
              </a:xfrm>
              <a:custGeom>
                <a:rect b="b" l="l" r="r" t="t"/>
                <a:pathLst>
                  <a:path extrusionOk="0" h="1148" w="1083">
                    <a:moveTo>
                      <a:pt x="398" y="0"/>
                    </a:moveTo>
                    <a:cubicBezTo>
                      <a:pt x="332" y="22"/>
                      <a:pt x="265" y="44"/>
                      <a:pt x="199" y="89"/>
                    </a:cubicBezTo>
                    <a:cubicBezTo>
                      <a:pt x="177" y="111"/>
                      <a:pt x="133" y="155"/>
                      <a:pt x="111" y="177"/>
                    </a:cubicBezTo>
                    <a:cubicBezTo>
                      <a:pt x="111" y="177"/>
                      <a:pt x="111" y="199"/>
                      <a:pt x="111" y="199"/>
                    </a:cubicBezTo>
                    <a:cubicBezTo>
                      <a:pt x="89" y="221"/>
                      <a:pt x="67" y="265"/>
                      <a:pt x="45" y="309"/>
                    </a:cubicBezTo>
                    <a:cubicBezTo>
                      <a:pt x="45" y="309"/>
                      <a:pt x="45" y="309"/>
                      <a:pt x="45" y="331"/>
                    </a:cubicBezTo>
                    <a:cubicBezTo>
                      <a:pt x="23" y="376"/>
                      <a:pt x="23" y="420"/>
                      <a:pt x="1" y="464"/>
                    </a:cubicBezTo>
                    <a:cubicBezTo>
                      <a:pt x="1" y="486"/>
                      <a:pt x="1" y="508"/>
                      <a:pt x="1" y="508"/>
                    </a:cubicBezTo>
                    <a:cubicBezTo>
                      <a:pt x="1" y="574"/>
                      <a:pt x="1" y="618"/>
                      <a:pt x="1" y="662"/>
                    </a:cubicBezTo>
                    <a:cubicBezTo>
                      <a:pt x="1" y="707"/>
                      <a:pt x="23" y="729"/>
                      <a:pt x="23" y="773"/>
                    </a:cubicBezTo>
                    <a:cubicBezTo>
                      <a:pt x="45" y="795"/>
                      <a:pt x="45" y="839"/>
                      <a:pt x="67" y="861"/>
                    </a:cubicBezTo>
                    <a:cubicBezTo>
                      <a:pt x="89" y="905"/>
                      <a:pt x="111" y="949"/>
                      <a:pt x="133" y="993"/>
                    </a:cubicBezTo>
                    <a:cubicBezTo>
                      <a:pt x="177" y="1038"/>
                      <a:pt x="221" y="1060"/>
                      <a:pt x="265" y="1082"/>
                    </a:cubicBezTo>
                    <a:cubicBezTo>
                      <a:pt x="310" y="1126"/>
                      <a:pt x="354" y="1126"/>
                      <a:pt x="398" y="1148"/>
                    </a:cubicBezTo>
                    <a:lnTo>
                      <a:pt x="508" y="1148"/>
                    </a:lnTo>
                    <a:cubicBezTo>
                      <a:pt x="597" y="1126"/>
                      <a:pt x="663" y="1104"/>
                      <a:pt x="707" y="1060"/>
                    </a:cubicBezTo>
                    <a:cubicBezTo>
                      <a:pt x="751" y="1038"/>
                      <a:pt x="773" y="993"/>
                      <a:pt x="817" y="971"/>
                    </a:cubicBezTo>
                    <a:cubicBezTo>
                      <a:pt x="839" y="949"/>
                      <a:pt x="883" y="905"/>
                      <a:pt x="906" y="861"/>
                    </a:cubicBezTo>
                    <a:cubicBezTo>
                      <a:pt x="928" y="839"/>
                      <a:pt x="950" y="795"/>
                      <a:pt x="972" y="773"/>
                    </a:cubicBezTo>
                    <a:cubicBezTo>
                      <a:pt x="994" y="729"/>
                      <a:pt x="1016" y="685"/>
                      <a:pt x="1038" y="662"/>
                    </a:cubicBezTo>
                    <a:cubicBezTo>
                      <a:pt x="1038" y="640"/>
                      <a:pt x="1038" y="618"/>
                      <a:pt x="1060" y="596"/>
                    </a:cubicBezTo>
                    <a:lnTo>
                      <a:pt x="1082" y="486"/>
                    </a:lnTo>
                    <a:cubicBezTo>
                      <a:pt x="1082" y="420"/>
                      <a:pt x="1060" y="376"/>
                      <a:pt x="1038" y="309"/>
                    </a:cubicBezTo>
                    <a:cubicBezTo>
                      <a:pt x="1038" y="287"/>
                      <a:pt x="1016" y="243"/>
                      <a:pt x="994" y="221"/>
                    </a:cubicBezTo>
                    <a:cubicBezTo>
                      <a:pt x="972" y="177"/>
                      <a:pt x="928" y="133"/>
                      <a:pt x="883" y="111"/>
                    </a:cubicBezTo>
                    <a:cubicBezTo>
                      <a:pt x="817" y="44"/>
                      <a:pt x="751" y="22"/>
                      <a:pt x="6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7" name="Google Shape;1187;p43"/>
              <p:cNvSpPr/>
              <p:nvPr/>
            </p:nvSpPr>
            <p:spPr>
              <a:xfrm>
                <a:off x="3520900" y="4423250"/>
                <a:ext cx="22650" cy="25950"/>
              </a:xfrm>
              <a:custGeom>
                <a:rect b="b" l="l" r="r" t="t"/>
                <a:pathLst>
                  <a:path extrusionOk="0" h="1038" w="906">
                    <a:moveTo>
                      <a:pt x="508" y="0"/>
                    </a:moveTo>
                    <a:cubicBezTo>
                      <a:pt x="486" y="0"/>
                      <a:pt x="442" y="22"/>
                      <a:pt x="398" y="22"/>
                    </a:cubicBezTo>
                    <a:cubicBezTo>
                      <a:pt x="353" y="44"/>
                      <a:pt x="309" y="66"/>
                      <a:pt x="265" y="88"/>
                    </a:cubicBezTo>
                    <a:cubicBezTo>
                      <a:pt x="221" y="111"/>
                      <a:pt x="199" y="155"/>
                      <a:pt x="177" y="177"/>
                    </a:cubicBezTo>
                    <a:lnTo>
                      <a:pt x="177" y="199"/>
                    </a:lnTo>
                    <a:cubicBezTo>
                      <a:pt x="155" y="243"/>
                      <a:pt x="133" y="265"/>
                      <a:pt x="111" y="309"/>
                    </a:cubicBezTo>
                    <a:lnTo>
                      <a:pt x="111" y="331"/>
                    </a:lnTo>
                    <a:cubicBezTo>
                      <a:pt x="89" y="375"/>
                      <a:pt x="67" y="442"/>
                      <a:pt x="22" y="508"/>
                    </a:cubicBezTo>
                    <a:lnTo>
                      <a:pt x="0" y="596"/>
                    </a:lnTo>
                    <a:cubicBezTo>
                      <a:pt x="0" y="662"/>
                      <a:pt x="0" y="706"/>
                      <a:pt x="0" y="751"/>
                    </a:cubicBezTo>
                    <a:cubicBezTo>
                      <a:pt x="22" y="795"/>
                      <a:pt x="22" y="817"/>
                      <a:pt x="45" y="861"/>
                    </a:cubicBezTo>
                    <a:cubicBezTo>
                      <a:pt x="67" y="905"/>
                      <a:pt x="111" y="927"/>
                      <a:pt x="133" y="971"/>
                    </a:cubicBezTo>
                    <a:lnTo>
                      <a:pt x="221" y="1015"/>
                    </a:lnTo>
                    <a:lnTo>
                      <a:pt x="331" y="1037"/>
                    </a:lnTo>
                    <a:cubicBezTo>
                      <a:pt x="376" y="1037"/>
                      <a:pt x="442" y="1037"/>
                      <a:pt x="486" y="1015"/>
                    </a:cubicBezTo>
                    <a:cubicBezTo>
                      <a:pt x="530" y="1015"/>
                      <a:pt x="574" y="993"/>
                      <a:pt x="618" y="949"/>
                    </a:cubicBezTo>
                    <a:lnTo>
                      <a:pt x="685" y="905"/>
                    </a:lnTo>
                    <a:cubicBezTo>
                      <a:pt x="707" y="883"/>
                      <a:pt x="729" y="861"/>
                      <a:pt x="773" y="817"/>
                    </a:cubicBezTo>
                    <a:lnTo>
                      <a:pt x="773" y="795"/>
                    </a:lnTo>
                    <a:lnTo>
                      <a:pt x="795" y="773"/>
                    </a:lnTo>
                    <a:cubicBezTo>
                      <a:pt x="817" y="729"/>
                      <a:pt x="839" y="684"/>
                      <a:pt x="861" y="662"/>
                    </a:cubicBezTo>
                    <a:lnTo>
                      <a:pt x="861" y="618"/>
                    </a:lnTo>
                    <a:cubicBezTo>
                      <a:pt x="861" y="574"/>
                      <a:pt x="883" y="552"/>
                      <a:pt x="905" y="508"/>
                    </a:cubicBezTo>
                    <a:cubicBezTo>
                      <a:pt x="905" y="486"/>
                      <a:pt x="905" y="486"/>
                      <a:pt x="905" y="486"/>
                    </a:cubicBezTo>
                    <a:lnTo>
                      <a:pt x="905" y="375"/>
                    </a:lnTo>
                    <a:lnTo>
                      <a:pt x="883" y="243"/>
                    </a:lnTo>
                    <a:lnTo>
                      <a:pt x="839" y="155"/>
                    </a:lnTo>
                    <a:cubicBezTo>
                      <a:pt x="795" y="111"/>
                      <a:pt x="773" y="88"/>
                      <a:pt x="707" y="66"/>
                    </a:cubicBezTo>
                    <a:cubicBezTo>
                      <a:pt x="685" y="44"/>
                      <a:pt x="662" y="22"/>
                      <a:pt x="618" y="22"/>
                    </a:cubicBezTo>
                    <a:cubicBezTo>
                      <a:pt x="596" y="0"/>
                      <a:pt x="552" y="0"/>
                      <a:pt x="5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8" name="Google Shape;1188;p43"/>
              <p:cNvSpPr/>
              <p:nvPr/>
            </p:nvSpPr>
            <p:spPr>
              <a:xfrm>
                <a:off x="3122000" y="4095275"/>
                <a:ext cx="16575" cy="21100"/>
              </a:xfrm>
              <a:custGeom>
                <a:rect b="b" l="l" r="r" t="t"/>
                <a:pathLst>
                  <a:path extrusionOk="0" h="844" w="663">
                    <a:moveTo>
                      <a:pt x="404" y="0"/>
                    </a:moveTo>
                    <a:cubicBezTo>
                      <a:pt x="383" y="0"/>
                      <a:pt x="368" y="10"/>
                      <a:pt x="353" y="10"/>
                    </a:cubicBezTo>
                    <a:cubicBezTo>
                      <a:pt x="265" y="54"/>
                      <a:pt x="199" y="98"/>
                      <a:pt x="133" y="164"/>
                    </a:cubicBezTo>
                    <a:cubicBezTo>
                      <a:pt x="88" y="231"/>
                      <a:pt x="66" y="275"/>
                      <a:pt x="44" y="341"/>
                    </a:cubicBezTo>
                    <a:cubicBezTo>
                      <a:pt x="22" y="385"/>
                      <a:pt x="0" y="429"/>
                      <a:pt x="0" y="473"/>
                    </a:cubicBezTo>
                    <a:cubicBezTo>
                      <a:pt x="0" y="518"/>
                      <a:pt x="0" y="562"/>
                      <a:pt x="0" y="606"/>
                    </a:cubicBezTo>
                    <a:lnTo>
                      <a:pt x="22" y="672"/>
                    </a:lnTo>
                    <a:lnTo>
                      <a:pt x="66" y="738"/>
                    </a:lnTo>
                    <a:lnTo>
                      <a:pt x="88" y="760"/>
                    </a:lnTo>
                    <a:cubicBezTo>
                      <a:pt x="110" y="782"/>
                      <a:pt x="155" y="804"/>
                      <a:pt x="177" y="826"/>
                    </a:cubicBezTo>
                    <a:cubicBezTo>
                      <a:pt x="199" y="838"/>
                      <a:pt x="226" y="843"/>
                      <a:pt x="254" y="843"/>
                    </a:cubicBezTo>
                    <a:cubicBezTo>
                      <a:pt x="282" y="843"/>
                      <a:pt x="309" y="838"/>
                      <a:pt x="331" y="826"/>
                    </a:cubicBezTo>
                    <a:cubicBezTo>
                      <a:pt x="375" y="826"/>
                      <a:pt x="419" y="804"/>
                      <a:pt x="464" y="760"/>
                    </a:cubicBezTo>
                    <a:cubicBezTo>
                      <a:pt x="486" y="738"/>
                      <a:pt x="486" y="716"/>
                      <a:pt x="508" y="694"/>
                    </a:cubicBezTo>
                    <a:lnTo>
                      <a:pt x="530" y="650"/>
                    </a:lnTo>
                    <a:lnTo>
                      <a:pt x="530" y="628"/>
                    </a:lnTo>
                    <a:cubicBezTo>
                      <a:pt x="574" y="562"/>
                      <a:pt x="596" y="473"/>
                      <a:pt x="640" y="385"/>
                    </a:cubicBezTo>
                    <a:lnTo>
                      <a:pt x="662" y="341"/>
                    </a:lnTo>
                    <a:lnTo>
                      <a:pt x="662" y="319"/>
                    </a:lnTo>
                    <a:cubicBezTo>
                      <a:pt x="662" y="297"/>
                      <a:pt x="662" y="253"/>
                      <a:pt x="662" y="231"/>
                    </a:cubicBezTo>
                    <a:cubicBezTo>
                      <a:pt x="662" y="209"/>
                      <a:pt x="662" y="186"/>
                      <a:pt x="662" y="186"/>
                    </a:cubicBezTo>
                    <a:cubicBezTo>
                      <a:pt x="662" y="142"/>
                      <a:pt x="640" y="120"/>
                      <a:pt x="640" y="98"/>
                    </a:cubicBezTo>
                    <a:cubicBezTo>
                      <a:pt x="596" y="54"/>
                      <a:pt x="574" y="32"/>
                      <a:pt x="530" y="10"/>
                    </a:cubicBezTo>
                    <a:cubicBezTo>
                      <a:pt x="515" y="10"/>
                      <a:pt x="491" y="0"/>
                      <a:pt x="469" y="0"/>
                    </a:cubicBezTo>
                    <a:cubicBezTo>
                      <a:pt x="459" y="0"/>
                      <a:pt x="449" y="3"/>
                      <a:pt x="442" y="10"/>
                    </a:cubicBezTo>
                    <a:cubicBezTo>
                      <a:pt x="427" y="3"/>
                      <a:pt x="415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9" name="Google Shape;1189;p43"/>
              <p:cNvSpPr/>
              <p:nvPr/>
            </p:nvSpPr>
            <p:spPr>
              <a:xfrm>
                <a:off x="3148475" y="4065725"/>
                <a:ext cx="36450" cy="40500"/>
              </a:xfrm>
              <a:custGeom>
                <a:rect b="b" l="l" r="r" t="t"/>
                <a:pathLst>
                  <a:path extrusionOk="0" h="1620" w="1458">
                    <a:moveTo>
                      <a:pt x="773" y="0"/>
                    </a:moveTo>
                    <a:cubicBezTo>
                      <a:pt x="552" y="44"/>
                      <a:pt x="354" y="199"/>
                      <a:pt x="243" y="397"/>
                    </a:cubicBezTo>
                    <a:cubicBezTo>
                      <a:pt x="221" y="442"/>
                      <a:pt x="221" y="464"/>
                      <a:pt x="199" y="508"/>
                    </a:cubicBezTo>
                    <a:cubicBezTo>
                      <a:pt x="111" y="618"/>
                      <a:pt x="23" y="773"/>
                      <a:pt x="0" y="927"/>
                    </a:cubicBezTo>
                    <a:cubicBezTo>
                      <a:pt x="0" y="949"/>
                      <a:pt x="0" y="971"/>
                      <a:pt x="0" y="1015"/>
                    </a:cubicBezTo>
                    <a:cubicBezTo>
                      <a:pt x="0" y="1060"/>
                      <a:pt x="0" y="1126"/>
                      <a:pt x="0" y="1170"/>
                    </a:cubicBezTo>
                    <a:cubicBezTo>
                      <a:pt x="23" y="1302"/>
                      <a:pt x="89" y="1435"/>
                      <a:pt x="199" y="1523"/>
                    </a:cubicBezTo>
                    <a:cubicBezTo>
                      <a:pt x="267" y="1590"/>
                      <a:pt x="373" y="1619"/>
                      <a:pt x="478" y="1619"/>
                    </a:cubicBezTo>
                    <a:cubicBezTo>
                      <a:pt x="511" y="1619"/>
                      <a:pt x="543" y="1616"/>
                      <a:pt x="574" y="1611"/>
                    </a:cubicBezTo>
                    <a:cubicBezTo>
                      <a:pt x="640" y="1611"/>
                      <a:pt x="729" y="1567"/>
                      <a:pt x="795" y="1545"/>
                    </a:cubicBezTo>
                    <a:cubicBezTo>
                      <a:pt x="949" y="1457"/>
                      <a:pt x="1060" y="1346"/>
                      <a:pt x="1170" y="1236"/>
                    </a:cubicBezTo>
                    <a:cubicBezTo>
                      <a:pt x="1214" y="1192"/>
                      <a:pt x="1236" y="1148"/>
                      <a:pt x="1258" y="1104"/>
                    </a:cubicBezTo>
                    <a:cubicBezTo>
                      <a:pt x="1303" y="1037"/>
                      <a:pt x="1347" y="949"/>
                      <a:pt x="1369" y="883"/>
                    </a:cubicBezTo>
                    <a:cubicBezTo>
                      <a:pt x="1457" y="706"/>
                      <a:pt x="1457" y="508"/>
                      <a:pt x="1391" y="331"/>
                    </a:cubicBezTo>
                    <a:lnTo>
                      <a:pt x="1369" y="309"/>
                    </a:lnTo>
                    <a:cubicBezTo>
                      <a:pt x="1369" y="265"/>
                      <a:pt x="1347" y="243"/>
                      <a:pt x="1303" y="199"/>
                    </a:cubicBezTo>
                    <a:cubicBezTo>
                      <a:pt x="1280" y="155"/>
                      <a:pt x="1236" y="133"/>
                      <a:pt x="1192" y="88"/>
                    </a:cubicBezTo>
                    <a:cubicBezTo>
                      <a:pt x="1126" y="44"/>
                      <a:pt x="1038" y="22"/>
                      <a:pt x="9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0" name="Google Shape;1190;p43"/>
              <p:cNvSpPr/>
              <p:nvPr/>
            </p:nvSpPr>
            <p:spPr>
              <a:xfrm>
                <a:off x="3190400" y="4047650"/>
                <a:ext cx="24300" cy="23850"/>
              </a:xfrm>
              <a:custGeom>
                <a:rect b="b" l="l" r="r" t="t"/>
                <a:pathLst>
                  <a:path extrusionOk="0" h="954" w="972">
                    <a:moveTo>
                      <a:pt x="552" y="0"/>
                    </a:moveTo>
                    <a:cubicBezTo>
                      <a:pt x="530" y="0"/>
                      <a:pt x="508" y="6"/>
                      <a:pt x="486" y="17"/>
                    </a:cubicBezTo>
                    <a:lnTo>
                      <a:pt x="442" y="17"/>
                    </a:lnTo>
                    <a:lnTo>
                      <a:pt x="354" y="39"/>
                    </a:lnTo>
                    <a:lnTo>
                      <a:pt x="332" y="39"/>
                    </a:lnTo>
                    <a:cubicBezTo>
                      <a:pt x="288" y="61"/>
                      <a:pt x="244" y="83"/>
                      <a:pt x="221" y="105"/>
                    </a:cubicBezTo>
                    <a:lnTo>
                      <a:pt x="177" y="127"/>
                    </a:lnTo>
                    <a:cubicBezTo>
                      <a:pt x="155" y="149"/>
                      <a:pt x="111" y="194"/>
                      <a:pt x="89" y="216"/>
                    </a:cubicBezTo>
                    <a:cubicBezTo>
                      <a:pt x="67" y="238"/>
                      <a:pt x="45" y="282"/>
                      <a:pt x="45" y="304"/>
                    </a:cubicBezTo>
                    <a:cubicBezTo>
                      <a:pt x="45" y="326"/>
                      <a:pt x="45" y="326"/>
                      <a:pt x="45" y="326"/>
                    </a:cubicBezTo>
                    <a:cubicBezTo>
                      <a:pt x="45" y="370"/>
                      <a:pt x="23" y="414"/>
                      <a:pt x="1" y="436"/>
                    </a:cubicBezTo>
                    <a:lnTo>
                      <a:pt x="1" y="458"/>
                    </a:lnTo>
                    <a:lnTo>
                      <a:pt x="1" y="569"/>
                    </a:lnTo>
                    <a:cubicBezTo>
                      <a:pt x="1" y="613"/>
                      <a:pt x="23" y="657"/>
                      <a:pt x="45" y="701"/>
                    </a:cubicBezTo>
                    <a:cubicBezTo>
                      <a:pt x="67" y="745"/>
                      <a:pt x="89" y="789"/>
                      <a:pt x="133" y="811"/>
                    </a:cubicBezTo>
                    <a:cubicBezTo>
                      <a:pt x="133" y="856"/>
                      <a:pt x="177" y="900"/>
                      <a:pt x="199" y="922"/>
                    </a:cubicBezTo>
                    <a:lnTo>
                      <a:pt x="310" y="944"/>
                    </a:lnTo>
                    <a:cubicBezTo>
                      <a:pt x="323" y="950"/>
                      <a:pt x="337" y="953"/>
                      <a:pt x="354" y="953"/>
                    </a:cubicBezTo>
                    <a:cubicBezTo>
                      <a:pt x="393" y="953"/>
                      <a:pt x="439" y="937"/>
                      <a:pt x="486" y="922"/>
                    </a:cubicBezTo>
                    <a:cubicBezTo>
                      <a:pt x="575" y="878"/>
                      <a:pt x="641" y="834"/>
                      <a:pt x="707" y="789"/>
                    </a:cubicBezTo>
                    <a:lnTo>
                      <a:pt x="773" y="745"/>
                    </a:lnTo>
                    <a:lnTo>
                      <a:pt x="795" y="701"/>
                    </a:lnTo>
                    <a:lnTo>
                      <a:pt x="839" y="679"/>
                    </a:lnTo>
                    <a:lnTo>
                      <a:pt x="906" y="613"/>
                    </a:lnTo>
                    <a:cubicBezTo>
                      <a:pt x="928" y="569"/>
                      <a:pt x="950" y="525"/>
                      <a:pt x="972" y="480"/>
                    </a:cubicBezTo>
                    <a:cubicBezTo>
                      <a:pt x="972" y="436"/>
                      <a:pt x="972" y="414"/>
                      <a:pt x="972" y="392"/>
                    </a:cubicBezTo>
                    <a:cubicBezTo>
                      <a:pt x="972" y="326"/>
                      <a:pt x="950" y="282"/>
                      <a:pt x="928" y="216"/>
                    </a:cubicBezTo>
                    <a:lnTo>
                      <a:pt x="884" y="149"/>
                    </a:lnTo>
                    <a:cubicBezTo>
                      <a:pt x="839" y="83"/>
                      <a:pt x="795" y="61"/>
                      <a:pt x="729" y="39"/>
                    </a:cubicBezTo>
                    <a:lnTo>
                      <a:pt x="641" y="17"/>
                    </a:lnTo>
                    <a:lnTo>
                      <a:pt x="619" y="17"/>
                    </a:lnTo>
                    <a:cubicBezTo>
                      <a:pt x="597" y="6"/>
                      <a:pt x="575" y="0"/>
                      <a:pt x="5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1" name="Google Shape;1191;p43"/>
              <p:cNvSpPr/>
              <p:nvPr/>
            </p:nvSpPr>
            <p:spPr>
              <a:xfrm>
                <a:off x="3225175" y="4051375"/>
                <a:ext cx="17675" cy="17350"/>
              </a:xfrm>
              <a:custGeom>
                <a:rect b="b" l="l" r="r" t="t"/>
                <a:pathLst>
                  <a:path extrusionOk="0" h="694" w="707">
                    <a:moveTo>
                      <a:pt x="397" y="0"/>
                    </a:moveTo>
                    <a:cubicBezTo>
                      <a:pt x="331" y="0"/>
                      <a:pt x="265" y="0"/>
                      <a:pt x="221" y="22"/>
                    </a:cubicBezTo>
                    <a:cubicBezTo>
                      <a:pt x="177" y="45"/>
                      <a:pt x="155" y="67"/>
                      <a:pt x="133" y="89"/>
                    </a:cubicBezTo>
                    <a:cubicBezTo>
                      <a:pt x="88" y="111"/>
                      <a:pt x="44" y="177"/>
                      <a:pt x="22" y="221"/>
                    </a:cubicBezTo>
                    <a:cubicBezTo>
                      <a:pt x="0" y="287"/>
                      <a:pt x="0" y="331"/>
                      <a:pt x="0" y="398"/>
                    </a:cubicBezTo>
                    <a:cubicBezTo>
                      <a:pt x="22" y="464"/>
                      <a:pt x="44" y="508"/>
                      <a:pt x="88" y="552"/>
                    </a:cubicBezTo>
                    <a:cubicBezTo>
                      <a:pt x="110" y="618"/>
                      <a:pt x="155" y="640"/>
                      <a:pt x="221" y="662"/>
                    </a:cubicBezTo>
                    <a:cubicBezTo>
                      <a:pt x="243" y="685"/>
                      <a:pt x="287" y="685"/>
                      <a:pt x="309" y="685"/>
                    </a:cubicBezTo>
                    <a:cubicBezTo>
                      <a:pt x="328" y="691"/>
                      <a:pt x="348" y="694"/>
                      <a:pt x="367" y="694"/>
                    </a:cubicBezTo>
                    <a:cubicBezTo>
                      <a:pt x="412" y="694"/>
                      <a:pt x="454" y="678"/>
                      <a:pt x="486" y="662"/>
                    </a:cubicBezTo>
                    <a:cubicBezTo>
                      <a:pt x="552" y="640"/>
                      <a:pt x="596" y="596"/>
                      <a:pt x="640" y="552"/>
                    </a:cubicBezTo>
                    <a:lnTo>
                      <a:pt x="684" y="486"/>
                    </a:lnTo>
                    <a:cubicBezTo>
                      <a:pt x="706" y="420"/>
                      <a:pt x="706" y="353"/>
                      <a:pt x="706" y="309"/>
                    </a:cubicBezTo>
                    <a:cubicBezTo>
                      <a:pt x="684" y="243"/>
                      <a:pt x="684" y="221"/>
                      <a:pt x="662" y="177"/>
                    </a:cubicBezTo>
                    <a:cubicBezTo>
                      <a:pt x="640" y="133"/>
                      <a:pt x="596" y="89"/>
                      <a:pt x="574" y="67"/>
                    </a:cubicBezTo>
                    <a:cubicBezTo>
                      <a:pt x="508" y="45"/>
                      <a:pt x="464" y="22"/>
                      <a:pt x="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2" name="Google Shape;1192;p43"/>
              <p:cNvSpPr/>
              <p:nvPr/>
            </p:nvSpPr>
            <p:spPr>
              <a:xfrm>
                <a:off x="3199775" y="4074125"/>
                <a:ext cx="19350" cy="18650"/>
              </a:xfrm>
              <a:custGeom>
                <a:rect b="b" l="l" r="r" t="t"/>
                <a:pathLst>
                  <a:path extrusionOk="0" h="746" w="774">
                    <a:moveTo>
                      <a:pt x="343" y="1"/>
                    </a:moveTo>
                    <a:cubicBezTo>
                      <a:pt x="337" y="1"/>
                      <a:pt x="332" y="6"/>
                      <a:pt x="332" y="17"/>
                    </a:cubicBezTo>
                    <a:cubicBezTo>
                      <a:pt x="288" y="17"/>
                      <a:pt x="266" y="17"/>
                      <a:pt x="222" y="39"/>
                    </a:cubicBezTo>
                    <a:cubicBezTo>
                      <a:pt x="222" y="39"/>
                      <a:pt x="200" y="39"/>
                      <a:pt x="177" y="61"/>
                    </a:cubicBezTo>
                    <a:cubicBezTo>
                      <a:pt x="177" y="61"/>
                      <a:pt x="155" y="83"/>
                      <a:pt x="133" y="83"/>
                    </a:cubicBezTo>
                    <a:cubicBezTo>
                      <a:pt x="111" y="106"/>
                      <a:pt x="89" y="128"/>
                      <a:pt x="89" y="150"/>
                    </a:cubicBezTo>
                    <a:cubicBezTo>
                      <a:pt x="67" y="150"/>
                      <a:pt x="67" y="172"/>
                      <a:pt x="67" y="194"/>
                    </a:cubicBezTo>
                    <a:cubicBezTo>
                      <a:pt x="23" y="216"/>
                      <a:pt x="23" y="260"/>
                      <a:pt x="23" y="304"/>
                    </a:cubicBezTo>
                    <a:cubicBezTo>
                      <a:pt x="1" y="304"/>
                      <a:pt x="1" y="326"/>
                      <a:pt x="23" y="348"/>
                    </a:cubicBezTo>
                    <a:cubicBezTo>
                      <a:pt x="1" y="348"/>
                      <a:pt x="1" y="370"/>
                      <a:pt x="23" y="392"/>
                    </a:cubicBezTo>
                    <a:cubicBezTo>
                      <a:pt x="23" y="392"/>
                      <a:pt x="23" y="415"/>
                      <a:pt x="23" y="415"/>
                    </a:cubicBezTo>
                    <a:cubicBezTo>
                      <a:pt x="1" y="459"/>
                      <a:pt x="1" y="503"/>
                      <a:pt x="23" y="525"/>
                    </a:cubicBezTo>
                    <a:cubicBezTo>
                      <a:pt x="23" y="569"/>
                      <a:pt x="45" y="613"/>
                      <a:pt x="67" y="635"/>
                    </a:cubicBezTo>
                    <a:lnTo>
                      <a:pt x="111" y="701"/>
                    </a:lnTo>
                    <a:cubicBezTo>
                      <a:pt x="155" y="724"/>
                      <a:pt x="200" y="746"/>
                      <a:pt x="266" y="746"/>
                    </a:cubicBezTo>
                    <a:lnTo>
                      <a:pt x="332" y="746"/>
                    </a:lnTo>
                    <a:cubicBezTo>
                      <a:pt x="398" y="746"/>
                      <a:pt x="442" y="724"/>
                      <a:pt x="486" y="679"/>
                    </a:cubicBezTo>
                    <a:cubicBezTo>
                      <a:pt x="553" y="635"/>
                      <a:pt x="597" y="591"/>
                      <a:pt x="663" y="525"/>
                    </a:cubicBezTo>
                    <a:lnTo>
                      <a:pt x="707" y="481"/>
                    </a:lnTo>
                    <a:lnTo>
                      <a:pt x="751" y="415"/>
                    </a:lnTo>
                    <a:lnTo>
                      <a:pt x="773" y="326"/>
                    </a:lnTo>
                    <a:cubicBezTo>
                      <a:pt x="773" y="304"/>
                      <a:pt x="773" y="260"/>
                      <a:pt x="751" y="238"/>
                    </a:cubicBezTo>
                    <a:cubicBezTo>
                      <a:pt x="751" y="194"/>
                      <a:pt x="729" y="172"/>
                      <a:pt x="729" y="172"/>
                    </a:cubicBezTo>
                    <a:cubicBezTo>
                      <a:pt x="707" y="128"/>
                      <a:pt x="707" y="128"/>
                      <a:pt x="685" y="106"/>
                    </a:cubicBezTo>
                    <a:cubicBezTo>
                      <a:pt x="663" y="83"/>
                      <a:pt x="641" y="61"/>
                      <a:pt x="619" y="61"/>
                    </a:cubicBezTo>
                    <a:cubicBezTo>
                      <a:pt x="597" y="39"/>
                      <a:pt x="575" y="39"/>
                      <a:pt x="553" y="39"/>
                    </a:cubicBezTo>
                    <a:lnTo>
                      <a:pt x="464" y="17"/>
                    </a:lnTo>
                    <a:cubicBezTo>
                      <a:pt x="453" y="6"/>
                      <a:pt x="437" y="1"/>
                      <a:pt x="417" y="1"/>
                    </a:cubicBezTo>
                    <a:cubicBezTo>
                      <a:pt x="398" y="1"/>
                      <a:pt x="376" y="6"/>
                      <a:pt x="354" y="17"/>
                    </a:cubicBezTo>
                    <a:cubicBezTo>
                      <a:pt x="354" y="6"/>
                      <a:pt x="349" y="1"/>
                      <a:pt x="34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3" name="Google Shape;1193;p43"/>
              <p:cNvSpPr/>
              <p:nvPr/>
            </p:nvSpPr>
            <p:spPr>
              <a:xfrm>
                <a:off x="3075100" y="4426550"/>
                <a:ext cx="22650" cy="32450"/>
              </a:xfrm>
              <a:custGeom>
                <a:rect b="b" l="l" r="r" t="t"/>
                <a:pathLst>
                  <a:path extrusionOk="0" h="1298" w="906">
                    <a:moveTo>
                      <a:pt x="464" y="1"/>
                    </a:moveTo>
                    <a:cubicBezTo>
                      <a:pt x="420" y="1"/>
                      <a:pt x="353" y="23"/>
                      <a:pt x="309" y="45"/>
                    </a:cubicBezTo>
                    <a:cubicBezTo>
                      <a:pt x="265" y="67"/>
                      <a:pt x="199" y="89"/>
                      <a:pt x="177" y="155"/>
                    </a:cubicBezTo>
                    <a:cubicBezTo>
                      <a:pt x="66" y="310"/>
                      <a:pt x="0" y="508"/>
                      <a:pt x="22" y="707"/>
                    </a:cubicBezTo>
                    <a:cubicBezTo>
                      <a:pt x="44" y="795"/>
                      <a:pt x="44" y="861"/>
                      <a:pt x="88" y="950"/>
                    </a:cubicBezTo>
                    <a:cubicBezTo>
                      <a:pt x="111" y="1104"/>
                      <a:pt x="221" y="1214"/>
                      <a:pt x="353" y="1281"/>
                    </a:cubicBezTo>
                    <a:cubicBezTo>
                      <a:pt x="397" y="1292"/>
                      <a:pt x="447" y="1297"/>
                      <a:pt x="500" y="1297"/>
                    </a:cubicBezTo>
                    <a:cubicBezTo>
                      <a:pt x="552" y="1297"/>
                      <a:pt x="607" y="1292"/>
                      <a:pt x="662" y="1281"/>
                    </a:cubicBezTo>
                    <a:cubicBezTo>
                      <a:pt x="751" y="1237"/>
                      <a:pt x="817" y="1148"/>
                      <a:pt x="861" y="1060"/>
                    </a:cubicBezTo>
                    <a:cubicBezTo>
                      <a:pt x="905" y="972"/>
                      <a:pt x="905" y="861"/>
                      <a:pt x="861" y="751"/>
                    </a:cubicBezTo>
                    <a:lnTo>
                      <a:pt x="861" y="729"/>
                    </a:lnTo>
                    <a:lnTo>
                      <a:pt x="861" y="707"/>
                    </a:lnTo>
                    <a:cubicBezTo>
                      <a:pt x="839" y="663"/>
                      <a:pt x="839" y="641"/>
                      <a:pt x="817" y="597"/>
                    </a:cubicBezTo>
                    <a:lnTo>
                      <a:pt x="817" y="530"/>
                    </a:lnTo>
                    <a:cubicBezTo>
                      <a:pt x="817" y="508"/>
                      <a:pt x="817" y="486"/>
                      <a:pt x="817" y="486"/>
                    </a:cubicBezTo>
                    <a:cubicBezTo>
                      <a:pt x="839" y="442"/>
                      <a:pt x="839" y="398"/>
                      <a:pt x="817" y="376"/>
                    </a:cubicBezTo>
                    <a:cubicBezTo>
                      <a:pt x="817" y="265"/>
                      <a:pt x="795" y="177"/>
                      <a:pt x="706" y="111"/>
                    </a:cubicBezTo>
                    <a:cubicBezTo>
                      <a:pt x="684" y="67"/>
                      <a:pt x="640" y="45"/>
                      <a:pt x="596" y="23"/>
                    </a:cubicBezTo>
                    <a:cubicBezTo>
                      <a:pt x="552" y="1"/>
                      <a:pt x="508" y="1"/>
                      <a:pt x="4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4" name="Google Shape;1194;p43"/>
              <p:cNvSpPr/>
              <p:nvPr/>
            </p:nvSpPr>
            <p:spPr>
              <a:xfrm>
                <a:off x="3103775" y="4430425"/>
                <a:ext cx="21000" cy="25950"/>
              </a:xfrm>
              <a:custGeom>
                <a:rect b="b" l="l" r="r" t="t"/>
                <a:pathLst>
                  <a:path extrusionOk="0" h="1038" w="840">
                    <a:moveTo>
                      <a:pt x="310" y="0"/>
                    </a:moveTo>
                    <a:cubicBezTo>
                      <a:pt x="266" y="0"/>
                      <a:pt x="199" y="22"/>
                      <a:pt x="177" y="66"/>
                    </a:cubicBezTo>
                    <a:cubicBezTo>
                      <a:pt x="133" y="88"/>
                      <a:pt x="111" y="110"/>
                      <a:pt x="89" y="155"/>
                    </a:cubicBezTo>
                    <a:lnTo>
                      <a:pt x="45" y="243"/>
                    </a:lnTo>
                    <a:cubicBezTo>
                      <a:pt x="23" y="287"/>
                      <a:pt x="1" y="331"/>
                      <a:pt x="1" y="375"/>
                    </a:cubicBezTo>
                    <a:lnTo>
                      <a:pt x="1" y="397"/>
                    </a:lnTo>
                    <a:lnTo>
                      <a:pt x="1" y="530"/>
                    </a:lnTo>
                    <a:cubicBezTo>
                      <a:pt x="1" y="552"/>
                      <a:pt x="1" y="574"/>
                      <a:pt x="1" y="596"/>
                    </a:cubicBezTo>
                    <a:cubicBezTo>
                      <a:pt x="1" y="618"/>
                      <a:pt x="23" y="662"/>
                      <a:pt x="23" y="706"/>
                    </a:cubicBezTo>
                    <a:lnTo>
                      <a:pt x="23" y="728"/>
                    </a:lnTo>
                    <a:cubicBezTo>
                      <a:pt x="45" y="773"/>
                      <a:pt x="67" y="817"/>
                      <a:pt x="111" y="861"/>
                    </a:cubicBezTo>
                    <a:lnTo>
                      <a:pt x="111" y="883"/>
                    </a:lnTo>
                    <a:cubicBezTo>
                      <a:pt x="133" y="905"/>
                      <a:pt x="133" y="905"/>
                      <a:pt x="155" y="927"/>
                    </a:cubicBezTo>
                    <a:cubicBezTo>
                      <a:pt x="177" y="927"/>
                      <a:pt x="177" y="949"/>
                      <a:pt x="199" y="971"/>
                    </a:cubicBezTo>
                    <a:cubicBezTo>
                      <a:pt x="244" y="993"/>
                      <a:pt x="310" y="1037"/>
                      <a:pt x="398" y="1037"/>
                    </a:cubicBezTo>
                    <a:cubicBezTo>
                      <a:pt x="442" y="1037"/>
                      <a:pt x="486" y="1037"/>
                      <a:pt x="553" y="1015"/>
                    </a:cubicBezTo>
                    <a:cubicBezTo>
                      <a:pt x="597" y="1015"/>
                      <a:pt x="641" y="993"/>
                      <a:pt x="685" y="949"/>
                    </a:cubicBezTo>
                    <a:cubicBezTo>
                      <a:pt x="751" y="905"/>
                      <a:pt x="795" y="861"/>
                      <a:pt x="817" y="795"/>
                    </a:cubicBezTo>
                    <a:lnTo>
                      <a:pt x="817" y="773"/>
                    </a:lnTo>
                    <a:cubicBezTo>
                      <a:pt x="839" y="728"/>
                      <a:pt x="839" y="662"/>
                      <a:pt x="839" y="618"/>
                    </a:cubicBezTo>
                    <a:cubicBezTo>
                      <a:pt x="839" y="574"/>
                      <a:pt x="839" y="508"/>
                      <a:pt x="817" y="464"/>
                    </a:cubicBezTo>
                    <a:cubicBezTo>
                      <a:pt x="817" y="442"/>
                      <a:pt x="817" y="419"/>
                      <a:pt x="817" y="397"/>
                    </a:cubicBezTo>
                    <a:lnTo>
                      <a:pt x="817" y="309"/>
                    </a:lnTo>
                    <a:cubicBezTo>
                      <a:pt x="817" y="265"/>
                      <a:pt x="817" y="243"/>
                      <a:pt x="795" y="221"/>
                    </a:cubicBezTo>
                    <a:lnTo>
                      <a:pt x="751" y="133"/>
                    </a:lnTo>
                    <a:lnTo>
                      <a:pt x="729" y="110"/>
                    </a:lnTo>
                    <a:cubicBezTo>
                      <a:pt x="707" y="88"/>
                      <a:pt x="685" y="88"/>
                      <a:pt x="685" y="66"/>
                    </a:cubicBezTo>
                    <a:cubicBezTo>
                      <a:pt x="663" y="66"/>
                      <a:pt x="641" y="44"/>
                      <a:pt x="641" y="44"/>
                    </a:cubicBezTo>
                    <a:lnTo>
                      <a:pt x="597" y="22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5" name="Google Shape;1195;p43"/>
              <p:cNvSpPr/>
              <p:nvPr/>
            </p:nvSpPr>
            <p:spPr>
              <a:xfrm>
                <a:off x="3135225" y="4427100"/>
                <a:ext cx="23750" cy="22900"/>
              </a:xfrm>
              <a:custGeom>
                <a:rect b="b" l="l" r="r" t="t"/>
                <a:pathLst>
                  <a:path extrusionOk="0" h="916" w="950">
                    <a:moveTo>
                      <a:pt x="420" y="1"/>
                    </a:moveTo>
                    <a:cubicBezTo>
                      <a:pt x="376" y="1"/>
                      <a:pt x="310" y="23"/>
                      <a:pt x="266" y="45"/>
                    </a:cubicBezTo>
                    <a:cubicBezTo>
                      <a:pt x="199" y="67"/>
                      <a:pt x="155" y="89"/>
                      <a:pt x="133" y="133"/>
                    </a:cubicBezTo>
                    <a:cubicBezTo>
                      <a:pt x="89" y="177"/>
                      <a:pt x="45" y="221"/>
                      <a:pt x="45" y="266"/>
                    </a:cubicBezTo>
                    <a:cubicBezTo>
                      <a:pt x="45" y="310"/>
                      <a:pt x="23" y="332"/>
                      <a:pt x="1" y="376"/>
                    </a:cubicBezTo>
                    <a:cubicBezTo>
                      <a:pt x="1" y="442"/>
                      <a:pt x="23" y="530"/>
                      <a:pt x="45" y="597"/>
                    </a:cubicBezTo>
                    <a:lnTo>
                      <a:pt x="89" y="685"/>
                    </a:lnTo>
                    <a:cubicBezTo>
                      <a:pt x="133" y="729"/>
                      <a:pt x="177" y="773"/>
                      <a:pt x="221" y="795"/>
                    </a:cubicBezTo>
                    <a:lnTo>
                      <a:pt x="288" y="817"/>
                    </a:lnTo>
                    <a:lnTo>
                      <a:pt x="310" y="817"/>
                    </a:lnTo>
                    <a:cubicBezTo>
                      <a:pt x="376" y="883"/>
                      <a:pt x="442" y="906"/>
                      <a:pt x="508" y="906"/>
                    </a:cubicBezTo>
                    <a:lnTo>
                      <a:pt x="530" y="906"/>
                    </a:lnTo>
                    <a:cubicBezTo>
                      <a:pt x="545" y="913"/>
                      <a:pt x="562" y="915"/>
                      <a:pt x="580" y="915"/>
                    </a:cubicBezTo>
                    <a:cubicBezTo>
                      <a:pt x="616" y="915"/>
                      <a:pt x="656" y="906"/>
                      <a:pt x="685" y="906"/>
                    </a:cubicBezTo>
                    <a:cubicBezTo>
                      <a:pt x="729" y="883"/>
                      <a:pt x="773" y="861"/>
                      <a:pt x="817" y="839"/>
                    </a:cubicBezTo>
                    <a:lnTo>
                      <a:pt x="884" y="773"/>
                    </a:lnTo>
                    <a:cubicBezTo>
                      <a:pt x="906" y="707"/>
                      <a:pt x="950" y="663"/>
                      <a:pt x="950" y="597"/>
                    </a:cubicBezTo>
                    <a:lnTo>
                      <a:pt x="950" y="575"/>
                    </a:lnTo>
                    <a:lnTo>
                      <a:pt x="950" y="464"/>
                    </a:lnTo>
                    <a:lnTo>
                      <a:pt x="906" y="354"/>
                    </a:lnTo>
                    <a:lnTo>
                      <a:pt x="861" y="266"/>
                    </a:lnTo>
                    <a:cubicBezTo>
                      <a:pt x="839" y="243"/>
                      <a:pt x="839" y="221"/>
                      <a:pt x="817" y="199"/>
                    </a:cubicBezTo>
                    <a:lnTo>
                      <a:pt x="751" y="133"/>
                    </a:lnTo>
                    <a:lnTo>
                      <a:pt x="729" y="111"/>
                    </a:lnTo>
                    <a:cubicBezTo>
                      <a:pt x="685" y="89"/>
                      <a:pt x="641" y="67"/>
                      <a:pt x="619" y="45"/>
                    </a:cubicBezTo>
                    <a:lnTo>
                      <a:pt x="575" y="45"/>
                    </a:lnTo>
                    <a:cubicBezTo>
                      <a:pt x="530" y="23"/>
                      <a:pt x="486" y="1"/>
                      <a:pt x="4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6" name="Google Shape;1196;p43"/>
              <p:cNvSpPr/>
              <p:nvPr/>
            </p:nvSpPr>
            <p:spPr>
              <a:xfrm>
                <a:off x="3719525" y="4489450"/>
                <a:ext cx="1675" cy="1900"/>
              </a:xfrm>
              <a:custGeom>
                <a:rect b="b" l="l" r="r" t="t"/>
                <a:pathLst>
                  <a:path extrusionOk="0" h="76" w="67">
                    <a:moveTo>
                      <a:pt x="45" y="1"/>
                    </a:moveTo>
                    <a:cubicBezTo>
                      <a:pt x="22" y="23"/>
                      <a:pt x="22" y="45"/>
                      <a:pt x="0" y="67"/>
                    </a:cubicBezTo>
                    <a:cubicBezTo>
                      <a:pt x="6" y="72"/>
                      <a:pt x="11" y="75"/>
                      <a:pt x="17" y="75"/>
                    </a:cubicBezTo>
                    <a:cubicBezTo>
                      <a:pt x="34" y="75"/>
                      <a:pt x="50" y="50"/>
                      <a:pt x="67" y="1"/>
                    </a:cubicBezTo>
                    <a:close/>
                  </a:path>
                </a:pathLst>
              </a:custGeom>
              <a:solidFill>
                <a:srgbClr val="BFC5C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7" name="Google Shape;1197;p43"/>
              <p:cNvSpPr/>
              <p:nvPr/>
            </p:nvSpPr>
            <p:spPr>
              <a:xfrm>
                <a:off x="3623525" y="4359800"/>
                <a:ext cx="160575" cy="152325"/>
              </a:xfrm>
              <a:custGeom>
                <a:rect b="b" l="l" r="r" t="t"/>
                <a:pathLst>
                  <a:path extrusionOk="0" h="6093" w="6423">
                    <a:moveTo>
                      <a:pt x="4885" y="1"/>
                    </a:moveTo>
                    <a:cubicBezTo>
                      <a:pt x="4767" y="1"/>
                      <a:pt x="4646" y="15"/>
                      <a:pt x="4525" y="44"/>
                    </a:cubicBezTo>
                    <a:cubicBezTo>
                      <a:pt x="4282" y="111"/>
                      <a:pt x="4061" y="199"/>
                      <a:pt x="3818" y="265"/>
                    </a:cubicBezTo>
                    <a:cubicBezTo>
                      <a:pt x="3598" y="331"/>
                      <a:pt x="3355" y="331"/>
                      <a:pt x="3112" y="331"/>
                    </a:cubicBezTo>
                    <a:cubicBezTo>
                      <a:pt x="2866" y="208"/>
                      <a:pt x="2592" y="141"/>
                      <a:pt x="2313" y="141"/>
                    </a:cubicBezTo>
                    <a:cubicBezTo>
                      <a:pt x="2241" y="141"/>
                      <a:pt x="2169" y="146"/>
                      <a:pt x="2097" y="155"/>
                    </a:cubicBezTo>
                    <a:cubicBezTo>
                      <a:pt x="1678" y="221"/>
                      <a:pt x="1324" y="486"/>
                      <a:pt x="1170" y="861"/>
                    </a:cubicBezTo>
                    <a:cubicBezTo>
                      <a:pt x="1082" y="1060"/>
                      <a:pt x="1082" y="1280"/>
                      <a:pt x="1126" y="1479"/>
                    </a:cubicBezTo>
                    <a:cubicBezTo>
                      <a:pt x="1148" y="1567"/>
                      <a:pt x="1192" y="1678"/>
                      <a:pt x="1192" y="1766"/>
                    </a:cubicBezTo>
                    <a:cubicBezTo>
                      <a:pt x="1195" y="1791"/>
                      <a:pt x="1197" y="1808"/>
                      <a:pt x="1199" y="1819"/>
                    </a:cubicBezTo>
                    <a:lnTo>
                      <a:pt x="1199" y="1819"/>
                    </a:lnTo>
                    <a:cubicBezTo>
                      <a:pt x="1198" y="1814"/>
                      <a:pt x="1197" y="1809"/>
                      <a:pt x="1195" y="1809"/>
                    </a:cubicBezTo>
                    <a:cubicBezTo>
                      <a:pt x="1194" y="1809"/>
                      <a:pt x="1192" y="1820"/>
                      <a:pt x="1192" y="1854"/>
                    </a:cubicBezTo>
                    <a:cubicBezTo>
                      <a:pt x="1192" y="1846"/>
                      <a:pt x="1191" y="1843"/>
                      <a:pt x="1190" y="1843"/>
                    </a:cubicBezTo>
                    <a:cubicBezTo>
                      <a:pt x="1188" y="1843"/>
                      <a:pt x="1183" y="1865"/>
                      <a:pt x="1182" y="1873"/>
                    </a:cubicBezTo>
                    <a:lnTo>
                      <a:pt x="1182" y="1873"/>
                    </a:lnTo>
                    <a:cubicBezTo>
                      <a:pt x="1044" y="2126"/>
                      <a:pt x="724" y="2280"/>
                      <a:pt x="530" y="2560"/>
                    </a:cubicBezTo>
                    <a:cubicBezTo>
                      <a:pt x="0" y="3311"/>
                      <a:pt x="265" y="4370"/>
                      <a:pt x="1082" y="4789"/>
                    </a:cubicBezTo>
                    <a:cubicBezTo>
                      <a:pt x="1170" y="4833"/>
                      <a:pt x="1236" y="4856"/>
                      <a:pt x="1324" y="4878"/>
                    </a:cubicBezTo>
                    <a:lnTo>
                      <a:pt x="1369" y="4878"/>
                    </a:lnTo>
                    <a:lnTo>
                      <a:pt x="1369" y="5098"/>
                    </a:lnTo>
                    <a:cubicBezTo>
                      <a:pt x="1369" y="5209"/>
                      <a:pt x="1391" y="5319"/>
                      <a:pt x="1457" y="5429"/>
                    </a:cubicBezTo>
                    <a:cubicBezTo>
                      <a:pt x="1633" y="5827"/>
                      <a:pt x="2031" y="6091"/>
                      <a:pt x="2472" y="6091"/>
                    </a:cubicBezTo>
                    <a:cubicBezTo>
                      <a:pt x="2493" y="6092"/>
                      <a:pt x="2515" y="6093"/>
                      <a:pt x="2536" y="6093"/>
                    </a:cubicBezTo>
                    <a:cubicBezTo>
                      <a:pt x="2976" y="6093"/>
                      <a:pt x="3390" y="5877"/>
                      <a:pt x="3664" y="5540"/>
                    </a:cubicBezTo>
                    <a:cubicBezTo>
                      <a:pt x="3708" y="5451"/>
                      <a:pt x="3774" y="5385"/>
                      <a:pt x="3818" y="5319"/>
                    </a:cubicBezTo>
                    <a:lnTo>
                      <a:pt x="3862" y="5253"/>
                    </a:lnTo>
                    <a:cubicBezTo>
                      <a:pt x="3840" y="5231"/>
                      <a:pt x="3840" y="5209"/>
                      <a:pt x="3840" y="5187"/>
                    </a:cubicBezTo>
                    <a:lnTo>
                      <a:pt x="3885" y="5187"/>
                    </a:lnTo>
                    <a:cubicBezTo>
                      <a:pt x="3885" y="5187"/>
                      <a:pt x="3885" y="5164"/>
                      <a:pt x="3885" y="5164"/>
                    </a:cubicBezTo>
                    <a:cubicBezTo>
                      <a:pt x="3901" y="5114"/>
                      <a:pt x="3908" y="5096"/>
                      <a:pt x="3910" y="5096"/>
                    </a:cubicBezTo>
                    <a:lnTo>
                      <a:pt x="3910" y="5096"/>
                    </a:lnTo>
                    <a:cubicBezTo>
                      <a:pt x="3912" y="5096"/>
                      <a:pt x="3898" y="5145"/>
                      <a:pt x="3885" y="5187"/>
                    </a:cubicBezTo>
                    <a:cubicBezTo>
                      <a:pt x="4039" y="5187"/>
                      <a:pt x="4392" y="5142"/>
                      <a:pt x="4436" y="5120"/>
                    </a:cubicBezTo>
                    <a:cubicBezTo>
                      <a:pt x="5275" y="4966"/>
                      <a:pt x="6158" y="4414"/>
                      <a:pt x="6378" y="3553"/>
                    </a:cubicBezTo>
                    <a:cubicBezTo>
                      <a:pt x="6423" y="3333"/>
                      <a:pt x="6423" y="3112"/>
                      <a:pt x="6334" y="2913"/>
                    </a:cubicBezTo>
                    <a:cubicBezTo>
                      <a:pt x="6290" y="2803"/>
                      <a:pt x="6224" y="2715"/>
                      <a:pt x="6158" y="2626"/>
                    </a:cubicBezTo>
                    <a:cubicBezTo>
                      <a:pt x="6114" y="2560"/>
                      <a:pt x="6069" y="2516"/>
                      <a:pt x="6047" y="2450"/>
                    </a:cubicBezTo>
                    <a:cubicBezTo>
                      <a:pt x="6047" y="2428"/>
                      <a:pt x="6047" y="2428"/>
                      <a:pt x="6047" y="2406"/>
                    </a:cubicBezTo>
                    <a:cubicBezTo>
                      <a:pt x="6047" y="2412"/>
                      <a:pt x="6048" y="2415"/>
                      <a:pt x="6050" y="2415"/>
                    </a:cubicBezTo>
                    <a:cubicBezTo>
                      <a:pt x="6059" y="2415"/>
                      <a:pt x="6091" y="2318"/>
                      <a:pt x="6091" y="2318"/>
                    </a:cubicBezTo>
                    <a:cubicBezTo>
                      <a:pt x="6136" y="2251"/>
                      <a:pt x="6180" y="2163"/>
                      <a:pt x="6202" y="2075"/>
                    </a:cubicBezTo>
                    <a:cubicBezTo>
                      <a:pt x="6312" y="1854"/>
                      <a:pt x="6356" y="1633"/>
                      <a:pt x="6334" y="1391"/>
                    </a:cubicBezTo>
                    <a:cubicBezTo>
                      <a:pt x="6296" y="588"/>
                      <a:pt x="5646" y="1"/>
                      <a:pt x="48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8" name="Google Shape;1198;p43"/>
              <p:cNvSpPr/>
              <p:nvPr/>
            </p:nvSpPr>
            <p:spPr>
              <a:xfrm>
                <a:off x="3719525" y="4710275"/>
                <a:ext cx="111825" cy="124400"/>
              </a:xfrm>
              <a:custGeom>
                <a:rect b="b" l="l" r="r" t="t"/>
                <a:pathLst>
                  <a:path extrusionOk="0" h="4976" w="4473">
                    <a:moveTo>
                      <a:pt x="3212" y="1"/>
                    </a:moveTo>
                    <a:cubicBezTo>
                      <a:pt x="3200" y="1"/>
                      <a:pt x="3189" y="6"/>
                      <a:pt x="3178" y="17"/>
                    </a:cubicBezTo>
                    <a:cubicBezTo>
                      <a:pt x="2980" y="128"/>
                      <a:pt x="2803" y="260"/>
                      <a:pt x="2671" y="437"/>
                    </a:cubicBezTo>
                    <a:cubicBezTo>
                      <a:pt x="2538" y="613"/>
                      <a:pt x="2428" y="812"/>
                      <a:pt x="2362" y="1033"/>
                    </a:cubicBezTo>
                    <a:cubicBezTo>
                      <a:pt x="2274" y="1253"/>
                      <a:pt x="2274" y="1518"/>
                      <a:pt x="2362" y="1761"/>
                    </a:cubicBezTo>
                    <a:cubicBezTo>
                      <a:pt x="2384" y="1783"/>
                      <a:pt x="2406" y="1827"/>
                      <a:pt x="2428" y="1871"/>
                    </a:cubicBezTo>
                    <a:lnTo>
                      <a:pt x="2406" y="1893"/>
                    </a:lnTo>
                    <a:cubicBezTo>
                      <a:pt x="2274" y="2026"/>
                      <a:pt x="2163" y="2158"/>
                      <a:pt x="2031" y="2291"/>
                    </a:cubicBezTo>
                    <a:cubicBezTo>
                      <a:pt x="1347" y="3041"/>
                      <a:pt x="662" y="3813"/>
                      <a:pt x="45" y="4630"/>
                    </a:cubicBezTo>
                    <a:cubicBezTo>
                      <a:pt x="0" y="4674"/>
                      <a:pt x="0" y="4762"/>
                      <a:pt x="22" y="4829"/>
                    </a:cubicBezTo>
                    <a:cubicBezTo>
                      <a:pt x="79" y="4935"/>
                      <a:pt x="146" y="4976"/>
                      <a:pt x="217" y="4976"/>
                    </a:cubicBezTo>
                    <a:cubicBezTo>
                      <a:pt x="395" y="4976"/>
                      <a:pt x="596" y="4718"/>
                      <a:pt x="707" y="4608"/>
                    </a:cubicBezTo>
                    <a:cubicBezTo>
                      <a:pt x="949" y="4321"/>
                      <a:pt x="1170" y="4056"/>
                      <a:pt x="1413" y="3769"/>
                    </a:cubicBezTo>
                    <a:cubicBezTo>
                      <a:pt x="1854" y="3240"/>
                      <a:pt x="2229" y="2688"/>
                      <a:pt x="2649" y="2136"/>
                    </a:cubicBezTo>
                    <a:cubicBezTo>
                      <a:pt x="2759" y="2202"/>
                      <a:pt x="2892" y="2224"/>
                      <a:pt x="3024" y="2224"/>
                    </a:cubicBezTo>
                    <a:cubicBezTo>
                      <a:pt x="3223" y="2224"/>
                      <a:pt x="3421" y="2158"/>
                      <a:pt x="3576" y="2048"/>
                    </a:cubicBezTo>
                    <a:cubicBezTo>
                      <a:pt x="3929" y="1849"/>
                      <a:pt x="4216" y="1562"/>
                      <a:pt x="4436" y="1231"/>
                    </a:cubicBezTo>
                    <a:cubicBezTo>
                      <a:pt x="4472" y="1177"/>
                      <a:pt x="4435" y="1109"/>
                      <a:pt x="4373" y="1109"/>
                    </a:cubicBezTo>
                    <a:cubicBezTo>
                      <a:pt x="4358" y="1109"/>
                      <a:pt x="4343" y="1113"/>
                      <a:pt x="4326" y="1121"/>
                    </a:cubicBezTo>
                    <a:cubicBezTo>
                      <a:pt x="4326" y="1110"/>
                      <a:pt x="4321" y="1104"/>
                      <a:pt x="4312" y="1104"/>
                    </a:cubicBezTo>
                    <a:cubicBezTo>
                      <a:pt x="4304" y="1104"/>
                      <a:pt x="4293" y="1110"/>
                      <a:pt x="4282" y="1121"/>
                    </a:cubicBezTo>
                    <a:cubicBezTo>
                      <a:pt x="4127" y="1253"/>
                      <a:pt x="3951" y="1386"/>
                      <a:pt x="3796" y="1518"/>
                    </a:cubicBezTo>
                    <a:lnTo>
                      <a:pt x="3598" y="1651"/>
                    </a:lnTo>
                    <a:lnTo>
                      <a:pt x="3554" y="1673"/>
                    </a:lnTo>
                    <a:cubicBezTo>
                      <a:pt x="3509" y="1695"/>
                      <a:pt x="3465" y="1695"/>
                      <a:pt x="3421" y="1717"/>
                    </a:cubicBezTo>
                    <a:cubicBezTo>
                      <a:pt x="3404" y="1717"/>
                      <a:pt x="3389" y="1720"/>
                      <a:pt x="3382" y="1720"/>
                    </a:cubicBezTo>
                    <a:cubicBezTo>
                      <a:pt x="3370" y="1720"/>
                      <a:pt x="3373" y="1712"/>
                      <a:pt x="3399" y="1673"/>
                    </a:cubicBezTo>
                    <a:cubicBezTo>
                      <a:pt x="3443" y="1606"/>
                      <a:pt x="3487" y="1540"/>
                      <a:pt x="3554" y="1474"/>
                    </a:cubicBezTo>
                    <a:lnTo>
                      <a:pt x="3907" y="1077"/>
                    </a:lnTo>
                    <a:cubicBezTo>
                      <a:pt x="3951" y="1011"/>
                      <a:pt x="4127" y="878"/>
                      <a:pt x="4083" y="768"/>
                    </a:cubicBezTo>
                    <a:cubicBezTo>
                      <a:pt x="4071" y="744"/>
                      <a:pt x="4053" y="735"/>
                      <a:pt x="4031" y="735"/>
                    </a:cubicBezTo>
                    <a:cubicBezTo>
                      <a:pt x="3972" y="735"/>
                      <a:pt x="3889" y="802"/>
                      <a:pt x="3840" y="834"/>
                    </a:cubicBezTo>
                    <a:cubicBezTo>
                      <a:pt x="3708" y="944"/>
                      <a:pt x="3598" y="1077"/>
                      <a:pt x="3465" y="1187"/>
                    </a:cubicBezTo>
                    <a:cubicBezTo>
                      <a:pt x="3399" y="1253"/>
                      <a:pt x="3355" y="1320"/>
                      <a:pt x="3289" y="1386"/>
                    </a:cubicBezTo>
                    <a:cubicBezTo>
                      <a:pt x="3267" y="1408"/>
                      <a:pt x="3223" y="1430"/>
                      <a:pt x="3200" y="1452"/>
                    </a:cubicBezTo>
                    <a:cubicBezTo>
                      <a:pt x="3191" y="1454"/>
                      <a:pt x="3183" y="1455"/>
                      <a:pt x="3176" y="1455"/>
                    </a:cubicBezTo>
                    <a:cubicBezTo>
                      <a:pt x="3117" y="1455"/>
                      <a:pt x="3137" y="1381"/>
                      <a:pt x="3156" y="1342"/>
                    </a:cubicBezTo>
                    <a:cubicBezTo>
                      <a:pt x="3245" y="1187"/>
                      <a:pt x="3355" y="1055"/>
                      <a:pt x="3465" y="922"/>
                    </a:cubicBezTo>
                    <a:cubicBezTo>
                      <a:pt x="3554" y="790"/>
                      <a:pt x="3642" y="635"/>
                      <a:pt x="3708" y="503"/>
                    </a:cubicBezTo>
                    <a:cubicBezTo>
                      <a:pt x="3742" y="452"/>
                      <a:pt x="3697" y="400"/>
                      <a:pt x="3654" y="400"/>
                    </a:cubicBezTo>
                    <a:cubicBezTo>
                      <a:pt x="3642" y="400"/>
                      <a:pt x="3630" y="405"/>
                      <a:pt x="3620" y="415"/>
                    </a:cubicBezTo>
                    <a:cubicBezTo>
                      <a:pt x="3333" y="657"/>
                      <a:pt x="3134" y="988"/>
                      <a:pt x="2847" y="1187"/>
                    </a:cubicBezTo>
                    <a:cubicBezTo>
                      <a:pt x="2823" y="1211"/>
                      <a:pt x="2806" y="1229"/>
                      <a:pt x="2795" y="1229"/>
                    </a:cubicBezTo>
                    <a:cubicBezTo>
                      <a:pt x="2786" y="1229"/>
                      <a:pt x="2781" y="1217"/>
                      <a:pt x="2781" y="1187"/>
                    </a:cubicBezTo>
                    <a:cubicBezTo>
                      <a:pt x="2803" y="1143"/>
                      <a:pt x="2825" y="1099"/>
                      <a:pt x="2847" y="1033"/>
                    </a:cubicBezTo>
                    <a:cubicBezTo>
                      <a:pt x="2892" y="944"/>
                      <a:pt x="2936" y="834"/>
                      <a:pt x="2980" y="724"/>
                    </a:cubicBezTo>
                    <a:cubicBezTo>
                      <a:pt x="3068" y="525"/>
                      <a:pt x="3178" y="304"/>
                      <a:pt x="3289" y="84"/>
                    </a:cubicBezTo>
                    <a:cubicBezTo>
                      <a:pt x="3289" y="62"/>
                      <a:pt x="3289" y="40"/>
                      <a:pt x="3245" y="17"/>
                    </a:cubicBezTo>
                    <a:cubicBezTo>
                      <a:pt x="3234" y="6"/>
                      <a:pt x="3223" y="1"/>
                      <a:pt x="32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9" name="Google Shape;1199;p43"/>
              <p:cNvSpPr/>
              <p:nvPr/>
            </p:nvSpPr>
            <p:spPr>
              <a:xfrm>
                <a:off x="3802275" y="4749325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1" y="0"/>
                    </a:move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0" name="Google Shape;1200;p43"/>
              <p:cNvSpPr/>
              <p:nvPr/>
            </p:nvSpPr>
            <p:spPr>
              <a:xfrm>
                <a:off x="3652525" y="4407775"/>
                <a:ext cx="59850" cy="33850"/>
              </a:xfrm>
              <a:custGeom>
                <a:rect b="b" l="l" r="r" t="t"/>
                <a:pathLst>
                  <a:path extrusionOk="0" h="1354" w="2394">
                    <a:moveTo>
                      <a:pt x="287" y="0"/>
                    </a:moveTo>
                    <a:cubicBezTo>
                      <a:pt x="207" y="0"/>
                      <a:pt x="125" y="23"/>
                      <a:pt x="54" y="67"/>
                    </a:cubicBezTo>
                    <a:cubicBezTo>
                      <a:pt x="0" y="139"/>
                      <a:pt x="48" y="240"/>
                      <a:pt x="116" y="240"/>
                    </a:cubicBezTo>
                    <a:cubicBezTo>
                      <a:pt x="131" y="240"/>
                      <a:pt x="148" y="234"/>
                      <a:pt x="164" y="222"/>
                    </a:cubicBezTo>
                    <a:cubicBezTo>
                      <a:pt x="199" y="196"/>
                      <a:pt x="238" y="183"/>
                      <a:pt x="274" y="183"/>
                    </a:cubicBezTo>
                    <a:cubicBezTo>
                      <a:pt x="330" y="183"/>
                      <a:pt x="381" y="213"/>
                      <a:pt x="407" y="266"/>
                    </a:cubicBezTo>
                    <a:cubicBezTo>
                      <a:pt x="473" y="354"/>
                      <a:pt x="518" y="443"/>
                      <a:pt x="562" y="553"/>
                    </a:cubicBezTo>
                    <a:cubicBezTo>
                      <a:pt x="606" y="774"/>
                      <a:pt x="760" y="928"/>
                      <a:pt x="981" y="972"/>
                    </a:cubicBezTo>
                    <a:lnTo>
                      <a:pt x="1290" y="972"/>
                    </a:lnTo>
                    <a:cubicBezTo>
                      <a:pt x="1400" y="972"/>
                      <a:pt x="1511" y="1016"/>
                      <a:pt x="1621" y="1083"/>
                    </a:cubicBezTo>
                    <a:lnTo>
                      <a:pt x="1952" y="1259"/>
                    </a:lnTo>
                    <a:cubicBezTo>
                      <a:pt x="2025" y="1314"/>
                      <a:pt x="2127" y="1353"/>
                      <a:pt x="2235" y="1353"/>
                    </a:cubicBezTo>
                    <a:cubicBezTo>
                      <a:pt x="2258" y="1353"/>
                      <a:pt x="2282" y="1351"/>
                      <a:pt x="2305" y="1348"/>
                    </a:cubicBezTo>
                    <a:cubicBezTo>
                      <a:pt x="2371" y="1325"/>
                      <a:pt x="2393" y="1281"/>
                      <a:pt x="2371" y="1237"/>
                    </a:cubicBezTo>
                    <a:cubicBezTo>
                      <a:pt x="2305" y="1105"/>
                      <a:pt x="2195" y="1016"/>
                      <a:pt x="2062" y="972"/>
                    </a:cubicBezTo>
                    <a:lnTo>
                      <a:pt x="1687" y="796"/>
                    </a:lnTo>
                    <a:cubicBezTo>
                      <a:pt x="1577" y="752"/>
                      <a:pt x="1445" y="707"/>
                      <a:pt x="1312" y="707"/>
                    </a:cubicBezTo>
                    <a:cubicBezTo>
                      <a:pt x="1257" y="719"/>
                      <a:pt x="1202" y="724"/>
                      <a:pt x="1147" y="724"/>
                    </a:cubicBezTo>
                    <a:cubicBezTo>
                      <a:pt x="1091" y="724"/>
                      <a:pt x="1036" y="719"/>
                      <a:pt x="981" y="707"/>
                    </a:cubicBezTo>
                    <a:cubicBezTo>
                      <a:pt x="871" y="685"/>
                      <a:pt x="804" y="553"/>
                      <a:pt x="760" y="465"/>
                    </a:cubicBezTo>
                    <a:cubicBezTo>
                      <a:pt x="716" y="354"/>
                      <a:pt x="650" y="266"/>
                      <a:pt x="584" y="156"/>
                    </a:cubicBezTo>
                    <a:cubicBezTo>
                      <a:pt x="518" y="50"/>
                      <a:pt x="405" y="0"/>
                      <a:pt x="2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1" name="Google Shape;1201;p43"/>
              <p:cNvSpPr/>
              <p:nvPr/>
            </p:nvSpPr>
            <p:spPr>
              <a:xfrm>
                <a:off x="3693075" y="4359825"/>
                <a:ext cx="92675" cy="108775"/>
              </a:xfrm>
              <a:custGeom>
                <a:rect b="b" l="l" r="r" t="t"/>
                <a:pathLst>
                  <a:path extrusionOk="0" h="4351" w="3707">
                    <a:moveTo>
                      <a:pt x="1922" y="1"/>
                    </a:moveTo>
                    <a:cubicBezTo>
                      <a:pt x="1185" y="1"/>
                      <a:pt x="490" y="350"/>
                      <a:pt x="65" y="970"/>
                    </a:cubicBezTo>
                    <a:cubicBezTo>
                      <a:pt x="0" y="1084"/>
                      <a:pt x="90" y="1197"/>
                      <a:pt x="177" y="1197"/>
                    </a:cubicBezTo>
                    <a:cubicBezTo>
                      <a:pt x="209" y="1197"/>
                      <a:pt x="240" y="1182"/>
                      <a:pt x="264" y="1147"/>
                    </a:cubicBezTo>
                    <a:cubicBezTo>
                      <a:pt x="670" y="593"/>
                      <a:pt x="1293" y="271"/>
                      <a:pt x="1938" y="271"/>
                    </a:cubicBezTo>
                    <a:cubicBezTo>
                      <a:pt x="2063" y="271"/>
                      <a:pt x="2190" y="283"/>
                      <a:pt x="2316" y="308"/>
                    </a:cubicBezTo>
                    <a:cubicBezTo>
                      <a:pt x="2758" y="396"/>
                      <a:pt x="3155" y="617"/>
                      <a:pt x="3243" y="1081"/>
                    </a:cubicBezTo>
                    <a:cubicBezTo>
                      <a:pt x="3287" y="1323"/>
                      <a:pt x="3265" y="1544"/>
                      <a:pt x="3199" y="1787"/>
                    </a:cubicBezTo>
                    <a:cubicBezTo>
                      <a:pt x="3133" y="1963"/>
                      <a:pt x="3067" y="2140"/>
                      <a:pt x="3045" y="2339"/>
                    </a:cubicBezTo>
                    <a:cubicBezTo>
                      <a:pt x="2956" y="2317"/>
                      <a:pt x="2890" y="2294"/>
                      <a:pt x="2802" y="2250"/>
                    </a:cubicBezTo>
                    <a:cubicBezTo>
                      <a:pt x="2493" y="2118"/>
                      <a:pt x="2162" y="2052"/>
                      <a:pt x="1831" y="2008"/>
                    </a:cubicBezTo>
                    <a:cubicBezTo>
                      <a:pt x="1676" y="2008"/>
                      <a:pt x="1654" y="2228"/>
                      <a:pt x="1787" y="2228"/>
                    </a:cubicBezTo>
                    <a:cubicBezTo>
                      <a:pt x="2074" y="2250"/>
                      <a:pt x="2338" y="2317"/>
                      <a:pt x="2603" y="2449"/>
                    </a:cubicBezTo>
                    <a:cubicBezTo>
                      <a:pt x="2736" y="2515"/>
                      <a:pt x="2846" y="2581"/>
                      <a:pt x="2978" y="2648"/>
                    </a:cubicBezTo>
                    <a:cubicBezTo>
                      <a:pt x="3089" y="2692"/>
                      <a:pt x="3199" y="2758"/>
                      <a:pt x="3265" y="2868"/>
                    </a:cubicBezTo>
                    <a:cubicBezTo>
                      <a:pt x="3332" y="3089"/>
                      <a:pt x="3354" y="3332"/>
                      <a:pt x="3309" y="3552"/>
                    </a:cubicBezTo>
                    <a:cubicBezTo>
                      <a:pt x="3309" y="3663"/>
                      <a:pt x="3287" y="3773"/>
                      <a:pt x="3243" y="3883"/>
                    </a:cubicBezTo>
                    <a:cubicBezTo>
                      <a:pt x="3199" y="3994"/>
                      <a:pt x="3111" y="4060"/>
                      <a:pt x="3067" y="4170"/>
                    </a:cubicBezTo>
                    <a:cubicBezTo>
                      <a:pt x="3047" y="4269"/>
                      <a:pt x="3116" y="4350"/>
                      <a:pt x="3210" y="4350"/>
                    </a:cubicBezTo>
                    <a:cubicBezTo>
                      <a:pt x="3220" y="4350"/>
                      <a:pt x="3232" y="4349"/>
                      <a:pt x="3243" y="4347"/>
                    </a:cubicBezTo>
                    <a:cubicBezTo>
                      <a:pt x="3508" y="4259"/>
                      <a:pt x="3618" y="3883"/>
                      <a:pt x="3641" y="3619"/>
                    </a:cubicBezTo>
                    <a:cubicBezTo>
                      <a:pt x="3707" y="3332"/>
                      <a:pt x="3663" y="3023"/>
                      <a:pt x="3552" y="2758"/>
                    </a:cubicBezTo>
                    <a:cubicBezTo>
                      <a:pt x="3486" y="2625"/>
                      <a:pt x="3398" y="2515"/>
                      <a:pt x="3265" y="2449"/>
                    </a:cubicBezTo>
                    <a:cubicBezTo>
                      <a:pt x="3332" y="2361"/>
                      <a:pt x="3376" y="2272"/>
                      <a:pt x="3420" y="2162"/>
                    </a:cubicBezTo>
                    <a:cubicBezTo>
                      <a:pt x="3442" y="2030"/>
                      <a:pt x="3486" y="1875"/>
                      <a:pt x="3508" y="1743"/>
                    </a:cubicBezTo>
                    <a:cubicBezTo>
                      <a:pt x="3574" y="1478"/>
                      <a:pt x="3552" y="1213"/>
                      <a:pt x="3486" y="948"/>
                    </a:cubicBezTo>
                    <a:cubicBezTo>
                      <a:pt x="3332" y="485"/>
                      <a:pt x="2956" y="154"/>
                      <a:pt x="2471" y="65"/>
                    </a:cubicBezTo>
                    <a:cubicBezTo>
                      <a:pt x="2288" y="22"/>
                      <a:pt x="2104" y="1"/>
                      <a:pt x="19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2" name="Google Shape;1202;p43"/>
              <p:cNvSpPr/>
              <p:nvPr/>
            </p:nvSpPr>
            <p:spPr>
              <a:xfrm>
                <a:off x="3789600" y="4486650"/>
                <a:ext cx="133550" cy="126150"/>
              </a:xfrm>
              <a:custGeom>
                <a:rect b="b" l="l" r="r" t="t"/>
                <a:pathLst>
                  <a:path extrusionOk="0" h="5046" w="5342">
                    <a:moveTo>
                      <a:pt x="2255" y="1"/>
                    </a:moveTo>
                    <a:cubicBezTo>
                      <a:pt x="2046" y="1"/>
                      <a:pt x="1837" y="40"/>
                      <a:pt x="1633" y="135"/>
                    </a:cubicBezTo>
                    <a:cubicBezTo>
                      <a:pt x="1037" y="399"/>
                      <a:pt x="861" y="951"/>
                      <a:pt x="706" y="1525"/>
                    </a:cubicBezTo>
                    <a:cubicBezTo>
                      <a:pt x="640" y="1768"/>
                      <a:pt x="530" y="1966"/>
                      <a:pt x="397" y="2165"/>
                    </a:cubicBezTo>
                    <a:cubicBezTo>
                      <a:pt x="155" y="2430"/>
                      <a:pt x="0" y="2761"/>
                      <a:pt x="199" y="3092"/>
                    </a:cubicBezTo>
                    <a:cubicBezTo>
                      <a:pt x="287" y="3246"/>
                      <a:pt x="397" y="3379"/>
                      <a:pt x="508" y="3511"/>
                    </a:cubicBezTo>
                    <a:cubicBezTo>
                      <a:pt x="618" y="3622"/>
                      <a:pt x="706" y="3776"/>
                      <a:pt x="795" y="3909"/>
                    </a:cubicBezTo>
                    <a:cubicBezTo>
                      <a:pt x="949" y="4217"/>
                      <a:pt x="1037" y="4593"/>
                      <a:pt x="1302" y="4813"/>
                    </a:cubicBezTo>
                    <a:cubicBezTo>
                      <a:pt x="1540" y="4960"/>
                      <a:pt x="1808" y="5045"/>
                      <a:pt x="2081" y="5045"/>
                    </a:cubicBezTo>
                    <a:cubicBezTo>
                      <a:pt x="2138" y="5045"/>
                      <a:pt x="2195" y="5042"/>
                      <a:pt x="2251" y="5034"/>
                    </a:cubicBezTo>
                    <a:cubicBezTo>
                      <a:pt x="2516" y="5034"/>
                      <a:pt x="2781" y="5044"/>
                      <a:pt x="3046" y="5044"/>
                    </a:cubicBezTo>
                    <a:cubicBezTo>
                      <a:pt x="3178" y="5044"/>
                      <a:pt x="3311" y="5041"/>
                      <a:pt x="3443" y="5034"/>
                    </a:cubicBezTo>
                    <a:cubicBezTo>
                      <a:pt x="4083" y="5012"/>
                      <a:pt x="4657" y="4615"/>
                      <a:pt x="4922" y="4019"/>
                    </a:cubicBezTo>
                    <a:cubicBezTo>
                      <a:pt x="5164" y="3467"/>
                      <a:pt x="5297" y="2871"/>
                      <a:pt x="5319" y="2297"/>
                    </a:cubicBezTo>
                    <a:cubicBezTo>
                      <a:pt x="5341" y="1944"/>
                      <a:pt x="5297" y="1591"/>
                      <a:pt x="5142" y="1260"/>
                    </a:cubicBezTo>
                    <a:cubicBezTo>
                      <a:pt x="4966" y="973"/>
                      <a:pt x="4701" y="731"/>
                      <a:pt x="4370" y="598"/>
                    </a:cubicBezTo>
                    <a:cubicBezTo>
                      <a:pt x="4083" y="466"/>
                      <a:pt x="3796" y="399"/>
                      <a:pt x="3487" y="355"/>
                    </a:cubicBezTo>
                    <a:cubicBezTo>
                      <a:pt x="3103" y="163"/>
                      <a:pt x="2679" y="1"/>
                      <a:pt x="22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3" name="Google Shape;1203;p43"/>
              <p:cNvSpPr/>
              <p:nvPr/>
            </p:nvSpPr>
            <p:spPr>
              <a:xfrm>
                <a:off x="3791250" y="4531375"/>
                <a:ext cx="78925" cy="26800"/>
              </a:xfrm>
              <a:custGeom>
                <a:rect b="b" l="l" r="r" t="t"/>
                <a:pathLst>
                  <a:path extrusionOk="0" h="1072" w="3157">
                    <a:moveTo>
                      <a:pt x="1214" y="1"/>
                    </a:moveTo>
                    <a:cubicBezTo>
                      <a:pt x="640" y="1"/>
                      <a:pt x="0" y="310"/>
                      <a:pt x="23" y="972"/>
                    </a:cubicBezTo>
                    <a:cubicBezTo>
                      <a:pt x="23" y="1038"/>
                      <a:pt x="78" y="1071"/>
                      <a:pt x="133" y="1071"/>
                    </a:cubicBezTo>
                    <a:cubicBezTo>
                      <a:pt x="188" y="1071"/>
                      <a:pt x="243" y="1038"/>
                      <a:pt x="243" y="972"/>
                    </a:cubicBezTo>
                    <a:cubicBezTo>
                      <a:pt x="262" y="420"/>
                      <a:pt x="840" y="278"/>
                      <a:pt x="1310" y="278"/>
                    </a:cubicBezTo>
                    <a:cubicBezTo>
                      <a:pt x="1385" y="278"/>
                      <a:pt x="1457" y="282"/>
                      <a:pt x="1523" y="288"/>
                    </a:cubicBezTo>
                    <a:cubicBezTo>
                      <a:pt x="1941" y="342"/>
                      <a:pt x="2374" y="591"/>
                      <a:pt x="2810" y="591"/>
                    </a:cubicBezTo>
                    <a:cubicBezTo>
                      <a:pt x="2903" y="591"/>
                      <a:pt x="2997" y="580"/>
                      <a:pt x="3090" y="553"/>
                    </a:cubicBezTo>
                    <a:cubicBezTo>
                      <a:pt x="3156" y="531"/>
                      <a:pt x="3156" y="442"/>
                      <a:pt x="3090" y="420"/>
                    </a:cubicBezTo>
                    <a:cubicBezTo>
                      <a:pt x="2781" y="376"/>
                      <a:pt x="2472" y="288"/>
                      <a:pt x="2163" y="177"/>
                    </a:cubicBezTo>
                    <a:cubicBezTo>
                      <a:pt x="1854" y="45"/>
                      <a:pt x="1545" y="1"/>
                      <a:pt x="12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4" name="Google Shape;1204;p43"/>
              <p:cNvSpPr/>
              <p:nvPr/>
            </p:nvSpPr>
            <p:spPr>
              <a:xfrm>
                <a:off x="3886150" y="4533225"/>
                <a:ext cx="29825" cy="11975"/>
              </a:xfrm>
              <a:custGeom>
                <a:rect b="b" l="l" r="r" t="t"/>
                <a:pathLst>
                  <a:path extrusionOk="0" h="479" w="1193">
                    <a:moveTo>
                      <a:pt x="1018" y="1"/>
                    </a:moveTo>
                    <a:cubicBezTo>
                      <a:pt x="968" y="1"/>
                      <a:pt x="922" y="11"/>
                      <a:pt x="883" y="37"/>
                    </a:cubicBezTo>
                    <a:cubicBezTo>
                      <a:pt x="795" y="59"/>
                      <a:pt x="707" y="103"/>
                      <a:pt x="618" y="125"/>
                    </a:cubicBezTo>
                    <a:cubicBezTo>
                      <a:pt x="442" y="170"/>
                      <a:pt x="265" y="214"/>
                      <a:pt x="111" y="258"/>
                    </a:cubicBezTo>
                    <a:cubicBezTo>
                      <a:pt x="45" y="258"/>
                      <a:pt x="0" y="302"/>
                      <a:pt x="0" y="368"/>
                    </a:cubicBezTo>
                    <a:cubicBezTo>
                      <a:pt x="22" y="434"/>
                      <a:pt x="67" y="479"/>
                      <a:pt x="133" y="479"/>
                    </a:cubicBezTo>
                    <a:cubicBezTo>
                      <a:pt x="309" y="434"/>
                      <a:pt x="508" y="390"/>
                      <a:pt x="685" y="324"/>
                    </a:cubicBezTo>
                    <a:lnTo>
                      <a:pt x="949" y="258"/>
                    </a:lnTo>
                    <a:cubicBezTo>
                      <a:pt x="994" y="236"/>
                      <a:pt x="1038" y="214"/>
                      <a:pt x="1082" y="192"/>
                    </a:cubicBezTo>
                    <a:cubicBezTo>
                      <a:pt x="1126" y="170"/>
                      <a:pt x="1148" y="125"/>
                      <a:pt x="1170" y="103"/>
                    </a:cubicBezTo>
                    <a:cubicBezTo>
                      <a:pt x="1192" y="59"/>
                      <a:pt x="1170" y="15"/>
                      <a:pt x="1126" y="15"/>
                    </a:cubicBezTo>
                    <a:cubicBezTo>
                      <a:pt x="1089" y="6"/>
                      <a:pt x="1053" y="1"/>
                      <a:pt x="10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5" name="Google Shape;1205;p43"/>
              <p:cNvSpPr/>
              <p:nvPr/>
            </p:nvSpPr>
            <p:spPr>
              <a:xfrm>
                <a:off x="3808350" y="4484475"/>
                <a:ext cx="80025" cy="38700"/>
              </a:xfrm>
              <a:custGeom>
                <a:rect b="b" l="l" r="r" t="t"/>
                <a:pathLst>
                  <a:path extrusionOk="0" h="1548" w="3201">
                    <a:moveTo>
                      <a:pt x="1325" y="1"/>
                    </a:moveTo>
                    <a:cubicBezTo>
                      <a:pt x="994" y="45"/>
                      <a:pt x="685" y="200"/>
                      <a:pt x="486" y="464"/>
                    </a:cubicBezTo>
                    <a:cubicBezTo>
                      <a:pt x="221" y="729"/>
                      <a:pt x="45" y="1060"/>
                      <a:pt x="1" y="1435"/>
                    </a:cubicBezTo>
                    <a:cubicBezTo>
                      <a:pt x="1" y="1485"/>
                      <a:pt x="50" y="1547"/>
                      <a:pt x="103" y="1547"/>
                    </a:cubicBezTo>
                    <a:cubicBezTo>
                      <a:pt x="121" y="1547"/>
                      <a:pt x="139" y="1540"/>
                      <a:pt x="155" y="1524"/>
                    </a:cubicBezTo>
                    <a:cubicBezTo>
                      <a:pt x="376" y="1281"/>
                      <a:pt x="464" y="950"/>
                      <a:pt x="663" y="685"/>
                    </a:cubicBezTo>
                    <a:cubicBezTo>
                      <a:pt x="847" y="439"/>
                      <a:pt x="1145" y="308"/>
                      <a:pt x="1452" y="308"/>
                    </a:cubicBezTo>
                    <a:cubicBezTo>
                      <a:pt x="1476" y="308"/>
                      <a:pt x="1500" y="308"/>
                      <a:pt x="1523" y="310"/>
                    </a:cubicBezTo>
                    <a:cubicBezTo>
                      <a:pt x="1788" y="354"/>
                      <a:pt x="2053" y="420"/>
                      <a:pt x="2318" y="531"/>
                    </a:cubicBezTo>
                    <a:cubicBezTo>
                      <a:pt x="2561" y="619"/>
                      <a:pt x="2825" y="663"/>
                      <a:pt x="3090" y="663"/>
                    </a:cubicBezTo>
                    <a:cubicBezTo>
                      <a:pt x="3201" y="641"/>
                      <a:pt x="3179" y="486"/>
                      <a:pt x="3068" y="486"/>
                    </a:cubicBezTo>
                    <a:cubicBezTo>
                      <a:pt x="2759" y="464"/>
                      <a:pt x="2450" y="376"/>
                      <a:pt x="2185" y="222"/>
                    </a:cubicBezTo>
                    <a:cubicBezTo>
                      <a:pt x="1921" y="89"/>
                      <a:pt x="1634" y="1"/>
                      <a:pt x="13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6" name="Google Shape;1206;p43"/>
              <p:cNvSpPr/>
              <p:nvPr/>
            </p:nvSpPr>
            <p:spPr>
              <a:xfrm>
                <a:off x="3812275" y="4583375"/>
                <a:ext cx="85325" cy="30350"/>
              </a:xfrm>
              <a:custGeom>
                <a:rect b="b" l="l" r="r" t="t"/>
                <a:pathLst>
                  <a:path extrusionOk="0" h="1214" w="3413">
                    <a:moveTo>
                      <a:pt x="119" y="1"/>
                    </a:moveTo>
                    <a:cubicBezTo>
                      <a:pt x="70" y="1"/>
                      <a:pt x="20" y="28"/>
                      <a:pt x="20" y="84"/>
                    </a:cubicBezTo>
                    <a:cubicBezTo>
                      <a:pt x="1" y="709"/>
                      <a:pt x="518" y="1213"/>
                      <a:pt x="1111" y="1213"/>
                    </a:cubicBezTo>
                    <a:cubicBezTo>
                      <a:pt x="1188" y="1213"/>
                      <a:pt x="1266" y="1205"/>
                      <a:pt x="1344" y="1187"/>
                    </a:cubicBezTo>
                    <a:cubicBezTo>
                      <a:pt x="1565" y="1143"/>
                      <a:pt x="1742" y="1077"/>
                      <a:pt x="1962" y="1055"/>
                    </a:cubicBezTo>
                    <a:cubicBezTo>
                      <a:pt x="2015" y="1049"/>
                      <a:pt x="2069" y="1046"/>
                      <a:pt x="2122" y="1046"/>
                    </a:cubicBezTo>
                    <a:cubicBezTo>
                      <a:pt x="2267" y="1046"/>
                      <a:pt x="2413" y="1067"/>
                      <a:pt x="2558" y="1099"/>
                    </a:cubicBezTo>
                    <a:cubicBezTo>
                      <a:pt x="2631" y="1111"/>
                      <a:pt x="2717" y="1120"/>
                      <a:pt x="2806" y="1120"/>
                    </a:cubicBezTo>
                    <a:cubicBezTo>
                      <a:pt x="3042" y="1120"/>
                      <a:pt x="3301" y="1058"/>
                      <a:pt x="3397" y="834"/>
                    </a:cubicBezTo>
                    <a:cubicBezTo>
                      <a:pt x="3413" y="739"/>
                      <a:pt x="3348" y="666"/>
                      <a:pt x="3278" y="666"/>
                    </a:cubicBezTo>
                    <a:cubicBezTo>
                      <a:pt x="3251" y="666"/>
                      <a:pt x="3223" y="677"/>
                      <a:pt x="3198" y="702"/>
                    </a:cubicBezTo>
                    <a:cubicBezTo>
                      <a:pt x="3110" y="768"/>
                      <a:pt x="2977" y="812"/>
                      <a:pt x="2867" y="834"/>
                    </a:cubicBezTo>
                    <a:cubicBezTo>
                      <a:pt x="2713" y="834"/>
                      <a:pt x="2580" y="812"/>
                      <a:pt x="2426" y="790"/>
                    </a:cubicBezTo>
                    <a:cubicBezTo>
                      <a:pt x="2328" y="776"/>
                      <a:pt x="2230" y="769"/>
                      <a:pt x="2133" y="769"/>
                    </a:cubicBezTo>
                    <a:cubicBezTo>
                      <a:pt x="1923" y="769"/>
                      <a:pt x="1717" y="803"/>
                      <a:pt x="1521" y="878"/>
                    </a:cubicBezTo>
                    <a:cubicBezTo>
                      <a:pt x="1389" y="929"/>
                      <a:pt x="1249" y="956"/>
                      <a:pt x="1109" y="956"/>
                    </a:cubicBezTo>
                    <a:cubicBezTo>
                      <a:pt x="945" y="956"/>
                      <a:pt x="782" y="918"/>
                      <a:pt x="638" y="834"/>
                    </a:cubicBezTo>
                    <a:cubicBezTo>
                      <a:pt x="373" y="680"/>
                      <a:pt x="219" y="393"/>
                      <a:pt x="219" y="84"/>
                    </a:cubicBezTo>
                    <a:cubicBezTo>
                      <a:pt x="219" y="28"/>
                      <a:pt x="169" y="1"/>
                      <a:pt x="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7" name="Google Shape;1207;p43"/>
              <p:cNvSpPr/>
              <p:nvPr/>
            </p:nvSpPr>
            <p:spPr>
              <a:xfrm>
                <a:off x="3609175" y="4599225"/>
                <a:ext cx="150650" cy="139075"/>
              </a:xfrm>
              <a:custGeom>
                <a:rect b="b" l="l" r="r" t="t"/>
                <a:pathLst>
                  <a:path extrusionOk="0" h="5563" w="6026">
                    <a:moveTo>
                      <a:pt x="2918" y="1"/>
                    </a:moveTo>
                    <a:cubicBezTo>
                      <a:pt x="2651" y="1"/>
                      <a:pt x="2380" y="54"/>
                      <a:pt x="2119" y="156"/>
                    </a:cubicBezTo>
                    <a:cubicBezTo>
                      <a:pt x="1788" y="332"/>
                      <a:pt x="1501" y="619"/>
                      <a:pt x="1303" y="928"/>
                    </a:cubicBezTo>
                    <a:lnTo>
                      <a:pt x="552" y="1944"/>
                    </a:lnTo>
                    <a:cubicBezTo>
                      <a:pt x="287" y="2297"/>
                      <a:pt x="0" y="2628"/>
                      <a:pt x="177" y="3091"/>
                    </a:cubicBezTo>
                    <a:cubicBezTo>
                      <a:pt x="354" y="3488"/>
                      <a:pt x="530" y="3886"/>
                      <a:pt x="751" y="4261"/>
                    </a:cubicBezTo>
                    <a:cubicBezTo>
                      <a:pt x="905" y="4614"/>
                      <a:pt x="1126" y="4945"/>
                      <a:pt x="1391" y="5232"/>
                    </a:cubicBezTo>
                    <a:cubicBezTo>
                      <a:pt x="1678" y="5453"/>
                      <a:pt x="2031" y="5563"/>
                      <a:pt x="2384" y="5563"/>
                    </a:cubicBezTo>
                    <a:cubicBezTo>
                      <a:pt x="3046" y="5563"/>
                      <a:pt x="3730" y="5430"/>
                      <a:pt x="4348" y="5166"/>
                    </a:cubicBezTo>
                    <a:cubicBezTo>
                      <a:pt x="5010" y="4923"/>
                      <a:pt x="5496" y="4305"/>
                      <a:pt x="5562" y="3599"/>
                    </a:cubicBezTo>
                    <a:cubicBezTo>
                      <a:pt x="5606" y="3444"/>
                      <a:pt x="5628" y="3290"/>
                      <a:pt x="5694" y="3135"/>
                    </a:cubicBezTo>
                    <a:cubicBezTo>
                      <a:pt x="5739" y="2959"/>
                      <a:pt x="5827" y="2782"/>
                      <a:pt x="5871" y="2584"/>
                    </a:cubicBezTo>
                    <a:cubicBezTo>
                      <a:pt x="6025" y="2230"/>
                      <a:pt x="5981" y="1811"/>
                      <a:pt x="5761" y="1480"/>
                    </a:cubicBezTo>
                    <a:cubicBezTo>
                      <a:pt x="5562" y="1281"/>
                      <a:pt x="5319" y="1127"/>
                      <a:pt x="5032" y="1017"/>
                    </a:cubicBezTo>
                    <a:lnTo>
                      <a:pt x="4944" y="972"/>
                    </a:lnTo>
                    <a:lnTo>
                      <a:pt x="4922" y="950"/>
                    </a:lnTo>
                    <a:lnTo>
                      <a:pt x="4878" y="928"/>
                    </a:lnTo>
                    <a:lnTo>
                      <a:pt x="4878" y="884"/>
                    </a:lnTo>
                    <a:cubicBezTo>
                      <a:pt x="5054" y="619"/>
                      <a:pt x="4878" y="266"/>
                      <a:pt x="4591" y="244"/>
                    </a:cubicBezTo>
                    <a:lnTo>
                      <a:pt x="4414" y="222"/>
                    </a:lnTo>
                    <a:cubicBezTo>
                      <a:pt x="4194" y="134"/>
                      <a:pt x="3973" y="112"/>
                      <a:pt x="3752" y="112"/>
                    </a:cubicBezTo>
                    <a:lnTo>
                      <a:pt x="3730" y="112"/>
                    </a:lnTo>
                    <a:cubicBezTo>
                      <a:pt x="3598" y="90"/>
                      <a:pt x="3465" y="68"/>
                      <a:pt x="3333" y="46"/>
                    </a:cubicBezTo>
                    <a:cubicBezTo>
                      <a:pt x="3197" y="15"/>
                      <a:pt x="3058" y="1"/>
                      <a:pt x="29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8" name="Google Shape;1208;p43"/>
              <p:cNvSpPr/>
              <p:nvPr/>
            </p:nvSpPr>
            <p:spPr>
              <a:xfrm>
                <a:off x="3665125" y="4602500"/>
                <a:ext cx="96350" cy="112075"/>
              </a:xfrm>
              <a:custGeom>
                <a:rect b="b" l="l" r="r" t="t"/>
                <a:pathLst>
                  <a:path extrusionOk="0" h="4483" w="3854">
                    <a:moveTo>
                      <a:pt x="2070" y="1"/>
                    </a:moveTo>
                    <a:cubicBezTo>
                      <a:pt x="1976" y="1"/>
                      <a:pt x="1962" y="159"/>
                      <a:pt x="2066" y="179"/>
                    </a:cubicBezTo>
                    <a:cubicBezTo>
                      <a:pt x="2287" y="246"/>
                      <a:pt x="2419" y="488"/>
                      <a:pt x="2375" y="709"/>
                    </a:cubicBezTo>
                    <a:cubicBezTo>
                      <a:pt x="2375" y="974"/>
                      <a:pt x="2176" y="1172"/>
                      <a:pt x="1912" y="1217"/>
                    </a:cubicBezTo>
                    <a:cubicBezTo>
                      <a:pt x="1492" y="1327"/>
                      <a:pt x="1029" y="1437"/>
                      <a:pt x="1073" y="1967"/>
                    </a:cubicBezTo>
                    <a:cubicBezTo>
                      <a:pt x="1073" y="2077"/>
                      <a:pt x="1139" y="2210"/>
                      <a:pt x="1029" y="2298"/>
                    </a:cubicBezTo>
                    <a:cubicBezTo>
                      <a:pt x="941" y="2342"/>
                      <a:pt x="830" y="2386"/>
                      <a:pt x="720" y="2408"/>
                    </a:cubicBezTo>
                    <a:cubicBezTo>
                      <a:pt x="499" y="2497"/>
                      <a:pt x="300" y="2651"/>
                      <a:pt x="168" y="2850"/>
                    </a:cubicBezTo>
                    <a:cubicBezTo>
                      <a:pt x="0" y="3143"/>
                      <a:pt x="111" y="3715"/>
                      <a:pt x="520" y="3715"/>
                    </a:cubicBezTo>
                    <a:cubicBezTo>
                      <a:pt x="542" y="3715"/>
                      <a:pt x="564" y="3714"/>
                      <a:pt x="587" y="3710"/>
                    </a:cubicBezTo>
                    <a:cubicBezTo>
                      <a:pt x="720" y="3688"/>
                      <a:pt x="742" y="3512"/>
                      <a:pt x="609" y="3446"/>
                    </a:cubicBezTo>
                    <a:cubicBezTo>
                      <a:pt x="455" y="3379"/>
                      <a:pt x="389" y="3181"/>
                      <a:pt x="455" y="3026"/>
                    </a:cubicBezTo>
                    <a:cubicBezTo>
                      <a:pt x="587" y="2806"/>
                      <a:pt x="852" y="2717"/>
                      <a:pt x="1073" y="2629"/>
                    </a:cubicBezTo>
                    <a:cubicBezTo>
                      <a:pt x="1272" y="2563"/>
                      <a:pt x="1426" y="2364"/>
                      <a:pt x="1404" y="2144"/>
                    </a:cubicBezTo>
                    <a:cubicBezTo>
                      <a:pt x="1404" y="2033"/>
                      <a:pt x="1404" y="1923"/>
                      <a:pt x="1404" y="1813"/>
                    </a:cubicBezTo>
                    <a:cubicBezTo>
                      <a:pt x="1448" y="1702"/>
                      <a:pt x="1536" y="1636"/>
                      <a:pt x="1625" y="1614"/>
                    </a:cubicBezTo>
                    <a:cubicBezTo>
                      <a:pt x="1845" y="1548"/>
                      <a:pt x="2066" y="1481"/>
                      <a:pt x="2265" y="1393"/>
                    </a:cubicBezTo>
                    <a:cubicBezTo>
                      <a:pt x="2397" y="1305"/>
                      <a:pt x="2485" y="1195"/>
                      <a:pt x="2552" y="1062"/>
                    </a:cubicBezTo>
                    <a:cubicBezTo>
                      <a:pt x="2574" y="1106"/>
                      <a:pt x="2618" y="1150"/>
                      <a:pt x="2684" y="1150"/>
                    </a:cubicBezTo>
                    <a:cubicBezTo>
                      <a:pt x="2696" y="1150"/>
                      <a:pt x="2708" y="1149"/>
                      <a:pt x="2720" y="1149"/>
                    </a:cubicBezTo>
                    <a:cubicBezTo>
                      <a:pt x="3012" y="1149"/>
                      <a:pt x="3243" y="1403"/>
                      <a:pt x="3412" y="1636"/>
                    </a:cubicBezTo>
                    <a:cubicBezTo>
                      <a:pt x="3655" y="1967"/>
                      <a:pt x="3501" y="2342"/>
                      <a:pt x="3302" y="2673"/>
                    </a:cubicBezTo>
                    <a:cubicBezTo>
                      <a:pt x="3147" y="2916"/>
                      <a:pt x="3015" y="3203"/>
                      <a:pt x="2949" y="3490"/>
                    </a:cubicBezTo>
                    <a:cubicBezTo>
                      <a:pt x="2971" y="3666"/>
                      <a:pt x="2971" y="3843"/>
                      <a:pt x="2949" y="4019"/>
                    </a:cubicBezTo>
                    <a:cubicBezTo>
                      <a:pt x="2905" y="4152"/>
                      <a:pt x="2772" y="4240"/>
                      <a:pt x="2728" y="4373"/>
                    </a:cubicBezTo>
                    <a:cubicBezTo>
                      <a:pt x="2728" y="4417"/>
                      <a:pt x="2728" y="4483"/>
                      <a:pt x="2794" y="4483"/>
                    </a:cubicBezTo>
                    <a:cubicBezTo>
                      <a:pt x="2949" y="4461"/>
                      <a:pt x="3081" y="4351"/>
                      <a:pt x="3125" y="4196"/>
                    </a:cubicBezTo>
                    <a:cubicBezTo>
                      <a:pt x="3192" y="4019"/>
                      <a:pt x="3236" y="3821"/>
                      <a:pt x="3214" y="3600"/>
                    </a:cubicBezTo>
                    <a:cubicBezTo>
                      <a:pt x="3214" y="3181"/>
                      <a:pt x="3567" y="2850"/>
                      <a:pt x="3699" y="2453"/>
                    </a:cubicBezTo>
                    <a:cubicBezTo>
                      <a:pt x="3854" y="2077"/>
                      <a:pt x="3765" y="1658"/>
                      <a:pt x="3501" y="1349"/>
                    </a:cubicBezTo>
                    <a:cubicBezTo>
                      <a:pt x="3324" y="1062"/>
                      <a:pt x="2993" y="886"/>
                      <a:pt x="2640" y="886"/>
                    </a:cubicBezTo>
                    <a:cubicBezTo>
                      <a:pt x="2632" y="878"/>
                      <a:pt x="2625" y="876"/>
                      <a:pt x="2618" y="876"/>
                    </a:cubicBezTo>
                    <a:cubicBezTo>
                      <a:pt x="2603" y="876"/>
                      <a:pt x="2588" y="886"/>
                      <a:pt x="2574" y="886"/>
                    </a:cubicBezTo>
                    <a:lnTo>
                      <a:pt x="2574" y="841"/>
                    </a:lnTo>
                    <a:cubicBezTo>
                      <a:pt x="2640" y="488"/>
                      <a:pt x="2419" y="135"/>
                      <a:pt x="2088" y="3"/>
                    </a:cubicBezTo>
                    <a:cubicBezTo>
                      <a:pt x="2082" y="2"/>
                      <a:pt x="2075" y="1"/>
                      <a:pt x="20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9" name="Google Shape;1209;p43"/>
              <p:cNvSpPr/>
              <p:nvPr/>
            </p:nvSpPr>
            <p:spPr>
              <a:xfrm>
                <a:off x="3609175" y="4598450"/>
                <a:ext cx="83725" cy="110100"/>
              </a:xfrm>
              <a:custGeom>
                <a:rect b="b" l="l" r="r" t="t"/>
                <a:pathLst>
                  <a:path extrusionOk="0" h="4404" w="3349">
                    <a:moveTo>
                      <a:pt x="2632" y="0"/>
                    </a:moveTo>
                    <a:cubicBezTo>
                      <a:pt x="2334" y="0"/>
                      <a:pt x="2049" y="57"/>
                      <a:pt x="1788" y="253"/>
                    </a:cubicBezTo>
                    <a:cubicBezTo>
                      <a:pt x="1325" y="606"/>
                      <a:pt x="1038" y="1092"/>
                      <a:pt x="729" y="1533"/>
                    </a:cubicBezTo>
                    <a:cubicBezTo>
                      <a:pt x="398" y="1975"/>
                      <a:pt x="0" y="2372"/>
                      <a:pt x="89" y="2946"/>
                    </a:cubicBezTo>
                    <a:cubicBezTo>
                      <a:pt x="133" y="3210"/>
                      <a:pt x="221" y="3453"/>
                      <a:pt x="376" y="3674"/>
                    </a:cubicBezTo>
                    <a:cubicBezTo>
                      <a:pt x="508" y="3939"/>
                      <a:pt x="663" y="4159"/>
                      <a:pt x="839" y="4380"/>
                    </a:cubicBezTo>
                    <a:cubicBezTo>
                      <a:pt x="855" y="4396"/>
                      <a:pt x="874" y="4403"/>
                      <a:pt x="893" y="4403"/>
                    </a:cubicBezTo>
                    <a:cubicBezTo>
                      <a:pt x="953" y="4403"/>
                      <a:pt x="1016" y="4336"/>
                      <a:pt x="1016" y="4270"/>
                    </a:cubicBezTo>
                    <a:cubicBezTo>
                      <a:pt x="972" y="4049"/>
                      <a:pt x="861" y="3850"/>
                      <a:pt x="729" y="3674"/>
                    </a:cubicBezTo>
                    <a:cubicBezTo>
                      <a:pt x="574" y="3475"/>
                      <a:pt x="464" y="3232"/>
                      <a:pt x="398" y="2990"/>
                    </a:cubicBezTo>
                    <a:cubicBezTo>
                      <a:pt x="287" y="2482"/>
                      <a:pt x="685" y="2063"/>
                      <a:pt x="972" y="1688"/>
                    </a:cubicBezTo>
                    <a:cubicBezTo>
                      <a:pt x="1214" y="1268"/>
                      <a:pt x="1523" y="893"/>
                      <a:pt x="1854" y="540"/>
                    </a:cubicBezTo>
                    <a:cubicBezTo>
                      <a:pt x="2150" y="261"/>
                      <a:pt x="2483" y="189"/>
                      <a:pt x="2843" y="189"/>
                    </a:cubicBezTo>
                    <a:cubicBezTo>
                      <a:pt x="2966" y="189"/>
                      <a:pt x="3093" y="198"/>
                      <a:pt x="3223" y="209"/>
                    </a:cubicBezTo>
                    <a:cubicBezTo>
                      <a:pt x="3231" y="211"/>
                      <a:pt x="3239" y="211"/>
                      <a:pt x="3246" y="211"/>
                    </a:cubicBezTo>
                    <a:cubicBezTo>
                      <a:pt x="3336" y="211"/>
                      <a:pt x="3348" y="95"/>
                      <a:pt x="3267" y="54"/>
                    </a:cubicBezTo>
                    <a:cubicBezTo>
                      <a:pt x="3051" y="27"/>
                      <a:pt x="2838" y="0"/>
                      <a:pt x="26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210" name="Google Shape;1210;p43"/>
          <p:cNvGrpSpPr/>
          <p:nvPr/>
        </p:nvGrpSpPr>
        <p:grpSpPr>
          <a:xfrm>
            <a:off x="7771254" y="2405597"/>
            <a:ext cx="1087287" cy="1087122"/>
            <a:chOff x="7311510" y="2880678"/>
            <a:chExt cx="898882" cy="898745"/>
          </a:xfrm>
        </p:grpSpPr>
        <p:grpSp>
          <p:nvGrpSpPr>
            <p:cNvPr id="1211" name="Google Shape;1211;p43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212" name="Google Shape;1212;p43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3" name="Google Shape;1213;p43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4" name="Google Shape;1214;p43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15" name="Google Shape;1215;p43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216" name="Google Shape;1216;p43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7" name="Google Shape;1217;p43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8" name="Google Shape;1218;p43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219" name="Google Shape;1219;p43"/>
          <p:cNvGrpSpPr/>
          <p:nvPr/>
        </p:nvGrpSpPr>
        <p:grpSpPr>
          <a:xfrm rot="2078006">
            <a:off x="4777070" y="4145750"/>
            <a:ext cx="728343" cy="728284"/>
            <a:chOff x="7311510" y="2880678"/>
            <a:chExt cx="898882" cy="898745"/>
          </a:xfrm>
        </p:grpSpPr>
        <p:grpSp>
          <p:nvGrpSpPr>
            <p:cNvPr id="1220" name="Google Shape;1220;p43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221" name="Google Shape;1221;p43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2" name="Google Shape;1222;p43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3" name="Google Shape;1223;p43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24" name="Google Shape;1224;p43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225" name="Google Shape;1225;p43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6" name="Google Shape;1226;p43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7" name="Google Shape;1227;p43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228" name="Google Shape;1228;p43"/>
          <p:cNvGrpSpPr/>
          <p:nvPr/>
        </p:nvGrpSpPr>
        <p:grpSpPr>
          <a:xfrm rot="797021">
            <a:off x="739107" y="627076"/>
            <a:ext cx="942804" cy="942681"/>
            <a:chOff x="7311510" y="2880678"/>
            <a:chExt cx="898882" cy="898745"/>
          </a:xfrm>
        </p:grpSpPr>
        <p:grpSp>
          <p:nvGrpSpPr>
            <p:cNvPr id="1229" name="Google Shape;1229;p43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230" name="Google Shape;1230;p43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1" name="Google Shape;1231;p43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2" name="Google Shape;1232;p43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33" name="Google Shape;1233;p43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234" name="Google Shape;1234;p43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5" name="Google Shape;1235;p43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6" name="Google Shape;1236;p43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237" name="Google Shape;1237;p43"/>
          <p:cNvSpPr txBox="1"/>
          <p:nvPr/>
        </p:nvSpPr>
        <p:spPr>
          <a:xfrm>
            <a:off x="2061650" y="3789013"/>
            <a:ext cx="50286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Noto Sans TC"/>
                <a:ea typeface="Noto Sans TC"/>
                <a:cs typeface="Noto Sans TC"/>
                <a:sym typeface="Noto Sans TC"/>
              </a:rPr>
              <a:t>羅桓希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" sz="1800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rPr>
              <a:t>Nimin</a:t>
            </a:r>
            <a:endParaRPr b="1" sz="1800">
              <a:solidFill>
                <a:schemeClr val="dk1"/>
              </a:solidFill>
              <a:latin typeface="Epilogue"/>
              <a:ea typeface="Epilogue"/>
              <a:cs typeface="Epilogue"/>
              <a:sym typeface="Epilog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6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7" name="Google Shape;1417;p52" title="WhiteRabbit_SF-Injury_750_1_These-are-the-Most-Common-Ways-That-Kids-Get-Hurt-in-Florida.jpg"/>
          <p:cNvPicPr preferRelativeResize="0"/>
          <p:nvPr/>
        </p:nvPicPr>
        <p:blipFill rotWithShape="1">
          <a:blip r:embed="rId3">
            <a:alphaModFix/>
          </a:blip>
          <a:srcRect b="0" l="21120" r="19633" t="0"/>
          <a:stretch/>
        </p:blipFill>
        <p:spPr>
          <a:xfrm flipH="1">
            <a:off x="4572000" y="0"/>
            <a:ext cx="4572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p52"/>
          <p:cNvSpPr/>
          <p:nvPr/>
        </p:nvSpPr>
        <p:spPr>
          <a:xfrm>
            <a:off x="4538250" y="0"/>
            <a:ext cx="1112026" cy="5143466"/>
          </a:xfrm>
          <a:custGeom>
            <a:rect b="b" l="l" r="r" t="t"/>
            <a:pathLst>
              <a:path extrusionOk="0" h="32088" w="12646">
                <a:moveTo>
                  <a:pt x="200" y="1"/>
                </a:moveTo>
                <a:lnTo>
                  <a:pt x="1" y="32085"/>
                </a:lnTo>
                <a:cubicBezTo>
                  <a:pt x="47" y="32087"/>
                  <a:pt x="94" y="32088"/>
                  <a:pt x="140" y="32088"/>
                </a:cubicBezTo>
                <a:cubicBezTo>
                  <a:pt x="2398" y="32088"/>
                  <a:pt x="4400" y="30325"/>
                  <a:pt x="5278" y="28252"/>
                </a:cubicBezTo>
                <a:cubicBezTo>
                  <a:pt x="6199" y="26136"/>
                  <a:pt x="6174" y="23722"/>
                  <a:pt x="5950" y="21407"/>
                </a:cubicBezTo>
                <a:cubicBezTo>
                  <a:pt x="5726" y="19092"/>
                  <a:pt x="5327" y="16802"/>
                  <a:pt x="5551" y="14487"/>
                </a:cubicBezTo>
                <a:cubicBezTo>
                  <a:pt x="5775" y="12421"/>
                  <a:pt x="6472" y="10405"/>
                  <a:pt x="7642" y="8688"/>
                </a:cubicBezTo>
                <a:cubicBezTo>
                  <a:pt x="9509" y="5875"/>
                  <a:pt x="12645" y="3336"/>
                  <a:pt x="1222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19" name="Google Shape;1419;p52"/>
          <p:cNvGrpSpPr/>
          <p:nvPr/>
        </p:nvGrpSpPr>
        <p:grpSpPr>
          <a:xfrm>
            <a:off x="3961826" y="641731"/>
            <a:ext cx="968365" cy="968218"/>
            <a:chOff x="7311510" y="2880678"/>
            <a:chExt cx="898882" cy="898745"/>
          </a:xfrm>
        </p:grpSpPr>
        <p:grpSp>
          <p:nvGrpSpPr>
            <p:cNvPr id="1420" name="Google Shape;1420;p52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421" name="Google Shape;1421;p52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2" name="Google Shape;1422;p52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3" name="Google Shape;1423;p52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24" name="Google Shape;1424;p52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425" name="Google Shape;1425;p52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6" name="Google Shape;1426;p52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7" name="Google Shape;1427;p52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428" name="Google Shape;1428;p52"/>
          <p:cNvGrpSpPr/>
          <p:nvPr/>
        </p:nvGrpSpPr>
        <p:grpSpPr>
          <a:xfrm rot="1785341">
            <a:off x="3990165" y="4167594"/>
            <a:ext cx="650749" cy="650650"/>
            <a:chOff x="7311510" y="2880678"/>
            <a:chExt cx="898882" cy="898745"/>
          </a:xfrm>
        </p:grpSpPr>
        <p:grpSp>
          <p:nvGrpSpPr>
            <p:cNvPr id="1429" name="Google Shape;1429;p52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430" name="Google Shape;1430;p52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1" name="Google Shape;1431;p52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2" name="Google Shape;1432;p52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33" name="Google Shape;1433;p52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434" name="Google Shape;1434;p52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5" name="Google Shape;1435;p52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6" name="Google Shape;1436;p52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437" name="Google Shape;1437;p52"/>
          <p:cNvGrpSpPr/>
          <p:nvPr/>
        </p:nvGrpSpPr>
        <p:grpSpPr>
          <a:xfrm>
            <a:off x="7818502" y="2099897"/>
            <a:ext cx="1821649" cy="3251149"/>
            <a:chOff x="7818502" y="2099897"/>
            <a:chExt cx="1821649" cy="3251149"/>
          </a:xfrm>
        </p:grpSpPr>
        <p:sp>
          <p:nvSpPr>
            <p:cNvPr id="1438" name="Google Shape;1438;p52"/>
            <p:cNvSpPr/>
            <p:nvPr/>
          </p:nvSpPr>
          <p:spPr>
            <a:xfrm flipH="1">
              <a:off x="7818502" y="2099897"/>
              <a:ext cx="1337162" cy="3083828"/>
            </a:xfrm>
            <a:custGeom>
              <a:rect b="b" l="l" r="r" t="t"/>
              <a:pathLst>
                <a:path extrusionOk="0" h="48166" w="20885">
                  <a:moveTo>
                    <a:pt x="1" y="1"/>
                  </a:moveTo>
                  <a:lnTo>
                    <a:pt x="1" y="47916"/>
                  </a:lnTo>
                  <a:lnTo>
                    <a:pt x="14935" y="47916"/>
                  </a:lnTo>
                  <a:cubicBezTo>
                    <a:pt x="15765" y="47916"/>
                    <a:pt x="16606" y="47960"/>
                    <a:pt x="17443" y="47960"/>
                  </a:cubicBezTo>
                  <a:cubicBezTo>
                    <a:pt x="17861" y="47960"/>
                    <a:pt x="18279" y="47949"/>
                    <a:pt x="18694" y="47916"/>
                  </a:cubicBezTo>
                  <a:cubicBezTo>
                    <a:pt x="20237" y="47767"/>
                    <a:pt x="20088" y="48165"/>
                    <a:pt x="20461" y="46846"/>
                  </a:cubicBezTo>
                  <a:cubicBezTo>
                    <a:pt x="20884" y="45427"/>
                    <a:pt x="20237" y="41992"/>
                    <a:pt x="19739" y="40548"/>
                  </a:cubicBezTo>
                  <a:cubicBezTo>
                    <a:pt x="19042" y="38383"/>
                    <a:pt x="17648" y="36541"/>
                    <a:pt x="15782" y="35271"/>
                  </a:cubicBezTo>
                  <a:cubicBezTo>
                    <a:pt x="14537" y="34475"/>
                    <a:pt x="13143" y="33927"/>
                    <a:pt x="12048" y="33006"/>
                  </a:cubicBezTo>
                  <a:cubicBezTo>
                    <a:pt x="9360" y="30766"/>
                    <a:pt x="8862" y="26833"/>
                    <a:pt x="9260" y="23398"/>
                  </a:cubicBezTo>
                  <a:cubicBezTo>
                    <a:pt x="9658" y="19939"/>
                    <a:pt x="10778" y="16553"/>
                    <a:pt x="10604" y="13044"/>
                  </a:cubicBezTo>
                  <a:cubicBezTo>
                    <a:pt x="10306" y="7070"/>
                    <a:pt x="5974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9" name="Google Shape;1439;p52"/>
            <p:cNvSpPr/>
            <p:nvPr/>
          </p:nvSpPr>
          <p:spPr>
            <a:xfrm flipH="1">
              <a:off x="8102207" y="2890373"/>
              <a:ext cx="1537945" cy="2460673"/>
            </a:xfrm>
            <a:custGeom>
              <a:rect b="b" l="l" r="r" t="t"/>
              <a:pathLst>
                <a:path extrusionOk="0" fill="none" h="38433" w="24021">
                  <a:moveTo>
                    <a:pt x="1" y="1"/>
                  </a:moveTo>
                  <a:cubicBezTo>
                    <a:pt x="1096" y="2664"/>
                    <a:pt x="3685" y="4407"/>
                    <a:pt x="6323" y="5601"/>
                  </a:cubicBezTo>
                  <a:cubicBezTo>
                    <a:pt x="8961" y="6771"/>
                    <a:pt x="11799" y="7543"/>
                    <a:pt x="14238" y="9111"/>
                  </a:cubicBezTo>
                  <a:cubicBezTo>
                    <a:pt x="16902" y="10828"/>
                    <a:pt x="18943" y="13392"/>
                    <a:pt x="20013" y="16379"/>
                  </a:cubicBezTo>
                  <a:cubicBezTo>
                    <a:pt x="21258" y="19963"/>
                    <a:pt x="21059" y="23846"/>
                    <a:pt x="21133" y="27630"/>
                  </a:cubicBezTo>
                  <a:cubicBezTo>
                    <a:pt x="21233" y="31438"/>
                    <a:pt x="21706" y="35446"/>
                    <a:pt x="24021" y="38433"/>
                  </a:cubicBezTo>
                </a:path>
              </a:pathLst>
            </a:custGeom>
            <a:noFill/>
            <a:ln cap="flat" cmpd="sng" w="15550">
              <a:solidFill>
                <a:schemeClr val="accent3"/>
              </a:solidFill>
              <a:prstDash val="solid"/>
              <a:miter lim="2489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0" name="Google Shape;1440;p52"/>
            <p:cNvSpPr/>
            <p:nvPr/>
          </p:nvSpPr>
          <p:spPr>
            <a:xfrm flipH="1">
              <a:off x="8366737" y="4049003"/>
              <a:ext cx="199246" cy="199246"/>
            </a:xfrm>
            <a:custGeom>
              <a:rect b="b" l="l" r="r" t="t"/>
              <a:pathLst>
                <a:path extrusionOk="0" h="3112" w="3112">
                  <a:moveTo>
                    <a:pt x="1568" y="1"/>
                  </a:moveTo>
                  <a:cubicBezTo>
                    <a:pt x="697" y="1"/>
                    <a:pt x="0" y="698"/>
                    <a:pt x="0" y="1569"/>
                  </a:cubicBezTo>
                  <a:cubicBezTo>
                    <a:pt x="0" y="2415"/>
                    <a:pt x="697" y="3112"/>
                    <a:pt x="1568" y="3112"/>
                  </a:cubicBezTo>
                  <a:cubicBezTo>
                    <a:pt x="2415" y="3112"/>
                    <a:pt x="3112" y="2415"/>
                    <a:pt x="3112" y="1569"/>
                  </a:cubicBezTo>
                  <a:cubicBezTo>
                    <a:pt x="3112" y="698"/>
                    <a:pt x="2415" y="1"/>
                    <a:pt x="1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1" name="Google Shape;1441;p52"/>
            <p:cNvSpPr/>
            <p:nvPr/>
          </p:nvSpPr>
          <p:spPr>
            <a:xfrm flipH="1">
              <a:off x="8266343" y="3430632"/>
              <a:ext cx="199246" cy="199310"/>
            </a:xfrm>
            <a:custGeom>
              <a:rect b="b" l="l" r="r" t="t"/>
              <a:pathLst>
                <a:path extrusionOk="0" h="3113" w="3112">
                  <a:moveTo>
                    <a:pt x="1544" y="1"/>
                  </a:moveTo>
                  <a:cubicBezTo>
                    <a:pt x="673" y="1"/>
                    <a:pt x="0" y="698"/>
                    <a:pt x="0" y="1569"/>
                  </a:cubicBezTo>
                  <a:cubicBezTo>
                    <a:pt x="0" y="2415"/>
                    <a:pt x="673" y="3112"/>
                    <a:pt x="1544" y="3112"/>
                  </a:cubicBezTo>
                  <a:cubicBezTo>
                    <a:pt x="2415" y="3112"/>
                    <a:pt x="3112" y="2415"/>
                    <a:pt x="3112" y="1569"/>
                  </a:cubicBezTo>
                  <a:cubicBezTo>
                    <a:pt x="3112" y="698"/>
                    <a:pt x="2415" y="1"/>
                    <a:pt x="15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2" name="Google Shape;1442;p52"/>
            <p:cNvSpPr/>
            <p:nvPr/>
          </p:nvSpPr>
          <p:spPr>
            <a:xfrm flipH="1">
              <a:off x="8067092" y="3806790"/>
              <a:ext cx="116397" cy="99495"/>
            </a:xfrm>
            <a:custGeom>
              <a:rect b="b" l="l" r="r" t="t"/>
              <a:pathLst>
                <a:path extrusionOk="0" h="1554" w="1818">
                  <a:moveTo>
                    <a:pt x="1021" y="0"/>
                  </a:moveTo>
                  <a:cubicBezTo>
                    <a:pt x="349" y="0"/>
                    <a:pt x="0" y="846"/>
                    <a:pt x="473" y="1319"/>
                  </a:cubicBezTo>
                  <a:cubicBezTo>
                    <a:pt x="635" y="1481"/>
                    <a:pt x="834" y="1554"/>
                    <a:pt x="1028" y="1554"/>
                  </a:cubicBezTo>
                  <a:cubicBezTo>
                    <a:pt x="1432" y="1554"/>
                    <a:pt x="1817" y="1242"/>
                    <a:pt x="1817" y="772"/>
                  </a:cubicBezTo>
                  <a:cubicBezTo>
                    <a:pt x="1817" y="349"/>
                    <a:pt x="1469" y="0"/>
                    <a:pt x="1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3" name="Google Shape;1443;p52"/>
            <p:cNvSpPr/>
            <p:nvPr/>
          </p:nvSpPr>
          <p:spPr>
            <a:xfrm flipH="1">
              <a:off x="8514955" y="3174076"/>
              <a:ext cx="98855" cy="98855"/>
            </a:xfrm>
            <a:custGeom>
              <a:rect b="b" l="l" r="r" t="t"/>
              <a:pathLst>
                <a:path extrusionOk="0" h="1544" w="1544">
                  <a:moveTo>
                    <a:pt x="772" y="0"/>
                  </a:moveTo>
                  <a:cubicBezTo>
                    <a:pt x="349" y="0"/>
                    <a:pt x="1" y="349"/>
                    <a:pt x="1" y="772"/>
                  </a:cubicBezTo>
                  <a:cubicBezTo>
                    <a:pt x="1" y="1195"/>
                    <a:pt x="349" y="1544"/>
                    <a:pt x="772" y="1544"/>
                  </a:cubicBezTo>
                  <a:cubicBezTo>
                    <a:pt x="1195" y="1544"/>
                    <a:pt x="1544" y="1195"/>
                    <a:pt x="1544" y="772"/>
                  </a:cubicBezTo>
                  <a:cubicBezTo>
                    <a:pt x="1544" y="349"/>
                    <a:pt x="1195" y="0"/>
                    <a:pt x="7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44" name="Google Shape;1444;p52"/>
          <p:cNvSpPr txBox="1"/>
          <p:nvPr>
            <p:ph idx="4294967295" type="title"/>
          </p:nvPr>
        </p:nvSpPr>
        <p:spPr>
          <a:xfrm>
            <a:off x="1317150" y="2257050"/>
            <a:ext cx="3528300" cy="62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chemeClr val="accent4"/>
                </a:solidFill>
              </a:rPr>
              <a:t>g</a:t>
            </a:r>
            <a:r>
              <a:rPr lang="en" sz="5500">
                <a:solidFill>
                  <a:srgbClr val="FFD189"/>
                </a:solidFill>
              </a:rPr>
              <a:t>e</a:t>
            </a:r>
            <a:r>
              <a:rPr lang="en" sz="5500">
                <a:solidFill>
                  <a:schemeClr val="accent4"/>
                </a:solidFill>
              </a:rPr>
              <a:t>t h</a:t>
            </a:r>
            <a:r>
              <a:rPr lang="en" sz="5500">
                <a:solidFill>
                  <a:srgbClr val="FFD189"/>
                </a:solidFill>
              </a:rPr>
              <a:t>ur</a:t>
            </a:r>
            <a:r>
              <a:rPr lang="en" sz="5500">
                <a:solidFill>
                  <a:schemeClr val="accent4"/>
                </a:solidFill>
              </a:rPr>
              <a:t>t</a:t>
            </a:r>
            <a:endParaRPr sz="55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8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9" name="Google Shape;1449;p53" title="WhiteRabbit_SF-Injury_750_1_These-are-the-Most-Common-Ways-That-Kids-Get-Hurt-in-Florida.jpg"/>
          <p:cNvPicPr preferRelativeResize="0"/>
          <p:nvPr/>
        </p:nvPicPr>
        <p:blipFill rotWithShape="1">
          <a:blip r:embed="rId3">
            <a:alphaModFix/>
          </a:blip>
          <a:srcRect b="0" l="21120" r="19633" t="0"/>
          <a:stretch/>
        </p:blipFill>
        <p:spPr>
          <a:xfrm flipH="1">
            <a:off x="4572000" y="0"/>
            <a:ext cx="4572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0" name="Google Shape;1450;p53"/>
          <p:cNvSpPr/>
          <p:nvPr/>
        </p:nvSpPr>
        <p:spPr>
          <a:xfrm>
            <a:off x="4538250" y="0"/>
            <a:ext cx="1112026" cy="5143466"/>
          </a:xfrm>
          <a:custGeom>
            <a:rect b="b" l="l" r="r" t="t"/>
            <a:pathLst>
              <a:path extrusionOk="0" h="32088" w="12646">
                <a:moveTo>
                  <a:pt x="200" y="1"/>
                </a:moveTo>
                <a:lnTo>
                  <a:pt x="1" y="32085"/>
                </a:lnTo>
                <a:cubicBezTo>
                  <a:pt x="47" y="32087"/>
                  <a:pt x="94" y="32088"/>
                  <a:pt x="140" y="32088"/>
                </a:cubicBezTo>
                <a:cubicBezTo>
                  <a:pt x="2398" y="32088"/>
                  <a:pt x="4400" y="30325"/>
                  <a:pt x="5278" y="28252"/>
                </a:cubicBezTo>
                <a:cubicBezTo>
                  <a:pt x="6199" y="26136"/>
                  <a:pt x="6174" y="23722"/>
                  <a:pt x="5950" y="21407"/>
                </a:cubicBezTo>
                <a:cubicBezTo>
                  <a:pt x="5726" y="19092"/>
                  <a:pt x="5327" y="16802"/>
                  <a:pt x="5551" y="14487"/>
                </a:cubicBezTo>
                <a:cubicBezTo>
                  <a:pt x="5775" y="12421"/>
                  <a:pt x="6472" y="10405"/>
                  <a:pt x="7642" y="8688"/>
                </a:cubicBezTo>
                <a:cubicBezTo>
                  <a:pt x="9509" y="5875"/>
                  <a:pt x="12645" y="3336"/>
                  <a:pt x="1222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51" name="Google Shape;1451;p53"/>
          <p:cNvGrpSpPr/>
          <p:nvPr/>
        </p:nvGrpSpPr>
        <p:grpSpPr>
          <a:xfrm>
            <a:off x="3961826" y="641731"/>
            <a:ext cx="968365" cy="968218"/>
            <a:chOff x="7311510" y="2880678"/>
            <a:chExt cx="898882" cy="898745"/>
          </a:xfrm>
        </p:grpSpPr>
        <p:grpSp>
          <p:nvGrpSpPr>
            <p:cNvPr id="1452" name="Google Shape;1452;p53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453" name="Google Shape;1453;p53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4" name="Google Shape;1454;p53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5" name="Google Shape;1455;p53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56" name="Google Shape;1456;p53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457" name="Google Shape;1457;p53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8" name="Google Shape;1458;p53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9" name="Google Shape;1459;p53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460" name="Google Shape;1460;p53"/>
          <p:cNvGrpSpPr/>
          <p:nvPr/>
        </p:nvGrpSpPr>
        <p:grpSpPr>
          <a:xfrm rot="1785341">
            <a:off x="3990165" y="4167594"/>
            <a:ext cx="650749" cy="650650"/>
            <a:chOff x="7311510" y="2880678"/>
            <a:chExt cx="898882" cy="898745"/>
          </a:xfrm>
        </p:grpSpPr>
        <p:grpSp>
          <p:nvGrpSpPr>
            <p:cNvPr id="1461" name="Google Shape;1461;p53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462" name="Google Shape;1462;p53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3" name="Google Shape;1463;p53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4" name="Google Shape;1464;p53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65" name="Google Shape;1465;p53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466" name="Google Shape;1466;p53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7" name="Google Shape;1467;p53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8" name="Google Shape;1468;p53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469" name="Google Shape;1469;p53"/>
          <p:cNvGrpSpPr/>
          <p:nvPr/>
        </p:nvGrpSpPr>
        <p:grpSpPr>
          <a:xfrm>
            <a:off x="7818502" y="2099897"/>
            <a:ext cx="1821649" cy="3251149"/>
            <a:chOff x="7818502" y="2099897"/>
            <a:chExt cx="1821649" cy="3251149"/>
          </a:xfrm>
        </p:grpSpPr>
        <p:sp>
          <p:nvSpPr>
            <p:cNvPr id="1470" name="Google Shape;1470;p53"/>
            <p:cNvSpPr/>
            <p:nvPr/>
          </p:nvSpPr>
          <p:spPr>
            <a:xfrm flipH="1">
              <a:off x="7818502" y="2099897"/>
              <a:ext cx="1337162" cy="3083828"/>
            </a:xfrm>
            <a:custGeom>
              <a:rect b="b" l="l" r="r" t="t"/>
              <a:pathLst>
                <a:path extrusionOk="0" h="48166" w="20885">
                  <a:moveTo>
                    <a:pt x="1" y="1"/>
                  </a:moveTo>
                  <a:lnTo>
                    <a:pt x="1" y="47916"/>
                  </a:lnTo>
                  <a:lnTo>
                    <a:pt x="14935" y="47916"/>
                  </a:lnTo>
                  <a:cubicBezTo>
                    <a:pt x="15765" y="47916"/>
                    <a:pt x="16606" y="47960"/>
                    <a:pt x="17443" y="47960"/>
                  </a:cubicBezTo>
                  <a:cubicBezTo>
                    <a:pt x="17861" y="47960"/>
                    <a:pt x="18279" y="47949"/>
                    <a:pt x="18694" y="47916"/>
                  </a:cubicBezTo>
                  <a:cubicBezTo>
                    <a:pt x="20237" y="47767"/>
                    <a:pt x="20088" y="48165"/>
                    <a:pt x="20461" y="46846"/>
                  </a:cubicBezTo>
                  <a:cubicBezTo>
                    <a:pt x="20884" y="45427"/>
                    <a:pt x="20237" y="41992"/>
                    <a:pt x="19739" y="40548"/>
                  </a:cubicBezTo>
                  <a:cubicBezTo>
                    <a:pt x="19042" y="38383"/>
                    <a:pt x="17648" y="36541"/>
                    <a:pt x="15782" y="35271"/>
                  </a:cubicBezTo>
                  <a:cubicBezTo>
                    <a:pt x="14537" y="34475"/>
                    <a:pt x="13143" y="33927"/>
                    <a:pt x="12048" y="33006"/>
                  </a:cubicBezTo>
                  <a:cubicBezTo>
                    <a:pt x="9360" y="30766"/>
                    <a:pt x="8862" y="26833"/>
                    <a:pt x="9260" y="23398"/>
                  </a:cubicBezTo>
                  <a:cubicBezTo>
                    <a:pt x="9658" y="19939"/>
                    <a:pt x="10778" y="16553"/>
                    <a:pt x="10604" y="13044"/>
                  </a:cubicBezTo>
                  <a:cubicBezTo>
                    <a:pt x="10306" y="7070"/>
                    <a:pt x="5974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53"/>
            <p:cNvSpPr/>
            <p:nvPr/>
          </p:nvSpPr>
          <p:spPr>
            <a:xfrm flipH="1">
              <a:off x="8102207" y="2890373"/>
              <a:ext cx="1537945" cy="2460673"/>
            </a:xfrm>
            <a:custGeom>
              <a:rect b="b" l="l" r="r" t="t"/>
              <a:pathLst>
                <a:path extrusionOk="0" fill="none" h="38433" w="24021">
                  <a:moveTo>
                    <a:pt x="1" y="1"/>
                  </a:moveTo>
                  <a:cubicBezTo>
                    <a:pt x="1096" y="2664"/>
                    <a:pt x="3685" y="4407"/>
                    <a:pt x="6323" y="5601"/>
                  </a:cubicBezTo>
                  <a:cubicBezTo>
                    <a:pt x="8961" y="6771"/>
                    <a:pt x="11799" y="7543"/>
                    <a:pt x="14238" y="9111"/>
                  </a:cubicBezTo>
                  <a:cubicBezTo>
                    <a:pt x="16902" y="10828"/>
                    <a:pt x="18943" y="13392"/>
                    <a:pt x="20013" y="16379"/>
                  </a:cubicBezTo>
                  <a:cubicBezTo>
                    <a:pt x="21258" y="19963"/>
                    <a:pt x="21059" y="23846"/>
                    <a:pt x="21133" y="27630"/>
                  </a:cubicBezTo>
                  <a:cubicBezTo>
                    <a:pt x="21233" y="31438"/>
                    <a:pt x="21706" y="35446"/>
                    <a:pt x="24021" y="38433"/>
                  </a:cubicBezTo>
                </a:path>
              </a:pathLst>
            </a:custGeom>
            <a:noFill/>
            <a:ln cap="flat" cmpd="sng" w="15550">
              <a:solidFill>
                <a:schemeClr val="accent3"/>
              </a:solidFill>
              <a:prstDash val="solid"/>
              <a:miter lim="2489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53"/>
            <p:cNvSpPr/>
            <p:nvPr/>
          </p:nvSpPr>
          <p:spPr>
            <a:xfrm flipH="1">
              <a:off x="8366737" y="4049003"/>
              <a:ext cx="199246" cy="199246"/>
            </a:xfrm>
            <a:custGeom>
              <a:rect b="b" l="l" r="r" t="t"/>
              <a:pathLst>
                <a:path extrusionOk="0" h="3112" w="3112">
                  <a:moveTo>
                    <a:pt x="1568" y="1"/>
                  </a:moveTo>
                  <a:cubicBezTo>
                    <a:pt x="697" y="1"/>
                    <a:pt x="0" y="698"/>
                    <a:pt x="0" y="1569"/>
                  </a:cubicBezTo>
                  <a:cubicBezTo>
                    <a:pt x="0" y="2415"/>
                    <a:pt x="697" y="3112"/>
                    <a:pt x="1568" y="3112"/>
                  </a:cubicBezTo>
                  <a:cubicBezTo>
                    <a:pt x="2415" y="3112"/>
                    <a:pt x="3112" y="2415"/>
                    <a:pt x="3112" y="1569"/>
                  </a:cubicBezTo>
                  <a:cubicBezTo>
                    <a:pt x="3112" y="698"/>
                    <a:pt x="2415" y="1"/>
                    <a:pt x="1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53"/>
            <p:cNvSpPr/>
            <p:nvPr/>
          </p:nvSpPr>
          <p:spPr>
            <a:xfrm flipH="1">
              <a:off x="8266343" y="3430632"/>
              <a:ext cx="199246" cy="199310"/>
            </a:xfrm>
            <a:custGeom>
              <a:rect b="b" l="l" r="r" t="t"/>
              <a:pathLst>
                <a:path extrusionOk="0" h="3113" w="3112">
                  <a:moveTo>
                    <a:pt x="1544" y="1"/>
                  </a:moveTo>
                  <a:cubicBezTo>
                    <a:pt x="673" y="1"/>
                    <a:pt x="0" y="698"/>
                    <a:pt x="0" y="1569"/>
                  </a:cubicBezTo>
                  <a:cubicBezTo>
                    <a:pt x="0" y="2415"/>
                    <a:pt x="673" y="3112"/>
                    <a:pt x="1544" y="3112"/>
                  </a:cubicBezTo>
                  <a:cubicBezTo>
                    <a:pt x="2415" y="3112"/>
                    <a:pt x="3112" y="2415"/>
                    <a:pt x="3112" y="1569"/>
                  </a:cubicBezTo>
                  <a:cubicBezTo>
                    <a:pt x="3112" y="698"/>
                    <a:pt x="2415" y="1"/>
                    <a:pt x="15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53"/>
            <p:cNvSpPr/>
            <p:nvPr/>
          </p:nvSpPr>
          <p:spPr>
            <a:xfrm flipH="1">
              <a:off x="8067092" y="3806790"/>
              <a:ext cx="116397" cy="99495"/>
            </a:xfrm>
            <a:custGeom>
              <a:rect b="b" l="l" r="r" t="t"/>
              <a:pathLst>
                <a:path extrusionOk="0" h="1554" w="1818">
                  <a:moveTo>
                    <a:pt x="1021" y="0"/>
                  </a:moveTo>
                  <a:cubicBezTo>
                    <a:pt x="349" y="0"/>
                    <a:pt x="0" y="846"/>
                    <a:pt x="473" y="1319"/>
                  </a:cubicBezTo>
                  <a:cubicBezTo>
                    <a:pt x="635" y="1481"/>
                    <a:pt x="834" y="1554"/>
                    <a:pt x="1028" y="1554"/>
                  </a:cubicBezTo>
                  <a:cubicBezTo>
                    <a:pt x="1432" y="1554"/>
                    <a:pt x="1817" y="1242"/>
                    <a:pt x="1817" y="772"/>
                  </a:cubicBezTo>
                  <a:cubicBezTo>
                    <a:pt x="1817" y="349"/>
                    <a:pt x="1469" y="0"/>
                    <a:pt x="1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53"/>
            <p:cNvSpPr/>
            <p:nvPr/>
          </p:nvSpPr>
          <p:spPr>
            <a:xfrm flipH="1">
              <a:off x="8514955" y="3174076"/>
              <a:ext cx="98855" cy="98855"/>
            </a:xfrm>
            <a:custGeom>
              <a:rect b="b" l="l" r="r" t="t"/>
              <a:pathLst>
                <a:path extrusionOk="0" h="1544" w="1544">
                  <a:moveTo>
                    <a:pt x="772" y="0"/>
                  </a:moveTo>
                  <a:cubicBezTo>
                    <a:pt x="349" y="0"/>
                    <a:pt x="1" y="349"/>
                    <a:pt x="1" y="772"/>
                  </a:cubicBezTo>
                  <a:cubicBezTo>
                    <a:pt x="1" y="1195"/>
                    <a:pt x="349" y="1544"/>
                    <a:pt x="772" y="1544"/>
                  </a:cubicBezTo>
                  <a:cubicBezTo>
                    <a:pt x="1195" y="1544"/>
                    <a:pt x="1544" y="1195"/>
                    <a:pt x="1544" y="772"/>
                  </a:cubicBezTo>
                  <a:cubicBezTo>
                    <a:pt x="1544" y="349"/>
                    <a:pt x="1195" y="0"/>
                    <a:pt x="7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76" name="Google Shape;1476;p53"/>
          <p:cNvSpPr txBox="1"/>
          <p:nvPr>
            <p:ph idx="4294967295" type="title"/>
          </p:nvPr>
        </p:nvSpPr>
        <p:spPr>
          <a:xfrm>
            <a:off x="1657650" y="2257038"/>
            <a:ext cx="2880600" cy="62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accent4"/>
                </a:solidFill>
              </a:rPr>
              <a:t>I </a:t>
            </a:r>
            <a:r>
              <a:rPr lang="en" sz="3500">
                <a:solidFill>
                  <a:srgbClr val="FFD189"/>
                </a:solidFill>
              </a:rPr>
              <a:t>get hurt</a:t>
            </a:r>
            <a:r>
              <a:rPr lang="en" sz="3500">
                <a:solidFill>
                  <a:schemeClr val="accent4"/>
                </a:solidFill>
              </a:rPr>
              <a:t>.</a:t>
            </a:r>
            <a:endParaRPr sz="35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accent4"/>
                </a:solidFill>
              </a:rPr>
              <a:t>It is bad.</a:t>
            </a:r>
            <a:endParaRPr sz="35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0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p54"/>
          <p:cNvSpPr txBox="1"/>
          <p:nvPr>
            <p:ph type="title"/>
          </p:nvPr>
        </p:nvSpPr>
        <p:spPr>
          <a:xfrm>
            <a:off x="1648200" y="2198750"/>
            <a:ext cx="2923800" cy="62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/>
              <a:t>p</a:t>
            </a:r>
            <a:r>
              <a:rPr lang="en" sz="5500">
                <a:solidFill>
                  <a:srgbClr val="FFD189"/>
                </a:solidFill>
              </a:rPr>
              <a:t>o</a:t>
            </a:r>
            <a:r>
              <a:rPr lang="en" sz="5500"/>
              <a:t>l</a:t>
            </a:r>
            <a:r>
              <a:rPr lang="en" sz="5500">
                <a:solidFill>
                  <a:srgbClr val="FFD189"/>
                </a:solidFill>
              </a:rPr>
              <a:t>i</a:t>
            </a:r>
            <a:r>
              <a:rPr lang="en" sz="5500"/>
              <a:t>ce</a:t>
            </a:r>
            <a:endParaRPr sz="5500">
              <a:solidFill>
                <a:schemeClr val="accent5"/>
              </a:solidFill>
            </a:endParaRPr>
          </a:p>
        </p:txBody>
      </p:sp>
      <p:pic>
        <p:nvPicPr>
          <p:cNvPr id="1482" name="Google Shape;1482;p54" title="361119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954803"/>
            <a:ext cx="3233900" cy="3233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55"/>
          <p:cNvSpPr txBox="1"/>
          <p:nvPr>
            <p:ph type="title"/>
          </p:nvPr>
        </p:nvSpPr>
        <p:spPr>
          <a:xfrm>
            <a:off x="1683450" y="2191575"/>
            <a:ext cx="3160800" cy="62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The </a:t>
            </a:r>
            <a:r>
              <a:rPr lang="en" sz="3500">
                <a:solidFill>
                  <a:srgbClr val="FFD189"/>
                </a:solidFill>
              </a:rPr>
              <a:t>police</a:t>
            </a:r>
            <a:r>
              <a:rPr lang="en" sz="3500"/>
              <a:t> comes and helps us.</a:t>
            </a:r>
            <a:endParaRPr sz="3500">
              <a:solidFill>
                <a:schemeClr val="accent5"/>
              </a:solidFill>
            </a:endParaRPr>
          </a:p>
        </p:txBody>
      </p:sp>
      <p:pic>
        <p:nvPicPr>
          <p:cNvPr id="1488" name="Google Shape;1488;p55" title="361119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954803"/>
            <a:ext cx="3233900" cy="3233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2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p56"/>
          <p:cNvSpPr txBox="1"/>
          <p:nvPr>
            <p:ph idx="4294967295" type="title"/>
          </p:nvPr>
        </p:nvSpPr>
        <p:spPr>
          <a:xfrm>
            <a:off x="4572000" y="2052150"/>
            <a:ext cx="3529800" cy="10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/>
              <a:t>sw</a:t>
            </a:r>
            <a:r>
              <a:rPr lang="en" sz="5500">
                <a:solidFill>
                  <a:srgbClr val="FFD189"/>
                </a:solidFill>
              </a:rPr>
              <a:t>a</a:t>
            </a:r>
            <a:r>
              <a:rPr lang="en" sz="5500"/>
              <a:t>ll</a:t>
            </a:r>
            <a:r>
              <a:rPr lang="en" sz="5500">
                <a:solidFill>
                  <a:srgbClr val="FFD189"/>
                </a:solidFill>
              </a:rPr>
              <a:t>ow</a:t>
            </a:r>
            <a:endParaRPr sz="5500">
              <a:solidFill>
                <a:srgbClr val="FFD189"/>
              </a:solidFill>
            </a:endParaRPr>
          </a:p>
        </p:txBody>
      </p:sp>
      <p:pic>
        <p:nvPicPr>
          <p:cNvPr id="1494" name="Google Shape;1494;p56" title="how-to-swallow-pills-pop-bottle-method-diagram-edited-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2275" y="806887"/>
            <a:ext cx="3529725" cy="352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8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p57"/>
          <p:cNvSpPr txBox="1"/>
          <p:nvPr>
            <p:ph idx="4294967295" type="title"/>
          </p:nvPr>
        </p:nvSpPr>
        <p:spPr>
          <a:xfrm>
            <a:off x="4342750" y="2052150"/>
            <a:ext cx="4382700" cy="10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He </a:t>
            </a:r>
            <a:r>
              <a:rPr lang="en" sz="3500">
                <a:solidFill>
                  <a:srgbClr val="FFD189"/>
                </a:solidFill>
              </a:rPr>
              <a:t>swallows</a:t>
            </a:r>
            <a:r>
              <a:rPr lang="en" sz="3500"/>
              <a:t> pills with water.</a:t>
            </a:r>
            <a:endParaRPr sz="3500">
              <a:solidFill>
                <a:srgbClr val="FFD189"/>
              </a:solidFill>
            </a:endParaRPr>
          </a:p>
        </p:txBody>
      </p:sp>
      <p:pic>
        <p:nvPicPr>
          <p:cNvPr id="1500" name="Google Shape;1500;p57" title="how-to-swallow-pills-pop-bottle-method-diagram-edited-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2275" y="806887"/>
            <a:ext cx="3529725" cy="352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1" name="Google Shape;1501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00" y="3732125"/>
            <a:ext cx="1551000" cy="1158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02" name="Google Shape;1502;p57"/>
          <p:cNvSpPr txBox="1"/>
          <p:nvPr>
            <p:ph idx="4294967295" type="title"/>
          </p:nvPr>
        </p:nvSpPr>
        <p:spPr>
          <a:xfrm>
            <a:off x="2016500" y="3851525"/>
            <a:ext cx="1336200" cy="10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accent4"/>
                </a:solidFill>
              </a:rPr>
              <a:t>pill</a:t>
            </a:r>
            <a:endParaRPr sz="3500">
              <a:solidFill>
                <a:schemeClr val="accent4"/>
              </a:solidFill>
            </a:endParaRPr>
          </a:p>
        </p:txBody>
      </p:sp>
      <p:sp>
        <p:nvSpPr>
          <p:cNvPr id="1503" name="Google Shape;1503;p57"/>
          <p:cNvSpPr/>
          <p:nvPr/>
        </p:nvSpPr>
        <p:spPr>
          <a:xfrm flipH="1" rot="-791304">
            <a:off x="1425551" y="3753798"/>
            <a:ext cx="831018" cy="494536"/>
          </a:xfrm>
          <a:prstGeom prst="bentArrow">
            <a:avLst>
              <a:gd fmla="val 54011" name="adj1"/>
              <a:gd fmla="val 40585" name="adj2"/>
              <a:gd fmla="val 47821" name="adj3"/>
              <a:gd fmla="val 62333" name="adj4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pilogue"/>
              <a:ea typeface="Epilogue"/>
              <a:cs typeface="Epilogue"/>
              <a:sym typeface="Epilogu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7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58"/>
          <p:cNvSpPr txBox="1"/>
          <p:nvPr>
            <p:ph type="title"/>
          </p:nvPr>
        </p:nvSpPr>
        <p:spPr>
          <a:xfrm>
            <a:off x="1275125" y="2257050"/>
            <a:ext cx="3203700" cy="62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/>
              <a:t>f</a:t>
            </a:r>
            <a:r>
              <a:rPr lang="en" sz="5500">
                <a:solidFill>
                  <a:srgbClr val="FFD189"/>
                </a:solidFill>
              </a:rPr>
              <a:t>i</a:t>
            </a:r>
            <a:r>
              <a:rPr lang="en" sz="5500"/>
              <a:t>sh</a:t>
            </a:r>
            <a:r>
              <a:rPr lang="en" sz="5500">
                <a:solidFill>
                  <a:srgbClr val="FFD189"/>
                </a:solidFill>
              </a:rPr>
              <a:t>ing</a:t>
            </a:r>
            <a:endParaRPr sz="5500">
              <a:solidFill>
                <a:srgbClr val="FFD18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/>
              <a:t>n</a:t>
            </a:r>
            <a:r>
              <a:rPr lang="en" sz="5500">
                <a:solidFill>
                  <a:srgbClr val="FFD189"/>
                </a:solidFill>
              </a:rPr>
              <a:t>e</a:t>
            </a:r>
            <a:r>
              <a:rPr lang="en" sz="5500"/>
              <a:t>t</a:t>
            </a:r>
            <a:endParaRPr sz="5500"/>
          </a:p>
        </p:txBody>
      </p:sp>
      <p:pic>
        <p:nvPicPr>
          <p:cNvPr id="1509" name="Google Shape;1509;p58" title="617136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7700" y="1010825"/>
            <a:ext cx="2923800" cy="292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0" name="Google Shape;1510;p58"/>
          <p:cNvSpPr/>
          <p:nvPr/>
        </p:nvSpPr>
        <p:spPr>
          <a:xfrm>
            <a:off x="4749500" y="823825"/>
            <a:ext cx="3042000" cy="2034600"/>
          </a:xfrm>
          <a:prstGeom prst="ellipse">
            <a:avLst/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pilogue"/>
              <a:ea typeface="Epilogue"/>
              <a:cs typeface="Epilogue"/>
              <a:sym typeface="Epilogu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4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p59"/>
          <p:cNvSpPr txBox="1"/>
          <p:nvPr>
            <p:ph type="title"/>
          </p:nvPr>
        </p:nvSpPr>
        <p:spPr>
          <a:xfrm>
            <a:off x="995700" y="2257050"/>
            <a:ext cx="3576300" cy="62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He uses a </a:t>
            </a:r>
            <a:r>
              <a:rPr lang="en" sz="3500">
                <a:solidFill>
                  <a:srgbClr val="FFD189"/>
                </a:solidFill>
              </a:rPr>
              <a:t>fishing net</a:t>
            </a:r>
            <a:r>
              <a:rPr lang="en" sz="3500"/>
              <a:t> to catch fish.</a:t>
            </a:r>
            <a:endParaRPr sz="3500"/>
          </a:p>
        </p:txBody>
      </p:sp>
      <p:pic>
        <p:nvPicPr>
          <p:cNvPr id="1516" name="Google Shape;1516;p59" title="617136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7700" y="1010825"/>
            <a:ext cx="2923800" cy="292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7" name="Google Shape;1517;p59"/>
          <p:cNvSpPr/>
          <p:nvPr/>
        </p:nvSpPr>
        <p:spPr>
          <a:xfrm>
            <a:off x="4749500" y="823825"/>
            <a:ext cx="3042000" cy="2034600"/>
          </a:xfrm>
          <a:prstGeom prst="ellipse">
            <a:avLst/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pilogue"/>
              <a:ea typeface="Epilogue"/>
              <a:cs typeface="Epilogue"/>
              <a:sym typeface="Epilog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p60"/>
          <p:cNvSpPr txBox="1"/>
          <p:nvPr>
            <p:ph idx="4294967295" type="title"/>
          </p:nvPr>
        </p:nvSpPr>
        <p:spPr>
          <a:xfrm>
            <a:off x="4572000" y="2052150"/>
            <a:ext cx="3357300" cy="10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/>
              <a:t>c</a:t>
            </a:r>
            <a:r>
              <a:rPr lang="en" sz="5500">
                <a:solidFill>
                  <a:srgbClr val="FFD189"/>
                </a:solidFill>
              </a:rPr>
              <a:t>a</a:t>
            </a:r>
            <a:r>
              <a:rPr lang="en" sz="5500"/>
              <a:t>tch</a:t>
            </a:r>
            <a:endParaRPr sz="5500">
              <a:solidFill>
                <a:schemeClr val="accent3"/>
              </a:solidFill>
            </a:endParaRPr>
          </a:p>
        </p:txBody>
      </p:sp>
      <p:pic>
        <p:nvPicPr>
          <p:cNvPr id="1523" name="Google Shape;1523;p60" title="Easy-Catch-net-3_waifu2x_non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5825" y="813663"/>
            <a:ext cx="3516175" cy="351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p61"/>
          <p:cNvSpPr txBox="1"/>
          <p:nvPr>
            <p:ph idx="4294967295" type="title"/>
          </p:nvPr>
        </p:nvSpPr>
        <p:spPr>
          <a:xfrm>
            <a:off x="4801225" y="2052150"/>
            <a:ext cx="3157500" cy="10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We </a:t>
            </a:r>
            <a:r>
              <a:rPr lang="en" sz="3500">
                <a:solidFill>
                  <a:srgbClr val="FFD189"/>
                </a:solidFill>
              </a:rPr>
              <a:t>catch</a:t>
            </a:r>
            <a:r>
              <a:rPr lang="en" sz="3500"/>
              <a:t> </a:t>
            </a:r>
            <a:endParaRPr sz="3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the ball in the game.</a:t>
            </a:r>
            <a:endParaRPr sz="3500">
              <a:solidFill>
                <a:schemeClr val="accent3"/>
              </a:solidFill>
            </a:endParaRPr>
          </a:p>
        </p:txBody>
      </p:sp>
      <p:pic>
        <p:nvPicPr>
          <p:cNvPr id="1529" name="Google Shape;1529;p61" title="Easy-Catch-net-3_waifu2x_non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5825" y="813663"/>
            <a:ext cx="3516175" cy="351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4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44"/>
          <p:cNvSpPr txBox="1"/>
          <p:nvPr>
            <p:ph type="title"/>
          </p:nvPr>
        </p:nvSpPr>
        <p:spPr>
          <a:xfrm>
            <a:off x="714375" y="560825"/>
            <a:ext cx="39492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What do you see </a:t>
            </a:r>
            <a:endParaRPr sz="3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in this picture?</a:t>
            </a:r>
            <a:endParaRPr sz="31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3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62"/>
          <p:cNvSpPr txBox="1"/>
          <p:nvPr>
            <p:ph type="title"/>
          </p:nvPr>
        </p:nvSpPr>
        <p:spPr>
          <a:xfrm>
            <a:off x="1212300" y="2257050"/>
            <a:ext cx="3359700" cy="62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/>
              <a:t>d</a:t>
            </a:r>
            <a:r>
              <a:rPr lang="en" sz="5500">
                <a:solidFill>
                  <a:srgbClr val="FFD189"/>
                </a:solidFill>
              </a:rPr>
              <a:t>o</a:t>
            </a:r>
            <a:r>
              <a:rPr lang="en" sz="5500"/>
              <a:t>lph</a:t>
            </a:r>
            <a:r>
              <a:rPr lang="en" sz="5500">
                <a:solidFill>
                  <a:srgbClr val="FFD189"/>
                </a:solidFill>
              </a:rPr>
              <a:t>in</a:t>
            </a:r>
            <a:endParaRPr sz="5500">
              <a:solidFill>
                <a:srgbClr val="FFD189"/>
              </a:solidFill>
            </a:endParaRPr>
          </a:p>
        </p:txBody>
      </p:sp>
      <p:pic>
        <p:nvPicPr>
          <p:cNvPr id="1535" name="Google Shape;1535;p62" title="497383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672300" y="1147400"/>
            <a:ext cx="3007150" cy="30071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9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p63"/>
          <p:cNvSpPr txBox="1"/>
          <p:nvPr>
            <p:ph type="title"/>
          </p:nvPr>
        </p:nvSpPr>
        <p:spPr>
          <a:xfrm>
            <a:off x="1063600" y="2257050"/>
            <a:ext cx="3608700" cy="62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A </a:t>
            </a:r>
            <a:r>
              <a:rPr lang="en" sz="3500">
                <a:solidFill>
                  <a:srgbClr val="FFD189"/>
                </a:solidFill>
              </a:rPr>
              <a:t>dolphin</a:t>
            </a:r>
            <a:r>
              <a:rPr lang="en" sz="3500"/>
              <a:t> jumps out of the water.</a:t>
            </a:r>
            <a:endParaRPr sz="3500">
              <a:solidFill>
                <a:srgbClr val="FFD189"/>
              </a:solidFill>
            </a:endParaRPr>
          </a:p>
        </p:txBody>
      </p:sp>
      <p:pic>
        <p:nvPicPr>
          <p:cNvPr id="1541" name="Google Shape;1541;p63" title="497383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672300" y="1147400"/>
            <a:ext cx="3007150" cy="30071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5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" name="Google Shape;1546;p64"/>
          <p:cNvGrpSpPr/>
          <p:nvPr/>
        </p:nvGrpSpPr>
        <p:grpSpPr>
          <a:xfrm>
            <a:off x="1226775" y="2953652"/>
            <a:ext cx="1827319" cy="1386838"/>
            <a:chOff x="1033200" y="3085102"/>
            <a:chExt cx="1827319" cy="1386838"/>
          </a:xfrm>
        </p:grpSpPr>
        <p:grpSp>
          <p:nvGrpSpPr>
            <p:cNvPr id="1547" name="Google Shape;1547;p64"/>
            <p:cNvGrpSpPr/>
            <p:nvPr/>
          </p:nvGrpSpPr>
          <p:grpSpPr>
            <a:xfrm>
              <a:off x="1033200" y="3085102"/>
              <a:ext cx="1827319" cy="1386838"/>
              <a:chOff x="1033200" y="3085102"/>
              <a:chExt cx="1827319" cy="1386838"/>
            </a:xfrm>
          </p:grpSpPr>
          <p:sp>
            <p:nvSpPr>
              <p:cNvPr id="1548" name="Google Shape;1548;p64"/>
              <p:cNvSpPr/>
              <p:nvPr/>
            </p:nvSpPr>
            <p:spPr>
              <a:xfrm flipH="1">
                <a:off x="1033200" y="3085102"/>
                <a:ext cx="1827319" cy="1386838"/>
              </a:xfrm>
              <a:custGeom>
                <a:rect b="b" l="l" r="r" t="t"/>
                <a:pathLst>
                  <a:path extrusionOk="0" h="16287" w="21460">
                    <a:moveTo>
                      <a:pt x="14742" y="6449"/>
                    </a:moveTo>
                    <a:cubicBezTo>
                      <a:pt x="15137" y="6510"/>
                      <a:pt x="15441" y="6844"/>
                      <a:pt x="15441" y="7240"/>
                    </a:cubicBezTo>
                    <a:cubicBezTo>
                      <a:pt x="15472" y="7452"/>
                      <a:pt x="15289" y="7665"/>
                      <a:pt x="15076" y="7665"/>
                    </a:cubicBezTo>
                    <a:cubicBezTo>
                      <a:pt x="15058" y="7669"/>
                      <a:pt x="15039" y="7671"/>
                      <a:pt x="15020" y="7671"/>
                    </a:cubicBezTo>
                    <a:cubicBezTo>
                      <a:pt x="14726" y="7671"/>
                      <a:pt x="14377" y="7244"/>
                      <a:pt x="14377" y="6844"/>
                    </a:cubicBezTo>
                    <a:cubicBezTo>
                      <a:pt x="14377" y="6601"/>
                      <a:pt x="14468" y="6449"/>
                      <a:pt x="14742" y="6449"/>
                    </a:cubicBezTo>
                    <a:close/>
                    <a:moveTo>
                      <a:pt x="14195" y="7908"/>
                    </a:moveTo>
                    <a:cubicBezTo>
                      <a:pt x="14560" y="7908"/>
                      <a:pt x="14560" y="8212"/>
                      <a:pt x="14560" y="8455"/>
                    </a:cubicBezTo>
                    <a:cubicBezTo>
                      <a:pt x="14560" y="8686"/>
                      <a:pt x="14614" y="8944"/>
                      <a:pt x="14309" y="8944"/>
                    </a:cubicBezTo>
                    <a:cubicBezTo>
                      <a:pt x="14292" y="8944"/>
                      <a:pt x="14274" y="8943"/>
                      <a:pt x="14256" y="8942"/>
                    </a:cubicBezTo>
                    <a:cubicBezTo>
                      <a:pt x="13921" y="8911"/>
                      <a:pt x="13861" y="8638"/>
                      <a:pt x="13861" y="8334"/>
                    </a:cubicBezTo>
                    <a:cubicBezTo>
                      <a:pt x="13861" y="8121"/>
                      <a:pt x="13921" y="7908"/>
                      <a:pt x="14195" y="7908"/>
                    </a:cubicBezTo>
                    <a:close/>
                    <a:moveTo>
                      <a:pt x="15169" y="9062"/>
                    </a:moveTo>
                    <a:cubicBezTo>
                      <a:pt x="15429" y="9062"/>
                      <a:pt x="15654" y="9413"/>
                      <a:pt x="15654" y="9793"/>
                    </a:cubicBezTo>
                    <a:cubicBezTo>
                      <a:pt x="15654" y="10006"/>
                      <a:pt x="15654" y="10218"/>
                      <a:pt x="15350" y="10249"/>
                    </a:cubicBezTo>
                    <a:cubicBezTo>
                      <a:pt x="15335" y="10250"/>
                      <a:pt x="15319" y="10251"/>
                      <a:pt x="15304" y="10251"/>
                    </a:cubicBezTo>
                    <a:cubicBezTo>
                      <a:pt x="15019" y="10251"/>
                      <a:pt x="14772" y="9984"/>
                      <a:pt x="14772" y="9580"/>
                    </a:cubicBezTo>
                    <a:cubicBezTo>
                      <a:pt x="14742" y="9337"/>
                      <a:pt x="14864" y="9063"/>
                      <a:pt x="15137" y="9063"/>
                    </a:cubicBezTo>
                    <a:cubicBezTo>
                      <a:pt x="15148" y="9062"/>
                      <a:pt x="15159" y="9062"/>
                      <a:pt x="15169" y="9062"/>
                    </a:cubicBezTo>
                    <a:close/>
                    <a:moveTo>
                      <a:pt x="3526" y="12680"/>
                    </a:moveTo>
                    <a:cubicBezTo>
                      <a:pt x="3820" y="12680"/>
                      <a:pt x="3972" y="12879"/>
                      <a:pt x="3981" y="13140"/>
                    </a:cubicBezTo>
                    <a:lnTo>
                      <a:pt x="3981" y="13140"/>
                    </a:lnTo>
                    <a:cubicBezTo>
                      <a:pt x="3953" y="13335"/>
                      <a:pt x="3924" y="13504"/>
                      <a:pt x="3704" y="13504"/>
                    </a:cubicBezTo>
                    <a:cubicBezTo>
                      <a:pt x="3687" y="13504"/>
                      <a:pt x="3668" y="13503"/>
                      <a:pt x="3648" y="13501"/>
                    </a:cubicBezTo>
                    <a:cubicBezTo>
                      <a:pt x="3435" y="13471"/>
                      <a:pt x="3283" y="13288"/>
                      <a:pt x="3283" y="13076"/>
                    </a:cubicBezTo>
                    <a:cubicBezTo>
                      <a:pt x="3252" y="12893"/>
                      <a:pt x="3313" y="12680"/>
                      <a:pt x="3526" y="12680"/>
                    </a:cubicBezTo>
                    <a:close/>
                    <a:moveTo>
                      <a:pt x="9776" y="1"/>
                    </a:moveTo>
                    <a:cubicBezTo>
                      <a:pt x="9555" y="1"/>
                      <a:pt x="9331" y="51"/>
                      <a:pt x="9119" y="157"/>
                    </a:cubicBezTo>
                    <a:cubicBezTo>
                      <a:pt x="8602" y="431"/>
                      <a:pt x="8420" y="978"/>
                      <a:pt x="8511" y="1647"/>
                    </a:cubicBezTo>
                    <a:cubicBezTo>
                      <a:pt x="8624" y="2238"/>
                      <a:pt x="8997" y="2751"/>
                      <a:pt x="9607" y="2751"/>
                    </a:cubicBezTo>
                    <a:cubicBezTo>
                      <a:pt x="9655" y="2751"/>
                      <a:pt x="9706" y="2748"/>
                      <a:pt x="9757" y="2741"/>
                    </a:cubicBezTo>
                    <a:cubicBezTo>
                      <a:pt x="9848" y="2984"/>
                      <a:pt x="9879" y="3227"/>
                      <a:pt x="9909" y="3501"/>
                    </a:cubicBezTo>
                    <a:cubicBezTo>
                      <a:pt x="9879" y="3805"/>
                      <a:pt x="9514" y="3805"/>
                      <a:pt x="9271" y="3926"/>
                    </a:cubicBezTo>
                    <a:cubicBezTo>
                      <a:pt x="8876" y="4109"/>
                      <a:pt x="8480" y="4352"/>
                      <a:pt x="8146" y="4656"/>
                    </a:cubicBezTo>
                    <a:cubicBezTo>
                      <a:pt x="7204" y="5446"/>
                      <a:pt x="6505" y="6449"/>
                      <a:pt x="6079" y="7604"/>
                    </a:cubicBezTo>
                    <a:cubicBezTo>
                      <a:pt x="5897" y="8091"/>
                      <a:pt x="5593" y="8516"/>
                      <a:pt x="5198" y="8820"/>
                    </a:cubicBezTo>
                    <a:cubicBezTo>
                      <a:pt x="4468" y="9398"/>
                      <a:pt x="3830" y="10036"/>
                      <a:pt x="3283" y="10796"/>
                    </a:cubicBezTo>
                    <a:cubicBezTo>
                      <a:pt x="3070" y="11100"/>
                      <a:pt x="2736" y="11343"/>
                      <a:pt x="2371" y="11434"/>
                    </a:cubicBezTo>
                    <a:cubicBezTo>
                      <a:pt x="1094" y="11738"/>
                      <a:pt x="0" y="13653"/>
                      <a:pt x="699" y="14839"/>
                    </a:cubicBezTo>
                    <a:cubicBezTo>
                      <a:pt x="1277" y="14383"/>
                      <a:pt x="1793" y="13866"/>
                      <a:pt x="2280" y="13288"/>
                    </a:cubicBezTo>
                    <a:cubicBezTo>
                      <a:pt x="2584" y="14109"/>
                      <a:pt x="3040" y="14869"/>
                      <a:pt x="3617" y="15538"/>
                    </a:cubicBezTo>
                    <a:cubicBezTo>
                      <a:pt x="3636" y="15560"/>
                      <a:pt x="3660" y="15570"/>
                      <a:pt x="3689" y="15570"/>
                    </a:cubicBezTo>
                    <a:cubicBezTo>
                      <a:pt x="3890" y="15570"/>
                      <a:pt x="4293" y="15070"/>
                      <a:pt x="4347" y="14990"/>
                    </a:cubicBezTo>
                    <a:cubicBezTo>
                      <a:pt x="4438" y="14656"/>
                      <a:pt x="4499" y="14352"/>
                      <a:pt x="4499" y="14018"/>
                    </a:cubicBezTo>
                    <a:cubicBezTo>
                      <a:pt x="4590" y="13258"/>
                      <a:pt x="4347" y="12468"/>
                      <a:pt x="3860" y="11921"/>
                    </a:cubicBezTo>
                    <a:cubicBezTo>
                      <a:pt x="3708" y="11738"/>
                      <a:pt x="3404" y="11586"/>
                      <a:pt x="3648" y="11313"/>
                    </a:cubicBezTo>
                    <a:cubicBezTo>
                      <a:pt x="4164" y="10674"/>
                      <a:pt x="4772" y="10097"/>
                      <a:pt x="5441" y="9580"/>
                    </a:cubicBezTo>
                    <a:lnTo>
                      <a:pt x="5441" y="9580"/>
                    </a:lnTo>
                    <a:cubicBezTo>
                      <a:pt x="5411" y="9793"/>
                      <a:pt x="5380" y="10036"/>
                      <a:pt x="5411" y="10279"/>
                    </a:cubicBezTo>
                    <a:cubicBezTo>
                      <a:pt x="5380" y="10492"/>
                      <a:pt x="5319" y="10735"/>
                      <a:pt x="5319" y="10978"/>
                    </a:cubicBezTo>
                    <a:lnTo>
                      <a:pt x="5319" y="12437"/>
                    </a:lnTo>
                    <a:cubicBezTo>
                      <a:pt x="5450" y="12429"/>
                      <a:pt x="5582" y="12425"/>
                      <a:pt x="5716" y="12425"/>
                    </a:cubicBezTo>
                    <a:cubicBezTo>
                      <a:pt x="6083" y="12425"/>
                      <a:pt x="6461" y="12454"/>
                      <a:pt x="6839" y="12498"/>
                    </a:cubicBezTo>
                    <a:cubicBezTo>
                      <a:pt x="6839" y="12680"/>
                      <a:pt x="6900" y="12863"/>
                      <a:pt x="6900" y="13045"/>
                    </a:cubicBezTo>
                    <a:cubicBezTo>
                      <a:pt x="6870" y="13471"/>
                      <a:pt x="6900" y="13927"/>
                      <a:pt x="6900" y="14352"/>
                    </a:cubicBezTo>
                    <a:cubicBezTo>
                      <a:pt x="6900" y="14747"/>
                      <a:pt x="6870" y="15173"/>
                      <a:pt x="6900" y="15568"/>
                    </a:cubicBezTo>
                    <a:cubicBezTo>
                      <a:pt x="6900" y="15720"/>
                      <a:pt x="6930" y="15842"/>
                      <a:pt x="7022" y="15963"/>
                    </a:cubicBezTo>
                    <a:cubicBezTo>
                      <a:pt x="7076" y="16085"/>
                      <a:pt x="7184" y="16140"/>
                      <a:pt x="7293" y="16140"/>
                    </a:cubicBezTo>
                    <a:cubicBezTo>
                      <a:pt x="7429" y="16140"/>
                      <a:pt x="7565" y="16054"/>
                      <a:pt x="7599" y="15902"/>
                    </a:cubicBezTo>
                    <a:cubicBezTo>
                      <a:pt x="7599" y="15811"/>
                      <a:pt x="7629" y="15690"/>
                      <a:pt x="7629" y="15598"/>
                    </a:cubicBezTo>
                    <a:lnTo>
                      <a:pt x="7660" y="14352"/>
                    </a:lnTo>
                    <a:cubicBezTo>
                      <a:pt x="7660" y="13987"/>
                      <a:pt x="7781" y="13683"/>
                      <a:pt x="7812" y="13319"/>
                    </a:cubicBezTo>
                    <a:cubicBezTo>
                      <a:pt x="7842" y="13106"/>
                      <a:pt x="7812" y="12893"/>
                      <a:pt x="7812" y="12680"/>
                    </a:cubicBezTo>
                    <a:cubicBezTo>
                      <a:pt x="7812" y="12680"/>
                      <a:pt x="7812" y="12650"/>
                      <a:pt x="7812" y="12650"/>
                    </a:cubicBezTo>
                    <a:cubicBezTo>
                      <a:pt x="7827" y="12635"/>
                      <a:pt x="7842" y="12627"/>
                      <a:pt x="7854" y="12627"/>
                    </a:cubicBezTo>
                    <a:cubicBezTo>
                      <a:pt x="7865" y="12627"/>
                      <a:pt x="7873" y="12635"/>
                      <a:pt x="7873" y="12650"/>
                    </a:cubicBezTo>
                    <a:lnTo>
                      <a:pt x="8693" y="12650"/>
                    </a:lnTo>
                    <a:cubicBezTo>
                      <a:pt x="8724" y="12893"/>
                      <a:pt x="8815" y="13106"/>
                      <a:pt x="8845" y="13349"/>
                    </a:cubicBezTo>
                    <a:cubicBezTo>
                      <a:pt x="8845" y="13623"/>
                      <a:pt x="8845" y="13896"/>
                      <a:pt x="8845" y="14170"/>
                    </a:cubicBezTo>
                    <a:lnTo>
                      <a:pt x="8845" y="15325"/>
                    </a:lnTo>
                    <a:cubicBezTo>
                      <a:pt x="8845" y="15598"/>
                      <a:pt x="8784" y="16024"/>
                      <a:pt x="9119" y="16054"/>
                    </a:cubicBezTo>
                    <a:cubicBezTo>
                      <a:pt x="9453" y="16054"/>
                      <a:pt x="9484" y="15690"/>
                      <a:pt x="9514" y="15446"/>
                    </a:cubicBezTo>
                    <a:cubicBezTo>
                      <a:pt x="9696" y="14656"/>
                      <a:pt x="9788" y="13866"/>
                      <a:pt x="9818" y="13106"/>
                    </a:cubicBezTo>
                    <a:cubicBezTo>
                      <a:pt x="9818" y="12828"/>
                      <a:pt x="9894" y="12677"/>
                      <a:pt x="10164" y="12677"/>
                    </a:cubicBezTo>
                    <a:cubicBezTo>
                      <a:pt x="10189" y="12677"/>
                      <a:pt x="10215" y="12678"/>
                      <a:pt x="10243" y="12680"/>
                    </a:cubicBezTo>
                    <a:cubicBezTo>
                      <a:pt x="10487" y="12696"/>
                      <a:pt x="10730" y="12696"/>
                      <a:pt x="10969" y="12696"/>
                    </a:cubicBezTo>
                    <a:cubicBezTo>
                      <a:pt x="11209" y="12696"/>
                      <a:pt x="11444" y="12696"/>
                      <a:pt x="11672" y="12711"/>
                    </a:cubicBezTo>
                    <a:cubicBezTo>
                      <a:pt x="12158" y="12772"/>
                      <a:pt x="12766" y="12680"/>
                      <a:pt x="13101" y="12924"/>
                    </a:cubicBezTo>
                    <a:cubicBezTo>
                      <a:pt x="13435" y="13167"/>
                      <a:pt x="13374" y="13653"/>
                      <a:pt x="13374" y="13987"/>
                    </a:cubicBezTo>
                    <a:cubicBezTo>
                      <a:pt x="13374" y="14474"/>
                      <a:pt x="13405" y="14990"/>
                      <a:pt x="13405" y="15477"/>
                    </a:cubicBezTo>
                    <a:cubicBezTo>
                      <a:pt x="13405" y="15598"/>
                      <a:pt x="13435" y="15720"/>
                      <a:pt x="13496" y="15842"/>
                    </a:cubicBezTo>
                    <a:cubicBezTo>
                      <a:pt x="13522" y="15947"/>
                      <a:pt x="13640" y="16030"/>
                      <a:pt x="13751" y="16030"/>
                    </a:cubicBezTo>
                    <a:cubicBezTo>
                      <a:pt x="13767" y="16030"/>
                      <a:pt x="13784" y="16028"/>
                      <a:pt x="13800" y="16024"/>
                    </a:cubicBezTo>
                    <a:cubicBezTo>
                      <a:pt x="13952" y="15994"/>
                      <a:pt x="14013" y="15842"/>
                      <a:pt x="14043" y="15690"/>
                    </a:cubicBezTo>
                    <a:cubicBezTo>
                      <a:pt x="14225" y="14899"/>
                      <a:pt x="14316" y="14109"/>
                      <a:pt x="14316" y="13288"/>
                    </a:cubicBezTo>
                    <a:cubicBezTo>
                      <a:pt x="14316" y="13015"/>
                      <a:pt x="14468" y="12863"/>
                      <a:pt x="14742" y="12863"/>
                    </a:cubicBezTo>
                    <a:cubicBezTo>
                      <a:pt x="15016" y="12863"/>
                      <a:pt x="15198" y="12924"/>
                      <a:pt x="15228" y="13228"/>
                    </a:cubicBezTo>
                    <a:cubicBezTo>
                      <a:pt x="15259" y="13653"/>
                      <a:pt x="15198" y="13987"/>
                      <a:pt x="15259" y="14413"/>
                    </a:cubicBezTo>
                    <a:cubicBezTo>
                      <a:pt x="15320" y="14808"/>
                      <a:pt x="15472" y="15203"/>
                      <a:pt x="15502" y="15598"/>
                    </a:cubicBezTo>
                    <a:cubicBezTo>
                      <a:pt x="15502" y="15750"/>
                      <a:pt x="15532" y="15933"/>
                      <a:pt x="15593" y="16085"/>
                    </a:cubicBezTo>
                    <a:cubicBezTo>
                      <a:pt x="15665" y="16204"/>
                      <a:pt x="15774" y="16286"/>
                      <a:pt x="15906" y="16286"/>
                    </a:cubicBezTo>
                    <a:cubicBezTo>
                      <a:pt x="15942" y="16286"/>
                      <a:pt x="15980" y="16280"/>
                      <a:pt x="16019" y="16267"/>
                    </a:cubicBezTo>
                    <a:cubicBezTo>
                      <a:pt x="16171" y="16206"/>
                      <a:pt x="16201" y="15994"/>
                      <a:pt x="16201" y="15842"/>
                    </a:cubicBezTo>
                    <a:cubicBezTo>
                      <a:pt x="16231" y="15294"/>
                      <a:pt x="16231" y="14717"/>
                      <a:pt x="16231" y="14170"/>
                    </a:cubicBezTo>
                    <a:cubicBezTo>
                      <a:pt x="16262" y="13896"/>
                      <a:pt x="16231" y="13653"/>
                      <a:pt x="16201" y="13410"/>
                    </a:cubicBezTo>
                    <a:cubicBezTo>
                      <a:pt x="16140" y="13167"/>
                      <a:pt x="16140" y="12954"/>
                      <a:pt x="16171" y="12741"/>
                    </a:cubicBezTo>
                    <a:lnTo>
                      <a:pt x="17052" y="12741"/>
                    </a:lnTo>
                    <a:cubicBezTo>
                      <a:pt x="17082" y="12741"/>
                      <a:pt x="17143" y="12741"/>
                      <a:pt x="17174" y="12711"/>
                    </a:cubicBezTo>
                    <a:cubicBezTo>
                      <a:pt x="17174" y="12680"/>
                      <a:pt x="17174" y="12650"/>
                      <a:pt x="17174" y="12620"/>
                    </a:cubicBezTo>
                    <a:cubicBezTo>
                      <a:pt x="17295" y="11556"/>
                      <a:pt x="17295" y="10522"/>
                      <a:pt x="17295" y="9428"/>
                    </a:cubicBezTo>
                    <a:cubicBezTo>
                      <a:pt x="17994" y="10158"/>
                      <a:pt x="18329" y="10948"/>
                      <a:pt x="18845" y="11617"/>
                    </a:cubicBezTo>
                    <a:cubicBezTo>
                      <a:pt x="18055" y="12316"/>
                      <a:pt x="17721" y="13410"/>
                      <a:pt x="17994" y="14443"/>
                    </a:cubicBezTo>
                    <a:cubicBezTo>
                      <a:pt x="18086" y="14960"/>
                      <a:pt x="18359" y="15446"/>
                      <a:pt x="18785" y="15781"/>
                    </a:cubicBezTo>
                    <a:cubicBezTo>
                      <a:pt x="19089" y="15112"/>
                      <a:pt x="19301" y="14352"/>
                      <a:pt x="19423" y="13623"/>
                    </a:cubicBezTo>
                    <a:cubicBezTo>
                      <a:pt x="20061" y="14018"/>
                      <a:pt x="20669" y="14443"/>
                      <a:pt x="21277" y="14899"/>
                    </a:cubicBezTo>
                    <a:cubicBezTo>
                      <a:pt x="21278" y="14900"/>
                      <a:pt x="21279" y="14900"/>
                      <a:pt x="21281" y="14900"/>
                    </a:cubicBezTo>
                    <a:cubicBezTo>
                      <a:pt x="21341" y="14900"/>
                      <a:pt x="21429" y="14138"/>
                      <a:pt x="21429" y="14079"/>
                    </a:cubicBezTo>
                    <a:cubicBezTo>
                      <a:pt x="21459" y="13866"/>
                      <a:pt x="21459" y="13653"/>
                      <a:pt x="21399" y="13471"/>
                    </a:cubicBezTo>
                    <a:cubicBezTo>
                      <a:pt x="21307" y="12954"/>
                      <a:pt x="21004" y="12498"/>
                      <a:pt x="20578" y="12194"/>
                    </a:cubicBezTo>
                    <a:lnTo>
                      <a:pt x="20578" y="12194"/>
                    </a:lnTo>
                    <a:cubicBezTo>
                      <a:pt x="20608" y="12255"/>
                      <a:pt x="20608" y="12285"/>
                      <a:pt x="20608" y="12346"/>
                    </a:cubicBezTo>
                    <a:cubicBezTo>
                      <a:pt x="20578" y="12559"/>
                      <a:pt x="20669" y="12863"/>
                      <a:pt x="20335" y="12924"/>
                    </a:cubicBezTo>
                    <a:cubicBezTo>
                      <a:pt x="20061" y="12924"/>
                      <a:pt x="19818" y="12741"/>
                      <a:pt x="19757" y="12468"/>
                    </a:cubicBezTo>
                    <a:cubicBezTo>
                      <a:pt x="19605" y="12164"/>
                      <a:pt x="19909" y="12103"/>
                      <a:pt x="20122" y="12012"/>
                    </a:cubicBezTo>
                    <a:cubicBezTo>
                      <a:pt x="20183" y="11981"/>
                      <a:pt x="20213" y="11921"/>
                      <a:pt x="20244" y="11860"/>
                    </a:cubicBezTo>
                    <a:cubicBezTo>
                      <a:pt x="19636" y="11586"/>
                      <a:pt x="19180" y="11069"/>
                      <a:pt x="18906" y="10462"/>
                    </a:cubicBezTo>
                    <a:cubicBezTo>
                      <a:pt x="18572" y="9793"/>
                      <a:pt x="16931" y="8030"/>
                      <a:pt x="16748" y="7604"/>
                    </a:cubicBezTo>
                    <a:cubicBezTo>
                      <a:pt x="16262" y="6115"/>
                      <a:pt x="15228" y="4869"/>
                      <a:pt x="13861" y="4109"/>
                    </a:cubicBezTo>
                    <a:cubicBezTo>
                      <a:pt x="13344" y="3805"/>
                      <a:pt x="13253" y="3440"/>
                      <a:pt x="13526" y="2954"/>
                    </a:cubicBezTo>
                    <a:cubicBezTo>
                      <a:pt x="13709" y="2680"/>
                      <a:pt x="14013" y="2741"/>
                      <a:pt x="14256" y="2619"/>
                    </a:cubicBezTo>
                    <a:cubicBezTo>
                      <a:pt x="14712" y="2407"/>
                      <a:pt x="14985" y="1951"/>
                      <a:pt x="15016" y="1464"/>
                    </a:cubicBezTo>
                    <a:cubicBezTo>
                      <a:pt x="15046" y="978"/>
                      <a:pt x="14742" y="492"/>
                      <a:pt x="14286" y="309"/>
                    </a:cubicBezTo>
                    <a:cubicBezTo>
                      <a:pt x="14105" y="237"/>
                      <a:pt x="13918" y="202"/>
                      <a:pt x="13734" y="202"/>
                    </a:cubicBezTo>
                    <a:cubicBezTo>
                      <a:pt x="13303" y="202"/>
                      <a:pt x="12892" y="394"/>
                      <a:pt x="12614" y="735"/>
                    </a:cubicBezTo>
                    <a:cubicBezTo>
                      <a:pt x="12158" y="1130"/>
                      <a:pt x="12158" y="1860"/>
                      <a:pt x="12614" y="2285"/>
                    </a:cubicBezTo>
                    <a:cubicBezTo>
                      <a:pt x="12827" y="2559"/>
                      <a:pt x="12857" y="2954"/>
                      <a:pt x="12645" y="3258"/>
                    </a:cubicBezTo>
                    <a:cubicBezTo>
                      <a:pt x="12554" y="3477"/>
                      <a:pt x="12419" y="3520"/>
                      <a:pt x="12266" y="3520"/>
                    </a:cubicBezTo>
                    <a:cubicBezTo>
                      <a:pt x="12164" y="3520"/>
                      <a:pt x="12055" y="3501"/>
                      <a:pt x="11946" y="3501"/>
                    </a:cubicBezTo>
                    <a:cubicBezTo>
                      <a:pt x="11520" y="3440"/>
                      <a:pt x="11125" y="3410"/>
                      <a:pt x="10699" y="3410"/>
                    </a:cubicBezTo>
                    <a:cubicBezTo>
                      <a:pt x="10639" y="3167"/>
                      <a:pt x="10608" y="2923"/>
                      <a:pt x="10547" y="2680"/>
                    </a:cubicBezTo>
                    <a:cubicBezTo>
                      <a:pt x="10517" y="2650"/>
                      <a:pt x="10517" y="2589"/>
                      <a:pt x="10547" y="2559"/>
                    </a:cubicBezTo>
                    <a:cubicBezTo>
                      <a:pt x="10578" y="2528"/>
                      <a:pt x="10578" y="2528"/>
                      <a:pt x="10608" y="2498"/>
                    </a:cubicBezTo>
                    <a:cubicBezTo>
                      <a:pt x="11459" y="2133"/>
                      <a:pt x="11459" y="1069"/>
                      <a:pt x="10882" y="492"/>
                    </a:cubicBezTo>
                    <a:cubicBezTo>
                      <a:pt x="10585" y="175"/>
                      <a:pt x="10186" y="1"/>
                      <a:pt x="97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9" name="Google Shape;1549;p64"/>
              <p:cNvSpPr/>
              <p:nvPr/>
            </p:nvSpPr>
            <p:spPr>
              <a:xfrm flipH="1">
                <a:off x="1100466" y="4097549"/>
                <a:ext cx="90685" cy="90600"/>
              </a:xfrm>
              <a:custGeom>
                <a:rect b="b" l="l" r="r" t="t"/>
                <a:pathLst>
                  <a:path extrusionOk="0" h="1064" w="1065">
                    <a:moveTo>
                      <a:pt x="639" y="0"/>
                    </a:moveTo>
                    <a:cubicBezTo>
                      <a:pt x="578" y="61"/>
                      <a:pt x="547" y="91"/>
                      <a:pt x="517" y="122"/>
                    </a:cubicBezTo>
                    <a:cubicBezTo>
                      <a:pt x="304" y="243"/>
                      <a:pt x="0" y="274"/>
                      <a:pt x="122" y="608"/>
                    </a:cubicBezTo>
                    <a:cubicBezTo>
                      <a:pt x="213" y="882"/>
                      <a:pt x="456" y="1064"/>
                      <a:pt x="730" y="1064"/>
                    </a:cubicBezTo>
                    <a:cubicBezTo>
                      <a:pt x="1064" y="1003"/>
                      <a:pt x="973" y="699"/>
                      <a:pt x="973" y="486"/>
                    </a:cubicBezTo>
                    <a:cubicBezTo>
                      <a:pt x="973" y="426"/>
                      <a:pt x="973" y="365"/>
                      <a:pt x="973" y="304"/>
                    </a:cubicBezTo>
                    <a:cubicBezTo>
                      <a:pt x="912" y="152"/>
                      <a:pt x="791" y="31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0" name="Google Shape;1550;p64"/>
              <p:cNvSpPr/>
              <p:nvPr/>
            </p:nvSpPr>
            <p:spPr>
              <a:xfrm flipH="1">
                <a:off x="1545631" y="3634242"/>
                <a:ext cx="88130" cy="103713"/>
              </a:xfrm>
              <a:custGeom>
                <a:rect b="b" l="l" r="r" t="t"/>
                <a:pathLst>
                  <a:path extrusionOk="0" h="1218" w="1035">
                    <a:moveTo>
                      <a:pt x="335" y="0"/>
                    </a:moveTo>
                    <a:cubicBezTo>
                      <a:pt x="61" y="0"/>
                      <a:pt x="1" y="152"/>
                      <a:pt x="1" y="395"/>
                    </a:cubicBezTo>
                    <a:cubicBezTo>
                      <a:pt x="1" y="807"/>
                      <a:pt x="341" y="1218"/>
                      <a:pt x="638" y="1218"/>
                    </a:cubicBezTo>
                    <a:cubicBezTo>
                      <a:pt x="649" y="1218"/>
                      <a:pt x="659" y="1217"/>
                      <a:pt x="669" y="1216"/>
                    </a:cubicBezTo>
                    <a:cubicBezTo>
                      <a:pt x="882" y="1186"/>
                      <a:pt x="1034" y="1003"/>
                      <a:pt x="1034" y="791"/>
                    </a:cubicBezTo>
                    <a:cubicBezTo>
                      <a:pt x="1034" y="395"/>
                      <a:pt x="730" y="61"/>
                      <a:pt x="3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1" name="Google Shape;1551;p64"/>
              <p:cNvSpPr/>
              <p:nvPr/>
            </p:nvSpPr>
            <p:spPr>
              <a:xfrm flipH="1">
                <a:off x="1527579" y="3856827"/>
                <a:ext cx="75102" cy="101243"/>
              </a:xfrm>
              <a:custGeom>
                <a:rect b="b" l="l" r="r" t="t"/>
                <a:pathLst>
                  <a:path extrusionOk="0" h="1189" w="882">
                    <a:moveTo>
                      <a:pt x="365" y="0"/>
                    </a:moveTo>
                    <a:cubicBezTo>
                      <a:pt x="31" y="31"/>
                      <a:pt x="0" y="274"/>
                      <a:pt x="0" y="517"/>
                    </a:cubicBezTo>
                    <a:cubicBezTo>
                      <a:pt x="0" y="921"/>
                      <a:pt x="274" y="1188"/>
                      <a:pt x="536" y="1188"/>
                    </a:cubicBezTo>
                    <a:cubicBezTo>
                      <a:pt x="550" y="1188"/>
                      <a:pt x="564" y="1187"/>
                      <a:pt x="578" y="1186"/>
                    </a:cubicBezTo>
                    <a:cubicBezTo>
                      <a:pt x="851" y="1155"/>
                      <a:pt x="882" y="943"/>
                      <a:pt x="882" y="730"/>
                    </a:cubicBezTo>
                    <a:cubicBezTo>
                      <a:pt x="882" y="365"/>
                      <a:pt x="669" y="0"/>
                      <a:pt x="3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2" name="Google Shape;1552;p64"/>
              <p:cNvSpPr/>
              <p:nvPr/>
            </p:nvSpPr>
            <p:spPr>
              <a:xfrm flipH="1">
                <a:off x="1618094" y="3758477"/>
                <a:ext cx="64799" cy="88045"/>
              </a:xfrm>
              <a:custGeom>
                <a:rect b="b" l="l" r="r" t="t"/>
                <a:pathLst>
                  <a:path extrusionOk="0" h="1034" w="761">
                    <a:moveTo>
                      <a:pt x="334" y="0"/>
                    </a:moveTo>
                    <a:cubicBezTo>
                      <a:pt x="61" y="0"/>
                      <a:pt x="0" y="183"/>
                      <a:pt x="0" y="426"/>
                    </a:cubicBezTo>
                    <a:cubicBezTo>
                      <a:pt x="0" y="699"/>
                      <a:pt x="91" y="1003"/>
                      <a:pt x="426" y="1034"/>
                    </a:cubicBezTo>
                    <a:cubicBezTo>
                      <a:pt x="730" y="1034"/>
                      <a:pt x="730" y="791"/>
                      <a:pt x="730" y="547"/>
                    </a:cubicBezTo>
                    <a:cubicBezTo>
                      <a:pt x="730" y="304"/>
                      <a:pt x="760" y="0"/>
                      <a:pt x="3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3" name="Google Shape;1553;p64"/>
              <p:cNvSpPr/>
              <p:nvPr/>
            </p:nvSpPr>
            <p:spPr>
              <a:xfrm flipH="1">
                <a:off x="2521451" y="4164819"/>
                <a:ext cx="62160" cy="70249"/>
              </a:xfrm>
              <a:custGeom>
                <a:rect b="b" l="l" r="r" t="t"/>
                <a:pathLst>
                  <a:path extrusionOk="0" h="825" w="730">
                    <a:moveTo>
                      <a:pt x="274" y="0"/>
                    </a:moveTo>
                    <a:cubicBezTo>
                      <a:pt x="61" y="0"/>
                      <a:pt x="0" y="183"/>
                      <a:pt x="31" y="396"/>
                    </a:cubicBezTo>
                    <a:cubicBezTo>
                      <a:pt x="31" y="608"/>
                      <a:pt x="183" y="791"/>
                      <a:pt x="426" y="821"/>
                    </a:cubicBezTo>
                    <a:cubicBezTo>
                      <a:pt x="444" y="823"/>
                      <a:pt x="461" y="824"/>
                      <a:pt x="477" y="824"/>
                    </a:cubicBezTo>
                    <a:cubicBezTo>
                      <a:pt x="678" y="824"/>
                      <a:pt x="730" y="653"/>
                      <a:pt x="730" y="456"/>
                    </a:cubicBezTo>
                    <a:cubicBezTo>
                      <a:pt x="700" y="183"/>
                      <a:pt x="578" y="0"/>
                      <a:pt x="2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4" name="Google Shape;1554;p64"/>
              <p:cNvSpPr/>
              <p:nvPr/>
            </p:nvSpPr>
            <p:spPr>
              <a:xfrm flipH="1">
                <a:off x="2043083" y="3137242"/>
                <a:ext cx="58409" cy="59876"/>
              </a:xfrm>
              <a:custGeom>
                <a:rect b="b" l="l" r="r" t="t"/>
                <a:pathLst>
                  <a:path extrusionOk="0" h="1217" w="1187">
                    <a:moveTo>
                      <a:pt x="609" y="1"/>
                    </a:moveTo>
                    <a:cubicBezTo>
                      <a:pt x="274" y="1"/>
                      <a:pt x="1" y="274"/>
                      <a:pt x="1" y="609"/>
                    </a:cubicBezTo>
                    <a:cubicBezTo>
                      <a:pt x="1" y="943"/>
                      <a:pt x="274" y="1217"/>
                      <a:pt x="609" y="1217"/>
                    </a:cubicBezTo>
                    <a:cubicBezTo>
                      <a:pt x="913" y="1217"/>
                      <a:pt x="1186" y="943"/>
                      <a:pt x="1186" y="609"/>
                    </a:cubicBezTo>
                    <a:cubicBezTo>
                      <a:pt x="1186" y="274"/>
                      <a:pt x="913" y="1"/>
                      <a:pt x="6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5" name="Google Shape;1555;p64"/>
              <p:cNvSpPr/>
              <p:nvPr/>
            </p:nvSpPr>
            <p:spPr>
              <a:xfrm flipH="1">
                <a:off x="1717450" y="3161438"/>
                <a:ext cx="58360" cy="58400"/>
              </a:xfrm>
              <a:custGeom>
                <a:rect b="b" l="l" r="r" t="t"/>
                <a:pathLst>
                  <a:path extrusionOk="0" h="1187" w="1186">
                    <a:moveTo>
                      <a:pt x="608" y="1"/>
                    </a:moveTo>
                    <a:cubicBezTo>
                      <a:pt x="274" y="1"/>
                      <a:pt x="0" y="274"/>
                      <a:pt x="0" y="609"/>
                    </a:cubicBezTo>
                    <a:cubicBezTo>
                      <a:pt x="0" y="943"/>
                      <a:pt x="274" y="1186"/>
                      <a:pt x="608" y="1186"/>
                    </a:cubicBezTo>
                    <a:cubicBezTo>
                      <a:pt x="912" y="1186"/>
                      <a:pt x="1186" y="943"/>
                      <a:pt x="1186" y="609"/>
                    </a:cubicBezTo>
                    <a:cubicBezTo>
                      <a:pt x="1186" y="274"/>
                      <a:pt x="912" y="1"/>
                      <a:pt x="6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6" name="Google Shape;1556;p64"/>
              <p:cNvSpPr/>
              <p:nvPr/>
            </p:nvSpPr>
            <p:spPr>
              <a:xfrm rot="-2432689">
                <a:off x="1842692" y="3443696"/>
                <a:ext cx="155349" cy="144116"/>
              </a:xfrm>
              <a:custGeom>
                <a:rect b="b" l="l" r="r" t="t"/>
                <a:pathLst>
                  <a:path extrusionOk="0" h="1501" w="1618">
                    <a:moveTo>
                      <a:pt x="245" y="1"/>
                    </a:moveTo>
                    <a:cubicBezTo>
                      <a:pt x="123" y="173"/>
                      <a:pt x="25" y="393"/>
                      <a:pt x="0" y="614"/>
                    </a:cubicBezTo>
                    <a:cubicBezTo>
                      <a:pt x="0" y="883"/>
                      <a:pt x="123" y="1128"/>
                      <a:pt x="319" y="1275"/>
                    </a:cubicBezTo>
                    <a:cubicBezTo>
                      <a:pt x="491" y="1426"/>
                      <a:pt x="700" y="1501"/>
                      <a:pt x="913" y="1501"/>
                    </a:cubicBezTo>
                    <a:cubicBezTo>
                      <a:pt x="944" y="1501"/>
                      <a:pt x="975" y="1499"/>
                      <a:pt x="1005" y="1496"/>
                    </a:cubicBezTo>
                    <a:cubicBezTo>
                      <a:pt x="1226" y="1496"/>
                      <a:pt x="1446" y="1398"/>
                      <a:pt x="1618" y="1226"/>
                    </a:cubicBezTo>
                    <a:lnTo>
                      <a:pt x="1520" y="1104"/>
                    </a:lnTo>
                    <a:cubicBezTo>
                      <a:pt x="1375" y="1193"/>
                      <a:pt x="1214" y="1237"/>
                      <a:pt x="1054" y="1237"/>
                    </a:cubicBezTo>
                    <a:cubicBezTo>
                      <a:pt x="864" y="1237"/>
                      <a:pt x="675" y="1175"/>
                      <a:pt x="515" y="1055"/>
                    </a:cubicBezTo>
                    <a:cubicBezTo>
                      <a:pt x="393" y="932"/>
                      <a:pt x="294" y="785"/>
                      <a:pt x="294" y="614"/>
                    </a:cubicBezTo>
                    <a:cubicBezTo>
                      <a:pt x="294" y="442"/>
                      <a:pt x="319" y="246"/>
                      <a:pt x="393" y="74"/>
                    </a:cubicBezTo>
                    <a:lnTo>
                      <a:pt x="245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57" name="Google Shape;1557;p64"/>
            <p:cNvGrpSpPr/>
            <p:nvPr/>
          </p:nvGrpSpPr>
          <p:grpSpPr>
            <a:xfrm>
              <a:off x="1033200" y="3085102"/>
              <a:ext cx="1827319" cy="1386838"/>
              <a:chOff x="1033200" y="3085102"/>
              <a:chExt cx="1827319" cy="1386838"/>
            </a:xfrm>
          </p:grpSpPr>
          <p:sp>
            <p:nvSpPr>
              <p:cNvPr id="1558" name="Google Shape;1558;p64"/>
              <p:cNvSpPr/>
              <p:nvPr/>
            </p:nvSpPr>
            <p:spPr>
              <a:xfrm flipH="1">
                <a:off x="1033200" y="3085102"/>
                <a:ext cx="1827319" cy="1386838"/>
              </a:xfrm>
              <a:custGeom>
                <a:rect b="b" l="l" r="r" t="t"/>
                <a:pathLst>
                  <a:path extrusionOk="0" h="16287" w="21460">
                    <a:moveTo>
                      <a:pt x="14742" y="6449"/>
                    </a:moveTo>
                    <a:cubicBezTo>
                      <a:pt x="15137" y="6510"/>
                      <a:pt x="15441" y="6844"/>
                      <a:pt x="15441" y="7240"/>
                    </a:cubicBezTo>
                    <a:cubicBezTo>
                      <a:pt x="15472" y="7452"/>
                      <a:pt x="15289" y="7665"/>
                      <a:pt x="15076" y="7665"/>
                    </a:cubicBezTo>
                    <a:cubicBezTo>
                      <a:pt x="15058" y="7669"/>
                      <a:pt x="15039" y="7671"/>
                      <a:pt x="15020" y="7671"/>
                    </a:cubicBezTo>
                    <a:cubicBezTo>
                      <a:pt x="14726" y="7671"/>
                      <a:pt x="14377" y="7244"/>
                      <a:pt x="14377" y="6844"/>
                    </a:cubicBezTo>
                    <a:cubicBezTo>
                      <a:pt x="14377" y="6601"/>
                      <a:pt x="14468" y="6449"/>
                      <a:pt x="14742" y="6449"/>
                    </a:cubicBezTo>
                    <a:close/>
                    <a:moveTo>
                      <a:pt x="14195" y="7908"/>
                    </a:moveTo>
                    <a:cubicBezTo>
                      <a:pt x="14560" y="7908"/>
                      <a:pt x="14560" y="8212"/>
                      <a:pt x="14560" y="8455"/>
                    </a:cubicBezTo>
                    <a:cubicBezTo>
                      <a:pt x="14560" y="8686"/>
                      <a:pt x="14614" y="8944"/>
                      <a:pt x="14309" y="8944"/>
                    </a:cubicBezTo>
                    <a:cubicBezTo>
                      <a:pt x="14292" y="8944"/>
                      <a:pt x="14274" y="8943"/>
                      <a:pt x="14256" y="8942"/>
                    </a:cubicBezTo>
                    <a:cubicBezTo>
                      <a:pt x="13921" y="8911"/>
                      <a:pt x="13861" y="8638"/>
                      <a:pt x="13861" y="8334"/>
                    </a:cubicBezTo>
                    <a:cubicBezTo>
                      <a:pt x="13861" y="8121"/>
                      <a:pt x="13921" y="7908"/>
                      <a:pt x="14195" y="7908"/>
                    </a:cubicBezTo>
                    <a:close/>
                    <a:moveTo>
                      <a:pt x="15169" y="9062"/>
                    </a:moveTo>
                    <a:cubicBezTo>
                      <a:pt x="15429" y="9062"/>
                      <a:pt x="15654" y="9413"/>
                      <a:pt x="15654" y="9793"/>
                    </a:cubicBezTo>
                    <a:cubicBezTo>
                      <a:pt x="15654" y="10006"/>
                      <a:pt x="15654" y="10218"/>
                      <a:pt x="15350" y="10249"/>
                    </a:cubicBezTo>
                    <a:cubicBezTo>
                      <a:pt x="15335" y="10250"/>
                      <a:pt x="15319" y="10251"/>
                      <a:pt x="15304" y="10251"/>
                    </a:cubicBezTo>
                    <a:cubicBezTo>
                      <a:pt x="15019" y="10251"/>
                      <a:pt x="14772" y="9984"/>
                      <a:pt x="14772" y="9580"/>
                    </a:cubicBezTo>
                    <a:cubicBezTo>
                      <a:pt x="14742" y="9337"/>
                      <a:pt x="14864" y="9063"/>
                      <a:pt x="15137" y="9063"/>
                    </a:cubicBezTo>
                    <a:cubicBezTo>
                      <a:pt x="15148" y="9062"/>
                      <a:pt x="15159" y="9062"/>
                      <a:pt x="15169" y="9062"/>
                    </a:cubicBezTo>
                    <a:close/>
                    <a:moveTo>
                      <a:pt x="3526" y="12680"/>
                    </a:moveTo>
                    <a:cubicBezTo>
                      <a:pt x="3820" y="12680"/>
                      <a:pt x="3972" y="12879"/>
                      <a:pt x="3981" y="13140"/>
                    </a:cubicBezTo>
                    <a:lnTo>
                      <a:pt x="3981" y="13140"/>
                    </a:lnTo>
                    <a:cubicBezTo>
                      <a:pt x="3953" y="13335"/>
                      <a:pt x="3924" y="13504"/>
                      <a:pt x="3704" y="13504"/>
                    </a:cubicBezTo>
                    <a:cubicBezTo>
                      <a:pt x="3687" y="13504"/>
                      <a:pt x="3668" y="13503"/>
                      <a:pt x="3648" y="13501"/>
                    </a:cubicBezTo>
                    <a:cubicBezTo>
                      <a:pt x="3435" y="13471"/>
                      <a:pt x="3283" y="13288"/>
                      <a:pt x="3283" y="13076"/>
                    </a:cubicBezTo>
                    <a:cubicBezTo>
                      <a:pt x="3252" y="12893"/>
                      <a:pt x="3313" y="12680"/>
                      <a:pt x="3526" y="12680"/>
                    </a:cubicBezTo>
                    <a:close/>
                    <a:moveTo>
                      <a:pt x="9776" y="1"/>
                    </a:moveTo>
                    <a:cubicBezTo>
                      <a:pt x="9555" y="1"/>
                      <a:pt x="9331" y="51"/>
                      <a:pt x="9119" y="157"/>
                    </a:cubicBezTo>
                    <a:cubicBezTo>
                      <a:pt x="8602" y="431"/>
                      <a:pt x="8420" y="978"/>
                      <a:pt x="8511" y="1647"/>
                    </a:cubicBezTo>
                    <a:cubicBezTo>
                      <a:pt x="8624" y="2238"/>
                      <a:pt x="8997" y="2751"/>
                      <a:pt x="9607" y="2751"/>
                    </a:cubicBezTo>
                    <a:cubicBezTo>
                      <a:pt x="9655" y="2751"/>
                      <a:pt x="9706" y="2748"/>
                      <a:pt x="9757" y="2741"/>
                    </a:cubicBezTo>
                    <a:cubicBezTo>
                      <a:pt x="9848" y="2984"/>
                      <a:pt x="9879" y="3227"/>
                      <a:pt x="9909" y="3501"/>
                    </a:cubicBezTo>
                    <a:cubicBezTo>
                      <a:pt x="9879" y="3805"/>
                      <a:pt x="9514" y="3805"/>
                      <a:pt x="9271" y="3926"/>
                    </a:cubicBezTo>
                    <a:cubicBezTo>
                      <a:pt x="8876" y="4109"/>
                      <a:pt x="8480" y="4352"/>
                      <a:pt x="8146" y="4656"/>
                    </a:cubicBezTo>
                    <a:cubicBezTo>
                      <a:pt x="7204" y="5446"/>
                      <a:pt x="6505" y="6449"/>
                      <a:pt x="6079" y="7604"/>
                    </a:cubicBezTo>
                    <a:cubicBezTo>
                      <a:pt x="5897" y="8091"/>
                      <a:pt x="5593" y="8516"/>
                      <a:pt x="5198" y="8820"/>
                    </a:cubicBezTo>
                    <a:cubicBezTo>
                      <a:pt x="4468" y="9398"/>
                      <a:pt x="3830" y="10036"/>
                      <a:pt x="3283" y="10796"/>
                    </a:cubicBezTo>
                    <a:cubicBezTo>
                      <a:pt x="3070" y="11100"/>
                      <a:pt x="2736" y="11343"/>
                      <a:pt x="2371" y="11434"/>
                    </a:cubicBezTo>
                    <a:cubicBezTo>
                      <a:pt x="1094" y="11738"/>
                      <a:pt x="0" y="13653"/>
                      <a:pt x="699" y="14839"/>
                    </a:cubicBezTo>
                    <a:cubicBezTo>
                      <a:pt x="1277" y="14383"/>
                      <a:pt x="1793" y="13866"/>
                      <a:pt x="2280" y="13288"/>
                    </a:cubicBezTo>
                    <a:cubicBezTo>
                      <a:pt x="2584" y="14109"/>
                      <a:pt x="3040" y="14869"/>
                      <a:pt x="3617" y="15538"/>
                    </a:cubicBezTo>
                    <a:cubicBezTo>
                      <a:pt x="3636" y="15560"/>
                      <a:pt x="3660" y="15570"/>
                      <a:pt x="3689" y="15570"/>
                    </a:cubicBezTo>
                    <a:cubicBezTo>
                      <a:pt x="3890" y="15570"/>
                      <a:pt x="4293" y="15070"/>
                      <a:pt x="4347" y="14990"/>
                    </a:cubicBezTo>
                    <a:cubicBezTo>
                      <a:pt x="4438" y="14656"/>
                      <a:pt x="4499" y="14352"/>
                      <a:pt x="4499" y="14018"/>
                    </a:cubicBezTo>
                    <a:cubicBezTo>
                      <a:pt x="4590" y="13258"/>
                      <a:pt x="4347" y="12468"/>
                      <a:pt x="3860" y="11921"/>
                    </a:cubicBezTo>
                    <a:cubicBezTo>
                      <a:pt x="3708" y="11738"/>
                      <a:pt x="3404" y="11586"/>
                      <a:pt x="3648" y="11313"/>
                    </a:cubicBezTo>
                    <a:cubicBezTo>
                      <a:pt x="4164" y="10674"/>
                      <a:pt x="4772" y="10097"/>
                      <a:pt x="5441" y="9580"/>
                    </a:cubicBezTo>
                    <a:lnTo>
                      <a:pt x="5441" y="9580"/>
                    </a:lnTo>
                    <a:cubicBezTo>
                      <a:pt x="5411" y="9793"/>
                      <a:pt x="5380" y="10036"/>
                      <a:pt x="5411" y="10279"/>
                    </a:cubicBezTo>
                    <a:cubicBezTo>
                      <a:pt x="5380" y="10492"/>
                      <a:pt x="5319" y="10735"/>
                      <a:pt x="5319" y="10978"/>
                    </a:cubicBezTo>
                    <a:lnTo>
                      <a:pt x="5319" y="12437"/>
                    </a:lnTo>
                    <a:cubicBezTo>
                      <a:pt x="5450" y="12429"/>
                      <a:pt x="5582" y="12425"/>
                      <a:pt x="5716" y="12425"/>
                    </a:cubicBezTo>
                    <a:cubicBezTo>
                      <a:pt x="6083" y="12425"/>
                      <a:pt x="6461" y="12454"/>
                      <a:pt x="6839" y="12498"/>
                    </a:cubicBezTo>
                    <a:cubicBezTo>
                      <a:pt x="6839" y="12680"/>
                      <a:pt x="6900" y="12863"/>
                      <a:pt x="6900" y="13045"/>
                    </a:cubicBezTo>
                    <a:cubicBezTo>
                      <a:pt x="6870" y="13471"/>
                      <a:pt x="6900" y="13927"/>
                      <a:pt x="6900" y="14352"/>
                    </a:cubicBezTo>
                    <a:cubicBezTo>
                      <a:pt x="6900" y="14747"/>
                      <a:pt x="6870" y="15173"/>
                      <a:pt x="6900" y="15568"/>
                    </a:cubicBezTo>
                    <a:cubicBezTo>
                      <a:pt x="6900" y="15720"/>
                      <a:pt x="6930" y="15842"/>
                      <a:pt x="7022" y="15963"/>
                    </a:cubicBezTo>
                    <a:cubicBezTo>
                      <a:pt x="7076" y="16085"/>
                      <a:pt x="7184" y="16140"/>
                      <a:pt x="7293" y="16140"/>
                    </a:cubicBezTo>
                    <a:cubicBezTo>
                      <a:pt x="7429" y="16140"/>
                      <a:pt x="7565" y="16054"/>
                      <a:pt x="7599" y="15902"/>
                    </a:cubicBezTo>
                    <a:cubicBezTo>
                      <a:pt x="7599" y="15811"/>
                      <a:pt x="7629" y="15690"/>
                      <a:pt x="7629" y="15598"/>
                    </a:cubicBezTo>
                    <a:lnTo>
                      <a:pt x="7660" y="14352"/>
                    </a:lnTo>
                    <a:cubicBezTo>
                      <a:pt x="7660" y="13987"/>
                      <a:pt x="7781" y="13683"/>
                      <a:pt x="7812" y="13319"/>
                    </a:cubicBezTo>
                    <a:cubicBezTo>
                      <a:pt x="7842" y="13106"/>
                      <a:pt x="7812" y="12893"/>
                      <a:pt x="7812" y="12680"/>
                    </a:cubicBezTo>
                    <a:cubicBezTo>
                      <a:pt x="7812" y="12680"/>
                      <a:pt x="7812" y="12650"/>
                      <a:pt x="7812" y="12650"/>
                    </a:cubicBezTo>
                    <a:cubicBezTo>
                      <a:pt x="7827" y="12635"/>
                      <a:pt x="7842" y="12627"/>
                      <a:pt x="7854" y="12627"/>
                    </a:cubicBezTo>
                    <a:cubicBezTo>
                      <a:pt x="7865" y="12627"/>
                      <a:pt x="7873" y="12635"/>
                      <a:pt x="7873" y="12650"/>
                    </a:cubicBezTo>
                    <a:lnTo>
                      <a:pt x="8693" y="12650"/>
                    </a:lnTo>
                    <a:cubicBezTo>
                      <a:pt x="8724" y="12893"/>
                      <a:pt x="8815" y="13106"/>
                      <a:pt x="8845" y="13349"/>
                    </a:cubicBezTo>
                    <a:cubicBezTo>
                      <a:pt x="8845" y="13623"/>
                      <a:pt x="8845" y="13896"/>
                      <a:pt x="8845" y="14170"/>
                    </a:cubicBezTo>
                    <a:lnTo>
                      <a:pt x="8845" y="15325"/>
                    </a:lnTo>
                    <a:cubicBezTo>
                      <a:pt x="8845" y="15598"/>
                      <a:pt x="8784" y="16024"/>
                      <a:pt x="9119" y="16054"/>
                    </a:cubicBezTo>
                    <a:cubicBezTo>
                      <a:pt x="9453" y="16054"/>
                      <a:pt x="9484" y="15690"/>
                      <a:pt x="9514" y="15446"/>
                    </a:cubicBezTo>
                    <a:cubicBezTo>
                      <a:pt x="9696" y="14656"/>
                      <a:pt x="9788" y="13866"/>
                      <a:pt x="9818" y="13106"/>
                    </a:cubicBezTo>
                    <a:cubicBezTo>
                      <a:pt x="9818" y="12828"/>
                      <a:pt x="9894" y="12677"/>
                      <a:pt x="10164" y="12677"/>
                    </a:cubicBezTo>
                    <a:cubicBezTo>
                      <a:pt x="10189" y="12677"/>
                      <a:pt x="10215" y="12678"/>
                      <a:pt x="10243" y="12680"/>
                    </a:cubicBezTo>
                    <a:cubicBezTo>
                      <a:pt x="10487" y="12696"/>
                      <a:pt x="10730" y="12696"/>
                      <a:pt x="10969" y="12696"/>
                    </a:cubicBezTo>
                    <a:cubicBezTo>
                      <a:pt x="11209" y="12696"/>
                      <a:pt x="11444" y="12696"/>
                      <a:pt x="11672" y="12711"/>
                    </a:cubicBezTo>
                    <a:cubicBezTo>
                      <a:pt x="12158" y="12772"/>
                      <a:pt x="12766" y="12680"/>
                      <a:pt x="13101" y="12924"/>
                    </a:cubicBezTo>
                    <a:cubicBezTo>
                      <a:pt x="13435" y="13167"/>
                      <a:pt x="13374" y="13653"/>
                      <a:pt x="13374" y="13987"/>
                    </a:cubicBezTo>
                    <a:cubicBezTo>
                      <a:pt x="13374" y="14474"/>
                      <a:pt x="13405" y="14990"/>
                      <a:pt x="13405" y="15477"/>
                    </a:cubicBezTo>
                    <a:cubicBezTo>
                      <a:pt x="13405" y="15598"/>
                      <a:pt x="13435" y="15720"/>
                      <a:pt x="13496" y="15842"/>
                    </a:cubicBezTo>
                    <a:cubicBezTo>
                      <a:pt x="13522" y="15947"/>
                      <a:pt x="13640" y="16030"/>
                      <a:pt x="13751" y="16030"/>
                    </a:cubicBezTo>
                    <a:cubicBezTo>
                      <a:pt x="13767" y="16030"/>
                      <a:pt x="13784" y="16028"/>
                      <a:pt x="13800" y="16024"/>
                    </a:cubicBezTo>
                    <a:cubicBezTo>
                      <a:pt x="13952" y="15994"/>
                      <a:pt x="14013" y="15842"/>
                      <a:pt x="14043" y="15690"/>
                    </a:cubicBezTo>
                    <a:cubicBezTo>
                      <a:pt x="14225" y="14899"/>
                      <a:pt x="14316" y="14109"/>
                      <a:pt x="14316" y="13288"/>
                    </a:cubicBezTo>
                    <a:cubicBezTo>
                      <a:pt x="14316" y="13015"/>
                      <a:pt x="14468" y="12863"/>
                      <a:pt x="14742" y="12863"/>
                    </a:cubicBezTo>
                    <a:cubicBezTo>
                      <a:pt x="15016" y="12863"/>
                      <a:pt x="15198" y="12924"/>
                      <a:pt x="15228" y="13228"/>
                    </a:cubicBezTo>
                    <a:cubicBezTo>
                      <a:pt x="15259" y="13653"/>
                      <a:pt x="15198" y="13987"/>
                      <a:pt x="15259" y="14413"/>
                    </a:cubicBezTo>
                    <a:cubicBezTo>
                      <a:pt x="15320" y="14808"/>
                      <a:pt x="15472" y="15203"/>
                      <a:pt x="15502" y="15598"/>
                    </a:cubicBezTo>
                    <a:cubicBezTo>
                      <a:pt x="15502" y="15750"/>
                      <a:pt x="15532" y="15933"/>
                      <a:pt x="15593" y="16085"/>
                    </a:cubicBezTo>
                    <a:cubicBezTo>
                      <a:pt x="15665" y="16204"/>
                      <a:pt x="15774" y="16286"/>
                      <a:pt x="15906" y="16286"/>
                    </a:cubicBezTo>
                    <a:cubicBezTo>
                      <a:pt x="15942" y="16286"/>
                      <a:pt x="15980" y="16280"/>
                      <a:pt x="16019" y="16267"/>
                    </a:cubicBezTo>
                    <a:cubicBezTo>
                      <a:pt x="16171" y="16206"/>
                      <a:pt x="16201" y="15994"/>
                      <a:pt x="16201" y="15842"/>
                    </a:cubicBezTo>
                    <a:cubicBezTo>
                      <a:pt x="16231" y="15294"/>
                      <a:pt x="16231" y="14717"/>
                      <a:pt x="16231" y="14170"/>
                    </a:cubicBezTo>
                    <a:cubicBezTo>
                      <a:pt x="16262" y="13896"/>
                      <a:pt x="16231" y="13653"/>
                      <a:pt x="16201" y="13410"/>
                    </a:cubicBezTo>
                    <a:cubicBezTo>
                      <a:pt x="16140" y="13167"/>
                      <a:pt x="16140" y="12954"/>
                      <a:pt x="16171" y="12741"/>
                    </a:cubicBezTo>
                    <a:lnTo>
                      <a:pt x="17052" y="12741"/>
                    </a:lnTo>
                    <a:cubicBezTo>
                      <a:pt x="17082" y="12741"/>
                      <a:pt x="17143" y="12741"/>
                      <a:pt x="17174" y="12711"/>
                    </a:cubicBezTo>
                    <a:cubicBezTo>
                      <a:pt x="17174" y="12680"/>
                      <a:pt x="17174" y="12650"/>
                      <a:pt x="17174" y="12620"/>
                    </a:cubicBezTo>
                    <a:cubicBezTo>
                      <a:pt x="17295" y="11556"/>
                      <a:pt x="17295" y="10522"/>
                      <a:pt x="17295" y="9428"/>
                    </a:cubicBezTo>
                    <a:cubicBezTo>
                      <a:pt x="17994" y="10158"/>
                      <a:pt x="18329" y="10948"/>
                      <a:pt x="18845" y="11617"/>
                    </a:cubicBezTo>
                    <a:cubicBezTo>
                      <a:pt x="18055" y="12316"/>
                      <a:pt x="17721" y="13410"/>
                      <a:pt x="17994" y="14443"/>
                    </a:cubicBezTo>
                    <a:cubicBezTo>
                      <a:pt x="18086" y="14960"/>
                      <a:pt x="18359" y="15446"/>
                      <a:pt x="18785" y="15781"/>
                    </a:cubicBezTo>
                    <a:cubicBezTo>
                      <a:pt x="19089" y="15112"/>
                      <a:pt x="19301" y="14352"/>
                      <a:pt x="19423" y="13623"/>
                    </a:cubicBezTo>
                    <a:cubicBezTo>
                      <a:pt x="20061" y="14018"/>
                      <a:pt x="20669" y="14443"/>
                      <a:pt x="21277" y="14899"/>
                    </a:cubicBezTo>
                    <a:cubicBezTo>
                      <a:pt x="21278" y="14900"/>
                      <a:pt x="21279" y="14900"/>
                      <a:pt x="21281" y="14900"/>
                    </a:cubicBezTo>
                    <a:cubicBezTo>
                      <a:pt x="21341" y="14900"/>
                      <a:pt x="21429" y="14138"/>
                      <a:pt x="21429" y="14079"/>
                    </a:cubicBezTo>
                    <a:cubicBezTo>
                      <a:pt x="21459" y="13866"/>
                      <a:pt x="21459" y="13653"/>
                      <a:pt x="21399" y="13471"/>
                    </a:cubicBezTo>
                    <a:cubicBezTo>
                      <a:pt x="21307" y="12954"/>
                      <a:pt x="21004" y="12498"/>
                      <a:pt x="20578" y="12194"/>
                    </a:cubicBezTo>
                    <a:lnTo>
                      <a:pt x="20578" y="12194"/>
                    </a:lnTo>
                    <a:cubicBezTo>
                      <a:pt x="20608" y="12255"/>
                      <a:pt x="20608" y="12285"/>
                      <a:pt x="20608" y="12346"/>
                    </a:cubicBezTo>
                    <a:cubicBezTo>
                      <a:pt x="20578" y="12559"/>
                      <a:pt x="20669" y="12863"/>
                      <a:pt x="20335" y="12924"/>
                    </a:cubicBezTo>
                    <a:cubicBezTo>
                      <a:pt x="20061" y="12924"/>
                      <a:pt x="19818" y="12741"/>
                      <a:pt x="19757" y="12468"/>
                    </a:cubicBezTo>
                    <a:cubicBezTo>
                      <a:pt x="19605" y="12164"/>
                      <a:pt x="19909" y="12103"/>
                      <a:pt x="20122" y="12012"/>
                    </a:cubicBezTo>
                    <a:cubicBezTo>
                      <a:pt x="20183" y="11981"/>
                      <a:pt x="20213" y="11921"/>
                      <a:pt x="20244" y="11860"/>
                    </a:cubicBezTo>
                    <a:cubicBezTo>
                      <a:pt x="19636" y="11586"/>
                      <a:pt x="19180" y="11069"/>
                      <a:pt x="18906" y="10462"/>
                    </a:cubicBezTo>
                    <a:cubicBezTo>
                      <a:pt x="18572" y="9793"/>
                      <a:pt x="16931" y="8030"/>
                      <a:pt x="16748" y="7604"/>
                    </a:cubicBezTo>
                    <a:cubicBezTo>
                      <a:pt x="16262" y="6115"/>
                      <a:pt x="15228" y="4869"/>
                      <a:pt x="13861" y="4109"/>
                    </a:cubicBezTo>
                    <a:cubicBezTo>
                      <a:pt x="13344" y="3805"/>
                      <a:pt x="13253" y="3440"/>
                      <a:pt x="13526" y="2954"/>
                    </a:cubicBezTo>
                    <a:cubicBezTo>
                      <a:pt x="13709" y="2680"/>
                      <a:pt x="14013" y="2741"/>
                      <a:pt x="14256" y="2619"/>
                    </a:cubicBezTo>
                    <a:cubicBezTo>
                      <a:pt x="14712" y="2407"/>
                      <a:pt x="14985" y="1951"/>
                      <a:pt x="15016" y="1464"/>
                    </a:cubicBezTo>
                    <a:cubicBezTo>
                      <a:pt x="15046" y="978"/>
                      <a:pt x="14742" y="492"/>
                      <a:pt x="14286" y="309"/>
                    </a:cubicBezTo>
                    <a:cubicBezTo>
                      <a:pt x="14105" y="237"/>
                      <a:pt x="13918" y="202"/>
                      <a:pt x="13734" y="202"/>
                    </a:cubicBezTo>
                    <a:cubicBezTo>
                      <a:pt x="13303" y="202"/>
                      <a:pt x="12892" y="394"/>
                      <a:pt x="12614" y="735"/>
                    </a:cubicBezTo>
                    <a:cubicBezTo>
                      <a:pt x="12158" y="1130"/>
                      <a:pt x="12158" y="1860"/>
                      <a:pt x="12614" y="2285"/>
                    </a:cubicBezTo>
                    <a:cubicBezTo>
                      <a:pt x="12827" y="2559"/>
                      <a:pt x="12857" y="2954"/>
                      <a:pt x="12645" y="3258"/>
                    </a:cubicBezTo>
                    <a:cubicBezTo>
                      <a:pt x="12554" y="3477"/>
                      <a:pt x="12419" y="3520"/>
                      <a:pt x="12266" y="3520"/>
                    </a:cubicBezTo>
                    <a:cubicBezTo>
                      <a:pt x="12164" y="3520"/>
                      <a:pt x="12055" y="3501"/>
                      <a:pt x="11946" y="3501"/>
                    </a:cubicBezTo>
                    <a:cubicBezTo>
                      <a:pt x="11520" y="3440"/>
                      <a:pt x="11125" y="3410"/>
                      <a:pt x="10699" y="3410"/>
                    </a:cubicBezTo>
                    <a:cubicBezTo>
                      <a:pt x="10639" y="3167"/>
                      <a:pt x="10608" y="2923"/>
                      <a:pt x="10547" y="2680"/>
                    </a:cubicBezTo>
                    <a:cubicBezTo>
                      <a:pt x="10517" y="2650"/>
                      <a:pt x="10517" y="2589"/>
                      <a:pt x="10547" y="2559"/>
                    </a:cubicBezTo>
                    <a:cubicBezTo>
                      <a:pt x="10578" y="2528"/>
                      <a:pt x="10578" y="2528"/>
                      <a:pt x="10608" y="2498"/>
                    </a:cubicBezTo>
                    <a:cubicBezTo>
                      <a:pt x="11459" y="2133"/>
                      <a:pt x="11459" y="1069"/>
                      <a:pt x="10882" y="492"/>
                    </a:cubicBezTo>
                    <a:cubicBezTo>
                      <a:pt x="10585" y="175"/>
                      <a:pt x="10186" y="1"/>
                      <a:pt x="9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9" name="Google Shape;1559;p64"/>
              <p:cNvSpPr/>
              <p:nvPr/>
            </p:nvSpPr>
            <p:spPr>
              <a:xfrm flipH="1">
                <a:off x="1100466" y="4097549"/>
                <a:ext cx="90685" cy="90600"/>
              </a:xfrm>
              <a:custGeom>
                <a:rect b="b" l="l" r="r" t="t"/>
                <a:pathLst>
                  <a:path extrusionOk="0" h="1064" w="1065">
                    <a:moveTo>
                      <a:pt x="639" y="0"/>
                    </a:moveTo>
                    <a:cubicBezTo>
                      <a:pt x="578" y="61"/>
                      <a:pt x="547" y="91"/>
                      <a:pt x="517" y="122"/>
                    </a:cubicBezTo>
                    <a:cubicBezTo>
                      <a:pt x="304" y="243"/>
                      <a:pt x="0" y="274"/>
                      <a:pt x="122" y="608"/>
                    </a:cubicBezTo>
                    <a:cubicBezTo>
                      <a:pt x="213" y="882"/>
                      <a:pt x="456" y="1064"/>
                      <a:pt x="730" y="1064"/>
                    </a:cubicBezTo>
                    <a:cubicBezTo>
                      <a:pt x="1064" y="1003"/>
                      <a:pt x="973" y="699"/>
                      <a:pt x="973" y="486"/>
                    </a:cubicBezTo>
                    <a:cubicBezTo>
                      <a:pt x="973" y="426"/>
                      <a:pt x="973" y="365"/>
                      <a:pt x="973" y="304"/>
                    </a:cubicBezTo>
                    <a:cubicBezTo>
                      <a:pt x="912" y="152"/>
                      <a:pt x="791" y="31"/>
                      <a:pt x="6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0" name="Google Shape;1560;p64"/>
              <p:cNvSpPr/>
              <p:nvPr/>
            </p:nvSpPr>
            <p:spPr>
              <a:xfrm flipH="1">
                <a:off x="1545631" y="3634242"/>
                <a:ext cx="88130" cy="103713"/>
              </a:xfrm>
              <a:custGeom>
                <a:rect b="b" l="l" r="r" t="t"/>
                <a:pathLst>
                  <a:path extrusionOk="0" h="1218" w="1035">
                    <a:moveTo>
                      <a:pt x="335" y="0"/>
                    </a:moveTo>
                    <a:cubicBezTo>
                      <a:pt x="61" y="0"/>
                      <a:pt x="1" y="152"/>
                      <a:pt x="1" y="395"/>
                    </a:cubicBezTo>
                    <a:cubicBezTo>
                      <a:pt x="1" y="807"/>
                      <a:pt x="341" y="1218"/>
                      <a:pt x="638" y="1218"/>
                    </a:cubicBezTo>
                    <a:cubicBezTo>
                      <a:pt x="649" y="1218"/>
                      <a:pt x="659" y="1217"/>
                      <a:pt x="669" y="1216"/>
                    </a:cubicBezTo>
                    <a:cubicBezTo>
                      <a:pt x="882" y="1186"/>
                      <a:pt x="1034" y="1003"/>
                      <a:pt x="1034" y="791"/>
                    </a:cubicBezTo>
                    <a:cubicBezTo>
                      <a:pt x="1034" y="395"/>
                      <a:pt x="730" y="61"/>
                      <a:pt x="3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1" name="Google Shape;1561;p64"/>
              <p:cNvSpPr/>
              <p:nvPr/>
            </p:nvSpPr>
            <p:spPr>
              <a:xfrm flipH="1">
                <a:off x="1527579" y="3856827"/>
                <a:ext cx="75102" cy="101243"/>
              </a:xfrm>
              <a:custGeom>
                <a:rect b="b" l="l" r="r" t="t"/>
                <a:pathLst>
                  <a:path extrusionOk="0" h="1189" w="882">
                    <a:moveTo>
                      <a:pt x="365" y="0"/>
                    </a:moveTo>
                    <a:cubicBezTo>
                      <a:pt x="31" y="31"/>
                      <a:pt x="0" y="274"/>
                      <a:pt x="0" y="517"/>
                    </a:cubicBezTo>
                    <a:cubicBezTo>
                      <a:pt x="0" y="921"/>
                      <a:pt x="274" y="1188"/>
                      <a:pt x="536" y="1188"/>
                    </a:cubicBezTo>
                    <a:cubicBezTo>
                      <a:pt x="550" y="1188"/>
                      <a:pt x="564" y="1187"/>
                      <a:pt x="578" y="1186"/>
                    </a:cubicBezTo>
                    <a:cubicBezTo>
                      <a:pt x="851" y="1155"/>
                      <a:pt x="882" y="943"/>
                      <a:pt x="882" y="730"/>
                    </a:cubicBezTo>
                    <a:cubicBezTo>
                      <a:pt x="882" y="365"/>
                      <a:pt x="669" y="0"/>
                      <a:pt x="3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2" name="Google Shape;1562;p64"/>
              <p:cNvSpPr/>
              <p:nvPr/>
            </p:nvSpPr>
            <p:spPr>
              <a:xfrm flipH="1">
                <a:off x="1618094" y="3758477"/>
                <a:ext cx="64799" cy="88045"/>
              </a:xfrm>
              <a:custGeom>
                <a:rect b="b" l="l" r="r" t="t"/>
                <a:pathLst>
                  <a:path extrusionOk="0" h="1034" w="761">
                    <a:moveTo>
                      <a:pt x="334" y="0"/>
                    </a:moveTo>
                    <a:cubicBezTo>
                      <a:pt x="61" y="0"/>
                      <a:pt x="0" y="183"/>
                      <a:pt x="0" y="426"/>
                    </a:cubicBezTo>
                    <a:cubicBezTo>
                      <a:pt x="0" y="699"/>
                      <a:pt x="91" y="1003"/>
                      <a:pt x="426" y="1034"/>
                    </a:cubicBezTo>
                    <a:cubicBezTo>
                      <a:pt x="730" y="1034"/>
                      <a:pt x="730" y="791"/>
                      <a:pt x="730" y="547"/>
                    </a:cubicBezTo>
                    <a:cubicBezTo>
                      <a:pt x="730" y="304"/>
                      <a:pt x="760" y="0"/>
                      <a:pt x="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3" name="Google Shape;1563;p64"/>
              <p:cNvSpPr/>
              <p:nvPr/>
            </p:nvSpPr>
            <p:spPr>
              <a:xfrm flipH="1">
                <a:off x="2521451" y="4164819"/>
                <a:ext cx="62160" cy="70249"/>
              </a:xfrm>
              <a:custGeom>
                <a:rect b="b" l="l" r="r" t="t"/>
                <a:pathLst>
                  <a:path extrusionOk="0" h="825" w="730">
                    <a:moveTo>
                      <a:pt x="274" y="0"/>
                    </a:moveTo>
                    <a:cubicBezTo>
                      <a:pt x="61" y="0"/>
                      <a:pt x="0" y="183"/>
                      <a:pt x="31" y="396"/>
                    </a:cubicBezTo>
                    <a:cubicBezTo>
                      <a:pt x="31" y="608"/>
                      <a:pt x="183" y="791"/>
                      <a:pt x="426" y="821"/>
                    </a:cubicBezTo>
                    <a:cubicBezTo>
                      <a:pt x="444" y="823"/>
                      <a:pt x="461" y="824"/>
                      <a:pt x="477" y="824"/>
                    </a:cubicBezTo>
                    <a:cubicBezTo>
                      <a:pt x="678" y="824"/>
                      <a:pt x="730" y="653"/>
                      <a:pt x="730" y="456"/>
                    </a:cubicBezTo>
                    <a:cubicBezTo>
                      <a:pt x="700" y="183"/>
                      <a:pt x="578" y="0"/>
                      <a:pt x="2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4" name="Google Shape;1564;p64"/>
              <p:cNvSpPr/>
              <p:nvPr/>
            </p:nvSpPr>
            <p:spPr>
              <a:xfrm flipH="1">
                <a:off x="2043083" y="3137242"/>
                <a:ext cx="58409" cy="59876"/>
              </a:xfrm>
              <a:custGeom>
                <a:rect b="b" l="l" r="r" t="t"/>
                <a:pathLst>
                  <a:path extrusionOk="0" h="1217" w="1187">
                    <a:moveTo>
                      <a:pt x="609" y="1"/>
                    </a:moveTo>
                    <a:cubicBezTo>
                      <a:pt x="274" y="1"/>
                      <a:pt x="1" y="274"/>
                      <a:pt x="1" y="609"/>
                    </a:cubicBezTo>
                    <a:cubicBezTo>
                      <a:pt x="1" y="943"/>
                      <a:pt x="274" y="1217"/>
                      <a:pt x="609" y="1217"/>
                    </a:cubicBezTo>
                    <a:cubicBezTo>
                      <a:pt x="913" y="1217"/>
                      <a:pt x="1186" y="943"/>
                      <a:pt x="1186" y="609"/>
                    </a:cubicBezTo>
                    <a:cubicBezTo>
                      <a:pt x="1186" y="274"/>
                      <a:pt x="913" y="1"/>
                      <a:pt x="6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5" name="Google Shape;1565;p64"/>
              <p:cNvSpPr/>
              <p:nvPr/>
            </p:nvSpPr>
            <p:spPr>
              <a:xfrm flipH="1">
                <a:off x="1717450" y="3161438"/>
                <a:ext cx="58360" cy="58400"/>
              </a:xfrm>
              <a:custGeom>
                <a:rect b="b" l="l" r="r" t="t"/>
                <a:pathLst>
                  <a:path extrusionOk="0" h="1187" w="1186">
                    <a:moveTo>
                      <a:pt x="608" y="1"/>
                    </a:moveTo>
                    <a:cubicBezTo>
                      <a:pt x="274" y="1"/>
                      <a:pt x="0" y="274"/>
                      <a:pt x="0" y="609"/>
                    </a:cubicBezTo>
                    <a:cubicBezTo>
                      <a:pt x="0" y="943"/>
                      <a:pt x="274" y="1186"/>
                      <a:pt x="608" y="1186"/>
                    </a:cubicBezTo>
                    <a:cubicBezTo>
                      <a:pt x="912" y="1186"/>
                      <a:pt x="1186" y="943"/>
                      <a:pt x="1186" y="609"/>
                    </a:cubicBezTo>
                    <a:cubicBezTo>
                      <a:pt x="1186" y="274"/>
                      <a:pt x="912" y="1"/>
                      <a:pt x="6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6" name="Google Shape;1566;p64"/>
              <p:cNvSpPr/>
              <p:nvPr/>
            </p:nvSpPr>
            <p:spPr>
              <a:xfrm rot="-2432689">
                <a:off x="1842692" y="3443696"/>
                <a:ext cx="155349" cy="144116"/>
              </a:xfrm>
              <a:custGeom>
                <a:rect b="b" l="l" r="r" t="t"/>
                <a:pathLst>
                  <a:path extrusionOk="0" h="1501" w="1618">
                    <a:moveTo>
                      <a:pt x="245" y="1"/>
                    </a:moveTo>
                    <a:cubicBezTo>
                      <a:pt x="123" y="173"/>
                      <a:pt x="25" y="393"/>
                      <a:pt x="0" y="614"/>
                    </a:cubicBezTo>
                    <a:cubicBezTo>
                      <a:pt x="0" y="883"/>
                      <a:pt x="123" y="1128"/>
                      <a:pt x="319" y="1275"/>
                    </a:cubicBezTo>
                    <a:cubicBezTo>
                      <a:pt x="491" y="1426"/>
                      <a:pt x="700" y="1501"/>
                      <a:pt x="913" y="1501"/>
                    </a:cubicBezTo>
                    <a:cubicBezTo>
                      <a:pt x="944" y="1501"/>
                      <a:pt x="975" y="1499"/>
                      <a:pt x="1005" y="1496"/>
                    </a:cubicBezTo>
                    <a:cubicBezTo>
                      <a:pt x="1226" y="1496"/>
                      <a:pt x="1446" y="1398"/>
                      <a:pt x="1618" y="1226"/>
                    </a:cubicBezTo>
                    <a:lnTo>
                      <a:pt x="1520" y="1104"/>
                    </a:lnTo>
                    <a:cubicBezTo>
                      <a:pt x="1375" y="1193"/>
                      <a:pt x="1214" y="1237"/>
                      <a:pt x="1054" y="1237"/>
                    </a:cubicBezTo>
                    <a:cubicBezTo>
                      <a:pt x="864" y="1237"/>
                      <a:pt x="675" y="1175"/>
                      <a:pt x="515" y="1055"/>
                    </a:cubicBezTo>
                    <a:cubicBezTo>
                      <a:pt x="393" y="932"/>
                      <a:pt x="294" y="785"/>
                      <a:pt x="294" y="614"/>
                    </a:cubicBezTo>
                    <a:cubicBezTo>
                      <a:pt x="294" y="442"/>
                      <a:pt x="319" y="246"/>
                      <a:pt x="393" y="74"/>
                    </a:cubicBezTo>
                    <a:lnTo>
                      <a:pt x="24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567" name="Google Shape;1567;p64"/>
          <p:cNvGrpSpPr/>
          <p:nvPr/>
        </p:nvGrpSpPr>
        <p:grpSpPr>
          <a:xfrm rot="1785341">
            <a:off x="4579815" y="4088269"/>
            <a:ext cx="650749" cy="650650"/>
            <a:chOff x="7311510" y="2880678"/>
            <a:chExt cx="898882" cy="898745"/>
          </a:xfrm>
        </p:grpSpPr>
        <p:grpSp>
          <p:nvGrpSpPr>
            <p:cNvPr id="1568" name="Google Shape;1568;p6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569" name="Google Shape;1569;p6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0" name="Google Shape;1570;p6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1" name="Google Shape;1571;p6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72" name="Google Shape;1572;p6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573" name="Google Shape;1573;p6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4" name="Google Shape;1574;p6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5" name="Google Shape;1575;p6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576" name="Google Shape;1576;p64"/>
          <p:cNvGrpSpPr/>
          <p:nvPr/>
        </p:nvGrpSpPr>
        <p:grpSpPr>
          <a:xfrm>
            <a:off x="6636307" y="538018"/>
            <a:ext cx="773757" cy="773640"/>
            <a:chOff x="7311510" y="2880678"/>
            <a:chExt cx="898882" cy="898745"/>
          </a:xfrm>
        </p:grpSpPr>
        <p:grpSp>
          <p:nvGrpSpPr>
            <p:cNvPr id="1577" name="Google Shape;1577;p6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578" name="Google Shape;1578;p6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9" name="Google Shape;1579;p6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0" name="Google Shape;1580;p6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81" name="Google Shape;1581;p6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582" name="Google Shape;1582;p6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3" name="Google Shape;1583;p6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4" name="Google Shape;1584;p6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585" name="Google Shape;1585;p64"/>
          <p:cNvGrpSpPr/>
          <p:nvPr/>
        </p:nvGrpSpPr>
        <p:grpSpPr>
          <a:xfrm>
            <a:off x="624776" y="1603531"/>
            <a:ext cx="968365" cy="968218"/>
            <a:chOff x="7311510" y="2880678"/>
            <a:chExt cx="898882" cy="898745"/>
          </a:xfrm>
        </p:grpSpPr>
        <p:grpSp>
          <p:nvGrpSpPr>
            <p:cNvPr id="1586" name="Google Shape;1586;p6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587" name="Google Shape;1587;p6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8" name="Google Shape;1588;p6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9" name="Google Shape;1589;p6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90" name="Google Shape;1590;p6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591" name="Google Shape;1591;p6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2" name="Google Shape;1592;p6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3" name="Google Shape;1593;p6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594" name="Google Shape;1594;p64"/>
          <p:cNvSpPr txBox="1"/>
          <p:nvPr>
            <p:ph idx="4294967295" type="title"/>
          </p:nvPr>
        </p:nvSpPr>
        <p:spPr>
          <a:xfrm>
            <a:off x="1490100" y="1477650"/>
            <a:ext cx="6163800" cy="21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Practice</a:t>
            </a:r>
            <a:endParaRPr sz="7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time</a:t>
            </a:r>
            <a:endParaRPr sz="7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8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p65"/>
          <p:cNvSpPr txBox="1"/>
          <p:nvPr>
            <p:ph type="title"/>
          </p:nvPr>
        </p:nvSpPr>
        <p:spPr>
          <a:xfrm>
            <a:off x="608000" y="2191575"/>
            <a:ext cx="4270500" cy="62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A </a:t>
            </a:r>
            <a:r>
              <a:rPr lang="en" sz="3500">
                <a:solidFill>
                  <a:srgbClr val="FFD189"/>
                </a:solidFill>
              </a:rPr>
              <a:t>m</a:t>
            </a:r>
            <a:r>
              <a:rPr lang="en" sz="3500">
                <a:solidFill>
                  <a:srgbClr val="FFD189"/>
                </a:solidFill>
              </a:rPr>
              <a:t>_____</a:t>
            </a:r>
            <a:r>
              <a:rPr lang="en" sz="3500">
                <a:solidFill>
                  <a:srgbClr val="FFD189"/>
                </a:solidFill>
              </a:rPr>
              <a:t>r</a:t>
            </a:r>
            <a:r>
              <a:rPr lang="en" sz="3500"/>
              <a:t> is in the sea.</a:t>
            </a:r>
            <a:endParaRPr sz="3500">
              <a:solidFill>
                <a:srgbClr val="FFD189"/>
              </a:solidFill>
            </a:endParaRPr>
          </a:p>
        </p:txBody>
      </p:sp>
      <p:pic>
        <p:nvPicPr>
          <p:cNvPr id="1600" name="Google Shape;1600;p65" title="17120886_waifu2x_art_noise3_scal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2225" y="815675"/>
            <a:ext cx="3512150" cy="3512125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4080000" dist="9525">
              <a:srgbClr val="000000">
                <a:alpha val="48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4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p66"/>
          <p:cNvSpPr txBox="1"/>
          <p:nvPr>
            <p:ph type="title"/>
          </p:nvPr>
        </p:nvSpPr>
        <p:spPr>
          <a:xfrm>
            <a:off x="608000" y="2191575"/>
            <a:ext cx="4270500" cy="62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A </a:t>
            </a:r>
            <a:r>
              <a:rPr lang="en" sz="3500">
                <a:solidFill>
                  <a:srgbClr val="FFD189"/>
                </a:solidFill>
              </a:rPr>
              <a:t>monster</a:t>
            </a:r>
            <a:r>
              <a:rPr lang="en" sz="3500"/>
              <a:t> is in the sea.</a:t>
            </a:r>
            <a:endParaRPr sz="3500">
              <a:solidFill>
                <a:srgbClr val="FFD189"/>
              </a:solidFill>
            </a:endParaRPr>
          </a:p>
        </p:txBody>
      </p:sp>
      <p:pic>
        <p:nvPicPr>
          <p:cNvPr id="1606" name="Google Shape;1606;p66" title="17120886_waifu2x_art_noise3_scal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2225" y="815675"/>
            <a:ext cx="3512150" cy="3512125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4080000" dist="9525">
              <a:srgbClr val="000000">
                <a:alpha val="48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0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p67"/>
          <p:cNvSpPr txBox="1"/>
          <p:nvPr>
            <p:ph idx="4294967295" type="title"/>
          </p:nvPr>
        </p:nvSpPr>
        <p:spPr>
          <a:xfrm>
            <a:off x="4693775" y="2052150"/>
            <a:ext cx="4031700" cy="10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I </a:t>
            </a:r>
            <a:r>
              <a:rPr lang="en" sz="3500">
                <a:solidFill>
                  <a:srgbClr val="FFD189"/>
                </a:solidFill>
              </a:rPr>
              <a:t>th</a:t>
            </a:r>
            <a:r>
              <a:rPr lang="en" sz="3500">
                <a:solidFill>
                  <a:srgbClr val="FFD189"/>
                </a:solidFill>
              </a:rPr>
              <a:t>__</a:t>
            </a:r>
            <a:r>
              <a:rPr lang="en" sz="3500">
                <a:solidFill>
                  <a:srgbClr val="FFD189"/>
                </a:solidFill>
              </a:rPr>
              <a:t>w away</a:t>
            </a:r>
            <a:r>
              <a:rPr lang="en" sz="3500"/>
              <a:t> the trash.</a:t>
            </a:r>
            <a:endParaRPr sz="3500">
              <a:solidFill>
                <a:srgbClr val="FFD189"/>
              </a:solidFill>
            </a:endParaRPr>
          </a:p>
        </p:txBody>
      </p:sp>
      <p:pic>
        <p:nvPicPr>
          <p:cNvPr id="1612" name="Google Shape;1612;p67" title="istockphoto-1064515322-612x61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4350" y="917925"/>
            <a:ext cx="3307650" cy="330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6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68"/>
          <p:cNvSpPr txBox="1"/>
          <p:nvPr>
            <p:ph idx="4294967295" type="title"/>
          </p:nvPr>
        </p:nvSpPr>
        <p:spPr>
          <a:xfrm>
            <a:off x="4693775" y="2052150"/>
            <a:ext cx="4031700" cy="10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I </a:t>
            </a:r>
            <a:r>
              <a:rPr lang="en" sz="3500">
                <a:solidFill>
                  <a:srgbClr val="FFD189"/>
                </a:solidFill>
              </a:rPr>
              <a:t>throw away</a:t>
            </a:r>
            <a:r>
              <a:rPr lang="en" sz="3500"/>
              <a:t> the trash.</a:t>
            </a:r>
            <a:endParaRPr sz="3500">
              <a:solidFill>
                <a:srgbClr val="FFD189"/>
              </a:solidFill>
            </a:endParaRPr>
          </a:p>
        </p:txBody>
      </p:sp>
      <p:pic>
        <p:nvPicPr>
          <p:cNvPr id="1618" name="Google Shape;1618;p68" title="istockphoto-1064515322-612x61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4350" y="917925"/>
            <a:ext cx="3307650" cy="330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2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p69"/>
          <p:cNvSpPr txBox="1"/>
          <p:nvPr>
            <p:ph type="title"/>
          </p:nvPr>
        </p:nvSpPr>
        <p:spPr>
          <a:xfrm>
            <a:off x="702050" y="2198750"/>
            <a:ext cx="3869700" cy="62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He puts a fish in the </a:t>
            </a:r>
            <a:r>
              <a:rPr lang="en" sz="3500">
                <a:solidFill>
                  <a:srgbClr val="FFD189"/>
                </a:solidFill>
              </a:rPr>
              <a:t>t</a:t>
            </a:r>
            <a:r>
              <a:rPr lang="en" sz="3500">
                <a:solidFill>
                  <a:srgbClr val="FFD189"/>
                </a:solidFill>
              </a:rPr>
              <a:t>__</a:t>
            </a:r>
            <a:r>
              <a:rPr lang="en" sz="3500">
                <a:solidFill>
                  <a:srgbClr val="FFD189"/>
                </a:solidFill>
              </a:rPr>
              <a:t>p</a:t>
            </a:r>
            <a:r>
              <a:rPr lang="en" sz="3500"/>
              <a:t>.</a:t>
            </a:r>
            <a:endParaRPr sz="3500">
              <a:solidFill>
                <a:schemeClr val="accent5"/>
              </a:solidFill>
            </a:endParaRPr>
          </a:p>
        </p:txBody>
      </p:sp>
      <p:pic>
        <p:nvPicPr>
          <p:cNvPr id="1624" name="Google Shape;1624;p69" title="42942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7525" y="1216013"/>
            <a:ext cx="2711475" cy="271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8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70"/>
          <p:cNvSpPr txBox="1"/>
          <p:nvPr>
            <p:ph type="title"/>
          </p:nvPr>
        </p:nvSpPr>
        <p:spPr>
          <a:xfrm>
            <a:off x="702050" y="2198750"/>
            <a:ext cx="3869700" cy="62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He puts a fish in the </a:t>
            </a:r>
            <a:r>
              <a:rPr lang="en" sz="3500">
                <a:solidFill>
                  <a:srgbClr val="FFD189"/>
                </a:solidFill>
              </a:rPr>
              <a:t>trap</a:t>
            </a:r>
            <a:r>
              <a:rPr lang="en" sz="3500"/>
              <a:t>.</a:t>
            </a:r>
            <a:endParaRPr sz="3500">
              <a:solidFill>
                <a:schemeClr val="accent5"/>
              </a:solidFill>
            </a:endParaRPr>
          </a:p>
        </p:txBody>
      </p:sp>
      <p:pic>
        <p:nvPicPr>
          <p:cNvPr id="1630" name="Google Shape;1630;p70" title="42942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7525" y="1216013"/>
            <a:ext cx="2711475" cy="271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4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5" name="Google Shape;1635;p71" title="WhiteRabbit_SF-Injury_750_1_These-are-the-Most-Common-Ways-That-Kids-Get-Hurt-in-Florida.jpg"/>
          <p:cNvPicPr preferRelativeResize="0"/>
          <p:nvPr/>
        </p:nvPicPr>
        <p:blipFill rotWithShape="1">
          <a:blip r:embed="rId3">
            <a:alphaModFix/>
          </a:blip>
          <a:srcRect b="0" l="21120" r="19633" t="0"/>
          <a:stretch/>
        </p:blipFill>
        <p:spPr>
          <a:xfrm flipH="1">
            <a:off x="4572000" y="0"/>
            <a:ext cx="4572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36" name="Google Shape;1636;p71"/>
          <p:cNvSpPr/>
          <p:nvPr/>
        </p:nvSpPr>
        <p:spPr>
          <a:xfrm>
            <a:off x="4538250" y="0"/>
            <a:ext cx="1112026" cy="5143466"/>
          </a:xfrm>
          <a:custGeom>
            <a:rect b="b" l="l" r="r" t="t"/>
            <a:pathLst>
              <a:path extrusionOk="0" h="32088" w="12646">
                <a:moveTo>
                  <a:pt x="200" y="1"/>
                </a:moveTo>
                <a:lnTo>
                  <a:pt x="1" y="32085"/>
                </a:lnTo>
                <a:cubicBezTo>
                  <a:pt x="47" y="32087"/>
                  <a:pt x="94" y="32088"/>
                  <a:pt x="140" y="32088"/>
                </a:cubicBezTo>
                <a:cubicBezTo>
                  <a:pt x="2398" y="32088"/>
                  <a:pt x="4400" y="30325"/>
                  <a:pt x="5278" y="28252"/>
                </a:cubicBezTo>
                <a:cubicBezTo>
                  <a:pt x="6199" y="26136"/>
                  <a:pt x="6174" y="23722"/>
                  <a:pt x="5950" y="21407"/>
                </a:cubicBezTo>
                <a:cubicBezTo>
                  <a:pt x="5726" y="19092"/>
                  <a:pt x="5327" y="16802"/>
                  <a:pt x="5551" y="14487"/>
                </a:cubicBezTo>
                <a:cubicBezTo>
                  <a:pt x="5775" y="12421"/>
                  <a:pt x="6472" y="10405"/>
                  <a:pt x="7642" y="8688"/>
                </a:cubicBezTo>
                <a:cubicBezTo>
                  <a:pt x="9509" y="5875"/>
                  <a:pt x="12645" y="3336"/>
                  <a:pt x="1222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37" name="Google Shape;1637;p71"/>
          <p:cNvGrpSpPr/>
          <p:nvPr/>
        </p:nvGrpSpPr>
        <p:grpSpPr>
          <a:xfrm>
            <a:off x="3961826" y="641731"/>
            <a:ext cx="968365" cy="968218"/>
            <a:chOff x="7311510" y="2880678"/>
            <a:chExt cx="898882" cy="898745"/>
          </a:xfrm>
        </p:grpSpPr>
        <p:grpSp>
          <p:nvGrpSpPr>
            <p:cNvPr id="1638" name="Google Shape;1638;p71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639" name="Google Shape;1639;p71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0" name="Google Shape;1640;p71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1" name="Google Shape;1641;p71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42" name="Google Shape;1642;p71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643" name="Google Shape;1643;p71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4" name="Google Shape;1644;p71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5" name="Google Shape;1645;p71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646" name="Google Shape;1646;p71"/>
          <p:cNvGrpSpPr/>
          <p:nvPr/>
        </p:nvGrpSpPr>
        <p:grpSpPr>
          <a:xfrm rot="1785341">
            <a:off x="3990165" y="4167594"/>
            <a:ext cx="650749" cy="650650"/>
            <a:chOff x="7311510" y="2880678"/>
            <a:chExt cx="898882" cy="898745"/>
          </a:xfrm>
        </p:grpSpPr>
        <p:grpSp>
          <p:nvGrpSpPr>
            <p:cNvPr id="1647" name="Google Shape;1647;p71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648" name="Google Shape;1648;p71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9" name="Google Shape;1649;p71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0" name="Google Shape;1650;p71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51" name="Google Shape;1651;p71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652" name="Google Shape;1652;p71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3" name="Google Shape;1653;p71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4" name="Google Shape;1654;p71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655" name="Google Shape;1655;p71"/>
          <p:cNvGrpSpPr/>
          <p:nvPr/>
        </p:nvGrpSpPr>
        <p:grpSpPr>
          <a:xfrm>
            <a:off x="7818502" y="2099897"/>
            <a:ext cx="1821649" cy="3251149"/>
            <a:chOff x="7818502" y="2099897"/>
            <a:chExt cx="1821649" cy="3251149"/>
          </a:xfrm>
        </p:grpSpPr>
        <p:sp>
          <p:nvSpPr>
            <p:cNvPr id="1656" name="Google Shape;1656;p71"/>
            <p:cNvSpPr/>
            <p:nvPr/>
          </p:nvSpPr>
          <p:spPr>
            <a:xfrm flipH="1">
              <a:off x="7818502" y="2099897"/>
              <a:ext cx="1337162" cy="3083828"/>
            </a:xfrm>
            <a:custGeom>
              <a:rect b="b" l="l" r="r" t="t"/>
              <a:pathLst>
                <a:path extrusionOk="0" h="48166" w="20885">
                  <a:moveTo>
                    <a:pt x="1" y="1"/>
                  </a:moveTo>
                  <a:lnTo>
                    <a:pt x="1" y="47916"/>
                  </a:lnTo>
                  <a:lnTo>
                    <a:pt x="14935" y="47916"/>
                  </a:lnTo>
                  <a:cubicBezTo>
                    <a:pt x="15765" y="47916"/>
                    <a:pt x="16606" y="47960"/>
                    <a:pt x="17443" y="47960"/>
                  </a:cubicBezTo>
                  <a:cubicBezTo>
                    <a:pt x="17861" y="47960"/>
                    <a:pt x="18279" y="47949"/>
                    <a:pt x="18694" y="47916"/>
                  </a:cubicBezTo>
                  <a:cubicBezTo>
                    <a:pt x="20237" y="47767"/>
                    <a:pt x="20088" y="48165"/>
                    <a:pt x="20461" y="46846"/>
                  </a:cubicBezTo>
                  <a:cubicBezTo>
                    <a:pt x="20884" y="45427"/>
                    <a:pt x="20237" y="41992"/>
                    <a:pt x="19739" y="40548"/>
                  </a:cubicBezTo>
                  <a:cubicBezTo>
                    <a:pt x="19042" y="38383"/>
                    <a:pt x="17648" y="36541"/>
                    <a:pt x="15782" y="35271"/>
                  </a:cubicBezTo>
                  <a:cubicBezTo>
                    <a:pt x="14537" y="34475"/>
                    <a:pt x="13143" y="33927"/>
                    <a:pt x="12048" y="33006"/>
                  </a:cubicBezTo>
                  <a:cubicBezTo>
                    <a:pt x="9360" y="30766"/>
                    <a:pt x="8862" y="26833"/>
                    <a:pt x="9260" y="23398"/>
                  </a:cubicBezTo>
                  <a:cubicBezTo>
                    <a:pt x="9658" y="19939"/>
                    <a:pt x="10778" y="16553"/>
                    <a:pt x="10604" y="13044"/>
                  </a:cubicBezTo>
                  <a:cubicBezTo>
                    <a:pt x="10306" y="7070"/>
                    <a:pt x="5974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7" name="Google Shape;1657;p71"/>
            <p:cNvSpPr/>
            <p:nvPr/>
          </p:nvSpPr>
          <p:spPr>
            <a:xfrm flipH="1">
              <a:off x="8102207" y="2890373"/>
              <a:ext cx="1537945" cy="2460673"/>
            </a:xfrm>
            <a:custGeom>
              <a:rect b="b" l="l" r="r" t="t"/>
              <a:pathLst>
                <a:path extrusionOk="0" fill="none" h="38433" w="24021">
                  <a:moveTo>
                    <a:pt x="1" y="1"/>
                  </a:moveTo>
                  <a:cubicBezTo>
                    <a:pt x="1096" y="2664"/>
                    <a:pt x="3685" y="4407"/>
                    <a:pt x="6323" y="5601"/>
                  </a:cubicBezTo>
                  <a:cubicBezTo>
                    <a:pt x="8961" y="6771"/>
                    <a:pt x="11799" y="7543"/>
                    <a:pt x="14238" y="9111"/>
                  </a:cubicBezTo>
                  <a:cubicBezTo>
                    <a:pt x="16902" y="10828"/>
                    <a:pt x="18943" y="13392"/>
                    <a:pt x="20013" y="16379"/>
                  </a:cubicBezTo>
                  <a:cubicBezTo>
                    <a:pt x="21258" y="19963"/>
                    <a:pt x="21059" y="23846"/>
                    <a:pt x="21133" y="27630"/>
                  </a:cubicBezTo>
                  <a:cubicBezTo>
                    <a:pt x="21233" y="31438"/>
                    <a:pt x="21706" y="35446"/>
                    <a:pt x="24021" y="38433"/>
                  </a:cubicBezTo>
                </a:path>
              </a:pathLst>
            </a:custGeom>
            <a:noFill/>
            <a:ln cap="flat" cmpd="sng" w="15550">
              <a:solidFill>
                <a:schemeClr val="accent3"/>
              </a:solidFill>
              <a:prstDash val="solid"/>
              <a:miter lim="2489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71"/>
            <p:cNvSpPr/>
            <p:nvPr/>
          </p:nvSpPr>
          <p:spPr>
            <a:xfrm flipH="1">
              <a:off x="8366737" y="4049003"/>
              <a:ext cx="199246" cy="199246"/>
            </a:xfrm>
            <a:custGeom>
              <a:rect b="b" l="l" r="r" t="t"/>
              <a:pathLst>
                <a:path extrusionOk="0" h="3112" w="3112">
                  <a:moveTo>
                    <a:pt x="1568" y="1"/>
                  </a:moveTo>
                  <a:cubicBezTo>
                    <a:pt x="697" y="1"/>
                    <a:pt x="0" y="698"/>
                    <a:pt x="0" y="1569"/>
                  </a:cubicBezTo>
                  <a:cubicBezTo>
                    <a:pt x="0" y="2415"/>
                    <a:pt x="697" y="3112"/>
                    <a:pt x="1568" y="3112"/>
                  </a:cubicBezTo>
                  <a:cubicBezTo>
                    <a:pt x="2415" y="3112"/>
                    <a:pt x="3112" y="2415"/>
                    <a:pt x="3112" y="1569"/>
                  </a:cubicBezTo>
                  <a:cubicBezTo>
                    <a:pt x="3112" y="698"/>
                    <a:pt x="2415" y="1"/>
                    <a:pt x="1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9" name="Google Shape;1659;p71"/>
            <p:cNvSpPr/>
            <p:nvPr/>
          </p:nvSpPr>
          <p:spPr>
            <a:xfrm flipH="1">
              <a:off x="8266343" y="3430632"/>
              <a:ext cx="199246" cy="199310"/>
            </a:xfrm>
            <a:custGeom>
              <a:rect b="b" l="l" r="r" t="t"/>
              <a:pathLst>
                <a:path extrusionOk="0" h="3113" w="3112">
                  <a:moveTo>
                    <a:pt x="1544" y="1"/>
                  </a:moveTo>
                  <a:cubicBezTo>
                    <a:pt x="673" y="1"/>
                    <a:pt x="0" y="698"/>
                    <a:pt x="0" y="1569"/>
                  </a:cubicBezTo>
                  <a:cubicBezTo>
                    <a:pt x="0" y="2415"/>
                    <a:pt x="673" y="3112"/>
                    <a:pt x="1544" y="3112"/>
                  </a:cubicBezTo>
                  <a:cubicBezTo>
                    <a:pt x="2415" y="3112"/>
                    <a:pt x="3112" y="2415"/>
                    <a:pt x="3112" y="1569"/>
                  </a:cubicBezTo>
                  <a:cubicBezTo>
                    <a:pt x="3112" y="698"/>
                    <a:pt x="2415" y="1"/>
                    <a:pt x="15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0" name="Google Shape;1660;p71"/>
            <p:cNvSpPr/>
            <p:nvPr/>
          </p:nvSpPr>
          <p:spPr>
            <a:xfrm flipH="1">
              <a:off x="8067092" y="3806790"/>
              <a:ext cx="116397" cy="99495"/>
            </a:xfrm>
            <a:custGeom>
              <a:rect b="b" l="l" r="r" t="t"/>
              <a:pathLst>
                <a:path extrusionOk="0" h="1554" w="1818">
                  <a:moveTo>
                    <a:pt x="1021" y="0"/>
                  </a:moveTo>
                  <a:cubicBezTo>
                    <a:pt x="349" y="0"/>
                    <a:pt x="0" y="846"/>
                    <a:pt x="473" y="1319"/>
                  </a:cubicBezTo>
                  <a:cubicBezTo>
                    <a:pt x="635" y="1481"/>
                    <a:pt x="834" y="1554"/>
                    <a:pt x="1028" y="1554"/>
                  </a:cubicBezTo>
                  <a:cubicBezTo>
                    <a:pt x="1432" y="1554"/>
                    <a:pt x="1817" y="1242"/>
                    <a:pt x="1817" y="772"/>
                  </a:cubicBezTo>
                  <a:cubicBezTo>
                    <a:pt x="1817" y="349"/>
                    <a:pt x="1469" y="0"/>
                    <a:pt x="1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1" name="Google Shape;1661;p71"/>
            <p:cNvSpPr/>
            <p:nvPr/>
          </p:nvSpPr>
          <p:spPr>
            <a:xfrm flipH="1">
              <a:off x="8514955" y="3174076"/>
              <a:ext cx="98855" cy="98855"/>
            </a:xfrm>
            <a:custGeom>
              <a:rect b="b" l="l" r="r" t="t"/>
              <a:pathLst>
                <a:path extrusionOk="0" h="1544" w="1544">
                  <a:moveTo>
                    <a:pt x="772" y="0"/>
                  </a:moveTo>
                  <a:cubicBezTo>
                    <a:pt x="349" y="0"/>
                    <a:pt x="1" y="349"/>
                    <a:pt x="1" y="772"/>
                  </a:cubicBezTo>
                  <a:cubicBezTo>
                    <a:pt x="1" y="1195"/>
                    <a:pt x="349" y="1544"/>
                    <a:pt x="772" y="1544"/>
                  </a:cubicBezTo>
                  <a:cubicBezTo>
                    <a:pt x="1195" y="1544"/>
                    <a:pt x="1544" y="1195"/>
                    <a:pt x="1544" y="772"/>
                  </a:cubicBezTo>
                  <a:cubicBezTo>
                    <a:pt x="1544" y="349"/>
                    <a:pt x="1195" y="0"/>
                    <a:pt x="7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62" name="Google Shape;1662;p71"/>
          <p:cNvSpPr txBox="1"/>
          <p:nvPr>
            <p:ph idx="4294967295" type="title"/>
          </p:nvPr>
        </p:nvSpPr>
        <p:spPr>
          <a:xfrm>
            <a:off x="1657650" y="2257038"/>
            <a:ext cx="2880600" cy="62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accent4"/>
                </a:solidFill>
              </a:rPr>
              <a:t>I </a:t>
            </a:r>
            <a:r>
              <a:rPr lang="en" sz="3500">
                <a:solidFill>
                  <a:srgbClr val="FFD189"/>
                </a:solidFill>
              </a:rPr>
              <a:t>g</a:t>
            </a:r>
            <a:r>
              <a:rPr lang="en" sz="3500">
                <a:solidFill>
                  <a:srgbClr val="FFD189"/>
                </a:solidFill>
              </a:rPr>
              <a:t>e</a:t>
            </a:r>
            <a:r>
              <a:rPr lang="en" sz="3500">
                <a:solidFill>
                  <a:srgbClr val="FFD189"/>
                </a:solidFill>
              </a:rPr>
              <a:t>t h</a:t>
            </a:r>
            <a:r>
              <a:rPr lang="en" sz="3500">
                <a:solidFill>
                  <a:srgbClr val="FFD189"/>
                </a:solidFill>
              </a:rPr>
              <a:t>__</a:t>
            </a:r>
            <a:r>
              <a:rPr lang="en" sz="3500">
                <a:solidFill>
                  <a:srgbClr val="FFD189"/>
                </a:solidFill>
              </a:rPr>
              <a:t>t</a:t>
            </a:r>
            <a:r>
              <a:rPr lang="en" sz="3500">
                <a:solidFill>
                  <a:schemeClr val="accent4"/>
                </a:solidFill>
              </a:rPr>
              <a:t>.</a:t>
            </a:r>
            <a:endParaRPr sz="35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accent4"/>
                </a:solidFill>
              </a:rPr>
              <a:t>It is bad.</a:t>
            </a:r>
            <a:endParaRPr sz="35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45"/>
          <p:cNvSpPr txBox="1"/>
          <p:nvPr>
            <p:ph type="title"/>
          </p:nvPr>
        </p:nvSpPr>
        <p:spPr>
          <a:xfrm>
            <a:off x="1536000" y="2955138"/>
            <a:ext cx="6072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Word </a:t>
            </a:r>
            <a:r>
              <a:rPr lang="en">
                <a:solidFill>
                  <a:schemeClr val="accent4"/>
                </a:solidFill>
              </a:rPr>
              <a:t>bank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1248" name="Google Shape;1248;p45"/>
          <p:cNvSpPr txBox="1"/>
          <p:nvPr>
            <p:ph idx="2" type="title"/>
          </p:nvPr>
        </p:nvSpPr>
        <p:spPr>
          <a:xfrm>
            <a:off x="3024300" y="1346563"/>
            <a:ext cx="3095400" cy="153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1249" name="Google Shape;1249;p45"/>
          <p:cNvGrpSpPr/>
          <p:nvPr/>
        </p:nvGrpSpPr>
        <p:grpSpPr>
          <a:xfrm rot="-752778">
            <a:off x="1229665" y="496032"/>
            <a:ext cx="1284296" cy="1670839"/>
            <a:chOff x="3476650" y="2834200"/>
            <a:chExt cx="1095350" cy="1425025"/>
          </a:xfrm>
        </p:grpSpPr>
        <p:grpSp>
          <p:nvGrpSpPr>
            <p:cNvPr id="1250" name="Google Shape;1250;p45"/>
            <p:cNvGrpSpPr/>
            <p:nvPr/>
          </p:nvGrpSpPr>
          <p:grpSpPr>
            <a:xfrm>
              <a:off x="3476650" y="2834200"/>
              <a:ext cx="1095350" cy="1425025"/>
              <a:chOff x="3476650" y="2834200"/>
              <a:chExt cx="1095350" cy="1425025"/>
            </a:xfrm>
          </p:grpSpPr>
          <p:sp>
            <p:nvSpPr>
              <p:cNvPr id="1251" name="Google Shape;1251;p45"/>
              <p:cNvSpPr/>
              <p:nvPr/>
            </p:nvSpPr>
            <p:spPr>
              <a:xfrm>
                <a:off x="3699125" y="4217175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rnd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2" name="Google Shape;1252;p45"/>
              <p:cNvSpPr/>
              <p:nvPr/>
            </p:nvSpPr>
            <p:spPr>
              <a:xfrm>
                <a:off x="3773625" y="2862675"/>
                <a:ext cx="273125" cy="360025"/>
              </a:xfrm>
              <a:custGeom>
                <a:rect b="b" l="l" r="r" t="t"/>
                <a:pathLst>
                  <a:path extrusionOk="0" h="14401" w="10925">
                    <a:moveTo>
                      <a:pt x="2000" y="0"/>
                    </a:moveTo>
                    <a:cubicBezTo>
                      <a:pt x="1655" y="0"/>
                      <a:pt x="1313" y="66"/>
                      <a:pt x="1015" y="243"/>
                    </a:cubicBezTo>
                    <a:cubicBezTo>
                      <a:pt x="486" y="596"/>
                      <a:pt x="155" y="1192"/>
                      <a:pt x="133" y="1832"/>
                    </a:cubicBezTo>
                    <a:cubicBezTo>
                      <a:pt x="0" y="3178"/>
                      <a:pt x="883" y="4282"/>
                      <a:pt x="1258" y="5495"/>
                    </a:cubicBezTo>
                    <a:cubicBezTo>
                      <a:pt x="1457" y="6135"/>
                      <a:pt x="1479" y="6820"/>
                      <a:pt x="1302" y="7460"/>
                    </a:cubicBezTo>
                    <a:cubicBezTo>
                      <a:pt x="1126" y="8122"/>
                      <a:pt x="751" y="8695"/>
                      <a:pt x="640" y="9380"/>
                    </a:cubicBezTo>
                    <a:cubicBezTo>
                      <a:pt x="419" y="10836"/>
                      <a:pt x="1413" y="12337"/>
                      <a:pt x="2494" y="13176"/>
                    </a:cubicBezTo>
                    <a:cubicBezTo>
                      <a:pt x="3444" y="13964"/>
                      <a:pt x="4635" y="14400"/>
                      <a:pt x="5863" y="14400"/>
                    </a:cubicBezTo>
                    <a:cubicBezTo>
                      <a:pt x="5975" y="14400"/>
                      <a:pt x="6089" y="14397"/>
                      <a:pt x="6202" y="14389"/>
                    </a:cubicBezTo>
                    <a:cubicBezTo>
                      <a:pt x="6533" y="14367"/>
                      <a:pt x="6753" y="14102"/>
                      <a:pt x="6753" y="13771"/>
                    </a:cubicBezTo>
                    <a:lnTo>
                      <a:pt x="6753" y="13727"/>
                    </a:lnTo>
                    <a:cubicBezTo>
                      <a:pt x="6952" y="13661"/>
                      <a:pt x="7151" y="13573"/>
                      <a:pt x="7305" y="13440"/>
                    </a:cubicBezTo>
                    <a:cubicBezTo>
                      <a:pt x="7393" y="13418"/>
                      <a:pt x="7482" y="13352"/>
                      <a:pt x="7548" y="13308"/>
                    </a:cubicBezTo>
                    <a:cubicBezTo>
                      <a:pt x="8563" y="12381"/>
                      <a:pt x="9622" y="11432"/>
                      <a:pt x="10218" y="10152"/>
                    </a:cubicBezTo>
                    <a:cubicBezTo>
                      <a:pt x="10770" y="8916"/>
                      <a:pt x="10925" y="7393"/>
                      <a:pt x="10196" y="6202"/>
                    </a:cubicBezTo>
                    <a:cubicBezTo>
                      <a:pt x="9566" y="5171"/>
                      <a:pt x="8454" y="4542"/>
                      <a:pt x="7282" y="4542"/>
                    </a:cubicBezTo>
                    <a:cubicBezTo>
                      <a:pt x="7223" y="4542"/>
                      <a:pt x="7165" y="4543"/>
                      <a:pt x="7107" y="4546"/>
                    </a:cubicBezTo>
                    <a:cubicBezTo>
                      <a:pt x="7018" y="4546"/>
                      <a:pt x="6930" y="4546"/>
                      <a:pt x="6842" y="4568"/>
                    </a:cubicBezTo>
                    <a:lnTo>
                      <a:pt x="6731" y="4568"/>
                    </a:lnTo>
                    <a:lnTo>
                      <a:pt x="6709" y="4524"/>
                    </a:lnTo>
                    <a:lnTo>
                      <a:pt x="6687" y="4502"/>
                    </a:lnTo>
                    <a:cubicBezTo>
                      <a:pt x="6621" y="4436"/>
                      <a:pt x="6577" y="4348"/>
                      <a:pt x="6555" y="4259"/>
                    </a:cubicBezTo>
                    <a:cubicBezTo>
                      <a:pt x="6511" y="4105"/>
                      <a:pt x="6489" y="3973"/>
                      <a:pt x="6444" y="3840"/>
                    </a:cubicBezTo>
                    <a:cubicBezTo>
                      <a:pt x="6312" y="3266"/>
                      <a:pt x="6091" y="2715"/>
                      <a:pt x="5782" y="2207"/>
                    </a:cubicBezTo>
                    <a:cubicBezTo>
                      <a:pt x="5142" y="1214"/>
                      <a:pt x="4149" y="486"/>
                      <a:pt x="3002" y="155"/>
                    </a:cubicBezTo>
                    <a:cubicBezTo>
                      <a:pt x="2693" y="66"/>
                      <a:pt x="2345" y="0"/>
                      <a:pt x="20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3" name="Google Shape;1253;p45"/>
              <p:cNvSpPr/>
              <p:nvPr/>
            </p:nvSpPr>
            <p:spPr>
              <a:xfrm>
                <a:off x="3830375" y="2911500"/>
                <a:ext cx="171675" cy="445200"/>
              </a:xfrm>
              <a:custGeom>
                <a:rect b="b" l="l" r="r" t="t"/>
                <a:pathLst>
                  <a:path extrusionOk="0" h="17808" w="6867">
                    <a:moveTo>
                      <a:pt x="164" y="1"/>
                    </a:moveTo>
                    <a:cubicBezTo>
                      <a:pt x="86" y="1"/>
                      <a:pt x="1" y="94"/>
                      <a:pt x="47" y="188"/>
                    </a:cubicBezTo>
                    <a:cubicBezTo>
                      <a:pt x="974" y="2152"/>
                      <a:pt x="1857" y="4182"/>
                      <a:pt x="2696" y="6213"/>
                    </a:cubicBezTo>
                    <a:cubicBezTo>
                      <a:pt x="2453" y="5838"/>
                      <a:pt x="2232" y="5462"/>
                      <a:pt x="1990" y="5109"/>
                    </a:cubicBezTo>
                    <a:cubicBezTo>
                      <a:pt x="1504" y="4403"/>
                      <a:pt x="996" y="3719"/>
                      <a:pt x="445" y="3079"/>
                    </a:cubicBezTo>
                    <a:cubicBezTo>
                      <a:pt x="428" y="3056"/>
                      <a:pt x="404" y="3046"/>
                      <a:pt x="381" y="3046"/>
                    </a:cubicBezTo>
                    <a:cubicBezTo>
                      <a:pt x="313" y="3046"/>
                      <a:pt x="241" y="3124"/>
                      <a:pt x="290" y="3189"/>
                    </a:cubicBezTo>
                    <a:cubicBezTo>
                      <a:pt x="820" y="3851"/>
                      <a:pt x="1327" y="4558"/>
                      <a:pt x="1791" y="5286"/>
                    </a:cubicBezTo>
                    <a:cubicBezTo>
                      <a:pt x="2012" y="5617"/>
                      <a:pt x="2232" y="5970"/>
                      <a:pt x="2431" y="6323"/>
                    </a:cubicBezTo>
                    <a:cubicBezTo>
                      <a:pt x="2608" y="6720"/>
                      <a:pt x="2850" y="7073"/>
                      <a:pt x="3115" y="7405"/>
                    </a:cubicBezTo>
                    <a:lnTo>
                      <a:pt x="3159" y="7405"/>
                    </a:lnTo>
                    <a:cubicBezTo>
                      <a:pt x="3998" y="9523"/>
                      <a:pt x="4770" y="11664"/>
                      <a:pt x="5477" y="13827"/>
                    </a:cubicBezTo>
                    <a:cubicBezTo>
                      <a:pt x="5896" y="15151"/>
                      <a:pt x="6359" y="16475"/>
                      <a:pt x="6779" y="17799"/>
                    </a:cubicBezTo>
                    <a:cubicBezTo>
                      <a:pt x="6790" y="17805"/>
                      <a:pt x="6802" y="17808"/>
                      <a:pt x="6813" y="17808"/>
                    </a:cubicBezTo>
                    <a:cubicBezTo>
                      <a:pt x="6843" y="17808"/>
                      <a:pt x="6867" y="17787"/>
                      <a:pt x="6867" y="17755"/>
                    </a:cubicBezTo>
                    <a:cubicBezTo>
                      <a:pt x="5962" y="14224"/>
                      <a:pt x="4837" y="10781"/>
                      <a:pt x="3468" y="7427"/>
                    </a:cubicBezTo>
                    <a:cubicBezTo>
                      <a:pt x="3468" y="7360"/>
                      <a:pt x="3468" y="7316"/>
                      <a:pt x="3446" y="7272"/>
                    </a:cubicBezTo>
                    <a:cubicBezTo>
                      <a:pt x="3446" y="7096"/>
                      <a:pt x="3446" y="6941"/>
                      <a:pt x="3424" y="6787"/>
                    </a:cubicBezTo>
                    <a:cubicBezTo>
                      <a:pt x="3424" y="6456"/>
                      <a:pt x="3424" y="6102"/>
                      <a:pt x="3424" y="5749"/>
                    </a:cubicBezTo>
                    <a:cubicBezTo>
                      <a:pt x="3446" y="5043"/>
                      <a:pt x="3490" y="4359"/>
                      <a:pt x="3601" y="3653"/>
                    </a:cubicBezTo>
                    <a:cubicBezTo>
                      <a:pt x="3614" y="3586"/>
                      <a:pt x="3554" y="3535"/>
                      <a:pt x="3500" y="3535"/>
                    </a:cubicBezTo>
                    <a:cubicBezTo>
                      <a:pt x="3465" y="3535"/>
                      <a:pt x="3433" y="3556"/>
                      <a:pt x="3424" y="3609"/>
                    </a:cubicBezTo>
                    <a:cubicBezTo>
                      <a:pt x="3314" y="4315"/>
                      <a:pt x="3225" y="5021"/>
                      <a:pt x="3203" y="5727"/>
                    </a:cubicBezTo>
                    <a:cubicBezTo>
                      <a:pt x="3203" y="6058"/>
                      <a:pt x="3181" y="6389"/>
                      <a:pt x="3203" y="6720"/>
                    </a:cubicBezTo>
                    <a:cubicBezTo>
                      <a:pt x="2872" y="5926"/>
                      <a:pt x="2541" y="5109"/>
                      <a:pt x="2188" y="4315"/>
                    </a:cubicBezTo>
                    <a:cubicBezTo>
                      <a:pt x="2188" y="4227"/>
                      <a:pt x="2188" y="4138"/>
                      <a:pt x="2166" y="4050"/>
                    </a:cubicBezTo>
                    <a:cubicBezTo>
                      <a:pt x="2144" y="3918"/>
                      <a:pt x="2122" y="3785"/>
                      <a:pt x="2100" y="3675"/>
                    </a:cubicBezTo>
                    <a:cubicBezTo>
                      <a:pt x="2078" y="3432"/>
                      <a:pt x="2056" y="3189"/>
                      <a:pt x="2034" y="2946"/>
                    </a:cubicBezTo>
                    <a:cubicBezTo>
                      <a:pt x="2012" y="2439"/>
                      <a:pt x="2012" y="1953"/>
                      <a:pt x="2034" y="1446"/>
                    </a:cubicBezTo>
                    <a:cubicBezTo>
                      <a:pt x="2034" y="1391"/>
                      <a:pt x="1990" y="1363"/>
                      <a:pt x="1945" y="1363"/>
                    </a:cubicBezTo>
                    <a:cubicBezTo>
                      <a:pt x="1901" y="1363"/>
                      <a:pt x="1857" y="1391"/>
                      <a:pt x="1857" y="1446"/>
                    </a:cubicBezTo>
                    <a:cubicBezTo>
                      <a:pt x="1835" y="1953"/>
                      <a:pt x="1835" y="2461"/>
                      <a:pt x="1857" y="2969"/>
                    </a:cubicBezTo>
                    <a:cubicBezTo>
                      <a:pt x="1857" y="3189"/>
                      <a:pt x="1879" y="3410"/>
                      <a:pt x="1901" y="3631"/>
                    </a:cubicBezTo>
                    <a:cubicBezTo>
                      <a:pt x="1350" y="2439"/>
                      <a:pt x="798" y="1247"/>
                      <a:pt x="246" y="55"/>
                    </a:cubicBezTo>
                    <a:cubicBezTo>
                      <a:pt x="227" y="17"/>
                      <a:pt x="196" y="1"/>
                      <a:pt x="1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4" name="Google Shape;1254;p45"/>
              <p:cNvSpPr/>
              <p:nvPr/>
            </p:nvSpPr>
            <p:spPr>
              <a:xfrm>
                <a:off x="4286725" y="2948400"/>
                <a:ext cx="209700" cy="398125"/>
              </a:xfrm>
              <a:custGeom>
                <a:rect b="b" l="l" r="r" t="t"/>
                <a:pathLst>
                  <a:path extrusionOk="0" h="15925" w="8388">
                    <a:moveTo>
                      <a:pt x="6295" y="1"/>
                    </a:moveTo>
                    <a:cubicBezTo>
                      <a:pt x="6149" y="1"/>
                      <a:pt x="6002" y="80"/>
                      <a:pt x="5938" y="235"/>
                    </a:cubicBezTo>
                    <a:cubicBezTo>
                      <a:pt x="5474" y="1139"/>
                      <a:pt x="5055" y="2066"/>
                      <a:pt x="4613" y="2993"/>
                    </a:cubicBezTo>
                    <a:cubicBezTo>
                      <a:pt x="4503" y="3214"/>
                      <a:pt x="4415" y="3435"/>
                      <a:pt x="4304" y="3655"/>
                    </a:cubicBezTo>
                    <a:cubicBezTo>
                      <a:pt x="3819" y="4406"/>
                      <a:pt x="3245" y="5090"/>
                      <a:pt x="2583" y="5708"/>
                    </a:cubicBezTo>
                    <a:cubicBezTo>
                      <a:pt x="1833" y="6392"/>
                      <a:pt x="1193" y="7186"/>
                      <a:pt x="707" y="8069"/>
                    </a:cubicBezTo>
                    <a:cubicBezTo>
                      <a:pt x="266" y="8930"/>
                      <a:pt x="45" y="9879"/>
                      <a:pt x="23" y="10828"/>
                    </a:cubicBezTo>
                    <a:lnTo>
                      <a:pt x="23" y="11049"/>
                    </a:lnTo>
                    <a:cubicBezTo>
                      <a:pt x="1" y="11358"/>
                      <a:pt x="1" y="11667"/>
                      <a:pt x="23" y="11976"/>
                    </a:cubicBezTo>
                    <a:cubicBezTo>
                      <a:pt x="67" y="12307"/>
                      <a:pt x="111" y="12616"/>
                      <a:pt x="177" y="12925"/>
                    </a:cubicBezTo>
                    <a:cubicBezTo>
                      <a:pt x="177" y="13079"/>
                      <a:pt x="199" y="13234"/>
                      <a:pt x="222" y="13388"/>
                    </a:cubicBezTo>
                    <a:cubicBezTo>
                      <a:pt x="332" y="13984"/>
                      <a:pt x="486" y="14580"/>
                      <a:pt x="751" y="15154"/>
                    </a:cubicBezTo>
                    <a:cubicBezTo>
                      <a:pt x="839" y="15440"/>
                      <a:pt x="1060" y="15705"/>
                      <a:pt x="1325" y="15860"/>
                    </a:cubicBezTo>
                    <a:cubicBezTo>
                      <a:pt x="1432" y="15906"/>
                      <a:pt x="1536" y="15925"/>
                      <a:pt x="1640" y="15925"/>
                    </a:cubicBezTo>
                    <a:cubicBezTo>
                      <a:pt x="1878" y="15925"/>
                      <a:pt x="2109" y="15826"/>
                      <a:pt x="2340" y="15749"/>
                    </a:cubicBezTo>
                    <a:cubicBezTo>
                      <a:pt x="3444" y="15374"/>
                      <a:pt x="4481" y="14845"/>
                      <a:pt x="5408" y="14160"/>
                    </a:cubicBezTo>
                    <a:cubicBezTo>
                      <a:pt x="7151" y="12858"/>
                      <a:pt x="8387" y="10563"/>
                      <a:pt x="7593" y="8356"/>
                    </a:cubicBezTo>
                    <a:cubicBezTo>
                      <a:pt x="7482" y="8069"/>
                      <a:pt x="7350" y="7804"/>
                      <a:pt x="7218" y="7562"/>
                    </a:cubicBezTo>
                    <a:cubicBezTo>
                      <a:pt x="7063" y="7407"/>
                      <a:pt x="7063" y="7186"/>
                      <a:pt x="7195" y="7010"/>
                    </a:cubicBezTo>
                    <a:cubicBezTo>
                      <a:pt x="7328" y="6767"/>
                      <a:pt x="7527" y="6546"/>
                      <a:pt x="7703" y="6304"/>
                    </a:cubicBezTo>
                    <a:cubicBezTo>
                      <a:pt x="7902" y="5995"/>
                      <a:pt x="8034" y="5642"/>
                      <a:pt x="8056" y="5288"/>
                    </a:cubicBezTo>
                    <a:cubicBezTo>
                      <a:pt x="8100" y="4582"/>
                      <a:pt x="7968" y="3898"/>
                      <a:pt x="7681" y="3280"/>
                    </a:cubicBezTo>
                    <a:cubicBezTo>
                      <a:pt x="7681" y="3214"/>
                      <a:pt x="7659" y="3148"/>
                      <a:pt x="7637" y="3082"/>
                    </a:cubicBezTo>
                    <a:cubicBezTo>
                      <a:pt x="7460" y="2110"/>
                      <a:pt x="7151" y="1162"/>
                      <a:pt x="6710" y="257"/>
                    </a:cubicBezTo>
                    <a:cubicBezTo>
                      <a:pt x="6688" y="213"/>
                      <a:pt x="6644" y="168"/>
                      <a:pt x="6578" y="124"/>
                    </a:cubicBezTo>
                    <a:cubicBezTo>
                      <a:pt x="6504" y="41"/>
                      <a:pt x="6400" y="1"/>
                      <a:pt x="62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5" name="Google Shape;1255;p45"/>
              <p:cNvSpPr/>
              <p:nvPr/>
            </p:nvSpPr>
            <p:spPr>
              <a:xfrm>
                <a:off x="4315425" y="3024175"/>
                <a:ext cx="123375" cy="415975"/>
              </a:xfrm>
              <a:custGeom>
                <a:rect b="b" l="l" r="r" t="t"/>
                <a:pathLst>
                  <a:path extrusionOk="0" h="16639" w="4935">
                    <a:moveTo>
                      <a:pt x="4841" y="0"/>
                    </a:moveTo>
                    <a:cubicBezTo>
                      <a:pt x="4803" y="0"/>
                      <a:pt x="4767" y="23"/>
                      <a:pt x="4767" y="73"/>
                    </a:cubicBezTo>
                    <a:cubicBezTo>
                      <a:pt x="4481" y="2324"/>
                      <a:pt x="3598" y="4398"/>
                      <a:pt x="2671" y="6451"/>
                    </a:cubicBezTo>
                    <a:cubicBezTo>
                      <a:pt x="1766" y="8525"/>
                      <a:pt x="817" y="10600"/>
                      <a:pt x="331" y="12829"/>
                    </a:cubicBezTo>
                    <a:cubicBezTo>
                      <a:pt x="45" y="14043"/>
                      <a:pt x="0" y="15301"/>
                      <a:pt x="199" y="16559"/>
                    </a:cubicBezTo>
                    <a:cubicBezTo>
                      <a:pt x="208" y="16614"/>
                      <a:pt x="256" y="16638"/>
                      <a:pt x="307" y="16638"/>
                    </a:cubicBezTo>
                    <a:cubicBezTo>
                      <a:pt x="378" y="16638"/>
                      <a:pt x="455" y="16591"/>
                      <a:pt x="442" y="16514"/>
                    </a:cubicBezTo>
                    <a:cubicBezTo>
                      <a:pt x="420" y="15367"/>
                      <a:pt x="486" y="14241"/>
                      <a:pt x="707" y="13116"/>
                    </a:cubicBezTo>
                    <a:cubicBezTo>
                      <a:pt x="949" y="11990"/>
                      <a:pt x="1258" y="10909"/>
                      <a:pt x="1678" y="9849"/>
                    </a:cubicBezTo>
                    <a:cubicBezTo>
                      <a:pt x="2472" y="7753"/>
                      <a:pt x="3443" y="5767"/>
                      <a:pt x="4127" y="3648"/>
                    </a:cubicBezTo>
                    <a:cubicBezTo>
                      <a:pt x="4503" y="2478"/>
                      <a:pt x="4767" y="1286"/>
                      <a:pt x="4922" y="95"/>
                    </a:cubicBezTo>
                    <a:cubicBezTo>
                      <a:pt x="4934" y="34"/>
                      <a:pt x="4886" y="0"/>
                      <a:pt x="48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6" name="Google Shape;1256;p45"/>
              <p:cNvSpPr/>
              <p:nvPr/>
            </p:nvSpPr>
            <p:spPr>
              <a:xfrm>
                <a:off x="3903825" y="2855575"/>
                <a:ext cx="280300" cy="478700"/>
              </a:xfrm>
              <a:custGeom>
                <a:rect b="b" l="l" r="r" t="t"/>
                <a:pathLst>
                  <a:path extrusionOk="0" h="19148" w="11212">
                    <a:moveTo>
                      <a:pt x="9456" y="0"/>
                    </a:moveTo>
                    <a:cubicBezTo>
                      <a:pt x="9229" y="0"/>
                      <a:pt x="9019" y="106"/>
                      <a:pt x="8895" y="284"/>
                    </a:cubicBezTo>
                    <a:cubicBezTo>
                      <a:pt x="8453" y="902"/>
                      <a:pt x="7968" y="1498"/>
                      <a:pt x="7438" y="2028"/>
                    </a:cubicBezTo>
                    <a:cubicBezTo>
                      <a:pt x="6930" y="2601"/>
                      <a:pt x="6379" y="3131"/>
                      <a:pt x="5783" y="3639"/>
                    </a:cubicBezTo>
                    <a:cubicBezTo>
                      <a:pt x="4746" y="4566"/>
                      <a:pt x="3576" y="5382"/>
                      <a:pt x="2605" y="6375"/>
                    </a:cubicBezTo>
                    <a:cubicBezTo>
                      <a:pt x="1545" y="7368"/>
                      <a:pt x="751" y="8648"/>
                      <a:pt x="354" y="10061"/>
                    </a:cubicBezTo>
                    <a:cubicBezTo>
                      <a:pt x="1" y="11495"/>
                      <a:pt x="45" y="12974"/>
                      <a:pt x="442" y="14386"/>
                    </a:cubicBezTo>
                    <a:cubicBezTo>
                      <a:pt x="861" y="15799"/>
                      <a:pt x="1545" y="17123"/>
                      <a:pt x="2428" y="18315"/>
                    </a:cubicBezTo>
                    <a:cubicBezTo>
                      <a:pt x="2293" y="18741"/>
                      <a:pt x="2616" y="19133"/>
                      <a:pt x="3026" y="19133"/>
                    </a:cubicBezTo>
                    <a:cubicBezTo>
                      <a:pt x="3083" y="19133"/>
                      <a:pt x="3141" y="19126"/>
                      <a:pt x="3201" y="19109"/>
                    </a:cubicBezTo>
                    <a:cubicBezTo>
                      <a:pt x="3279" y="19135"/>
                      <a:pt x="3357" y="19148"/>
                      <a:pt x="3434" y="19148"/>
                    </a:cubicBezTo>
                    <a:cubicBezTo>
                      <a:pt x="3553" y="19148"/>
                      <a:pt x="3668" y="19119"/>
                      <a:pt x="3774" y="19065"/>
                    </a:cubicBezTo>
                    <a:cubicBezTo>
                      <a:pt x="3863" y="19021"/>
                      <a:pt x="3929" y="18955"/>
                      <a:pt x="3995" y="18889"/>
                    </a:cubicBezTo>
                    <a:cubicBezTo>
                      <a:pt x="6379" y="18072"/>
                      <a:pt x="8409" y="16461"/>
                      <a:pt x="9733" y="14320"/>
                    </a:cubicBezTo>
                    <a:cubicBezTo>
                      <a:pt x="10439" y="13195"/>
                      <a:pt x="10903" y="11915"/>
                      <a:pt x="11035" y="10591"/>
                    </a:cubicBezTo>
                    <a:cubicBezTo>
                      <a:pt x="11212" y="9001"/>
                      <a:pt x="10903" y="7390"/>
                      <a:pt x="10594" y="5846"/>
                    </a:cubicBezTo>
                    <a:cubicBezTo>
                      <a:pt x="10263" y="4080"/>
                      <a:pt x="9910" y="2359"/>
                      <a:pt x="10130" y="571"/>
                    </a:cubicBezTo>
                    <a:cubicBezTo>
                      <a:pt x="10153" y="328"/>
                      <a:pt x="9888" y="63"/>
                      <a:pt x="9623" y="19"/>
                    </a:cubicBezTo>
                    <a:cubicBezTo>
                      <a:pt x="9567" y="6"/>
                      <a:pt x="9511" y="0"/>
                      <a:pt x="94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7" name="Google Shape;1257;p45"/>
              <p:cNvSpPr/>
              <p:nvPr/>
            </p:nvSpPr>
            <p:spPr>
              <a:xfrm>
                <a:off x="3976650" y="2927650"/>
                <a:ext cx="145375" cy="449950"/>
              </a:xfrm>
              <a:custGeom>
                <a:rect b="b" l="l" r="r" t="t"/>
                <a:pathLst>
                  <a:path extrusionOk="0" h="17998" w="5815">
                    <a:moveTo>
                      <a:pt x="5703" y="0"/>
                    </a:moveTo>
                    <a:cubicBezTo>
                      <a:pt x="5683" y="0"/>
                      <a:pt x="5663" y="9"/>
                      <a:pt x="5651" y="27"/>
                    </a:cubicBezTo>
                    <a:cubicBezTo>
                      <a:pt x="3377" y="4375"/>
                      <a:pt x="1237" y="8943"/>
                      <a:pt x="398" y="13799"/>
                    </a:cubicBezTo>
                    <a:cubicBezTo>
                      <a:pt x="155" y="15167"/>
                      <a:pt x="23" y="16557"/>
                      <a:pt x="1" y="17948"/>
                    </a:cubicBezTo>
                    <a:cubicBezTo>
                      <a:pt x="1" y="17981"/>
                      <a:pt x="28" y="17997"/>
                      <a:pt x="59" y="17997"/>
                    </a:cubicBezTo>
                    <a:cubicBezTo>
                      <a:pt x="89" y="17997"/>
                      <a:pt x="122" y="17981"/>
                      <a:pt x="133" y="17948"/>
                    </a:cubicBezTo>
                    <a:cubicBezTo>
                      <a:pt x="398" y="13048"/>
                      <a:pt x="1921" y="8281"/>
                      <a:pt x="3951" y="3845"/>
                    </a:cubicBezTo>
                    <a:cubicBezTo>
                      <a:pt x="4525" y="2587"/>
                      <a:pt x="5143" y="1351"/>
                      <a:pt x="5783" y="116"/>
                    </a:cubicBezTo>
                    <a:cubicBezTo>
                      <a:pt x="5815" y="52"/>
                      <a:pt x="5756" y="0"/>
                      <a:pt x="57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8" name="Google Shape;1258;p45"/>
              <p:cNvSpPr/>
              <p:nvPr/>
            </p:nvSpPr>
            <p:spPr>
              <a:xfrm>
                <a:off x="3476650" y="3135800"/>
                <a:ext cx="379750" cy="292600"/>
              </a:xfrm>
              <a:custGeom>
                <a:rect b="b" l="l" r="r" t="t"/>
                <a:pathLst>
                  <a:path extrusionOk="0" h="11704" w="15190">
                    <a:moveTo>
                      <a:pt x="523" y="0"/>
                    </a:moveTo>
                    <a:cubicBezTo>
                      <a:pt x="0" y="0"/>
                      <a:pt x="122" y="421"/>
                      <a:pt x="403" y="684"/>
                    </a:cubicBezTo>
                    <a:cubicBezTo>
                      <a:pt x="866" y="1125"/>
                      <a:pt x="1286" y="1633"/>
                      <a:pt x="1595" y="2184"/>
                    </a:cubicBezTo>
                    <a:cubicBezTo>
                      <a:pt x="1882" y="2780"/>
                      <a:pt x="2102" y="3376"/>
                      <a:pt x="2257" y="4016"/>
                    </a:cubicBezTo>
                    <a:cubicBezTo>
                      <a:pt x="2411" y="4634"/>
                      <a:pt x="2676" y="5230"/>
                      <a:pt x="3007" y="5760"/>
                    </a:cubicBezTo>
                    <a:cubicBezTo>
                      <a:pt x="3338" y="6223"/>
                      <a:pt x="3736" y="6642"/>
                      <a:pt x="4199" y="6995"/>
                    </a:cubicBezTo>
                    <a:cubicBezTo>
                      <a:pt x="4662" y="7327"/>
                      <a:pt x="5170" y="7591"/>
                      <a:pt x="5722" y="7768"/>
                    </a:cubicBezTo>
                    <a:cubicBezTo>
                      <a:pt x="6274" y="7944"/>
                      <a:pt x="6847" y="7944"/>
                      <a:pt x="7399" y="8077"/>
                    </a:cubicBezTo>
                    <a:cubicBezTo>
                      <a:pt x="7664" y="8121"/>
                      <a:pt x="7885" y="8231"/>
                      <a:pt x="8083" y="8408"/>
                    </a:cubicBezTo>
                    <a:cubicBezTo>
                      <a:pt x="8282" y="8651"/>
                      <a:pt x="8458" y="8893"/>
                      <a:pt x="8613" y="9158"/>
                    </a:cubicBezTo>
                    <a:cubicBezTo>
                      <a:pt x="8966" y="9688"/>
                      <a:pt x="9385" y="10151"/>
                      <a:pt x="9849" y="10549"/>
                    </a:cubicBezTo>
                    <a:cubicBezTo>
                      <a:pt x="10703" y="11236"/>
                      <a:pt x="11744" y="11704"/>
                      <a:pt x="12842" y="11704"/>
                    </a:cubicBezTo>
                    <a:cubicBezTo>
                      <a:pt x="13049" y="11704"/>
                      <a:pt x="13258" y="11687"/>
                      <a:pt x="13468" y="11652"/>
                    </a:cubicBezTo>
                    <a:cubicBezTo>
                      <a:pt x="14042" y="11542"/>
                      <a:pt x="14682" y="11277"/>
                      <a:pt x="14925" y="10703"/>
                    </a:cubicBezTo>
                    <a:cubicBezTo>
                      <a:pt x="15190" y="10129"/>
                      <a:pt x="14991" y="9533"/>
                      <a:pt x="14836" y="8982"/>
                    </a:cubicBezTo>
                    <a:cubicBezTo>
                      <a:pt x="14859" y="7790"/>
                      <a:pt x="14616" y="6598"/>
                      <a:pt x="14152" y="5517"/>
                    </a:cubicBezTo>
                    <a:cubicBezTo>
                      <a:pt x="13601" y="4347"/>
                      <a:pt x="12652" y="3442"/>
                      <a:pt x="11460" y="2957"/>
                    </a:cubicBezTo>
                    <a:cubicBezTo>
                      <a:pt x="11018" y="2793"/>
                      <a:pt x="10552" y="2702"/>
                      <a:pt x="10088" y="2702"/>
                    </a:cubicBezTo>
                    <a:cubicBezTo>
                      <a:pt x="9927" y="2702"/>
                      <a:pt x="9766" y="2713"/>
                      <a:pt x="9606" y="2736"/>
                    </a:cubicBezTo>
                    <a:cubicBezTo>
                      <a:pt x="9424" y="2778"/>
                      <a:pt x="9242" y="2793"/>
                      <a:pt x="9055" y="2793"/>
                    </a:cubicBezTo>
                    <a:cubicBezTo>
                      <a:pt x="8946" y="2793"/>
                      <a:pt x="8836" y="2788"/>
                      <a:pt x="8723" y="2780"/>
                    </a:cubicBezTo>
                    <a:cubicBezTo>
                      <a:pt x="8480" y="2714"/>
                      <a:pt x="8282" y="2582"/>
                      <a:pt x="8127" y="2383"/>
                    </a:cubicBezTo>
                    <a:cubicBezTo>
                      <a:pt x="7929" y="2162"/>
                      <a:pt x="7774" y="1897"/>
                      <a:pt x="7554" y="1699"/>
                    </a:cubicBezTo>
                    <a:cubicBezTo>
                      <a:pt x="7355" y="1500"/>
                      <a:pt x="7112" y="1324"/>
                      <a:pt x="6847" y="1191"/>
                    </a:cubicBezTo>
                    <a:cubicBezTo>
                      <a:pt x="6318" y="904"/>
                      <a:pt x="5744" y="728"/>
                      <a:pt x="5148" y="662"/>
                    </a:cubicBezTo>
                    <a:cubicBezTo>
                      <a:pt x="4420" y="551"/>
                      <a:pt x="3691" y="551"/>
                      <a:pt x="2963" y="485"/>
                    </a:cubicBezTo>
                    <a:cubicBezTo>
                      <a:pt x="2235" y="441"/>
                      <a:pt x="1573" y="198"/>
                      <a:pt x="866" y="44"/>
                    </a:cubicBezTo>
                    <a:cubicBezTo>
                      <a:pt x="730" y="14"/>
                      <a:pt x="616" y="0"/>
                      <a:pt x="5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9" name="Google Shape;1259;p45"/>
              <p:cNvSpPr/>
              <p:nvPr/>
            </p:nvSpPr>
            <p:spPr>
              <a:xfrm>
                <a:off x="3542300" y="3172925"/>
                <a:ext cx="292775" cy="248075"/>
              </a:xfrm>
              <a:custGeom>
                <a:rect b="b" l="l" r="r" t="t"/>
                <a:pathLst>
                  <a:path extrusionOk="0" h="9923" w="11711">
                    <a:moveTo>
                      <a:pt x="155" y="1"/>
                    </a:moveTo>
                    <a:cubicBezTo>
                      <a:pt x="66" y="1"/>
                      <a:pt x="1" y="136"/>
                      <a:pt x="94" y="192"/>
                    </a:cubicBezTo>
                    <a:cubicBezTo>
                      <a:pt x="3316" y="2399"/>
                      <a:pt x="6362" y="4870"/>
                      <a:pt x="9187" y="7585"/>
                    </a:cubicBezTo>
                    <a:cubicBezTo>
                      <a:pt x="9981" y="8357"/>
                      <a:pt x="10776" y="9130"/>
                      <a:pt x="11548" y="9902"/>
                    </a:cubicBezTo>
                    <a:cubicBezTo>
                      <a:pt x="11568" y="9917"/>
                      <a:pt x="11587" y="9923"/>
                      <a:pt x="11604" y="9923"/>
                    </a:cubicBezTo>
                    <a:cubicBezTo>
                      <a:pt x="11668" y="9923"/>
                      <a:pt x="11711" y="9844"/>
                      <a:pt x="11659" y="9792"/>
                    </a:cubicBezTo>
                    <a:cubicBezTo>
                      <a:pt x="10357" y="8291"/>
                      <a:pt x="8966" y="6901"/>
                      <a:pt x="7488" y="5599"/>
                    </a:cubicBezTo>
                    <a:cubicBezTo>
                      <a:pt x="6031" y="4297"/>
                      <a:pt x="4530" y="3083"/>
                      <a:pt x="2963" y="1935"/>
                    </a:cubicBezTo>
                    <a:cubicBezTo>
                      <a:pt x="2059" y="1273"/>
                      <a:pt x="1132" y="633"/>
                      <a:pt x="205" y="15"/>
                    </a:cubicBezTo>
                    <a:cubicBezTo>
                      <a:pt x="188" y="5"/>
                      <a:pt x="171" y="1"/>
                      <a:pt x="1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0" name="Google Shape;1260;p45"/>
              <p:cNvSpPr/>
              <p:nvPr/>
            </p:nvSpPr>
            <p:spPr>
              <a:xfrm>
                <a:off x="3592100" y="2951700"/>
                <a:ext cx="467350" cy="547150"/>
              </a:xfrm>
              <a:custGeom>
                <a:rect b="b" l="l" r="r" t="t"/>
                <a:pathLst>
                  <a:path extrusionOk="0" h="21886" w="18694">
                    <a:moveTo>
                      <a:pt x="3156" y="1"/>
                    </a:moveTo>
                    <a:cubicBezTo>
                      <a:pt x="2517" y="1"/>
                      <a:pt x="1972" y="151"/>
                      <a:pt x="1611" y="500"/>
                    </a:cubicBezTo>
                    <a:cubicBezTo>
                      <a:pt x="0" y="2045"/>
                      <a:pt x="22" y="6370"/>
                      <a:pt x="1523" y="8798"/>
                    </a:cubicBezTo>
                    <a:cubicBezTo>
                      <a:pt x="1987" y="9526"/>
                      <a:pt x="2627" y="10122"/>
                      <a:pt x="3355" y="10564"/>
                    </a:cubicBezTo>
                    <a:cubicBezTo>
                      <a:pt x="4149" y="11049"/>
                      <a:pt x="5032" y="11314"/>
                      <a:pt x="5783" y="11844"/>
                    </a:cubicBezTo>
                    <a:cubicBezTo>
                      <a:pt x="6091" y="12064"/>
                      <a:pt x="6334" y="12329"/>
                      <a:pt x="6511" y="12660"/>
                    </a:cubicBezTo>
                    <a:cubicBezTo>
                      <a:pt x="6687" y="12947"/>
                      <a:pt x="6731" y="13300"/>
                      <a:pt x="6665" y="13653"/>
                    </a:cubicBezTo>
                    <a:cubicBezTo>
                      <a:pt x="6577" y="14315"/>
                      <a:pt x="6136" y="15044"/>
                      <a:pt x="5915" y="15728"/>
                    </a:cubicBezTo>
                    <a:cubicBezTo>
                      <a:pt x="5650" y="16544"/>
                      <a:pt x="5650" y="17405"/>
                      <a:pt x="5915" y="18222"/>
                    </a:cubicBezTo>
                    <a:cubicBezTo>
                      <a:pt x="6202" y="19016"/>
                      <a:pt x="6709" y="19744"/>
                      <a:pt x="7349" y="20296"/>
                    </a:cubicBezTo>
                    <a:cubicBezTo>
                      <a:pt x="8696" y="21488"/>
                      <a:pt x="10527" y="21797"/>
                      <a:pt x="12271" y="21863"/>
                    </a:cubicBezTo>
                    <a:cubicBezTo>
                      <a:pt x="12690" y="21885"/>
                      <a:pt x="13132" y="21885"/>
                      <a:pt x="13573" y="21885"/>
                    </a:cubicBezTo>
                    <a:cubicBezTo>
                      <a:pt x="13794" y="21885"/>
                      <a:pt x="13992" y="21775"/>
                      <a:pt x="14125" y="21598"/>
                    </a:cubicBezTo>
                    <a:cubicBezTo>
                      <a:pt x="14831" y="21422"/>
                      <a:pt x="15405" y="20870"/>
                      <a:pt x="15846" y="20274"/>
                    </a:cubicBezTo>
                    <a:cubicBezTo>
                      <a:pt x="16442" y="19524"/>
                      <a:pt x="16950" y="18685"/>
                      <a:pt x="17369" y="17824"/>
                    </a:cubicBezTo>
                    <a:cubicBezTo>
                      <a:pt x="18164" y="16235"/>
                      <a:pt x="18693" y="14183"/>
                      <a:pt x="17413" y="12660"/>
                    </a:cubicBezTo>
                    <a:cubicBezTo>
                      <a:pt x="17016" y="12153"/>
                      <a:pt x="16420" y="11821"/>
                      <a:pt x="15802" y="11689"/>
                    </a:cubicBezTo>
                    <a:cubicBezTo>
                      <a:pt x="15912" y="10983"/>
                      <a:pt x="15824" y="10255"/>
                      <a:pt x="15559" y="9570"/>
                    </a:cubicBezTo>
                    <a:cubicBezTo>
                      <a:pt x="15250" y="8776"/>
                      <a:pt x="14588" y="8180"/>
                      <a:pt x="13772" y="7915"/>
                    </a:cubicBezTo>
                    <a:cubicBezTo>
                      <a:pt x="13551" y="7860"/>
                      <a:pt x="13325" y="7832"/>
                      <a:pt x="13099" y="7832"/>
                    </a:cubicBezTo>
                    <a:cubicBezTo>
                      <a:pt x="12872" y="7832"/>
                      <a:pt x="12646" y="7860"/>
                      <a:pt x="12425" y="7915"/>
                    </a:cubicBezTo>
                    <a:cubicBezTo>
                      <a:pt x="12049" y="8020"/>
                      <a:pt x="11672" y="8204"/>
                      <a:pt x="11277" y="8204"/>
                    </a:cubicBezTo>
                    <a:cubicBezTo>
                      <a:pt x="11255" y="8204"/>
                      <a:pt x="11233" y="8203"/>
                      <a:pt x="11212" y="8202"/>
                    </a:cubicBezTo>
                    <a:cubicBezTo>
                      <a:pt x="11145" y="8180"/>
                      <a:pt x="11079" y="8180"/>
                      <a:pt x="11013" y="8158"/>
                    </a:cubicBezTo>
                    <a:lnTo>
                      <a:pt x="10947" y="8136"/>
                    </a:lnTo>
                    <a:lnTo>
                      <a:pt x="10903" y="8092"/>
                    </a:lnTo>
                    <a:cubicBezTo>
                      <a:pt x="10770" y="8003"/>
                      <a:pt x="10660" y="7915"/>
                      <a:pt x="10594" y="7783"/>
                    </a:cubicBezTo>
                    <a:lnTo>
                      <a:pt x="10594" y="7783"/>
                    </a:lnTo>
                    <a:cubicBezTo>
                      <a:pt x="10601" y="7794"/>
                      <a:pt x="10605" y="7799"/>
                      <a:pt x="10606" y="7799"/>
                    </a:cubicBezTo>
                    <a:cubicBezTo>
                      <a:pt x="10610" y="7799"/>
                      <a:pt x="10550" y="7691"/>
                      <a:pt x="10550" y="7672"/>
                    </a:cubicBezTo>
                    <a:cubicBezTo>
                      <a:pt x="10505" y="7606"/>
                      <a:pt x="10461" y="7518"/>
                      <a:pt x="10439" y="7452"/>
                    </a:cubicBezTo>
                    <a:cubicBezTo>
                      <a:pt x="10373" y="7297"/>
                      <a:pt x="10329" y="7143"/>
                      <a:pt x="10285" y="6988"/>
                    </a:cubicBezTo>
                    <a:cubicBezTo>
                      <a:pt x="10108" y="6238"/>
                      <a:pt x="10020" y="5488"/>
                      <a:pt x="9777" y="4759"/>
                    </a:cubicBezTo>
                    <a:cubicBezTo>
                      <a:pt x="9512" y="3965"/>
                      <a:pt x="9269" y="3170"/>
                      <a:pt x="8718" y="2552"/>
                    </a:cubicBezTo>
                    <a:cubicBezTo>
                      <a:pt x="7557" y="1228"/>
                      <a:pt x="4979" y="1"/>
                      <a:pt x="31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1" name="Google Shape;1261;p45"/>
              <p:cNvSpPr/>
              <p:nvPr/>
            </p:nvSpPr>
            <p:spPr>
              <a:xfrm>
                <a:off x="3674525" y="2993325"/>
                <a:ext cx="248075" cy="452050"/>
              </a:xfrm>
              <a:custGeom>
                <a:rect b="b" l="l" r="r" t="t"/>
                <a:pathLst>
                  <a:path extrusionOk="0" h="18082" w="9923">
                    <a:moveTo>
                      <a:pt x="78" y="1"/>
                    </a:moveTo>
                    <a:cubicBezTo>
                      <a:pt x="37" y="1"/>
                      <a:pt x="0" y="38"/>
                      <a:pt x="14" y="93"/>
                    </a:cubicBezTo>
                    <a:cubicBezTo>
                      <a:pt x="1029" y="2498"/>
                      <a:pt x="2486" y="4705"/>
                      <a:pt x="4008" y="6824"/>
                    </a:cubicBezTo>
                    <a:cubicBezTo>
                      <a:pt x="5597" y="9031"/>
                      <a:pt x="7275" y="11150"/>
                      <a:pt x="8290" y="13710"/>
                    </a:cubicBezTo>
                    <a:cubicBezTo>
                      <a:pt x="8819" y="15100"/>
                      <a:pt x="9261" y="16513"/>
                      <a:pt x="9592" y="17969"/>
                    </a:cubicBezTo>
                    <a:cubicBezTo>
                      <a:pt x="9621" y="18047"/>
                      <a:pt x="9688" y="18081"/>
                      <a:pt x="9754" y="18081"/>
                    </a:cubicBezTo>
                    <a:cubicBezTo>
                      <a:pt x="9839" y="18081"/>
                      <a:pt x="9923" y="18024"/>
                      <a:pt x="9923" y="17925"/>
                    </a:cubicBezTo>
                    <a:cubicBezTo>
                      <a:pt x="9768" y="16623"/>
                      <a:pt x="9437" y="15343"/>
                      <a:pt x="8952" y="14129"/>
                    </a:cubicBezTo>
                    <a:cubicBezTo>
                      <a:pt x="8444" y="12915"/>
                      <a:pt x="7848" y="11745"/>
                      <a:pt x="7142" y="10642"/>
                    </a:cubicBezTo>
                    <a:cubicBezTo>
                      <a:pt x="5664" y="8369"/>
                      <a:pt x="3788" y="6361"/>
                      <a:pt x="2309" y="4087"/>
                    </a:cubicBezTo>
                    <a:cubicBezTo>
                      <a:pt x="1470" y="2807"/>
                      <a:pt x="742" y="1461"/>
                      <a:pt x="146" y="49"/>
                    </a:cubicBezTo>
                    <a:cubicBezTo>
                      <a:pt x="129" y="15"/>
                      <a:pt x="103" y="1"/>
                      <a:pt x="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2" name="Google Shape;1262;p45"/>
              <p:cNvSpPr/>
              <p:nvPr/>
            </p:nvSpPr>
            <p:spPr>
              <a:xfrm>
                <a:off x="4084250" y="2834200"/>
                <a:ext cx="285825" cy="454850"/>
              </a:xfrm>
              <a:custGeom>
                <a:rect b="b" l="l" r="r" t="t"/>
                <a:pathLst>
                  <a:path extrusionOk="0" h="18194" w="11433">
                    <a:moveTo>
                      <a:pt x="7590" y="0"/>
                    </a:moveTo>
                    <a:cubicBezTo>
                      <a:pt x="7487" y="0"/>
                      <a:pt x="7384" y="11"/>
                      <a:pt x="7283" y="36"/>
                    </a:cubicBezTo>
                    <a:cubicBezTo>
                      <a:pt x="6334" y="256"/>
                      <a:pt x="5981" y="1492"/>
                      <a:pt x="5496" y="2243"/>
                    </a:cubicBezTo>
                    <a:cubicBezTo>
                      <a:pt x="5319" y="2529"/>
                      <a:pt x="5054" y="2772"/>
                      <a:pt x="4723" y="2927"/>
                    </a:cubicBezTo>
                    <a:cubicBezTo>
                      <a:pt x="4282" y="3081"/>
                      <a:pt x="3862" y="3280"/>
                      <a:pt x="3465" y="3523"/>
                    </a:cubicBezTo>
                    <a:cubicBezTo>
                      <a:pt x="2516" y="4207"/>
                      <a:pt x="2472" y="5421"/>
                      <a:pt x="2737" y="6480"/>
                    </a:cubicBezTo>
                    <a:cubicBezTo>
                      <a:pt x="2847" y="6987"/>
                      <a:pt x="3090" y="7495"/>
                      <a:pt x="3068" y="8025"/>
                    </a:cubicBezTo>
                    <a:cubicBezTo>
                      <a:pt x="3068" y="8444"/>
                      <a:pt x="2759" y="8576"/>
                      <a:pt x="2428" y="8775"/>
                    </a:cubicBezTo>
                    <a:cubicBezTo>
                      <a:pt x="2009" y="8996"/>
                      <a:pt x="1656" y="9283"/>
                      <a:pt x="1347" y="9636"/>
                    </a:cubicBezTo>
                    <a:cubicBezTo>
                      <a:pt x="1060" y="10033"/>
                      <a:pt x="817" y="10474"/>
                      <a:pt x="684" y="10938"/>
                    </a:cubicBezTo>
                    <a:cubicBezTo>
                      <a:pt x="0" y="13079"/>
                      <a:pt x="773" y="15705"/>
                      <a:pt x="2340" y="17228"/>
                    </a:cubicBezTo>
                    <a:cubicBezTo>
                      <a:pt x="2426" y="17314"/>
                      <a:pt x="2554" y="17374"/>
                      <a:pt x="2680" y="17374"/>
                    </a:cubicBezTo>
                    <a:cubicBezTo>
                      <a:pt x="2714" y="17374"/>
                      <a:pt x="2748" y="17370"/>
                      <a:pt x="2781" y="17360"/>
                    </a:cubicBezTo>
                    <a:cubicBezTo>
                      <a:pt x="3090" y="17647"/>
                      <a:pt x="3443" y="17846"/>
                      <a:pt x="3818" y="18000"/>
                    </a:cubicBezTo>
                    <a:cubicBezTo>
                      <a:pt x="4167" y="18132"/>
                      <a:pt x="4519" y="18193"/>
                      <a:pt x="4866" y="18193"/>
                    </a:cubicBezTo>
                    <a:cubicBezTo>
                      <a:pt x="6258" y="18193"/>
                      <a:pt x="7566" y="17215"/>
                      <a:pt x="8166" y="15926"/>
                    </a:cubicBezTo>
                    <a:cubicBezTo>
                      <a:pt x="8365" y="15528"/>
                      <a:pt x="8497" y="15109"/>
                      <a:pt x="8585" y="14668"/>
                    </a:cubicBezTo>
                    <a:cubicBezTo>
                      <a:pt x="8629" y="14315"/>
                      <a:pt x="8762" y="13961"/>
                      <a:pt x="8983" y="13652"/>
                    </a:cubicBezTo>
                    <a:cubicBezTo>
                      <a:pt x="9269" y="13343"/>
                      <a:pt x="9645" y="13101"/>
                      <a:pt x="9954" y="12770"/>
                    </a:cubicBezTo>
                    <a:cubicBezTo>
                      <a:pt x="10263" y="12439"/>
                      <a:pt x="10527" y="12063"/>
                      <a:pt x="10770" y="11666"/>
                    </a:cubicBezTo>
                    <a:cubicBezTo>
                      <a:pt x="11079" y="11225"/>
                      <a:pt x="11278" y="10695"/>
                      <a:pt x="11366" y="10165"/>
                    </a:cubicBezTo>
                    <a:cubicBezTo>
                      <a:pt x="11432" y="9592"/>
                      <a:pt x="11344" y="8996"/>
                      <a:pt x="11101" y="8466"/>
                    </a:cubicBezTo>
                    <a:cubicBezTo>
                      <a:pt x="10792" y="7716"/>
                      <a:pt x="10351" y="7010"/>
                      <a:pt x="9799" y="6392"/>
                    </a:cubicBezTo>
                    <a:cubicBezTo>
                      <a:pt x="10351" y="5818"/>
                      <a:pt x="10858" y="5156"/>
                      <a:pt x="11013" y="4339"/>
                    </a:cubicBezTo>
                    <a:cubicBezTo>
                      <a:pt x="11212" y="3258"/>
                      <a:pt x="10881" y="2154"/>
                      <a:pt x="10108" y="1338"/>
                    </a:cubicBezTo>
                    <a:cubicBezTo>
                      <a:pt x="9777" y="962"/>
                      <a:pt x="9358" y="654"/>
                      <a:pt x="8916" y="433"/>
                    </a:cubicBezTo>
                    <a:cubicBezTo>
                      <a:pt x="8520" y="217"/>
                      <a:pt x="8050" y="0"/>
                      <a:pt x="75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3" name="Google Shape;1263;p45"/>
              <p:cNvSpPr/>
              <p:nvPr/>
            </p:nvSpPr>
            <p:spPr>
              <a:xfrm>
                <a:off x="4107425" y="2901450"/>
                <a:ext cx="175025" cy="461275"/>
              </a:xfrm>
              <a:custGeom>
                <a:rect b="b" l="l" r="r" t="t"/>
                <a:pathLst>
                  <a:path extrusionOk="0" h="18451" w="7001">
                    <a:moveTo>
                      <a:pt x="6852" y="0"/>
                    </a:moveTo>
                    <a:cubicBezTo>
                      <a:pt x="6801" y="0"/>
                      <a:pt x="6749" y="32"/>
                      <a:pt x="6731" y="104"/>
                    </a:cubicBezTo>
                    <a:cubicBezTo>
                      <a:pt x="6025" y="2554"/>
                      <a:pt x="4745" y="4761"/>
                      <a:pt x="3553" y="6990"/>
                    </a:cubicBezTo>
                    <a:cubicBezTo>
                      <a:pt x="2318" y="9241"/>
                      <a:pt x="1369" y="11625"/>
                      <a:pt x="729" y="14074"/>
                    </a:cubicBezTo>
                    <a:cubicBezTo>
                      <a:pt x="353" y="15487"/>
                      <a:pt x="111" y="16921"/>
                      <a:pt x="0" y="18356"/>
                    </a:cubicBezTo>
                    <a:cubicBezTo>
                      <a:pt x="0" y="18416"/>
                      <a:pt x="47" y="18450"/>
                      <a:pt x="93" y="18450"/>
                    </a:cubicBezTo>
                    <a:cubicBezTo>
                      <a:pt x="130" y="18450"/>
                      <a:pt x="167" y="18428"/>
                      <a:pt x="177" y="18378"/>
                    </a:cubicBezTo>
                    <a:cubicBezTo>
                      <a:pt x="596" y="15818"/>
                      <a:pt x="1258" y="13302"/>
                      <a:pt x="2185" y="10896"/>
                    </a:cubicBezTo>
                    <a:cubicBezTo>
                      <a:pt x="3112" y="8513"/>
                      <a:pt x="4392" y="6328"/>
                      <a:pt x="5496" y="4055"/>
                    </a:cubicBezTo>
                    <a:cubicBezTo>
                      <a:pt x="6113" y="2797"/>
                      <a:pt x="6599" y="1495"/>
                      <a:pt x="6974" y="170"/>
                    </a:cubicBezTo>
                    <a:cubicBezTo>
                      <a:pt x="7000" y="66"/>
                      <a:pt x="6926" y="0"/>
                      <a:pt x="6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4" name="Google Shape;1264;p45"/>
              <p:cNvSpPr/>
              <p:nvPr/>
            </p:nvSpPr>
            <p:spPr>
              <a:xfrm>
                <a:off x="3956250" y="3061700"/>
                <a:ext cx="423750" cy="489650"/>
              </a:xfrm>
              <a:custGeom>
                <a:rect b="b" l="l" r="r" t="t"/>
                <a:pathLst>
                  <a:path extrusionOk="0" h="19586" w="16950">
                    <a:moveTo>
                      <a:pt x="5650" y="17860"/>
                    </a:moveTo>
                    <a:lnTo>
                      <a:pt x="5650" y="17882"/>
                    </a:lnTo>
                    <a:cubicBezTo>
                      <a:pt x="5738" y="17927"/>
                      <a:pt x="5804" y="17971"/>
                      <a:pt x="5893" y="17993"/>
                    </a:cubicBezTo>
                    <a:cubicBezTo>
                      <a:pt x="5782" y="18037"/>
                      <a:pt x="5694" y="18059"/>
                      <a:pt x="5584" y="18081"/>
                    </a:cubicBezTo>
                    <a:cubicBezTo>
                      <a:pt x="5606" y="18015"/>
                      <a:pt x="5628" y="17949"/>
                      <a:pt x="5650" y="17860"/>
                    </a:cubicBezTo>
                    <a:close/>
                    <a:moveTo>
                      <a:pt x="13413" y="0"/>
                    </a:moveTo>
                    <a:cubicBezTo>
                      <a:pt x="12746" y="0"/>
                      <a:pt x="12074" y="316"/>
                      <a:pt x="11565" y="712"/>
                    </a:cubicBezTo>
                    <a:cubicBezTo>
                      <a:pt x="10240" y="1728"/>
                      <a:pt x="9247" y="3118"/>
                      <a:pt x="8696" y="4685"/>
                    </a:cubicBezTo>
                    <a:cubicBezTo>
                      <a:pt x="8629" y="4861"/>
                      <a:pt x="8563" y="5060"/>
                      <a:pt x="8497" y="5237"/>
                    </a:cubicBezTo>
                    <a:cubicBezTo>
                      <a:pt x="8431" y="5192"/>
                      <a:pt x="8387" y="5170"/>
                      <a:pt x="8320" y="5126"/>
                    </a:cubicBezTo>
                    <a:cubicBezTo>
                      <a:pt x="8122" y="4972"/>
                      <a:pt x="7945" y="4839"/>
                      <a:pt x="7725" y="4707"/>
                    </a:cubicBezTo>
                    <a:cubicBezTo>
                      <a:pt x="7375" y="4487"/>
                      <a:pt x="6957" y="4358"/>
                      <a:pt x="6548" y="4358"/>
                    </a:cubicBezTo>
                    <a:cubicBezTo>
                      <a:pt x="6053" y="4358"/>
                      <a:pt x="5569" y="4547"/>
                      <a:pt x="5231" y="4994"/>
                    </a:cubicBezTo>
                    <a:cubicBezTo>
                      <a:pt x="4922" y="5391"/>
                      <a:pt x="4701" y="5877"/>
                      <a:pt x="4569" y="6362"/>
                    </a:cubicBezTo>
                    <a:cubicBezTo>
                      <a:pt x="4436" y="6826"/>
                      <a:pt x="4326" y="7289"/>
                      <a:pt x="4260" y="7753"/>
                    </a:cubicBezTo>
                    <a:cubicBezTo>
                      <a:pt x="4238" y="7973"/>
                      <a:pt x="4215" y="8172"/>
                      <a:pt x="4215" y="8370"/>
                    </a:cubicBezTo>
                    <a:cubicBezTo>
                      <a:pt x="3995" y="8106"/>
                      <a:pt x="3752" y="7863"/>
                      <a:pt x="3487" y="7642"/>
                    </a:cubicBezTo>
                    <a:cubicBezTo>
                      <a:pt x="3155" y="7376"/>
                      <a:pt x="2747" y="7248"/>
                      <a:pt x="2331" y="7248"/>
                    </a:cubicBezTo>
                    <a:cubicBezTo>
                      <a:pt x="2194" y="7248"/>
                      <a:pt x="2056" y="7262"/>
                      <a:pt x="1920" y="7289"/>
                    </a:cubicBezTo>
                    <a:cubicBezTo>
                      <a:pt x="1346" y="7488"/>
                      <a:pt x="861" y="7885"/>
                      <a:pt x="596" y="8415"/>
                    </a:cubicBezTo>
                    <a:cubicBezTo>
                      <a:pt x="66" y="9297"/>
                      <a:pt x="0" y="10379"/>
                      <a:pt x="111" y="11372"/>
                    </a:cubicBezTo>
                    <a:cubicBezTo>
                      <a:pt x="243" y="12542"/>
                      <a:pt x="530" y="13667"/>
                      <a:pt x="949" y="14749"/>
                    </a:cubicBezTo>
                    <a:cubicBezTo>
                      <a:pt x="1104" y="15124"/>
                      <a:pt x="1258" y="15499"/>
                      <a:pt x="1435" y="15852"/>
                    </a:cubicBezTo>
                    <a:cubicBezTo>
                      <a:pt x="1611" y="16404"/>
                      <a:pt x="1810" y="16933"/>
                      <a:pt x="2031" y="17463"/>
                    </a:cubicBezTo>
                    <a:cubicBezTo>
                      <a:pt x="2163" y="17772"/>
                      <a:pt x="2295" y="18081"/>
                      <a:pt x="2450" y="18390"/>
                    </a:cubicBezTo>
                    <a:cubicBezTo>
                      <a:pt x="2560" y="18677"/>
                      <a:pt x="2715" y="18942"/>
                      <a:pt x="2913" y="19185"/>
                    </a:cubicBezTo>
                    <a:cubicBezTo>
                      <a:pt x="3225" y="19511"/>
                      <a:pt x="3689" y="19586"/>
                      <a:pt x="4138" y="19586"/>
                    </a:cubicBezTo>
                    <a:cubicBezTo>
                      <a:pt x="4325" y="19586"/>
                      <a:pt x="4510" y="19573"/>
                      <a:pt x="4679" y="19560"/>
                    </a:cubicBezTo>
                    <a:cubicBezTo>
                      <a:pt x="5893" y="19427"/>
                      <a:pt x="7062" y="19074"/>
                      <a:pt x="8166" y="18500"/>
                    </a:cubicBezTo>
                    <a:cubicBezTo>
                      <a:pt x="9314" y="17949"/>
                      <a:pt x="10417" y="17287"/>
                      <a:pt x="11454" y="16514"/>
                    </a:cubicBezTo>
                    <a:cubicBezTo>
                      <a:pt x="12447" y="15764"/>
                      <a:pt x="13639" y="14881"/>
                      <a:pt x="14103" y="13689"/>
                    </a:cubicBezTo>
                    <a:cubicBezTo>
                      <a:pt x="14434" y="12895"/>
                      <a:pt x="14345" y="12012"/>
                      <a:pt x="13882" y="11284"/>
                    </a:cubicBezTo>
                    <a:cubicBezTo>
                      <a:pt x="14345" y="10953"/>
                      <a:pt x="14765" y="10600"/>
                      <a:pt x="15162" y="10202"/>
                    </a:cubicBezTo>
                    <a:cubicBezTo>
                      <a:pt x="15758" y="9606"/>
                      <a:pt x="16398" y="8900"/>
                      <a:pt x="16663" y="8062"/>
                    </a:cubicBezTo>
                    <a:cubicBezTo>
                      <a:pt x="16950" y="7223"/>
                      <a:pt x="16596" y="6296"/>
                      <a:pt x="15824" y="5855"/>
                    </a:cubicBezTo>
                    <a:cubicBezTo>
                      <a:pt x="15542" y="5713"/>
                      <a:pt x="15217" y="5643"/>
                      <a:pt x="14895" y="5643"/>
                    </a:cubicBezTo>
                    <a:cubicBezTo>
                      <a:pt x="14814" y="5643"/>
                      <a:pt x="14734" y="5647"/>
                      <a:pt x="14654" y="5656"/>
                    </a:cubicBezTo>
                    <a:cubicBezTo>
                      <a:pt x="15096" y="4486"/>
                      <a:pt x="15294" y="3228"/>
                      <a:pt x="15206" y="1970"/>
                    </a:cubicBezTo>
                    <a:cubicBezTo>
                      <a:pt x="15118" y="1088"/>
                      <a:pt x="14698" y="205"/>
                      <a:pt x="13749" y="28"/>
                    </a:cubicBezTo>
                    <a:cubicBezTo>
                      <a:pt x="13638" y="9"/>
                      <a:pt x="13525" y="0"/>
                      <a:pt x="13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5" name="Google Shape;1265;p45"/>
              <p:cNvSpPr/>
              <p:nvPr/>
            </p:nvSpPr>
            <p:spPr>
              <a:xfrm>
                <a:off x="4088875" y="3123025"/>
                <a:ext cx="191225" cy="348900"/>
              </a:xfrm>
              <a:custGeom>
                <a:rect b="b" l="l" r="r" t="t"/>
                <a:pathLst>
                  <a:path extrusionOk="0" h="13956" w="7649">
                    <a:moveTo>
                      <a:pt x="6870" y="0"/>
                    </a:moveTo>
                    <a:cubicBezTo>
                      <a:pt x="6826" y="0"/>
                      <a:pt x="6780" y="20"/>
                      <a:pt x="6745" y="69"/>
                    </a:cubicBezTo>
                    <a:cubicBezTo>
                      <a:pt x="5222" y="2806"/>
                      <a:pt x="3655" y="5542"/>
                      <a:pt x="2287" y="8367"/>
                    </a:cubicBezTo>
                    <a:lnTo>
                      <a:pt x="2287" y="8147"/>
                    </a:lnTo>
                    <a:cubicBezTo>
                      <a:pt x="2287" y="7573"/>
                      <a:pt x="2287" y="6999"/>
                      <a:pt x="2221" y="6447"/>
                    </a:cubicBezTo>
                    <a:cubicBezTo>
                      <a:pt x="2155" y="5344"/>
                      <a:pt x="1978" y="4240"/>
                      <a:pt x="1691" y="3181"/>
                    </a:cubicBezTo>
                    <a:cubicBezTo>
                      <a:pt x="1683" y="3130"/>
                      <a:pt x="1645" y="3109"/>
                      <a:pt x="1605" y="3109"/>
                    </a:cubicBezTo>
                    <a:cubicBezTo>
                      <a:pt x="1539" y="3109"/>
                      <a:pt x="1465" y="3165"/>
                      <a:pt x="1493" y="3247"/>
                    </a:cubicBezTo>
                    <a:cubicBezTo>
                      <a:pt x="1713" y="4306"/>
                      <a:pt x="1868" y="5410"/>
                      <a:pt x="1912" y="6491"/>
                    </a:cubicBezTo>
                    <a:cubicBezTo>
                      <a:pt x="1934" y="7021"/>
                      <a:pt x="1934" y="7529"/>
                      <a:pt x="1912" y="8058"/>
                    </a:cubicBezTo>
                    <a:cubicBezTo>
                      <a:pt x="1912" y="8367"/>
                      <a:pt x="1868" y="8676"/>
                      <a:pt x="1868" y="8985"/>
                    </a:cubicBezTo>
                    <a:cubicBezTo>
                      <a:pt x="1691" y="9250"/>
                      <a:pt x="1537" y="9537"/>
                      <a:pt x="1404" y="9824"/>
                    </a:cubicBezTo>
                    <a:cubicBezTo>
                      <a:pt x="1368" y="9896"/>
                      <a:pt x="1421" y="9968"/>
                      <a:pt x="1489" y="9968"/>
                    </a:cubicBezTo>
                    <a:cubicBezTo>
                      <a:pt x="1504" y="9968"/>
                      <a:pt x="1521" y="9964"/>
                      <a:pt x="1537" y="9956"/>
                    </a:cubicBezTo>
                    <a:lnTo>
                      <a:pt x="1537" y="9956"/>
                    </a:lnTo>
                    <a:cubicBezTo>
                      <a:pt x="1426" y="10199"/>
                      <a:pt x="1316" y="10420"/>
                      <a:pt x="1206" y="10662"/>
                    </a:cubicBezTo>
                    <a:cubicBezTo>
                      <a:pt x="985" y="11170"/>
                      <a:pt x="764" y="11700"/>
                      <a:pt x="566" y="12207"/>
                    </a:cubicBezTo>
                    <a:cubicBezTo>
                      <a:pt x="323" y="12715"/>
                      <a:pt x="146" y="13245"/>
                      <a:pt x="14" y="13796"/>
                    </a:cubicBezTo>
                    <a:cubicBezTo>
                      <a:pt x="0" y="13893"/>
                      <a:pt x="73" y="13956"/>
                      <a:pt x="146" y="13956"/>
                    </a:cubicBezTo>
                    <a:cubicBezTo>
                      <a:pt x="189" y="13956"/>
                      <a:pt x="232" y="13934"/>
                      <a:pt x="257" y="13885"/>
                    </a:cubicBezTo>
                    <a:cubicBezTo>
                      <a:pt x="499" y="13465"/>
                      <a:pt x="698" y="13002"/>
                      <a:pt x="853" y="12538"/>
                    </a:cubicBezTo>
                    <a:cubicBezTo>
                      <a:pt x="1051" y="12075"/>
                      <a:pt x="1228" y="11633"/>
                      <a:pt x="1426" y="11170"/>
                    </a:cubicBezTo>
                    <a:cubicBezTo>
                      <a:pt x="1757" y="10376"/>
                      <a:pt x="2111" y="9603"/>
                      <a:pt x="2486" y="8853"/>
                    </a:cubicBezTo>
                    <a:cubicBezTo>
                      <a:pt x="2618" y="8676"/>
                      <a:pt x="2751" y="8478"/>
                      <a:pt x="2905" y="8301"/>
                    </a:cubicBezTo>
                    <a:cubicBezTo>
                      <a:pt x="3346" y="7749"/>
                      <a:pt x="3810" y="7220"/>
                      <a:pt x="4295" y="6690"/>
                    </a:cubicBezTo>
                    <a:cubicBezTo>
                      <a:pt x="5289" y="5653"/>
                      <a:pt x="6370" y="4704"/>
                      <a:pt x="7540" y="3887"/>
                    </a:cubicBezTo>
                    <a:cubicBezTo>
                      <a:pt x="7648" y="3851"/>
                      <a:pt x="7593" y="3710"/>
                      <a:pt x="7509" y="3710"/>
                    </a:cubicBezTo>
                    <a:cubicBezTo>
                      <a:pt x="7491" y="3710"/>
                      <a:pt x="7471" y="3717"/>
                      <a:pt x="7451" y="3733"/>
                    </a:cubicBezTo>
                    <a:cubicBezTo>
                      <a:pt x="6260" y="4527"/>
                      <a:pt x="5134" y="5454"/>
                      <a:pt x="4075" y="6447"/>
                    </a:cubicBezTo>
                    <a:cubicBezTo>
                      <a:pt x="3810" y="6712"/>
                      <a:pt x="3523" y="6999"/>
                      <a:pt x="3258" y="7286"/>
                    </a:cubicBezTo>
                    <a:cubicBezTo>
                      <a:pt x="3942" y="5895"/>
                      <a:pt x="4649" y="4527"/>
                      <a:pt x="5399" y="3159"/>
                    </a:cubicBezTo>
                    <a:cubicBezTo>
                      <a:pt x="5929" y="2166"/>
                      <a:pt x="6458" y="1195"/>
                      <a:pt x="7010" y="201"/>
                    </a:cubicBezTo>
                    <a:cubicBezTo>
                      <a:pt x="7055" y="96"/>
                      <a:pt x="6966" y="0"/>
                      <a:pt x="68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6" name="Google Shape;1266;p45"/>
              <p:cNvSpPr/>
              <p:nvPr/>
            </p:nvSpPr>
            <p:spPr>
              <a:xfrm>
                <a:off x="3712375" y="3289100"/>
                <a:ext cx="859625" cy="970125"/>
              </a:xfrm>
              <a:custGeom>
                <a:rect b="b" l="l" r="r" t="t"/>
                <a:pathLst>
                  <a:path extrusionOk="0" h="38805" w="34385">
                    <a:moveTo>
                      <a:pt x="27161" y="1"/>
                    </a:moveTo>
                    <a:cubicBezTo>
                      <a:pt x="26985" y="1"/>
                      <a:pt x="26810" y="16"/>
                      <a:pt x="26638" y="47"/>
                    </a:cubicBezTo>
                    <a:lnTo>
                      <a:pt x="23328" y="312"/>
                    </a:lnTo>
                    <a:cubicBezTo>
                      <a:pt x="21121" y="488"/>
                      <a:pt x="18892" y="687"/>
                      <a:pt x="16685" y="886"/>
                    </a:cubicBezTo>
                    <a:cubicBezTo>
                      <a:pt x="12249" y="1283"/>
                      <a:pt x="7813" y="1702"/>
                      <a:pt x="3377" y="2166"/>
                    </a:cubicBezTo>
                    <a:cubicBezTo>
                      <a:pt x="2296" y="2276"/>
                      <a:pt x="2340" y="2364"/>
                      <a:pt x="1258" y="2475"/>
                    </a:cubicBezTo>
                    <a:cubicBezTo>
                      <a:pt x="927" y="2497"/>
                      <a:pt x="0" y="11744"/>
                      <a:pt x="45" y="15893"/>
                    </a:cubicBezTo>
                    <a:cubicBezTo>
                      <a:pt x="67" y="20130"/>
                      <a:pt x="155" y="24345"/>
                      <a:pt x="265" y="28583"/>
                    </a:cubicBezTo>
                    <a:cubicBezTo>
                      <a:pt x="331" y="30701"/>
                      <a:pt x="398" y="32820"/>
                      <a:pt x="486" y="34939"/>
                    </a:cubicBezTo>
                    <a:cubicBezTo>
                      <a:pt x="486" y="35468"/>
                      <a:pt x="508" y="35998"/>
                      <a:pt x="530" y="36528"/>
                    </a:cubicBezTo>
                    <a:cubicBezTo>
                      <a:pt x="552" y="37013"/>
                      <a:pt x="486" y="37587"/>
                      <a:pt x="707" y="38029"/>
                    </a:cubicBezTo>
                    <a:cubicBezTo>
                      <a:pt x="925" y="38449"/>
                      <a:pt x="888" y="38805"/>
                      <a:pt x="1432" y="38805"/>
                    </a:cubicBezTo>
                    <a:cubicBezTo>
                      <a:pt x="1603" y="38805"/>
                      <a:pt x="1830" y="38770"/>
                      <a:pt x="2141" y="38691"/>
                    </a:cubicBezTo>
                    <a:cubicBezTo>
                      <a:pt x="2627" y="38580"/>
                      <a:pt x="3134" y="38536"/>
                      <a:pt x="3664" y="38492"/>
                    </a:cubicBezTo>
                    <a:cubicBezTo>
                      <a:pt x="7945" y="37962"/>
                      <a:pt x="12205" y="37322"/>
                      <a:pt x="16464" y="36572"/>
                    </a:cubicBezTo>
                    <a:cubicBezTo>
                      <a:pt x="20702" y="35822"/>
                      <a:pt x="24917" y="34961"/>
                      <a:pt x="29110" y="33990"/>
                    </a:cubicBezTo>
                    <a:cubicBezTo>
                      <a:pt x="30169" y="33747"/>
                      <a:pt x="31229" y="33504"/>
                      <a:pt x="32288" y="33239"/>
                    </a:cubicBezTo>
                    <a:cubicBezTo>
                      <a:pt x="32774" y="33151"/>
                      <a:pt x="33259" y="32997"/>
                      <a:pt x="33701" y="32776"/>
                    </a:cubicBezTo>
                    <a:cubicBezTo>
                      <a:pt x="34142" y="32489"/>
                      <a:pt x="34385" y="31981"/>
                      <a:pt x="34341" y="31474"/>
                    </a:cubicBezTo>
                    <a:cubicBezTo>
                      <a:pt x="34252" y="29444"/>
                      <a:pt x="33612" y="27479"/>
                      <a:pt x="33149" y="25515"/>
                    </a:cubicBezTo>
                    <a:cubicBezTo>
                      <a:pt x="32244" y="21498"/>
                      <a:pt x="31560" y="17416"/>
                      <a:pt x="30964" y="13355"/>
                    </a:cubicBezTo>
                    <a:cubicBezTo>
                      <a:pt x="30655" y="11302"/>
                      <a:pt x="30368" y="9272"/>
                      <a:pt x="30081" y="7220"/>
                    </a:cubicBezTo>
                    <a:cubicBezTo>
                      <a:pt x="29927" y="6204"/>
                      <a:pt x="29794" y="5189"/>
                      <a:pt x="29640" y="4196"/>
                    </a:cubicBezTo>
                    <a:cubicBezTo>
                      <a:pt x="29552" y="3666"/>
                      <a:pt x="29485" y="3159"/>
                      <a:pt x="29397" y="2651"/>
                    </a:cubicBezTo>
                    <a:cubicBezTo>
                      <a:pt x="29353" y="2166"/>
                      <a:pt x="29265" y="1702"/>
                      <a:pt x="29132" y="1239"/>
                    </a:cubicBezTo>
                    <a:cubicBezTo>
                      <a:pt x="29000" y="709"/>
                      <a:pt x="28625" y="312"/>
                      <a:pt x="28117" y="135"/>
                    </a:cubicBezTo>
                    <a:cubicBezTo>
                      <a:pt x="27803" y="50"/>
                      <a:pt x="27481" y="1"/>
                      <a:pt x="271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7" name="Google Shape;1267;p45"/>
              <p:cNvSpPr/>
              <p:nvPr/>
            </p:nvSpPr>
            <p:spPr>
              <a:xfrm>
                <a:off x="3563400" y="3348025"/>
                <a:ext cx="189825" cy="911050"/>
              </a:xfrm>
              <a:custGeom>
                <a:rect b="b" l="l" r="r" t="t"/>
                <a:pathLst>
                  <a:path extrusionOk="0" h="36442" w="7593">
                    <a:moveTo>
                      <a:pt x="6854" y="1"/>
                    </a:moveTo>
                    <a:cubicBezTo>
                      <a:pt x="6113" y="1"/>
                      <a:pt x="5017" y="129"/>
                      <a:pt x="4944" y="449"/>
                    </a:cubicBezTo>
                    <a:cubicBezTo>
                      <a:pt x="3311" y="7820"/>
                      <a:pt x="1435" y="21216"/>
                      <a:pt x="1038" y="23842"/>
                    </a:cubicBezTo>
                    <a:cubicBezTo>
                      <a:pt x="861" y="25144"/>
                      <a:pt x="685" y="26446"/>
                      <a:pt x="508" y="27749"/>
                    </a:cubicBezTo>
                    <a:cubicBezTo>
                      <a:pt x="376" y="28940"/>
                      <a:pt x="1" y="30419"/>
                      <a:pt x="773" y="31368"/>
                    </a:cubicBezTo>
                    <a:cubicBezTo>
                      <a:pt x="1192" y="31854"/>
                      <a:pt x="1656" y="32295"/>
                      <a:pt x="2141" y="32692"/>
                    </a:cubicBezTo>
                    <a:cubicBezTo>
                      <a:pt x="2627" y="33111"/>
                      <a:pt x="3112" y="33531"/>
                      <a:pt x="3620" y="33906"/>
                    </a:cubicBezTo>
                    <a:cubicBezTo>
                      <a:pt x="4613" y="34700"/>
                      <a:pt x="5650" y="35429"/>
                      <a:pt x="6688" y="36157"/>
                    </a:cubicBezTo>
                    <a:cubicBezTo>
                      <a:pt x="6843" y="36268"/>
                      <a:pt x="7083" y="36441"/>
                      <a:pt x="7269" y="36441"/>
                    </a:cubicBezTo>
                    <a:cubicBezTo>
                      <a:pt x="7451" y="36441"/>
                      <a:pt x="7581" y="36274"/>
                      <a:pt x="7526" y="35716"/>
                    </a:cubicBezTo>
                    <a:cubicBezTo>
                      <a:pt x="7129" y="31147"/>
                      <a:pt x="7526" y="26557"/>
                      <a:pt x="7526" y="21988"/>
                    </a:cubicBezTo>
                    <a:cubicBezTo>
                      <a:pt x="7526" y="17420"/>
                      <a:pt x="7526" y="12918"/>
                      <a:pt x="7526" y="8394"/>
                    </a:cubicBezTo>
                    <a:cubicBezTo>
                      <a:pt x="7526" y="5811"/>
                      <a:pt x="7593" y="2656"/>
                      <a:pt x="7526" y="95"/>
                    </a:cubicBezTo>
                    <a:cubicBezTo>
                      <a:pt x="7526" y="35"/>
                      <a:pt x="7238" y="1"/>
                      <a:pt x="68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8" name="Google Shape;1268;p45"/>
              <p:cNvSpPr/>
              <p:nvPr/>
            </p:nvSpPr>
            <p:spPr>
              <a:xfrm>
                <a:off x="3828800" y="3359225"/>
                <a:ext cx="118075" cy="116150"/>
              </a:xfrm>
              <a:custGeom>
                <a:rect b="b" l="l" r="r" t="t"/>
                <a:pathLst>
                  <a:path extrusionOk="0" h="4646" w="4723">
                    <a:moveTo>
                      <a:pt x="2715" y="1"/>
                    </a:moveTo>
                    <a:cubicBezTo>
                      <a:pt x="2097" y="23"/>
                      <a:pt x="1457" y="111"/>
                      <a:pt x="861" y="265"/>
                    </a:cubicBezTo>
                    <a:cubicBezTo>
                      <a:pt x="464" y="332"/>
                      <a:pt x="155" y="619"/>
                      <a:pt x="88" y="1016"/>
                    </a:cubicBezTo>
                    <a:cubicBezTo>
                      <a:pt x="22" y="1347"/>
                      <a:pt x="0" y="1700"/>
                      <a:pt x="22" y="2031"/>
                    </a:cubicBezTo>
                    <a:cubicBezTo>
                      <a:pt x="44" y="2384"/>
                      <a:pt x="66" y="2715"/>
                      <a:pt x="155" y="3046"/>
                    </a:cubicBezTo>
                    <a:cubicBezTo>
                      <a:pt x="177" y="3201"/>
                      <a:pt x="221" y="3355"/>
                      <a:pt x="265" y="3510"/>
                    </a:cubicBezTo>
                    <a:cubicBezTo>
                      <a:pt x="287" y="3576"/>
                      <a:pt x="331" y="3664"/>
                      <a:pt x="353" y="3730"/>
                    </a:cubicBezTo>
                    <a:cubicBezTo>
                      <a:pt x="375" y="3774"/>
                      <a:pt x="397" y="3819"/>
                      <a:pt x="419" y="3863"/>
                    </a:cubicBezTo>
                    <a:cubicBezTo>
                      <a:pt x="419" y="3862"/>
                      <a:pt x="420" y="3861"/>
                      <a:pt x="420" y="3861"/>
                    </a:cubicBezTo>
                    <a:cubicBezTo>
                      <a:pt x="425" y="3861"/>
                      <a:pt x="468" y="3987"/>
                      <a:pt x="468" y="3987"/>
                    </a:cubicBezTo>
                    <a:cubicBezTo>
                      <a:pt x="468" y="3987"/>
                      <a:pt x="467" y="3983"/>
                      <a:pt x="464" y="3973"/>
                    </a:cubicBezTo>
                    <a:lnTo>
                      <a:pt x="464" y="3973"/>
                    </a:lnTo>
                    <a:cubicBezTo>
                      <a:pt x="530" y="4150"/>
                      <a:pt x="684" y="4282"/>
                      <a:pt x="861" y="4348"/>
                    </a:cubicBezTo>
                    <a:lnTo>
                      <a:pt x="927" y="4392"/>
                    </a:lnTo>
                    <a:cubicBezTo>
                      <a:pt x="1244" y="4608"/>
                      <a:pt x="1654" y="4646"/>
                      <a:pt x="2055" y="4646"/>
                    </a:cubicBezTo>
                    <a:cubicBezTo>
                      <a:pt x="2268" y="4646"/>
                      <a:pt x="2479" y="4635"/>
                      <a:pt x="2671" y="4635"/>
                    </a:cubicBezTo>
                    <a:cubicBezTo>
                      <a:pt x="2980" y="4635"/>
                      <a:pt x="3288" y="4613"/>
                      <a:pt x="3575" y="4613"/>
                    </a:cubicBezTo>
                    <a:cubicBezTo>
                      <a:pt x="3599" y="4615"/>
                      <a:pt x="3623" y="4616"/>
                      <a:pt x="3647" y="4616"/>
                    </a:cubicBezTo>
                    <a:cubicBezTo>
                      <a:pt x="3953" y="4616"/>
                      <a:pt x="4252" y="4484"/>
                      <a:pt x="4436" y="4238"/>
                    </a:cubicBezTo>
                    <a:cubicBezTo>
                      <a:pt x="4635" y="3973"/>
                      <a:pt x="4635" y="3554"/>
                      <a:pt x="4657" y="3245"/>
                    </a:cubicBezTo>
                    <a:cubicBezTo>
                      <a:pt x="4679" y="2936"/>
                      <a:pt x="4679" y="2671"/>
                      <a:pt x="4701" y="2362"/>
                    </a:cubicBezTo>
                    <a:cubicBezTo>
                      <a:pt x="4701" y="2075"/>
                      <a:pt x="4701" y="1744"/>
                      <a:pt x="4701" y="1457"/>
                    </a:cubicBezTo>
                    <a:cubicBezTo>
                      <a:pt x="4723" y="1148"/>
                      <a:pt x="4701" y="839"/>
                      <a:pt x="4591" y="552"/>
                    </a:cubicBezTo>
                    <a:cubicBezTo>
                      <a:pt x="4414" y="155"/>
                      <a:pt x="4039" y="67"/>
                      <a:pt x="3620" y="45"/>
                    </a:cubicBezTo>
                    <a:cubicBezTo>
                      <a:pt x="3333" y="1"/>
                      <a:pt x="3024" y="1"/>
                      <a:pt x="27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9" name="Google Shape;1269;p45"/>
              <p:cNvSpPr/>
              <p:nvPr/>
            </p:nvSpPr>
            <p:spPr>
              <a:xfrm>
                <a:off x="4249775" y="3325375"/>
                <a:ext cx="119200" cy="123400"/>
              </a:xfrm>
              <a:custGeom>
                <a:rect b="b" l="l" r="r" t="t"/>
                <a:pathLst>
                  <a:path extrusionOk="0" h="4936" w="4768">
                    <a:moveTo>
                      <a:pt x="2856" y="0"/>
                    </a:moveTo>
                    <a:cubicBezTo>
                      <a:pt x="2646" y="0"/>
                      <a:pt x="2436" y="25"/>
                      <a:pt x="2229" y="75"/>
                    </a:cubicBezTo>
                    <a:cubicBezTo>
                      <a:pt x="1611" y="185"/>
                      <a:pt x="1015" y="295"/>
                      <a:pt x="397" y="406"/>
                    </a:cubicBezTo>
                    <a:cubicBezTo>
                      <a:pt x="155" y="494"/>
                      <a:pt x="0" y="715"/>
                      <a:pt x="0" y="957"/>
                    </a:cubicBezTo>
                    <a:cubicBezTo>
                      <a:pt x="66" y="1509"/>
                      <a:pt x="133" y="2105"/>
                      <a:pt x="221" y="2657"/>
                    </a:cubicBezTo>
                    <a:lnTo>
                      <a:pt x="221" y="2745"/>
                    </a:lnTo>
                    <a:cubicBezTo>
                      <a:pt x="265" y="2988"/>
                      <a:pt x="287" y="3253"/>
                      <a:pt x="331" y="3495"/>
                    </a:cubicBezTo>
                    <a:cubicBezTo>
                      <a:pt x="375" y="3760"/>
                      <a:pt x="419" y="4003"/>
                      <a:pt x="486" y="4246"/>
                    </a:cubicBezTo>
                    <a:cubicBezTo>
                      <a:pt x="552" y="4466"/>
                      <a:pt x="684" y="4665"/>
                      <a:pt x="883" y="4775"/>
                    </a:cubicBezTo>
                    <a:cubicBezTo>
                      <a:pt x="1049" y="4886"/>
                      <a:pt x="1247" y="4935"/>
                      <a:pt x="1449" y="4935"/>
                    </a:cubicBezTo>
                    <a:cubicBezTo>
                      <a:pt x="1488" y="4935"/>
                      <a:pt x="1528" y="4933"/>
                      <a:pt x="1567" y="4930"/>
                    </a:cubicBezTo>
                    <a:cubicBezTo>
                      <a:pt x="2119" y="4930"/>
                      <a:pt x="2671" y="4930"/>
                      <a:pt x="3222" y="4908"/>
                    </a:cubicBezTo>
                    <a:cubicBezTo>
                      <a:pt x="3244" y="4909"/>
                      <a:pt x="3267" y="4909"/>
                      <a:pt x="3289" y="4909"/>
                    </a:cubicBezTo>
                    <a:cubicBezTo>
                      <a:pt x="3750" y="4909"/>
                      <a:pt x="4184" y="4690"/>
                      <a:pt x="4458" y="4290"/>
                    </a:cubicBezTo>
                    <a:cubicBezTo>
                      <a:pt x="4745" y="3826"/>
                      <a:pt x="4745" y="3253"/>
                      <a:pt x="4745" y="2723"/>
                    </a:cubicBezTo>
                    <a:cubicBezTo>
                      <a:pt x="4767" y="2259"/>
                      <a:pt x="4723" y="1796"/>
                      <a:pt x="4657" y="1355"/>
                    </a:cubicBezTo>
                    <a:cubicBezTo>
                      <a:pt x="4569" y="869"/>
                      <a:pt x="4282" y="472"/>
                      <a:pt x="3884" y="207"/>
                    </a:cubicBezTo>
                    <a:cubicBezTo>
                      <a:pt x="3553" y="69"/>
                      <a:pt x="3205" y="0"/>
                      <a:pt x="2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0" name="Google Shape;1270;p45"/>
              <p:cNvSpPr/>
              <p:nvPr/>
            </p:nvSpPr>
            <p:spPr>
              <a:xfrm>
                <a:off x="3776375" y="2916150"/>
                <a:ext cx="573825" cy="521275"/>
              </a:xfrm>
              <a:custGeom>
                <a:rect b="b" l="l" r="r" t="t"/>
                <a:pathLst>
                  <a:path extrusionOk="0" h="20851" w="22953">
                    <a:moveTo>
                      <a:pt x="10599" y="1"/>
                    </a:moveTo>
                    <a:cubicBezTo>
                      <a:pt x="10531" y="1"/>
                      <a:pt x="10463" y="1"/>
                      <a:pt x="10395" y="2"/>
                    </a:cubicBezTo>
                    <a:cubicBezTo>
                      <a:pt x="10343" y="1"/>
                      <a:pt x="10291" y="1"/>
                      <a:pt x="10238" y="1"/>
                    </a:cubicBezTo>
                    <a:cubicBezTo>
                      <a:pt x="8307" y="1"/>
                      <a:pt x="6419" y="398"/>
                      <a:pt x="4657" y="1171"/>
                    </a:cubicBezTo>
                    <a:cubicBezTo>
                      <a:pt x="3223" y="1811"/>
                      <a:pt x="1965" y="2827"/>
                      <a:pt x="1060" y="4107"/>
                    </a:cubicBezTo>
                    <a:cubicBezTo>
                      <a:pt x="89" y="5585"/>
                      <a:pt x="1" y="7241"/>
                      <a:pt x="265" y="8852"/>
                    </a:cubicBezTo>
                    <a:cubicBezTo>
                      <a:pt x="574" y="10595"/>
                      <a:pt x="1126" y="12317"/>
                      <a:pt x="1634" y="14016"/>
                    </a:cubicBezTo>
                    <a:cubicBezTo>
                      <a:pt x="1876" y="14877"/>
                      <a:pt x="2119" y="15759"/>
                      <a:pt x="2318" y="16620"/>
                    </a:cubicBezTo>
                    <a:cubicBezTo>
                      <a:pt x="2539" y="17503"/>
                      <a:pt x="2693" y="18386"/>
                      <a:pt x="2803" y="19268"/>
                    </a:cubicBezTo>
                    <a:cubicBezTo>
                      <a:pt x="2825" y="19600"/>
                      <a:pt x="2847" y="19931"/>
                      <a:pt x="2847" y="20262"/>
                    </a:cubicBezTo>
                    <a:cubicBezTo>
                      <a:pt x="2803" y="20306"/>
                      <a:pt x="2803" y="20372"/>
                      <a:pt x="2803" y="20438"/>
                    </a:cubicBezTo>
                    <a:cubicBezTo>
                      <a:pt x="2803" y="20681"/>
                      <a:pt x="3024" y="20813"/>
                      <a:pt x="3289" y="20835"/>
                    </a:cubicBezTo>
                    <a:cubicBezTo>
                      <a:pt x="3420" y="20845"/>
                      <a:pt x="3551" y="20850"/>
                      <a:pt x="3682" y="20850"/>
                    </a:cubicBezTo>
                    <a:cubicBezTo>
                      <a:pt x="4410" y="20850"/>
                      <a:pt x="5131" y="20697"/>
                      <a:pt x="5805" y="20416"/>
                    </a:cubicBezTo>
                    <a:cubicBezTo>
                      <a:pt x="6114" y="20306"/>
                      <a:pt x="6334" y="19997"/>
                      <a:pt x="6334" y="19666"/>
                    </a:cubicBezTo>
                    <a:cubicBezTo>
                      <a:pt x="6312" y="19291"/>
                      <a:pt x="6268" y="18937"/>
                      <a:pt x="6224" y="18584"/>
                    </a:cubicBezTo>
                    <a:cubicBezTo>
                      <a:pt x="5981" y="17150"/>
                      <a:pt x="5672" y="15715"/>
                      <a:pt x="5297" y="14303"/>
                    </a:cubicBezTo>
                    <a:cubicBezTo>
                      <a:pt x="4878" y="12912"/>
                      <a:pt x="4569" y="11478"/>
                      <a:pt x="4348" y="10043"/>
                    </a:cubicBezTo>
                    <a:cubicBezTo>
                      <a:pt x="4238" y="9315"/>
                      <a:pt x="2693" y="4989"/>
                      <a:pt x="6952" y="3136"/>
                    </a:cubicBezTo>
                    <a:cubicBezTo>
                      <a:pt x="7973" y="2694"/>
                      <a:pt x="9593" y="2368"/>
                      <a:pt x="11304" y="2368"/>
                    </a:cubicBezTo>
                    <a:cubicBezTo>
                      <a:pt x="12072" y="2368"/>
                      <a:pt x="12859" y="2434"/>
                      <a:pt x="13617" y="2584"/>
                    </a:cubicBezTo>
                    <a:cubicBezTo>
                      <a:pt x="21783" y="4217"/>
                      <a:pt x="19223" y="14325"/>
                      <a:pt x="19907" y="18319"/>
                    </a:cubicBezTo>
                    <a:cubicBezTo>
                      <a:pt x="19973" y="18695"/>
                      <a:pt x="20128" y="19048"/>
                      <a:pt x="20194" y="19423"/>
                    </a:cubicBezTo>
                    <a:cubicBezTo>
                      <a:pt x="20230" y="19601"/>
                      <a:pt x="20380" y="19707"/>
                      <a:pt x="20541" y="19707"/>
                    </a:cubicBezTo>
                    <a:cubicBezTo>
                      <a:pt x="20579" y="19707"/>
                      <a:pt x="20619" y="19701"/>
                      <a:pt x="20658" y="19688"/>
                    </a:cubicBezTo>
                    <a:cubicBezTo>
                      <a:pt x="21386" y="19533"/>
                      <a:pt x="22092" y="19313"/>
                      <a:pt x="22754" y="19048"/>
                    </a:cubicBezTo>
                    <a:cubicBezTo>
                      <a:pt x="22865" y="18982"/>
                      <a:pt x="22953" y="18871"/>
                      <a:pt x="22953" y="18739"/>
                    </a:cubicBezTo>
                    <a:cubicBezTo>
                      <a:pt x="22931" y="16951"/>
                      <a:pt x="22931" y="15119"/>
                      <a:pt x="22754" y="13288"/>
                    </a:cubicBezTo>
                    <a:cubicBezTo>
                      <a:pt x="22622" y="11500"/>
                      <a:pt x="22379" y="9734"/>
                      <a:pt x="22004" y="7991"/>
                    </a:cubicBezTo>
                    <a:cubicBezTo>
                      <a:pt x="21717" y="6446"/>
                      <a:pt x="21099" y="4989"/>
                      <a:pt x="20194" y="3709"/>
                    </a:cubicBezTo>
                    <a:cubicBezTo>
                      <a:pt x="19113" y="2363"/>
                      <a:pt x="17656" y="1370"/>
                      <a:pt x="16023" y="862"/>
                    </a:cubicBezTo>
                    <a:cubicBezTo>
                      <a:pt x="14257" y="288"/>
                      <a:pt x="12429" y="1"/>
                      <a:pt x="105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1" name="Google Shape;1271;p45"/>
              <p:cNvSpPr/>
              <p:nvPr/>
            </p:nvSpPr>
            <p:spPr>
              <a:xfrm>
                <a:off x="4444525" y="3848075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2" name="Google Shape;1272;p45"/>
              <p:cNvSpPr/>
              <p:nvPr/>
            </p:nvSpPr>
            <p:spPr>
              <a:xfrm>
                <a:off x="4240375" y="3762000"/>
                <a:ext cx="25" cy="25"/>
              </a:xfrm>
              <a:custGeom>
                <a:rect b="b" l="l" r="r" t="t"/>
                <a:pathLst>
                  <a:path extrusionOk="0" h="1" w="1">
                    <a:moveTo>
                      <a:pt x="1" y="0"/>
                    </a:move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3" name="Google Shape;1273;p45"/>
              <p:cNvSpPr/>
              <p:nvPr/>
            </p:nvSpPr>
            <p:spPr>
              <a:xfrm>
                <a:off x="4239825" y="3762000"/>
                <a:ext cx="25" cy="25"/>
              </a:xfrm>
              <a:custGeom>
                <a:rect b="b" l="l" r="r" t="t"/>
                <a:pathLst>
                  <a:path extrusionOk="0" h="1" w="1">
                    <a:moveTo>
                      <a:pt x="1" y="0"/>
                    </a:move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274" name="Google Shape;1274;p45"/>
              <p:cNvGrpSpPr/>
              <p:nvPr/>
            </p:nvGrpSpPr>
            <p:grpSpPr>
              <a:xfrm>
                <a:off x="3912650" y="3466100"/>
                <a:ext cx="494375" cy="615325"/>
                <a:chOff x="3912650" y="3466100"/>
                <a:chExt cx="494375" cy="615325"/>
              </a:xfrm>
            </p:grpSpPr>
            <p:sp>
              <p:nvSpPr>
                <p:cNvPr id="1275" name="Google Shape;1275;p45"/>
                <p:cNvSpPr/>
                <p:nvPr/>
              </p:nvSpPr>
              <p:spPr>
                <a:xfrm>
                  <a:off x="4023000" y="3470400"/>
                  <a:ext cx="95475" cy="116200"/>
                </a:xfrm>
                <a:custGeom>
                  <a:rect b="b" l="l" r="r" t="t"/>
                  <a:pathLst>
                    <a:path extrusionOk="0" h="4648" w="3819">
                      <a:moveTo>
                        <a:pt x="3243" y="0"/>
                      </a:moveTo>
                      <a:cubicBezTo>
                        <a:pt x="3096" y="0"/>
                        <a:pt x="2950" y="72"/>
                        <a:pt x="2870" y="210"/>
                      </a:cubicBezTo>
                      <a:cubicBezTo>
                        <a:pt x="2715" y="519"/>
                        <a:pt x="2803" y="850"/>
                        <a:pt x="2825" y="1181"/>
                      </a:cubicBezTo>
                      <a:cubicBezTo>
                        <a:pt x="2825" y="1512"/>
                        <a:pt x="2848" y="1799"/>
                        <a:pt x="2848" y="2086"/>
                      </a:cubicBezTo>
                      <a:lnTo>
                        <a:pt x="2848" y="2704"/>
                      </a:lnTo>
                      <a:cubicBezTo>
                        <a:pt x="2649" y="2417"/>
                        <a:pt x="2428" y="2108"/>
                        <a:pt x="2230" y="1821"/>
                      </a:cubicBezTo>
                      <a:cubicBezTo>
                        <a:pt x="1810" y="1270"/>
                        <a:pt x="1391" y="696"/>
                        <a:pt x="795" y="343"/>
                      </a:cubicBezTo>
                      <a:cubicBezTo>
                        <a:pt x="722" y="309"/>
                        <a:pt x="647" y="293"/>
                        <a:pt x="575" y="293"/>
                      </a:cubicBezTo>
                      <a:cubicBezTo>
                        <a:pt x="317" y="293"/>
                        <a:pt x="89" y="491"/>
                        <a:pt x="89" y="784"/>
                      </a:cubicBezTo>
                      <a:cubicBezTo>
                        <a:pt x="1" y="1910"/>
                        <a:pt x="1" y="3057"/>
                        <a:pt x="89" y="4183"/>
                      </a:cubicBezTo>
                      <a:cubicBezTo>
                        <a:pt x="89" y="4455"/>
                        <a:pt x="308" y="4648"/>
                        <a:pt x="556" y="4648"/>
                      </a:cubicBezTo>
                      <a:cubicBezTo>
                        <a:pt x="570" y="4648"/>
                        <a:pt x="583" y="4647"/>
                        <a:pt x="596" y="4646"/>
                      </a:cubicBezTo>
                      <a:cubicBezTo>
                        <a:pt x="861" y="4646"/>
                        <a:pt x="1060" y="4426"/>
                        <a:pt x="1060" y="4183"/>
                      </a:cubicBezTo>
                      <a:cubicBezTo>
                        <a:pt x="994" y="3366"/>
                        <a:pt x="972" y="2550"/>
                        <a:pt x="994" y="1755"/>
                      </a:cubicBezTo>
                      <a:lnTo>
                        <a:pt x="994" y="1755"/>
                      </a:lnTo>
                      <a:cubicBezTo>
                        <a:pt x="1236" y="2020"/>
                        <a:pt x="1435" y="2329"/>
                        <a:pt x="1656" y="2616"/>
                      </a:cubicBezTo>
                      <a:lnTo>
                        <a:pt x="2340" y="3587"/>
                      </a:lnTo>
                      <a:cubicBezTo>
                        <a:pt x="2539" y="3918"/>
                        <a:pt x="2848" y="4205"/>
                        <a:pt x="3201" y="4359"/>
                      </a:cubicBezTo>
                      <a:cubicBezTo>
                        <a:pt x="3249" y="4380"/>
                        <a:pt x="3297" y="4389"/>
                        <a:pt x="3343" y="4389"/>
                      </a:cubicBezTo>
                      <a:cubicBezTo>
                        <a:pt x="3593" y="4389"/>
                        <a:pt x="3797" y="4119"/>
                        <a:pt x="3797" y="3896"/>
                      </a:cubicBezTo>
                      <a:cubicBezTo>
                        <a:pt x="3819" y="3278"/>
                        <a:pt x="3819" y="2682"/>
                        <a:pt x="3819" y="2086"/>
                      </a:cubicBezTo>
                      <a:cubicBezTo>
                        <a:pt x="3797" y="1777"/>
                        <a:pt x="3774" y="1490"/>
                        <a:pt x="3752" y="1203"/>
                      </a:cubicBezTo>
                      <a:cubicBezTo>
                        <a:pt x="3752" y="872"/>
                        <a:pt x="3774" y="453"/>
                        <a:pt x="3598" y="188"/>
                      </a:cubicBezTo>
                      <a:cubicBezTo>
                        <a:pt x="3513" y="61"/>
                        <a:pt x="3378" y="0"/>
                        <a:pt x="3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cap="flat" cmpd="sng" w="11430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76" name="Google Shape;1276;p45"/>
                <p:cNvSpPr/>
                <p:nvPr/>
              </p:nvSpPr>
              <p:spPr>
                <a:xfrm>
                  <a:off x="4128925" y="3466100"/>
                  <a:ext cx="116650" cy="108375"/>
                </a:xfrm>
                <a:custGeom>
                  <a:rect b="b" l="l" r="r" t="t"/>
                  <a:pathLst>
                    <a:path extrusionOk="0" h="4335" w="4666">
                      <a:moveTo>
                        <a:pt x="2024" y="950"/>
                      </a:moveTo>
                      <a:cubicBezTo>
                        <a:pt x="2114" y="950"/>
                        <a:pt x="2201" y="990"/>
                        <a:pt x="2274" y="1044"/>
                      </a:cubicBezTo>
                      <a:cubicBezTo>
                        <a:pt x="2429" y="1155"/>
                        <a:pt x="2539" y="1309"/>
                        <a:pt x="2583" y="1486"/>
                      </a:cubicBezTo>
                      <a:cubicBezTo>
                        <a:pt x="2510" y="1495"/>
                        <a:pt x="2437" y="1500"/>
                        <a:pt x="2364" y="1500"/>
                      </a:cubicBezTo>
                      <a:cubicBezTo>
                        <a:pt x="2260" y="1500"/>
                        <a:pt x="2157" y="1490"/>
                        <a:pt x="2053" y="1464"/>
                      </a:cubicBezTo>
                      <a:cubicBezTo>
                        <a:pt x="1921" y="1464"/>
                        <a:pt x="1789" y="1397"/>
                        <a:pt x="1700" y="1309"/>
                      </a:cubicBezTo>
                      <a:lnTo>
                        <a:pt x="1700" y="1287"/>
                      </a:lnTo>
                      <a:lnTo>
                        <a:pt x="1700" y="1243"/>
                      </a:lnTo>
                      <a:lnTo>
                        <a:pt x="1678" y="1221"/>
                      </a:lnTo>
                      <a:lnTo>
                        <a:pt x="1678" y="1177"/>
                      </a:lnTo>
                      <a:lnTo>
                        <a:pt x="1678" y="1133"/>
                      </a:lnTo>
                      <a:lnTo>
                        <a:pt x="1722" y="1066"/>
                      </a:lnTo>
                      <a:lnTo>
                        <a:pt x="1744" y="1022"/>
                      </a:lnTo>
                      <a:lnTo>
                        <a:pt x="1766" y="1000"/>
                      </a:lnTo>
                      <a:cubicBezTo>
                        <a:pt x="1766" y="1000"/>
                        <a:pt x="1789" y="978"/>
                        <a:pt x="1789" y="978"/>
                      </a:cubicBezTo>
                      <a:lnTo>
                        <a:pt x="1877" y="956"/>
                      </a:lnTo>
                      <a:lnTo>
                        <a:pt x="1965" y="956"/>
                      </a:lnTo>
                      <a:cubicBezTo>
                        <a:pt x="1985" y="952"/>
                        <a:pt x="2004" y="950"/>
                        <a:pt x="2024" y="950"/>
                      </a:cubicBezTo>
                      <a:close/>
                      <a:moveTo>
                        <a:pt x="1082" y="1861"/>
                      </a:moveTo>
                      <a:cubicBezTo>
                        <a:pt x="1410" y="2188"/>
                        <a:pt x="1871" y="2381"/>
                        <a:pt x="2335" y="2381"/>
                      </a:cubicBezTo>
                      <a:cubicBezTo>
                        <a:pt x="2403" y="2381"/>
                        <a:pt x="2471" y="2377"/>
                        <a:pt x="2539" y="2369"/>
                      </a:cubicBezTo>
                      <a:lnTo>
                        <a:pt x="2539" y="2369"/>
                      </a:lnTo>
                      <a:cubicBezTo>
                        <a:pt x="2473" y="2611"/>
                        <a:pt x="2362" y="2832"/>
                        <a:pt x="2230" y="3053"/>
                      </a:cubicBezTo>
                      <a:lnTo>
                        <a:pt x="2230" y="3031"/>
                      </a:lnTo>
                      <a:cubicBezTo>
                        <a:pt x="2120" y="3163"/>
                        <a:pt x="1987" y="3273"/>
                        <a:pt x="1855" y="3362"/>
                      </a:cubicBezTo>
                      <a:cubicBezTo>
                        <a:pt x="1795" y="3381"/>
                        <a:pt x="1731" y="3392"/>
                        <a:pt x="1667" y="3392"/>
                      </a:cubicBezTo>
                      <a:cubicBezTo>
                        <a:pt x="1588" y="3392"/>
                        <a:pt x="1508" y="3376"/>
                        <a:pt x="1435" y="3340"/>
                      </a:cubicBezTo>
                      <a:cubicBezTo>
                        <a:pt x="1325" y="3273"/>
                        <a:pt x="1215" y="3163"/>
                        <a:pt x="1149" y="3053"/>
                      </a:cubicBezTo>
                      <a:cubicBezTo>
                        <a:pt x="1038" y="2876"/>
                        <a:pt x="994" y="2677"/>
                        <a:pt x="994" y="2479"/>
                      </a:cubicBezTo>
                      <a:cubicBezTo>
                        <a:pt x="994" y="2280"/>
                        <a:pt x="1016" y="2060"/>
                        <a:pt x="1082" y="1861"/>
                      </a:cubicBezTo>
                      <a:close/>
                      <a:moveTo>
                        <a:pt x="2011" y="0"/>
                      </a:moveTo>
                      <a:cubicBezTo>
                        <a:pt x="1966" y="0"/>
                        <a:pt x="1922" y="3"/>
                        <a:pt x="1877" y="7"/>
                      </a:cubicBezTo>
                      <a:cubicBezTo>
                        <a:pt x="1849" y="5"/>
                        <a:pt x="1821" y="4"/>
                        <a:pt x="1794" y="4"/>
                      </a:cubicBezTo>
                      <a:cubicBezTo>
                        <a:pt x="1491" y="4"/>
                        <a:pt x="1193" y="114"/>
                        <a:pt x="950" y="316"/>
                      </a:cubicBezTo>
                      <a:cubicBezTo>
                        <a:pt x="464" y="780"/>
                        <a:pt x="155" y="1397"/>
                        <a:pt x="89" y="2082"/>
                      </a:cubicBezTo>
                      <a:cubicBezTo>
                        <a:pt x="1" y="2766"/>
                        <a:pt x="133" y="3516"/>
                        <a:pt x="685" y="3958"/>
                      </a:cubicBezTo>
                      <a:cubicBezTo>
                        <a:pt x="970" y="4207"/>
                        <a:pt x="1325" y="4335"/>
                        <a:pt x="1677" y="4335"/>
                      </a:cubicBezTo>
                      <a:cubicBezTo>
                        <a:pt x="1981" y="4335"/>
                        <a:pt x="2284" y="4240"/>
                        <a:pt x="2539" y="4046"/>
                      </a:cubicBezTo>
                      <a:cubicBezTo>
                        <a:pt x="3113" y="3582"/>
                        <a:pt x="3466" y="2898"/>
                        <a:pt x="3554" y="2170"/>
                      </a:cubicBezTo>
                      <a:cubicBezTo>
                        <a:pt x="4040" y="1971"/>
                        <a:pt x="4481" y="1618"/>
                        <a:pt x="4613" y="1133"/>
                      </a:cubicBezTo>
                      <a:cubicBezTo>
                        <a:pt x="4666" y="890"/>
                        <a:pt x="4458" y="688"/>
                        <a:pt x="4238" y="688"/>
                      </a:cubicBezTo>
                      <a:cubicBezTo>
                        <a:pt x="4179" y="688"/>
                        <a:pt x="4118" y="702"/>
                        <a:pt x="4062" y="735"/>
                      </a:cubicBezTo>
                      <a:cubicBezTo>
                        <a:pt x="3841" y="868"/>
                        <a:pt x="3642" y="1000"/>
                        <a:pt x="3444" y="1155"/>
                      </a:cubicBezTo>
                      <a:cubicBezTo>
                        <a:pt x="3378" y="890"/>
                        <a:pt x="3245" y="669"/>
                        <a:pt x="3069" y="471"/>
                      </a:cubicBezTo>
                      <a:cubicBezTo>
                        <a:pt x="2791" y="173"/>
                        <a:pt x="240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cap="flat" cmpd="sng" w="11430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77" name="Google Shape;1277;p45"/>
                <p:cNvSpPr/>
                <p:nvPr/>
              </p:nvSpPr>
              <p:spPr>
                <a:xfrm>
                  <a:off x="3926450" y="3622175"/>
                  <a:ext cx="104850" cy="116125"/>
                </a:xfrm>
                <a:custGeom>
                  <a:rect b="b" l="l" r="r" t="t"/>
                  <a:pathLst>
                    <a:path extrusionOk="0" h="4645" w="4194">
                      <a:moveTo>
                        <a:pt x="3067" y="1"/>
                      </a:moveTo>
                      <a:cubicBezTo>
                        <a:pt x="2474" y="1"/>
                        <a:pt x="2311" y="832"/>
                        <a:pt x="2207" y="1290"/>
                      </a:cubicBezTo>
                      <a:cubicBezTo>
                        <a:pt x="2163" y="1466"/>
                        <a:pt x="2141" y="1643"/>
                        <a:pt x="2119" y="1819"/>
                      </a:cubicBezTo>
                      <a:cubicBezTo>
                        <a:pt x="2075" y="1709"/>
                        <a:pt x="2053" y="1577"/>
                        <a:pt x="2009" y="1466"/>
                      </a:cubicBezTo>
                      <a:cubicBezTo>
                        <a:pt x="1840" y="959"/>
                        <a:pt x="1488" y="248"/>
                        <a:pt x="876" y="248"/>
                      </a:cubicBezTo>
                      <a:cubicBezTo>
                        <a:pt x="850" y="248"/>
                        <a:pt x="822" y="250"/>
                        <a:pt x="795" y="253"/>
                      </a:cubicBezTo>
                      <a:cubicBezTo>
                        <a:pt x="420" y="275"/>
                        <a:pt x="243" y="606"/>
                        <a:pt x="177" y="937"/>
                      </a:cubicBezTo>
                      <a:cubicBezTo>
                        <a:pt x="89" y="1312"/>
                        <a:pt x="22" y="1665"/>
                        <a:pt x="22" y="2040"/>
                      </a:cubicBezTo>
                      <a:cubicBezTo>
                        <a:pt x="0" y="2791"/>
                        <a:pt x="67" y="3541"/>
                        <a:pt x="199" y="4291"/>
                      </a:cubicBezTo>
                      <a:cubicBezTo>
                        <a:pt x="221" y="4490"/>
                        <a:pt x="376" y="4644"/>
                        <a:pt x="574" y="4644"/>
                      </a:cubicBezTo>
                      <a:cubicBezTo>
                        <a:pt x="773" y="4644"/>
                        <a:pt x="927" y="4468"/>
                        <a:pt x="927" y="4269"/>
                      </a:cubicBezTo>
                      <a:cubicBezTo>
                        <a:pt x="817" y="3673"/>
                        <a:pt x="773" y="3055"/>
                        <a:pt x="751" y="2415"/>
                      </a:cubicBezTo>
                      <a:cubicBezTo>
                        <a:pt x="729" y="2128"/>
                        <a:pt x="751" y="1842"/>
                        <a:pt x="773" y="1555"/>
                      </a:cubicBezTo>
                      <a:cubicBezTo>
                        <a:pt x="795" y="1378"/>
                        <a:pt x="839" y="1224"/>
                        <a:pt x="861" y="1069"/>
                      </a:cubicBezTo>
                      <a:cubicBezTo>
                        <a:pt x="883" y="1025"/>
                        <a:pt x="905" y="959"/>
                        <a:pt x="927" y="915"/>
                      </a:cubicBezTo>
                      <a:cubicBezTo>
                        <a:pt x="1082" y="959"/>
                        <a:pt x="1236" y="1224"/>
                        <a:pt x="1303" y="1378"/>
                      </a:cubicBezTo>
                      <a:cubicBezTo>
                        <a:pt x="1413" y="1577"/>
                        <a:pt x="1479" y="1797"/>
                        <a:pt x="1545" y="2018"/>
                      </a:cubicBezTo>
                      <a:cubicBezTo>
                        <a:pt x="1678" y="2504"/>
                        <a:pt x="1876" y="2989"/>
                        <a:pt x="2141" y="3431"/>
                      </a:cubicBezTo>
                      <a:cubicBezTo>
                        <a:pt x="2191" y="3505"/>
                        <a:pt x="2264" y="3539"/>
                        <a:pt x="2338" y="3539"/>
                      </a:cubicBezTo>
                      <a:cubicBezTo>
                        <a:pt x="2461" y="3539"/>
                        <a:pt x="2583" y="3442"/>
                        <a:pt x="2583" y="3276"/>
                      </a:cubicBezTo>
                      <a:cubicBezTo>
                        <a:pt x="2583" y="2768"/>
                        <a:pt x="2627" y="2239"/>
                        <a:pt x="2737" y="1753"/>
                      </a:cubicBezTo>
                      <a:cubicBezTo>
                        <a:pt x="2781" y="1488"/>
                        <a:pt x="2847" y="1246"/>
                        <a:pt x="2936" y="1003"/>
                      </a:cubicBezTo>
                      <a:cubicBezTo>
                        <a:pt x="2980" y="915"/>
                        <a:pt x="3046" y="826"/>
                        <a:pt x="3068" y="738"/>
                      </a:cubicBezTo>
                      <a:cubicBezTo>
                        <a:pt x="3090" y="782"/>
                        <a:pt x="3112" y="848"/>
                        <a:pt x="3112" y="848"/>
                      </a:cubicBezTo>
                      <a:cubicBezTo>
                        <a:pt x="3156" y="981"/>
                        <a:pt x="3178" y="1113"/>
                        <a:pt x="3200" y="1224"/>
                      </a:cubicBezTo>
                      <a:cubicBezTo>
                        <a:pt x="3267" y="1488"/>
                        <a:pt x="3311" y="1753"/>
                        <a:pt x="3355" y="1996"/>
                      </a:cubicBezTo>
                      <a:cubicBezTo>
                        <a:pt x="3377" y="2261"/>
                        <a:pt x="3421" y="2548"/>
                        <a:pt x="3443" y="2813"/>
                      </a:cubicBezTo>
                      <a:cubicBezTo>
                        <a:pt x="3443" y="3099"/>
                        <a:pt x="3509" y="3386"/>
                        <a:pt x="3620" y="3651"/>
                      </a:cubicBezTo>
                      <a:cubicBezTo>
                        <a:pt x="3675" y="3728"/>
                        <a:pt x="3763" y="3767"/>
                        <a:pt x="3852" y="3767"/>
                      </a:cubicBezTo>
                      <a:cubicBezTo>
                        <a:pt x="3940" y="3767"/>
                        <a:pt x="4028" y="3728"/>
                        <a:pt x="4083" y="3651"/>
                      </a:cubicBezTo>
                      <a:cubicBezTo>
                        <a:pt x="4194" y="3298"/>
                        <a:pt x="4194" y="2945"/>
                        <a:pt x="4127" y="2614"/>
                      </a:cubicBezTo>
                      <a:cubicBezTo>
                        <a:pt x="4083" y="2261"/>
                        <a:pt x="4039" y="1930"/>
                        <a:pt x="3973" y="1577"/>
                      </a:cubicBezTo>
                      <a:cubicBezTo>
                        <a:pt x="3929" y="1246"/>
                        <a:pt x="3863" y="915"/>
                        <a:pt x="3796" y="606"/>
                      </a:cubicBezTo>
                      <a:cubicBezTo>
                        <a:pt x="3708" y="297"/>
                        <a:pt x="3487" y="76"/>
                        <a:pt x="3178" y="10"/>
                      </a:cubicBezTo>
                      <a:cubicBezTo>
                        <a:pt x="3140" y="4"/>
                        <a:pt x="3103" y="1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cap="flat" cmpd="sng" w="11430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78" name="Google Shape;1278;p45"/>
                <p:cNvSpPr/>
                <p:nvPr/>
              </p:nvSpPr>
              <p:spPr>
                <a:xfrm>
                  <a:off x="4043425" y="3620550"/>
                  <a:ext cx="80575" cy="110750"/>
                </a:xfrm>
                <a:custGeom>
                  <a:rect b="b" l="l" r="r" t="t"/>
                  <a:pathLst>
                    <a:path extrusionOk="0" h="4430" w="3223">
                      <a:moveTo>
                        <a:pt x="1527" y="688"/>
                      </a:moveTo>
                      <a:cubicBezTo>
                        <a:pt x="1602" y="688"/>
                        <a:pt x="1677" y="711"/>
                        <a:pt x="1744" y="759"/>
                      </a:cubicBezTo>
                      <a:cubicBezTo>
                        <a:pt x="1788" y="803"/>
                        <a:pt x="1832" y="825"/>
                        <a:pt x="1898" y="825"/>
                      </a:cubicBezTo>
                      <a:cubicBezTo>
                        <a:pt x="2031" y="958"/>
                        <a:pt x="2141" y="1068"/>
                        <a:pt x="2251" y="1222"/>
                      </a:cubicBezTo>
                      <a:cubicBezTo>
                        <a:pt x="2384" y="1443"/>
                        <a:pt x="2450" y="1686"/>
                        <a:pt x="2450" y="1951"/>
                      </a:cubicBezTo>
                      <a:cubicBezTo>
                        <a:pt x="2450" y="2282"/>
                        <a:pt x="2406" y="2591"/>
                        <a:pt x="2295" y="2900"/>
                      </a:cubicBezTo>
                      <a:cubicBezTo>
                        <a:pt x="2229" y="3164"/>
                        <a:pt x="2097" y="3407"/>
                        <a:pt x="1898" y="3606"/>
                      </a:cubicBezTo>
                      <a:cubicBezTo>
                        <a:pt x="1821" y="3674"/>
                        <a:pt x="1740" y="3703"/>
                        <a:pt x="1661" y="3703"/>
                      </a:cubicBezTo>
                      <a:cubicBezTo>
                        <a:pt x="1354" y="3703"/>
                        <a:pt x="1054" y="3277"/>
                        <a:pt x="949" y="3032"/>
                      </a:cubicBezTo>
                      <a:cubicBezTo>
                        <a:pt x="795" y="2547"/>
                        <a:pt x="773" y="2017"/>
                        <a:pt x="905" y="1531"/>
                      </a:cubicBezTo>
                      <a:cubicBezTo>
                        <a:pt x="927" y="1267"/>
                        <a:pt x="1059" y="1002"/>
                        <a:pt x="1258" y="803"/>
                      </a:cubicBezTo>
                      <a:cubicBezTo>
                        <a:pt x="1333" y="728"/>
                        <a:pt x="1430" y="688"/>
                        <a:pt x="1527" y="688"/>
                      </a:cubicBezTo>
                      <a:close/>
                      <a:moveTo>
                        <a:pt x="1503" y="1"/>
                      </a:moveTo>
                      <a:cubicBezTo>
                        <a:pt x="1393" y="1"/>
                        <a:pt x="1280" y="18"/>
                        <a:pt x="1170" y="53"/>
                      </a:cubicBezTo>
                      <a:cubicBezTo>
                        <a:pt x="817" y="185"/>
                        <a:pt x="530" y="450"/>
                        <a:pt x="375" y="803"/>
                      </a:cubicBezTo>
                      <a:cubicBezTo>
                        <a:pt x="66" y="1509"/>
                        <a:pt x="0" y="2304"/>
                        <a:pt x="199" y="3032"/>
                      </a:cubicBezTo>
                      <a:cubicBezTo>
                        <a:pt x="366" y="3681"/>
                        <a:pt x="911" y="4429"/>
                        <a:pt x="1645" y="4429"/>
                      </a:cubicBezTo>
                      <a:cubicBezTo>
                        <a:pt x="1684" y="4429"/>
                        <a:pt x="1725" y="4427"/>
                        <a:pt x="1766" y="4422"/>
                      </a:cubicBezTo>
                      <a:cubicBezTo>
                        <a:pt x="2671" y="4312"/>
                        <a:pt x="3046" y="3187"/>
                        <a:pt x="3156" y="2436"/>
                      </a:cubicBezTo>
                      <a:cubicBezTo>
                        <a:pt x="3222" y="1951"/>
                        <a:pt x="3156" y="1465"/>
                        <a:pt x="2957" y="1002"/>
                      </a:cubicBezTo>
                      <a:cubicBezTo>
                        <a:pt x="2825" y="693"/>
                        <a:pt x="2516" y="295"/>
                        <a:pt x="2163" y="251"/>
                      </a:cubicBezTo>
                      <a:cubicBezTo>
                        <a:pt x="1981" y="84"/>
                        <a:pt x="1747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cap="flat" cmpd="sng" w="11430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79" name="Google Shape;1279;p45"/>
                <p:cNvSpPr/>
                <p:nvPr/>
              </p:nvSpPr>
              <p:spPr>
                <a:xfrm>
                  <a:off x="4142725" y="3609250"/>
                  <a:ext cx="99750" cy="114825"/>
                </a:xfrm>
                <a:custGeom>
                  <a:rect b="b" l="l" r="r" t="t"/>
                  <a:pathLst>
                    <a:path extrusionOk="0" h="4593" w="3990">
                      <a:moveTo>
                        <a:pt x="1553" y="720"/>
                      </a:moveTo>
                      <a:cubicBezTo>
                        <a:pt x="1938" y="720"/>
                        <a:pt x="2068" y="1208"/>
                        <a:pt x="1943" y="1520"/>
                      </a:cubicBezTo>
                      <a:cubicBezTo>
                        <a:pt x="1744" y="2005"/>
                        <a:pt x="1237" y="2182"/>
                        <a:pt x="773" y="2270"/>
                      </a:cubicBezTo>
                      <a:lnTo>
                        <a:pt x="773" y="2050"/>
                      </a:lnTo>
                      <a:cubicBezTo>
                        <a:pt x="773" y="1586"/>
                        <a:pt x="883" y="836"/>
                        <a:pt x="1479" y="725"/>
                      </a:cubicBezTo>
                      <a:cubicBezTo>
                        <a:pt x="1505" y="722"/>
                        <a:pt x="1529" y="720"/>
                        <a:pt x="1553" y="720"/>
                      </a:cubicBezTo>
                      <a:close/>
                      <a:moveTo>
                        <a:pt x="1529" y="1"/>
                      </a:moveTo>
                      <a:cubicBezTo>
                        <a:pt x="1316" y="1"/>
                        <a:pt x="1100" y="57"/>
                        <a:pt x="906" y="174"/>
                      </a:cubicBezTo>
                      <a:cubicBezTo>
                        <a:pt x="310" y="505"/>
                        <a:pt x="89" y="1211"/>
                        <a:pt x="45" y="1873"/>
                      </a:cubicBezTo>
                      <a:cubicBezTo>
                        <a:pt x="1" y="2712"/>
                        <a:pt x="89" y="3528"/>
                        <a:pt x="310" y="4345"/>
                      </a:cubicBezTo>
                      <a:cubicBezTo>
                        <a:pt x="344" y="4518"/>
                        <a:pt x="467" y="4593"/>
                        <a:pt x="599" y="4593"/>
                      </a:cubicBezTo>
                      <a:cubicBezTo>
                        <a:pt x="802" y="4593"/>
                        <a:pt x="1025" y="4414"/>
                        <a:pt x="972" y="4146"/>
                      </a:cubicBezTo>
                      <a:cubicBezTo>
                        <a:pt x="906" y="3815"/>
                        <a:pt x="839" y="3484"/>
                        <a:pt x="817" y="3175"/>
                      </a:cubicBezTo>
                      <a:lnTo>
                        <a:pt x="817" y="3175"/>
                      </a:lnTo>
                      <a:cubicBezTo>
                        <a:pt x="1192" y="3374"/>
                        <a:pt x="1523" y="3705"/>
                        <a:pt x="1921" y="3903"/>
                      </a:cubicBezTo>
                      <a:cubicBezTo>
                        <a:pt x="2200" y="4060"/>
                        <a:pt x="2570" y="4171"/>
                        <a:pt x="2927" y="4171"/>
                      </a:cubicBezTo>
                      <a:cubicBezTo>
                        <a:pt x="3276" y="4171"/>
                        <a:pt x="3612" y="4065"/>
                        <a:pt x="3841" y="3793"/>
                      </a:cubicBezTo>
                      <a:cubicBezTo>
                        <a:pt x="3990" y="3623"/>
                        <a:pt x="3872" y="3350"/>
                        <a:pt x="3666" y="3350"/>
                      </a:cubicBezTo>
                      <a:cubicBezTo>
                        <a:pt x="3658" y="3350"/>
                        <a:pt x="3650" y="3351"/>
                        <a:pt x="3642" y="3352"/>
                      </a:cubicBezTo>
                      <a:cubicBezTo>
                        <a:pt x="3333" y="3418"/>
                        <a:pt x="3046" y="3440"/>
                        <a:pt x="2759" y="3440"/>
                      </a:cubicBezTo>
                      <a:cubicBezTo>
                        <a:pt x="2495" y="3396"/>
                        <a:pt x="2252" y="3285"/>
                        <a:pt x="2053" y="3131"/>
                      </a:cubicBezTo>
                      <a:cubicBezTo>
                        <a:pt x="1899" y="3021"/>
                        <a:pt x="1744" y="2910"/>
                        <a:pt x="1590" y="2800"/>
                      </a:cubicBezTo>
                      <a:cubicBezTo>
                        <a:pt x="1877" y="2690"/>
                        <a:pt x="2119" y="2513"/>
                        <a:pt x="2318" y="2270"/>
                      </a:cubicBezTo>
                      <a:cubicBezTo>
                        <a:pt x="2759" y="1807"/>
                        <a:pt x="2848" y="1101"/>
                        <a:pt x="2517" y="549"/>
                      </a:cubicBezTo>
                      <a:cubicBezTo>
                        <a:pt x="2302" y="191"/>
                        <a:pt x="1921" y="1"/>
                        <a:pt x="15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cap="flat" cmpd="sng" w="11430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80" name="Google Shape;1280;p45"/>
                <p:cNvSpPr/>
                <p:nvPr/>
              </p:nvSpPr>
              <p:spPr>
                <a:xfrm>
                  <a:off x="4238725" y="3597550"/>
                  <a:ext cx="81125" cy="110025"/>
                </a:xfrm>
                <a:custGeom>
                  <a:rect b="b" l="l" r="r" t="t"/>
                  <a:pathLst>
                    <a:path extrusionOk="0" h="4401" w="3245">
                      <a:moveTo>
                        <a:pt x="2026" y="729"/>
                      </a:moveTo>
                      <a:cubicBezTo>
                        <a:pt x="2165" y="729"/>
                        <a:pt x="2300" y="767"/>
                        <a:pt x="2384" y="862"/>
                      </a:cubicBezTo>
                      <a:cubicBezTo>
                        <a:pt x="2495" y="1039"/>
                        <a:pt x="2473" y="1260"/>
                        <a:pt x="2340" y="1414"/>
                      </a:cubicBezTo>
                      <a:cubicBezTo>
                        <a:pt x="2039" y="1772"/>
                        <a:pt x="1609" y="1985"/>
                        <a:pt x="1147" y="1985"/>
                      </a:cubicBezTo>
                      <a:cubicBezTo>
                        <a:pt x="1067" y="1985"/>
                        <a:pt x="987" y="1979"/>
                        <a:pt x="906" y="1966"/>
                      </a:cubicBezTo>
                      <a:cubicBezTo>
                        <a:pt x="994" y="1502"/>
                        <a:pt x="1237" y="973"/>
                        <a:pt x="1678" y="796"/>
                      </a:cubicBezTo>
                      <a:lnTo>
                        <a:pt x="1700" y="796"/>
                      </a:lnTo>
                      <a:cubicBezTo>
                        <a:pt x="1791" y="756"/>
                        <a:pt x="1910" y="729"/>
                        <a:pt x="2026" y="729"/>
                      </a:cubicBezTo>
                      <a:close/>
                      <a:moveTo>
                        <a:pt x="2059" y="0"/>
                      </a:moveTo>
                      <a:cubicBezTo>
                        <a:pt x="2042" y="0"/>
                        <a:pt x="2026" y="1"/>
                        <a:pt x="2009" y="2"/>
                      </a:cubicBezTo>
                      <a:cubicBezTo>
                        <a:pt x="1126" y="2"/>
                        <a:pt x="530" y="730"/>
                        <a:pt x="266" y="1480"/>
                      </a:cubicBezTo>
                      <a:cubicBezTo>
                        <a:pt x="1" y="2319"/>
                        <a:pt x="45" y="3312"/>
                        <a:pt x="707" y="3952"/>
                      </a:cubicBezTo>
                      <a:cubicBezTo>
                        <a:pt x="1004" y="4230"/>
                        <a:pt x="1390" y="4400"/>
                        <a:pt x="1802" y="4400"/>
                      </a:cubicBezTo>
                      <a:cubicBezTo>
                        <a:pt x="1848" y="4400"/>
                        <a:pt x="1896" y="4398"/>
                        <a:pt x="1943" y="4393"/>
                      </a:cubicBezTo>
                      <a:cubicBezTo>
                        <a:pt x="2384" y="4349"/>
                        <a:pt x="2892" y="4084"/>
                        <a:pt x="2936" y="3577"/>
                      </a:cubicBezTo>
                      <a:cubicBezTo>
                        <a:pt x="2953" y="3410"/>
                        <a:pt x="2806" y="3332"/>
                        <a:pt x="2657" y="3332"/>
                      </a:cubicBezTo>
                      <a:cubicBezTo>
                        <a:pt x="2608" y="3332"/>
                        <a:pt x="2560" y="3340"/>
                        <a:pt x="2517" y="3356"/>
                      </a:cubicBezTo>
                      <a:cubicBezTo>
                        <a:pt x="2340" y="3489"/>
                        <a:pt x="2142" y="3599"/>
                        <a:pt x="1921" y="3665"/>
                      </a:cubicBezTo>
                      <a:cubicBezTo>
                        <a:pt x="1885" y="3669"/>
                        <a:pt x="1849" y="3671"/>
                        <a:pt x="1814" y="3671"/>
                      </a:cubicBezTo>
                      <a:cubicBezTo>
                        <a:pt x="1630" y="3671"/>
                        <a:pt x="1454" y="3622"/>
                        <a:pt x="1325" y="3511"/>
                      </a:cubicBezTo>
                      <a:cubicBezTo>
                        <a:pt x="1038" y="3290"/>
                        <a:pt x="861" y="2959"/>
                        <a:pt x="861" y="2584"/>
                      </a:cubicBezTo>
                      <a:lnTo>
                        <a:pt x="861" y="2584"/>
                      </a:lnTo>
                      <a:cubicBezTo>
                        <a:pt x="986" y="2606"/>
                        <a:pt x="1111" y="2617"/>
                        <a:pt x="1237" y="2617"/>
                      </a:cubicBezTo>
                      <a:cubicBezTo>
                        <a:pt x="1845" y="2617"/>
                        <a:pt x="2445" y="2357"/>
                        <a:pt x="2848" y="1900"/>
                      </a:cubicBezTo>
                      <a:cubicBezTo>
                        <a:pt x="3135" y="1569"/>
                        <a:pt x="3245" y="1127"/>
                        <a:pt x="3113" y="708"/>
                      </a:cubicBezTo>
                      <a:cubicBezTo>
                        <a:pt x="2921" y="282"/>
                        <a:pt x="2504" y="0"/>
                        <a:pt x="20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cap="flat" cmpd="sng" w="11430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81" name="Google Shape;1281;p45"/>
                <p:cNvSpPr/>
                <p:nvPr/>
              </p:nvSpPr>
              <p:spPr>
                <a:xfrm>
                  <a:off x="3912650" y="3787175"/>
                  <a:ext cx="59075" cy="113650"/>
                </a:xfrm>
                <a:custGeom>
                  <a:rect b="b" l="l" r="r" t="t"/>
                  <a:pathLst>
                    <a:path extrusionOk="0" h="4546" w="2363">
                      <a:moveTo>
                        <a:pt x="1060" y="649"/>
                      </a:moveTo>
                      <a:cubicBezTo>
                        <a:pt x="1104" y="649"/>
                        <a:pt x="1170" y="671"/>
                        <a:pt x="1215" y="693"/>
                      </a:cubicBezTo>
                      <a:cubicBezTo>
                        <a:pt x="1229" y="693"/>
                        <a:pt x="1273" y="712"/>
                        <a:pt x="1282" y="712"/>
                      </a:cubicBezTo>
                      <a:cubicBezTo>
                        <a:pt x="1286" y="712"/>
                        <a:pt x="1281" y="707"/>
                        <a:pt x="1259" y="693"/>
                      </a:cubicBezTo>
                      <a:lnTo>
                        <a:pt x="1259" y="693"/>
                      </a:lnTo>
                      <a:lnTo>
                        <a:pt x="1347" y="737"/>
                      </a:lnTo>
                      <a:lnTo>
                        <a:pt x="1391" y="759"/>
                      </a:lnTo>
                      <a:lnTo>
                        <a:pt x="1435" y="803"/>
                      </a:lnTo>
                      <a:cubicBezTo>
                        <a:pt x="1457" y="825"/>
                        <a:pt x="1479" y="847"/>
                        <a:pt x="1501" y="869"/>
                      </a:cubicBezTo>
                      <a:cubicBezTo>
                        <a:pt x="1501" y="869"/>
                        <a:pt x="1523" y="913"/>
                        <a:pt x="1523" y="935"/>
                      </a:cubicBezTo>
                      <a:lnTo>
                        <a:pt x="1568" y="1002"/>
                      </a:lnTo>
                      <a:cubicBezTo>
                        <a:pt x="1568" y="1002"/>
                        <a:pt x="1568" y="1002"/>
                        <a:pt x="1568" y="1024"/>
                      </a:cubicBezTo>
                      <a:cubicBezTo>
                        <a:pt x="1568" y="1046"/>
                        <a:pt x="1568" y="1046"/>
                        <a:pt x="1568" y="1068"/>
                      </a:cubicBezTo>
                      <a:cubicBezTo>
                        <a:pt x="1561" y="1055"/>
                        <a:pt x="1558" y="1050"/>
                        <a:pt x="1558" y="1050"/>
                      </a:cubicBezTo>
                      <a:lnTo>
                        <a:pt x="1558" y="1050"/>
                      </a:lnTo>
                      <a:cubicBezTo>
                        <a:pt x="1557" y="1050"/>
                        <a:pt x="1568" y="1081"/>
                        <a:pt x="1568" y="1112"/>
                      </a:cubicBezTo>
                      <a:lnTo>
                        <a:pt x="1568" y="1134"/>
                      </a:lnTo>
                      <a:lnTo>
                        <a:pt x="1568" y="1178"/>
                      </a:lnTo>
                      <a:cubicBezTo>
                        <a:pt x="1568" y="1178"/>
                        <a:pt x="1568" y="1244"/>
                        <a:pt x="1568" y="1244"/>
                      </a:cubicBezTo>
                      <a:cubicBezTo>
                        <a:pt x="1568" y="1267"/>
                        <a:pt x="1546" y="1311"/>
                        <a:pt x="1523" y="1333"/>
                      </a:cubicBezTo>
                      <a:cubicBezTo>
                        <a:pt x="1501" y="1377"/>
                        <a:pt x="1457" y="1443"/>
                        <a:pt x="1435" y="1487"/>
                      </a:cubicBezTo>
                      <a:lnTo>
                        <a:pt x="1413" y="1531"/>
                      </a:lnTo>
                      <a:lnTo>
                        <a:pt x="1347" y="1598"/>
                      </a:lnTo>
                      <a:cubicBezTo>
                        <a:pt x="1303" y="1642"/>
                        <a:pt x="1259" y="1686"/>
                        <a:pt x="1192" y="1730"/>
                      </a:cubicBezTo>
                      <a:lnTo>
                        <a:pt x="1170" y="1774"/>
                      </a:lnTo>
                      <a:lnTo>
                        <a:pt x="1104" y="1818"/>
                      </a:lnTo>
                      <a:cubicBezTo>
                        <a:pt x="1060" y="1862"/>
                        <a:pt x="994" y="1884"/>
                        <a:pt x="928" y="1929"/>
                      </a:cubicBezTo>
                      <a:lnTo>
                        <a:pt x="773" y="2039"/>
                      </a:lnTo>
                      <a:cubicBezTo>
                        <a:pt x="773" y="1575"/>
                        <a:pt x="773" y="1112"/>
                        <a:pt x="795" y="649"/>
                      </a:cubicBezTo>
                      <a:close/>
                      <a:moveTo>
                        <a:pt x="1043" y="0"/>
                      </a:moveTo>
                      <a:cubicBezTo>
                        <a:pt x="702" y="0"/>
                        <a:pt x="384" y="133"/>
                        <a:pt x="133" y="384"/>
                      </a:cubicBezTo>
                      <a:cubicBezTo>
                        <a:pt x="23" y="494"/>
                        <a:pt x="23" y="671"/>
                        <a:pt x="133" y="781"/>
                      </a:cubicBezTo>
                      <a:cubicBezTo>
                        <a:pt x="89" y="1333"/>
                        <a:pt x="67" y="1907"/>
                        <a:pt x="45" y="2458"/>
                      </a:cubicBezTo>
                      <a:lnTo>
                        <a:pt x="45" y="2524"/>
                      </a:lnTo>
                      <a:lnTo>
                        <a:pt x="45" y="2547"/>
                      </a:lnTo>
                      <a:cubicBezTo>
                        <a:pt x="23" y="2591"/>
                        <a:pt x="23" y="2657"/>
                        <a:pt x="45" y="2723"/>
                      </a:cubicBezTo>
                      <a:lnTo>
                        <a:pt x="45" y="3385"/>
                      </a:lnTo>
                      <a:cubicBezTo>
                        <a:pt x="45" y="3716"/>
                        <a:pt x="1" y="4113"/>
                        <a:pt x="155" y="4378"/>
                      </a:cubicBezTo>
                      <a:cubicBezTo>
                        <a:pt x="217" y="4490"/>
                        <a:pt x="328" y="4546"/>
                        <a:pt x="441" y="4546"/>
                      </a:cubicBezTo>
                      <a:cubicBezTo>
                        <a:pt x="529" y="4546"/>
                        <a:pt x="617" y="4512"/>
                        <a:pt x="685" y="4445"/>
                      </a:cubicBezTo>
                      <a:cubicBezTo>
                        <a:pt x="707" y="4400"/>
                        <a:pt x="729" y="4356"/>
                        <a:pt x="751" y="4312"/>
                      </a:cubicBezTo>
                      <a:cubicBezTo>
                        <a:pt x="773" y="4290"/>
                        <a:pt x="773" y="4246"/>
                        <a:pt x="795" y="4224"/>
                      </a:cubicBezTo>
                      <a:cubicBezTo>
                        <a:pt x="795" y="4136"/>
                        <a:pt x="795" y="4069"/>
                        <a:pt x="795" y="3981"/>
                      </a:cubicBezTo>
                      <a:lnTo>
                        <a:pt x="773" y="3496"/>
                      </a:lnTo>
                      <a:cubicBezTo>
                        <a:pt x="773" y="3275"/>
                        <a:pt x="773" y="3054"/>
                        <a:pt x="751" y="2833"/>
                      </a:cubicBezTo>
                      <a:lnTo>
                        <a:pt x="883" y="2767"/>
                      </a:lnTo>
                      <a:cubicBezTo>
                        <a:pt x="1038" y="2701"/>
                        <a:pt x="1170" y="2613"/>
                        <a:pt x="1303" y="2547"/>
                      </a:cubicBezTo>
                      <a:cubicBezTo>
                        <a:pt x="1612" y="2348"/>
                        <a:pt x="1877" y="2105"/>
                        <a:pt x="2075" y="1796"/>
                      </a:cubicBezTo>
                      <a:cubicBezTo>
                        <a:pt x="2318" y="1443"/>
                        <a:pt x="2362" y="980"/>
                        <a:pt x="2163" y="582"/>
                      </a:cubicBezTo>
                      <a:cubicBezTo>
                        <a:pt x="1943" y="251"/>
                        <a:pt x="1590" y="31"/>
                        <a:pt x="1192" y="9"/>
                      </a:cubicBezTo>
                      <a:cubicBezTo>
                        <a:pt x="1142" y="3"/>
                        <a:pt x="1093" y="0"/>
                        <a:pt x="10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cap="flat" cmpd="sng" w="11430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82" name="Google Shape;1282;p45"/>
                <p:cNvSpPr/>
                <p:nvPr/>
              </p:nvSpPr>
              <p:spPr>
                <a:xfrm>
                  <a:off x="3983550" y="3791100"/>
                  <a:ext cx="24025" cy="116450"/>
                </a:xfrm>
                <a:custGeom>
                  <a:rect b="b" l="l" r="r" t="t"/>
                  <a:pathLst>
                    <a:path extrusionOk="0" h="4658" w="961">
                      <a:moveTo>
                        <a:pt x="372" y="0"/>
                      </a:moveTo>
                      <a:cubicBezTo>
                        <a:pt x="186" y="0"/>
                        <a:pt x="0" y="122"/>
                        <a:pt x="12" y="359"/>
                      </a:cubicBezTo>
                      <a:cubicBezTo>
                        <a:pt x="34" y="1043"/>
                        <a:pt x="78" y="1705"/>
                        <a:pt x="122" y="2390"/>
                      </a:cubicBezTo>
                      <a:lnTo>
                        <a:pt x="166" y="3383"/>
                      </a:lnTo>
                      <a:cubicBezTo>
                        <a:pt x="166" y="3714"/>
                        <a:pt x="188" y="4067"/>
                        <a:pt x="254" y="4420"/>
                      </a:cubicBezTo>
                      <a:cubicBezTo>
                        <a:pt x="308" y="4580"/>
                        <a:pt x="444" y="4657"/>
                        <a:pt x="580" y="4657"/>
                      </a:cubicBezTo>
                      <a:cubicBezTo>
                        <a:pt x="725" y="4657"/>
                        <a:pt x="871" y="4569"/>
                        <a:pt x="916" y="4398"/>
                      </a:cubicBezTo>
                      <a:cubicBezTo>
                        <a:pt x="961" y="4045"/>
                        <a:pt x="939" y="3692"/>
                        <a:pt x="894" y="3361"/>
                      </a:cubicBezTo>
                      <a:lnTo>
                        <a:pt x="850" y="2367"/>
                      </a:lnTo>
                      <a:cubicBezTo>
                        <a:pt x="806" y="1683"/>
                        <a:pt x="784" y="1021"/>
                        <a:pt x="740" y="337"/>
                      </a:cubicBezTo>
                      <a:cubicBezTo>
                        <a:pt x="729" y="111"/>
                        <a:pt x="550" y="0"/>
                        <a:pt x="37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cap="flat" cmpd="sng" w="11430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83" name="Google Shape;1283;p45"/>
                <p:cNvSpPr/>
                <p:nvPr/>
              </p:nvSpPr>
              <p:spPr>
                <a:xfrm>
                  <a:off x="4033475" y="3786750"/>
                  <a:ext cx="71750" cy="110450"/>
                </a:xfrm>
                <a:custGeom>
                  <a:rect b="b" l="l" r="r" t="t"/>
                  <a:pathLst>
                    <a:path extrusionOk="0" h="4418" w="2870">
                      <a:moveTo>
                        <a:pt x="1347" y="798"/>
                      </a:moveTo>
                      <a:lnTo>
                        <a:pt x="1369" y="820"/>
                      </a:lnTo>
                      <a:cubicBezTo>
                        <a:pt x="1413" y="864"/>
                        <a:pt x="1435" y="908"/>
                        <a:pt x="1480" y="975"/>
                      </a:cubicBezTo>
                      <a:cubicBezTo>
                        <a:pt x="1546" y="1063"/>
                        <a:pt x="1590" y="1173"/>
                        <a:pt x="1634" y="1284"/>
                      </a:cubicBezTo>
                      <a:cubicBezTo>
                        <a:pt x="1744" y="1548"/>
                        <a:pt x="1811" y="1835"/>
                        <a:pt x="1877" y="2122"/>
                      </a:cubicBezTo>
                      <a:cubicBezTo>
                        <a:pt x="1921" y="2277"/>
                        <a:pt x="1943" y="2431"/>
                        <a:pt x="1987" y="2586"/>
                      </a:cubicBezTo>
                      <a:cubicBezTo>
                        <a:pt x="1789" y="2586"/>
                        <a:pt x="1612" y="2608"/>
                        <a:pt x="1435" y="2630"/>
                      </a:cubicBezTo>
                      <a:lnTo>
                        <a:pt x="817" y="2762"/>
                      </a:lnTo>
                      <a:cubicBezTo>
                        <a:pt x="862" y="2564"/>
                        <a:pt x="884" y="2387"/>
                        <a:pt x="928" y="2210"/>
                      </a:cubicBezTo>
                      <a:cubicBezTo>
                        <a:pt x="972" y="1924"/>
                        <a:pt x="1060" y="1637"/>
                        <a:pt x="1149" y="1350"/>
                      </a:cubicBezTo>
                      <a:cubicBezTo>
                        <a:pt x="1193" y="1217"/>
                        <a:pt x="1237" y="1063"/>
                        <a:pt x="1303" y="908"/>
                      </a:cubicBezTo>
                      <a:cubicBezTo>
                        <a:pt x="1303" y="864"/>
                        <a:pt x="1325" y="842"/>
                        <a:pt x="1347" y="798"/>
                      </a:cubicBezTo>
                      <a:close/>
                      <a:moveTo>
                        <a:pt x="1303" y="1"/>
                      </a:moveTo>
                      <a:cubicBezTo>
                        <a:pt x="1059" y="1"/>
                        <a:pt x="836" y="143"/>
                        <a:pt x="729" y="357"/>
                      </a:cubicBezTo>
                      <a:cubicBezTo>
                        <a:pt x="597" y="643"/>
                        <a:pt x="486" y="908"/>
                        <a:pt x="398" y="1217"/>
                      </a:cubicBezTo>
                      <a:cubicBezTo>
                        <a:pt x="310" y="1482"/>
                        <a:pt x="244" y="1769"/>
                        <a:pt x="200" y="2056"/>
                      </a:cubicBezTo>
                      <a:cubicBezTo>
                        <a:pt x="45" y="2718"/>
                        <a:pt x="1" y="3380"/>
                        <a:pt x="1" y="4064"/>
                      </a:cubicBezTo>
                      <a:cubicBezTo>
                        <a:pt x="12" y="4302"/>
                        <a:pt x="191" y="4418"/>
                        <a:pt x="369" y="4418"/>
                      </a:cubicBezTo>
                      <a:cubicBezTo>
                        <a:pt x="556" y="4418"/>
                        <a:pt x="740" y="4290"/>
                        <a:pt x="729" y="4042"/>
                      </a:cubicBezTo>
                      <a:lnTo>
                        <a:pt x="729" y="3513"/>
                      </a:lnTo>
                      <a:lnTo>
                        <a:pt x="773" y="3513"/>
                      </a:lnTo>
                      <a:lnTo>
                        <a:pt x="1612" y="3358"/>
                      </a:lnTo>
                      <a:cubicBezTo>
                        <a:pt x="1766" y="3336"/>
                        <a:pt x="1899" y="3292"/>
                        <a:pt x="2053" y="3248"/>
                      </a:cubicBezTo>
                      <a:lnTo>
                        <a:pt x="2053" y="3248"/>
                      </a:lnTo>
                      <a:cubicBezTo>
                        <a:pt x="2031" y="3513"/>
                        <a:pt x="2098" y="3777"/>
                        <a:pt x="2230" y="4020"/>
                      </a:cubicBezTo>
                      <a:cubicBezTo>
                        <a:pt x="2296" y="4119"/>
                        <a:pt x="2395" y="4169"/>
                        <a:pt x="2495" y="4169"/>
                      </a:cubicBezTo>
                      <a:cubicBezTo>
                        <a:pt x="2594" y="4169"/>
                        <a:pt x="2693" y="4119"/>
                        <a:pt x="2760" y="4020"/>
                      </a:cubicBezTo>
                      <a:cubicBezTo>
                        <a:pt x="2870" y="3711"/>
                        <a:pt x="2870" y="3402"/>
                        <a:pt x="2782" y="3093"/>
                      </a:cubicBezTo>
                      <a:cubicBezTo>
                        <a:pt x="2760" y="2784"/>
                        <a:pt x="2715" y="2475"/>
                        <a:pt x="2649" y="2188"/>
                      </a:cubicBezTo>
                      <a:cubicBezTo>
                        <a:pt x="2561" y="1615"/>
                        <a:pt x="2384" y="1063"/>
                        <a:pt x="2098" y="577"/>
                      </a:cubicBezTo>
                      <a:cubicBezTo>
                        <a:pt x="1965" y="335"/>
                        <a:pt x="1744" y="136"/>
                        <a:pt x="1480" y="26"/>
                      </a:cubicBezTo>
                      <a:cubicBezTo>
                        <a:pt x="1420" y="9"/>
                        <a:pt x="1361" y="1"/>
                        <a:pt x="130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cap="flat" cmpd="sng" w="11430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84" name="Google Shape;1284;p45"/>
                <p:cNvSpPr/>
                <p:nvPr/>
              </p:nvSpPr>
              <p:spPr>
                <a:xfrm>
                  <a:off x="4126175" y="3779000"/>
                  <a:ext cx="60175" cy="111375"/>
                </a:xfrm>
                <a:custGeom>
                  <a:rect b="b" l="l" r="r" t="t"/>
                  <a:pathLst>
                    <a:path extrusionOk="0" h="4455" w="2407">
                      <a:moveTo>
                        <a:pt x="1308" y="0"/>
                      </a:moveTo>
                      <a:cubicBezTo>
                        <a:pt x="959" y="0"/>
                        <a:pt x="607" y="159"/>
                        <a:pt x="376" y="468"/>
                      </a:cubicBezTo>
                      <a:cubicBezTo>
                        <a:pt x="1" y="1020"/>
                        <a:pt x="221" y="1682"/>
                        <a:pt x="685" y="2101"/>
                      </a:cubicBezTo>
                      <a:cubicBezTo>
                        <a:pt x="1038" y="2410"/>
                        <a:pt x="1656" y="2807"/>
                        <a:pt x="1501" y="3381"/>
                      </a:cubicBezTo>
                      <a:cubicBezTo>
                        <a:pt x="1457" y="3602"/>
                        <a:pt x="1281" y="3734"/>
                        <a:pt x="1060" y="3734"/>
                      </a:cubicBezTo>
                      <a:cubicBezTo>
                        <a:pt x="817" y="3712"/>
                        <a:pt x="685" y="3447"/>
                        <a:pt x="442" y="3403"/>
                      </a:cubicBezTo>
                      <a:cubicBezTo>
                        <a:pt x="419" y="3395"/>
                        <a:pt x="395" y="3392"/>
                        <a:pt x="372" y="3392"/>
                      </a:cubicBezTo>
                      <a:cubicBezTo>
                        <a:pt x="266" y="3392"/>
                        <a:pt x="173" y="3471"/>
                        <a:pt x="155" y="3580"/>
                      </a:cubicBezTo>
                      <a:cubicBezTo>
                        <a:pt x="23" y="3911"/>
                        <a:pt x="332" y="4220"/>
                        <a:pt x="596" y="4352"/>
                      </a:cubicBezTo>
                      <a:cubicBezTo>
                        <a:pt x="758" y="4421"/>
                        <a:pt x="926" y="4454"/>
                        <a:pt x="1093" y="4454"/>
                      </a:cubicBezTo>
                      <a:cubicBezTo>
                        <a:pt x="1246" y="4454"/>
                        <a:pt x="1398" y="4427"/>
                        <a:pt x="1545" y="4374"/>
                      </a:cubicBezTo>
                      <a:cubicBezTo>
                        <a:pt x="2163" y="4043"/>
                        <a:pt x="2406" y="3315"/>
                        <a:pt x="2119" y="2675"/>
                      </a:cubicBezTo>
                      <a:cubicBezTo>
                        <a:pt x="1987" y="2388"/>
                        <a:pt x="1810" y="2123"/>
                        <a:pt x="1568" y="1902"/>
                      </a:cubicBezTo>
                      <a:cubicBezTo>
                        <a:pt x="1369" y="1704"/>
                        <a:pt x="1082" y="1549"/>
                        <a:pt x="950" y="1307"/>
                      </a:cubicBezTo>
                      <a:cubicBezTo>
                        <a:pt x="861" y="1130"/>
                        <a:pt x="905" y="909"/>
                        <a:pt x="1060" y="777"/>
                      </a:cubicBezTo>
                      <a:cubicBezTo>
                        <a:pt x="1134" y="724"/>
                        <a:pt x="1227" y="697"/>
                        <a:pt x="1322" y="697"/>
                      </a:cubicBezTo>
                      <a:cubicBezTo>
                        <a:pt x="1426" y="697"/>
                        <a:pt x="1531" y="730"/>
                        <a:pt x="1612" y="799"/>
                      </a:cubicBezTo>
                      <a:cubicBezTo>
                        <a:pt x="1665" y="841"/>
                        <a:pt x="1722" y="859"/>
                        <a:pt x="1778" y="859"/>
                      </a:cubicBezTo>
                      <a:cubicBezTo>
                        <a:pt x="2044" y="859"/>
                        <a:pt x="2282" y="448"/>
                        <a:pt x="2009" y="247"/>
                      </a:cubicBezTo>
                      <a:cubicBezTo>
                        <a:pt x="1806" y="82"/>
                        <a:pt x="1558" y="0"/>
                        <a:pt x="13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cap="flat" cmpd="sng" w="11430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85" name="Google Shape;1285;p45"/>
                <p:cNvSpPr/>
                <p:nvPr/>
              </p:nvSpPr>
              <p:spPr>
                <a:xfrm>
                  <a:off x="4192925" y="3762000"/>
                  <a:ext cx="67900" cy="115000"/>
                </a:xfrm>
                <a:custGeom>
                  <a:rect b="b" l="l" r="r" t="t"/>
                  <a:pathLst>
                    <a:path extrusionOk="0" h="4600" w="2716">
                      <a:moveTo>
                        <a:pt x="1789" y="0"/>
                      </a:moveTo>
                      <a:cubicBezTo>
                        <a:pt x="1744" y="0"/>
                        <a:pt x="1678" y="0"/>
                        <a:pt x="1612" y="22"/>
                      </a:cubicBezTo>
                      <a:cubicBezTo>
                        <a:pt x="1480" y="67"/>
                        <a:pt x="1347" y="111"/>
                        <a:pt x="1193" y="155"/>
                      </a:cubicBezTo>
                      <a:cubicBezTo>
                        <a:pt x="1038" y="199"/>
                        <a:pt x="906" y="221"/>
                        <a:pt x="751" y="265"/>
                      </a:cubicBezTo>
                      <a:lnTo>
                        <a:pt x="597" y="265"/>
                      </a:lnTo>
                      <a:cubicBezTo>
                        <a:pt x="509" y="265"/>
                        <a:pt x="442" y="287"/>
                        <a:pt x="354" y="309"/>
                      </a:cubicBezTo>
                      <a:cubicBezTo>
                        <a:pt x="155" y="309"/>
                        <a:pt x="1" y="486"/>
                        <a:pt x="1" y="684"/>
                      </a:cubicBezTo>
                      <a:cubicBezTo>
                        <a:pt x="1" y="883"/>
                        <a:pt x="178" y="1038"/>
                        <a:pt x="376" y="1038"/>
                      </a:cubicBezTo>
                      <a:lnTo>
                        <a:pt x="531" y="1016"/>
                      </a:lnTo>
                      <a:cubicBezTo>
                        <a:pt x="597" y="1611"/>
                        <a:pt x="685" y="2185"/>
                        <a:pt x="795" y="2781"/>
                      </a:cubicBezTo>
                      <a:cubicBezTo>
                        <a:pt x="862" y="3112"/>
                        <a:pt x="906" y="3443"/>
                        <a:pt x="994" y="3752"/>
                      </a:cubicBezTo>
                      <a:cubicBezTo>
                        <a:pt x="1060" y="4061"/>
                        <a:pt x="1259" y="4304"/>
                        <a:pt x="1502" y="4458"/>
                      </a:cubicBezTo>
                      <a:cubicBezTo>
                        <a:pt x="1685" y="4550"/>
                        <a:pt x="1878" y="4599"/>
                        <a:pt x="2075" y="4599"/>
                      </a:cubicBezTo>
                      <a:cubicBezTo>
                        <a:pt x="2163" y="4599"/>
                        <a:pt x="2252" y="4589"/>
                        <a:pt x="2340" y="4569"/>
                      </a:cubicBezTo>
                      <a:cubicBezTo>
                        <a:pt x="2649" y="4458"/>
                        <a:pt x="2716" y="4127"/>
                        <a:pt x="2407" y="3973"/>
                      </a:cubicBezTo>
                      <a:cubicBezTo>
                        <a:pt x="2208" y="3885"/>
                        <a:pt x="1943" y="3907"/>
                        <a:pt x="1811" y="3774"/>
                      </a:cubicBezTo>
                      <a:cubicBezTo>
                        <a:pt x="1722" y="3708"/>
                        <a:pt x="1700" y="3598"/>
                        <a:pt x="1678" y="3487"/>
                      </a:cubicBezTo>
                      <a:cubicBezTo>
                        <a:pt x="1634" y="3311"/>
                        <a:pt x="1612" y="3134"/>
                        <a:pt x="1568" y="2958"/>
                      </a:cubicBezTo>
                      <a:cubicBezTo>
                        <a:pt x="1436" y="2274"/>
                        <a:pt x="1325" y="1589"/>
                        <a:pt x="1259" y="883"/>
                      </a:cubicBezTo>
                      <a:lnTo>
                        <a:pt x="1347" y="861"/>
                      </a:lnTo>
                      <a:cubicBezTo>
                        <a:pt x="1502" y="817"/>
                        <a:pt x="1678" y="773"/>
                        <a:pt x="1833" y="707"/>
                      </a:cubicBezTo>
                      <a:cubicBezTo>
                        <a:pt x="2009" y="618"/>
                        <a:pt x="2208" y="486"/>
                        <a:pt x="2186" y="265"/>
                      </a:cubicBezTo>
                      <a:cubicBezTo>
                        <a:pt x="2186" y="111"/>
                        <a:pt x="2053" y="0"/>
                        <a:pt x="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cap="flat" cmpd="sng" w="11430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86" name="Google Shape;1286;p45"/>
                <p:cNvSpPr/>
                <p:nvPr/>
              </p:nvSpPr>
              <p:spPr>
                <a:xfrm>
                  <a:off x="4286725" y="3767925"/>
                  <a:ext cx="27075" cy="89325"/>
                </a:xfrm>
                <a:custGeom>
                  <a:rect b="b" l="l" r="r" t="t"/>
                  <a:pathLst>
                    <a:path extrusionOk="0" h="3573" w="1083">
                      <a:moveTo>
                        <a:pt x="389" y="0"/>
                      </a:moveTo>
                      <a:cubicBezTo>
                        <a:pt x="208" y="0"/>
                        <a:pt x="23" y="122"/>
                        <a:pt x="1" y="359"/>
                      </a:cubicBezTo>
                      <a:cubicBezTo>
                        <a:pt x="45" y="845"/>
                        <a:pt x="111" y="1330"/>
                        <a:pt x="155" y="1816"/>
                      </a:cubicBezTo>
                      <a:cubicBezTo>
                        <a:pt x="199" y="2323"/>
                        <a:pt x="266" y="2809"/>
                        <a:pt x="376" y="3317"/>
                      </a:cubicBezTo>
                      <a:cubicBezTo>
                        <a:pt x="434" y="3491"/>
                        <a:pt x="578" y="3572"/>
                        <a:pt x="721" y="3572"/>
                      </a:cubicBezTo>
                      <a:cubicBezTo>
                        <a:pt x="902" y="3572"/>
                        <a:pt x="1082" y="3441"/>
                        <a:pt x="1082" y="3206"/>
                      </a:cubicBezTo>
                      <a:cubicBezTo>
                        <a:pt x="1082" y="2963"/>
                        <a:pt x="1016" y="2721"/>
                        <a:pt x="994" y="2478"/>
                      </a:cubicBezTo>
                      <a:cubicBezTo>
                        <a:pt x="950" y="2257"/>
                        <a:pt x="928" y="2014"/>
                        <a:pt x="906" y="1772"/>
                      </a:cubicBezTo>
                      <a:cubicBezTo>
                        <a:pt x="839" y="1286"/>
                        <a:pt x="795" y="823"/>
                        <a:pt x="751" y="337"/>
                      </a:cubicBezTo>
                      <a:cubicBezTo>
                        <a:pt x="730" y="111"/>
                        <a:pt x="561" y="0"/>
                        <a:pt x="38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cap="flat" cmpd="sng" w="11430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87" name="Google Shape;1287;p45"/>
                <p:cNvSpPr/>
                <p:nvPr/>
              </p:nvSpPr>
              <p:spPr>
                <a:xfrm>
                  <a:off x="4279550" y="3731100"/>
                  <a:ext cx="21000" cy="19875"/>
                </a:xfrm>
                <a:custGeom>
                  <a:rect b="b" l="l" r="r" t="t"/>
                  <a:pathLst>
                    <a:path extrusionOk="0" h="795" w="840">
                      <a:moveTo>
                        <a:pt x="266" y="0"/>
                      </a:moveTo>
                      <a:lnTo>
                        <a:pt x="177" y="45"/>
                      </a:lnTo>
                      <a:lnTo>
                        <a:pt x="133" y="89"/>
                      </a:lnTo>
                      <a:lnTo>
                        <a:pt x="89" y="111"/>
                      </a:lnTo>
                      <a:cubicBezTo>
                        <a:pt x="67" y="133"/>
                        <a:pt x="45" y="155"/>
                        <a:pt x="23" y="199"/>
                      </a:cubicBezTo>
                      <a:cubicBezTo>
                        <a:pt x="23" y="199"/>
                        <a:pt x="1" y="265"/>
                        <a:pt x="1" y="287"/>
                      </a:cubicBezTo>
                      <a:lnTo>
                        <a:pt x="1" y="398"/>
                      </a:lnTo>
                      <a:cubicBezTo>
                        <a:pt x="1" y="398"/>
                        <a:pt x="1" y="398"/>
                        <a:pt x="1" y="420"/>
                      </a:cubicBezTo>
                      <a:cubicBezTo>
                        <a:pt x="1" y="442"/>
                        <a:pt x="1" y="486"/>
                        <a:pt x="23" y="508"/>
                      </a:cubicBezTo>
                      <a:cubicBezTo>
                        <a:pt x="23" y="552"/>
                        <a:pt x="45" y="574"/>
                        <a:pt x="67" y="618"/>
                      </a:cubicBezTo>
                      <a:cubicBezTo>
                        <a:pt x="89" y="663"/>
                        <a:pt x="133" y="707"/>
                        <a:pt x="200" y="751"/>
                      </a:cubicBezTo>
                      <a:cubicBezTo>
                        <a:pt x="222" y="773"/>
                        <a:pt x="244" y="773"/>
                        <a:pt x="288" y="795"/>
                      </a:cubicBezTo>
                      <a:lnTo>
                        <a:pt x="420" y="795"/>
                      </a:lnTo>
                      <a:cubicBezTo>
                        <a:pt x="486" y="773"/>
                        <a:pt x="531" y="773"/>
                        <a:pt x="575" y="729"/>
                      </a:cubicBezTo>
                      <a:lnTo>
                        <a:pt x="597" y="707"/>
                      </a:lnTo>
                      <a:lnTo>
                        <a:pt x="641" y="685"/>
                      </a:lnTo>
                      <a:cubicBezTo>
                        <a:pt x="663" y="663"/>
                        <a:pt x="707" y="640"/>
                        <a:pt x="729" y="618"/>
                      </a:cubicBezTo>
                      <a:lnTo>
                        <a:pt x="773" y="552"/>
                      </a:lnTo>
                      <a:cubicBezTo>
                        <a:pt x="795" y="508"/>
                        <a:pt x="817" y="486"/>
                        <a:pt x="817" y="464"/>
                      </a:cubicBezTo>
                      <a:cubicBezTo>
                        <a:pt x="817" y="420"/>
                        <a:pt x="840" y="376"/>
                        <a:pt x="817" y="354"/>
                      </a:cubicBezTo>
                      <a:cubicBezTo>
                        <a:pt x="795" y="331"/>
                        <a:pt x="773" y="331"/>
                        <a:pt x="751" y="331"/>
                      </a:cubicBezTo>
                      <a:lnTo>
                        <a:pt x="751" y="265"/>
                      </a:lnTo>
                      <a:cubicBezTo>
                        <a:pt x="751" y="243"/>
                        <a:pt x="729" y="199"/>
                        <a:pt x="707" y="177"/>
                      </a:cubicBezTo>
                      <a:lnTo>
                        <a:pt x="685" y="133"/>
                      </a:lnTo>
                      <a:cubicBezTo>
                        <a:pt x="685" y="133"/>
                        <a:pt x="663" y="111"/>
                        <a:pt x="663" y="89"/>
                      </a:cubicBezTo>
                      <a:cubicBezTo>
                        <a:pt x="597" y="45"/>
                        <a:pt x="531" y="23"/>
                        <a:pt x="4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cap="flat" cmpd="sng" w="11430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88" name="Google Shape;1288;p45"/>
                <p:cNvSpPr/>
                <p:nvPr/>
              </p:nvSpPr>
              <p:spPr>
                <a:xfrm>
                  <a:off x="4325900" y="3755875"/>
                  <a:ext cx="81125" cy="96625"/>
                </a:xfrm>
                <a:custGeom>
                  <a:rect b="b" l="l" r="r" t="t"/>
                  <a:pathLst>
                    <a:path extrusionOk="0" h="3865" w="3245">
                      <a:moveTo>
                        <a:pt x="1709" y="1"/>
                      </a:moveTo>
                      <a:cubicBezTo>
                        <a:pt x="1373" y="1"/>
                        <a:pt x="1044" y="104"/>
                        <a:pt x="773" y="312"/>
                      </a:cubicBezTo>
                      <a:cubicBezTo>
                        <a:pt x="354" y="643"/>
                        <a:pt x="111" y="1128"/>
                        <a:pt x="67" y="1636"/>
                      </a:cubicBezTo>
                      <a:cubicBezTo>
                        <a:pt x="1" y="2143"/>
                        <a:pt x="111" y="2651"/>
                        <a:pt x="332" y="3114"/>
                      </a:cubicBezTo>
                      <a:cubicBezTo>
                        <a:pt x="597" y="3578"/>
                        <a:pt x="1104" y="3865"/>
                        <a:pt x="1656" y="3865"/>
                      </a:cubicBezTo>
                      <a:cubicBezTo>
                        <a:pt x="1943" y="3865"/>
                        <a:pt x="2208" y="3799"/>
                        <a:pt x="2473" y="3710"/>
                      </a:cubicBezTo>
                      <a:cubicBezTo>
                        <a:pt x="2759" y="3600"/>
                        <a:pt x="3245" y="3401"/>
                        <a:pt x="3179" y="3048"/>
                      </a:cubicBezTo>
                      <a:cubicBezTo>
                        <a:pt x="3179" y="2916"/>
                        <a:pt x="3090" y="2805"/>
                        <a:pt x="2958" y="2783"/>
                      </a:cubicBezTo>
                      <a:cubicBezTo>
                        <a:pt x="2914" y="2765"/>
                        <a:pt x="2870" y="2757"/>
                        <a:pt x="2828" y="2757"/>
                      </a:cubicBezTo>
                      <a:cubicBezTo>
                        <a:pt x="2619" y="2757"/>
                        <a:pt x="2432" y="2953"/>
                        <a:pt x="2230" y="3026"/>
                      </a:cubicBezTo>
                      <a:cubicBezTo>
                        <a:pt x="2061" y="3094"/>
                        <a:pt x="1880" y="3122"/>
                        <a:pt x="1705" y="3122"/>
                      </a:cubicBezTo>
                      <a:cubicBezTo>
                        <a:pt x="1651" y="3122"/>
                        <a:pt x="1598" y="3120"/>
                        <a:pt x="1546" y="3114"/>
                      </a:cubicBezTo>
                      <a:cubicBezTo>
                        <a:pt x="1104" y="3070"/>
                        <a:pt x="928" y="2717"/>
                        <a:pt x="839" y="2320"/>
                      </a:cubicBezTo>
                      <a:cubicBezTo>
                        <a:pt x="707" y="1901"/>
                        <a:pt x="773" y="1459"/>
                        <a:pt x="1016" y="1084"/>
                      </a:cubicBezTo>
                      <a:cubicBezTo>
                        <a:pt x="1170" y="862"/>
                        <a:pt x="1430" y="745"/>
                        <a:pt x="1693" y="745"/>
                      </a:cubicBezTo>
                      <a:cubicBezTo>
                        <a:pt x="1770" y="745"/>
                        <a:pt x="1846" y="755"/>
                        <a:pt x="1921" y="775"/>
                      </a:cubicBezTo>
                      <a:cubicBezTo>
                        <a:pt x="1942" y="778"/>
                        <a:pt x="1963" y="780"/>
                        <a:pt x="1984" y="780"/>
                      </a:cubicBezTo>
                      <a:cubicBezTo>
                        <a:pt x="2378" y="780"/>
                        <a:pt x="2517" y="194"/>
                        <a:pt x="2097" y="47"/>
                      </a:cubicBezTo>
                      <a:cubicBezTo>
                        <a:pt x="1969" y="16"/>
                        <a:pt x="1838" y="1"/>
                        <a:pt x="17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cap="flat" cmpd="sng" w="11430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89" name="Google Shape;1289;p45"/>
                <p:cNvSpPr/>
                <p:nvPr/>
              </p:nvSpPr>
              <p:spPr>
                <a:xfrm>
                  <a:off x="3971125" y="3946275"/>
                  <a:ext cx="108250" cy="135150"/>
                </a:xfrm>
                <a:custGeom>
                  <a:rect b="b" l="l" r="r" t="t"/>
                  <a:pathLst>
                    <a:path extrusionOk="0" h="5406" w="4330">
                      <a:moveTo>
                        <a:pt x="2836" y="2162"/>
                      </a:moveTo>
                      <a:cubicBezTo>
                        <a:pt x="2906" y="2162"/>
                        <a:pt x="2976" y="2170"/>
                        <a:pt x="3047" y="2185"/>
                      </a:cubicBezTo>
                      <a:cubicBezTo>
                        <a:pt x="3135" y="2185"/>
                        <a:pt x="3223" y="2208"/>
                        <a:pt x="3289" y="2274"/>
                      </a:cubicBezTo>
                      <a:cubicBezTo>
                        <a:pt x="3128" y="2476"/>
                        <a:pt x="2873" y="2585"/>
                        <a:pt x="2611" y="2585"/>
                      </a:cubicBezTo>
                      <a:cubicBezTo>
                        <a:pt x="2587" y="2585"/>
                        <a:pt x="2563" y="2585"/>
                        <a:pt x="2539" y="2583"/>
                      </a:cubicBezTo>
                      <a:cubicBezTo>
                        <a:pt x="2451" y="2583"/>
                        <a:pt x="2252" y="2561"/>
                        <a:pt x="2252" y="2428"/>
                      </a:cubicBezTo>
                      <a:cubicBezTo>
                        <a:pt x="2230" y="2318"/>
                        <a:pt x="2385" y="2252"/>
                        <a:pt x="2451" y="2230"/>
                      </a:cubicBezTo>
                      <a:cubicBezTo>
                        <a:pt x="2579" y="2187"/>
                        <a:pt x="2707" y="2162"/>
                        <a:pt x="2836" y="2162"/>
                      </a:cubicBezTo>
                      <a:close/>
                      <a:moveTo>
                        <a:pt x="2228" y="607"/>
                      </a:moveTo>
                      <a:cubicBezTo>
                        <a:pt x="2477" y="607"/>
                        <a:pt x="2721" y="668"/>
                        <a:pt x="2936" y="795"/>
                      </a:cubicBezTo>
                      <a:cubicBezTo>
                        <a:pt x="3289" y="972"/>
                        <a:pt x="3510" y="1347"/>
                        <a:pt x="3510" y="1744"/>
                      </a:cubicBezTo>
                      <a:cubicBezTo>
                        <a:pt x="3327" y="1671"/>
                        <a:pt x="3129" y="1628"/>
                        <a:pt x="2941" y="1628"/>
                      </a:cubicBezTo>
                      <a:cubicBezTo>
                        <a:pt x="2902" y="1628"/>
                        <a:pt x="2864" y="1630"/>
                        <a:pt x="2826" y="1634"/>
                      </a:cubicBezTo>
                      <a:cubicBezTo>
                        <a:pt x="2800" y="1632"/>
                        <a:pt x="2773" y="1631"/>
                        <a:pt x="2748" y="1631"/>
                      </a:cubicBezTo>
                      <a:cubicBezTo>
                        <a:pt x="2468" y="1631"/>
                        <a:pt x="2209" y="1737"/>
                        <a:pt x="1987" y="1899"/>
                      </a:cubicBezTo>
                      <a:cubicBezTo>
                        <a:pt x="1745" y="2097"/>
                        <a:pt x="1678" y="2450"/>
                        <a:pt x="1833" y="2715"/>
                      </a:cubicBezTo>
                      <a:cubicBezTo>
                        <a:pt x="1984" y="2942"/>
                        <a:pt x="2298" y="3007"/>
                        <a:pt x="2565" y="3007"/>
                      </a:cubicBezTo>
                      <a:cubicBezTo>
                        <a:pt x="2609" y="3007"/>
                        <a:pt x="2653" y="3005"/>
                        <a:pt x="2694" y="3002"/>
                      </a:cubicBezTo>
                      <a:cubicBezTo>
                        <a:pt x="3003" y="2980"/>
                        <a:pt x="3289" y="2870"/>
                        <a:pt x="3532" y="2671"/>
                      </a:cubicBezTo>
                      <a:lnTo>
                        <a:pt x="3532" y="2671"/>
                      </a:lnTo>
                      <a:cubicBezTo>
                        <a:pt x="3554" y="2870"/>
                        <a:pt x="3532" y="3068"/>
                        <a:pt x="3488" y="3267"/>
                      </a:cubicBezTo>
                      <a:cubicBezTo>
                        <a:pt x="3376" y="3880"/>
                        <a:pt x="2842" y="4682"/>
                        <a:pt x="2162" y="4682"/>
                      </a:cubicBezTo>
                      <a:cubicBezTo>
                        <a:pt x="2035" y="4682"/>
                        <a:pt x="1902" y="4654"/>
                        <a:pt x="1767" y="4591"/>
                      </a:cubicBezTo>
                      <a:cubicBezTo>
                        <a:pt x="1303" y="4370"/>
                        <a:pt x="1325" y="3774"/>
                        <a:pt x="1303" y="3333"/>
                      </a:cubicBezTo>
                      <a:cubicBezTo>
                        <a:pt x="1259" y="2671"/>
                        <a:pt x="1215" y="2009"/>
                        <a:pt x="1171" y="1347"/>
                      </a:cubicBezTo>
                      <a:cubicBezTo>
                        <a:pt x="1171" y="1214"/>
                        <a:pt x="1127" y="1126"/>
                        <a:pt x="1038" y="1060"/>
                      </a:cubicBezTo>
                      <a:cubicBezTo>
                        <a:pt x="1237" y="905"/>
                        <a:pt x="1458" y="795"/>
                        <a:pt x="1678" y="707"/>
                      </a:cubicBezTo>
                      <a:cubicBezTo>
                        <a:pt x="1857" y="641"/>
                        <a:pt x="2044" y="607"/>
                        <a:pt x="2228" y="607"/>
                      </a:cubicBezTo>
                      <a:close/>
                      <a:moveTo>
                        <a:pt x="2212" y="1"/>
                      </a:moveTo>
                      <a:cubicBezTo>
                        <a:pt x="1384" y="1"/>
                        <a:pt x="507" y="445"/>
                        <a:pt x="89" y="1170"/>
                      </a:cubicBezTo>
                      <a:cubicBezTo>
                        <a:pt x="1" y="1329"/>
                        <a:pt x="168" y="1489"/>
                        <a:pt x="328" y="1489"/>
                      </a:cubicBezTo>
                      <a:cubicBezTo>
                        <a:pt x="368" y="1489"/>
                        <a:pt x="407" y="1479"/>
                        <a:pt x="442" y="1457"/>
                      </a:cubicBezTo>
                      <a:lnTo>
                        <a:pt x="465" y="1457"/>
                      </a:lnTo>
                      <a:cubicBezTo>
                        <a:pt x="487" y="2252"/>
                        <a:pt x="509" y="3068"/>
                        <a:pt x="597" y="3863"/>
                      </a:cubicBezTo>
                      <a:cubicBezTo>
                        <a:pt x="685" y="4569"/>
                        <a:pt x="1038" y="5187"/>
                        <a:pt x="1767" y="5363"/>
                      </a:cubicBezTo>
                      <a:cubicBezTo>
                        <a:pt x="1893" y="5392"/>
                        <a:pt x="2017" y="5406"/>
                        <a:pt x="2138" y="5406"/>
                      </a:cubicBezTo>
                      <a:cubicBezTo>
                        <a:pt x="3409" y="5406"/>
                        <a:pt x="4330" y="3904"/>
                        <a:pt x="4128" y="2715"/>
                      </a:cubicBezTo>
                      <a:cubicBezTo>
                        <a:pt x="4084" y="2516"/>
                        <a:pt x="4018" y="2296"/>
                        <a:pt x="3907" y="2119"/>
                      </a:cubicBezTo>
                      <a:cubicBezTo>
                        <a:pt x="4062" y="1722"/>
                        <a:pt x="4040" y="1303"/>
                        <a:pt x="3841" y="927"/>
                      </a:cubicBezTo>
                      <a:cubicBezTo>
                        <a:pt x="3499" y="282"/>
                        <a:pt x="2871" y="1"/>
                        <a:pt x="221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cap="flat" cmpd="sng" w="11430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90" name="Google Shape;1290;p45"/>
                <p:cNvSpPr/>
                <p:nvPr/>
              </p:nvSpPr>
              <p:spPr>
                <a:xfrm>
                  <a:off x="4091425" y="3940775"/>
                  <a:ext cx="89825" cy="123475"/>
                </a:xfrm>
                <a:custGeom>
                  <a:rect b="b" l="l" r="r" t="t"/>
                  <a:pathLst>
                    <a:path extrusionOk="0" h="4939" w="3593">
                      <a:moveTo>
                        <a:pt x="1467" y="724"/>
                      </a:moveTo>
                      <a:cubicBezTo>
                        <a:pt x="1604" y="724"/>
                        <a:pt x="1703" y="979"/>
                        <a:pt x="1744" y="1081"/>
                      </a:cubicBezTo>
                      <a:cubicBezTo>
                        <a:pt x="1876" y="1434"/>
                        <a:pt x="2009" y="1787"/>
                        <a:pt x="2141" y="2141"/>
                      </a:cubicBezTo>
                      <a:cubicBezTo>
                        <a:pt x="2273" y="2472"/>
                        <a:pt x="2384" y="2803"/>
                        <a:pt x="2494" y="3156"/>
                      </a:cubicBezTo>
                      <a:lnTo>
                        <a:pt x="2251" y="3178"/>
                      </a:lnTo>
                      <a:lnTo>
                        <a:pt x="1700" y="3222"/>
                      </a:lnTo>
                      <a:lnTo>
                        <a:pt x="773" y="3332"/>
                      </a:lnTo>
                      <a:cubicBezTo>
                        <a:pt x="773" y="3001"/>
                        <a:pt x="795" y="2670"/>
                        <a:pt x="861" y="2361"/>
                      </a:cubicBezTo>
                      <a:cubicBezTo>
                        <a:pt x="883" y="2008"/>
                        <a:pt x="949" y="1677"/>
                        <a:pt x="1060" y="1346"/>
                      </a:cubicBezTo>
                      <a:cubicBezTo>
                        <a:pt x="1104" y="1192"/>
                        <a:pt x="1236" y="772"/>
                        <a:pt x="1435" y="728"/>
                      </a:cubicBezTo>
                      <a:cubicBezTo>
                        <a:pt x="1446" y="725"/>
                        <a:pt x="1456" y="724"/>
                        <a:pt x="1467" y="724"/>
                      </a:cubicBezTo>
                      <a:close/>
                      <a:moveTo>
                        <a:pt x="1465" y="1"/>
                      </a:moveTo>
                      <a:cubicBezTo>
                        <a:pt x="1170" y="1"/>
                        <a:pt x="880" y="160"/>
                        <a:pt x="684" y="441"/>
                      </a:cubicBezTo>
                      <a:cubicBezTo>
                        <a:pt x="309" y="971"/>
                        <a:pt x="199" y="1633"/>
                        <a:pt x="133" y="2251"/>
                      </a:cubicBezTo>
                      <a:cubicBezTo>
                        <a:pt x="0" y="3045"/>
                        <a:pt x="0" y="3840"/>
                        <a:pt x="111" y="4612"/>
                      </a:cubicBezTo>
                      <a:cubicBezTo>
                        <a:pt x="153" y="4833"/>
                        <a:pt x="340" y="4939"/>
                        <a:pt x="517" y="4939"/>
                      </a:cubicBezTo>
                      <a:cubicBezTo>
                        <a:pt x="712" y="4939"/>
                        <a:pt x="896" y="4811"/>
                        <a:pt x="861" y="4568"/>
                      </a:cubicBezTo>
                      <a:cubicBezTo>
                        <a:pt x="817" y="4392"/>
                        <a:pt x="795" y="4237"/>
                        <a:pt x="795" y="4061"/>
                      </a:cubicBezTo>
                      <a:lnTo>
                        <a:pt x="1964" y="3950"/>
                      </a:lnTo>
                      <a:lnTo>
                        <a:pt x="2604" y="3884"/>
                      </a:lnTo>
                      <a:lnTo>
                        <a:pt x="2715" y="3862"/>
                      </a:lnTo>
                      <a:cubicBezTo>
                        <a:pt x="2759" y="3994"/>
                        <a:pt x="2781" y="4127"/>
                        <a:pt x="2825" y="4259"/>
                      </a:cubicBezTo>
                      <a:cubicBezTo>
                        <a:pt x="2866" y="4431"/>
                        <a:pt x="2988" y="4503"/>
                        <a:pt x="3120" y="4503"/>
                      </a:cubicBezTo>
                      <a:cubicBezTo>
                        <a:pt x="3343" y="4503"/>
                        <a:pt x="3593" y="4295"/>
                        <a:pt x="3509" y="4017"/>
                      </a:cubicBezTo>
                      <a:cubicBezTo>
                        <a:pt x="3333" y="3354"/>
                        <a:pt x="3112" y="2692"/>
                        <a:pt x="2891" y="2030"/>
                      </a:cubicBezTo>
                      <a:cubicBezTo>
                        <a:pt x="2759" y="1699"/>
                        <a:pt x="2649" y="1390"/>
                        <a:pt x="2516" y="1059"/>
                      </a:cubicBezTo>
                      <a:cubicBezTo>
                        <a:pt x="2428" y="794"/>
                        <a:pt x="2295" y="552"/>
                        <a:pt x="2141" y="331"/>
                      </a:cubicBezTo>
                      <a:cubicBezTo>
                        <a:pt x="1944" y="104"/>
                        <a:pt x="1703" y="1"/>
                        <a:pt x="146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cap="flat" cmpd="sng" w="11430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91" name="Google Shape;1291;p45"/>
                <p:cNvSpPr/>
                <p:nvPr/>
              </p:nvSpPr>
              <p:spPr>
                <a:xfrm>
                  <a:off x="4178050" y="3920050"/>
                  <a:ext cx="103750" cy="117700"/>
                </a:xfrm>
                <a:custGeom>
                  <a:rect b="b" l="l" r="r" t="t"/>
                  <a:pathLst>
                    <a:path extrusionOk="0" h="4708" w="4150">
                      <a:moveTo>
                        <a:pt x="1847" y="0"/>
                      </a:moveTo>
                      <a:cubicBezTo>
                        <a:pt x="1204" y="0"/>
                        <a:pt x="633" y="464"/>
                        <a:pt x="353" y="1094"/>
                      </a:cubicBezTo>
                      <a:cubicBezTo>
                        <a:pt x="0" y="1910"/>
                        <a:pt x="22" y="2859"/>
                        <a:pt x="397" y="3676"/>
                      </a:cubicBezTo>
                      <a:cubicBezTo>
                        <a:pt x="667" y="4324"/>
                        <a:pt x="1289" y="4707"/>
                        <a:pt x="1952" y="4707"/>
                      </a:cubicBezTo>
                      <a:cubicBezTo>
                        <a:pt x="2103" y="4707"/>
                        <a:pt x="2255" y="4688"/>
                        <a:pt x="2406" y="4647"/>
                      </a:cubicBezTo>
                      <a:cubicBezTo>
                        <a:pt x="2913" y="4492"/>
                        <a:pt x="3333" y="4139"/>
                        <a:pt x="3575" y="3676"/>
                      </a:cubicBezTo>
                      <a:cubicBezTo>
                        <a:pt x="3627" y="3702"/>
                        <a:pt x="3686" y="3712"/>
                        <a:pt x="3744" y="3712"/>
                      </a:cubicBezTo>
                      <a:cubicBezTo>
                        <a:pt x="3785" y="3712"/>
                        <a:pt x="3826" y="3707"/>
                        <a:pt x="3862" y="3698"/>
                      </a:cubicBezTo>
                      <a:cubicBezTo>
                        <a:pt x="4039" y="3632"/>
                        <a:pt x="4149" y="3433"/>
                        <a:pt x="4105" y="3234"/>
                      </a:cubicBezTo>
                      <a:cubicBezTo>
                        <a:pt x="4017" y="2992"/>
                        <a:pt x="4105" y="2683"/>
                        <a:pt x="3995" y="2440"/>
                      </a:cubicBezTo>
                      <a:cubicBezTo>
                        <a:pt x="3884" y="2197"/>
                        <a:pt x="3708" y="1999"/>
                        <a:pt x="3487" y="1888"/>
                      </a:cubicBezTo>
                      <a:cubicBezTo>
                        <a:pt x="3263" y="1776"/>
                        <a:pt x="3022" y="1718"/>
                        <a:pt x="2786" y="1718"/>
                      </a:cubicBezTo>
                      <a:cubicBezTo>
                        <a:pt x="2649" y="1718"/>
                        <a:pt x="2513" y="1737"/>
                        <a:pt x="2384" y="1778"/>
                      </a:cubicBezTo>
                      <a:lnTo>
                        <a:pt x="2317" y="1778"/>
                      </a:lnTo>
                      <a:cubicBezTo>
                        <a:pt x="2141" y="1822"/>
                        <a:pt x="1964" y="1866"/>
                        <a:pt x="1810" y="1932"/>
                      </a:cubicBezTo>
                      <a:cubicBezTo>
                        <a:pt x="1408" y="2093"/>
                        <a:pt x="1573" y="2656"/>
                        <a:pt x="1939" y="2656"/>
                      </a:cubicBezTo>
                      <a:cubicBezTo>
                        <a:pt x="1975" y="2656"/>
                        <a:pt x="2013" y="2650"/>
                        <a:pt x="2053" y="2639"/>
                      </a:cubicBezTo>
                      <a:cubicBezTo>
                        <a:pt x="2163" y="2594"/>
                        <a:pt x="2295" y="2550"/>
                        <a:pt x="2406" y="2506"/>
                      </a:cubicBezTo>
                      <a:cubicBezTo>
                        <a:pt x="2503" y="2470"/>
                        <a:pt x="2600" y="2453"/>
                        <a:pt x="2697" y="2453"/>
                      </a:cubicBezTo>
                      <a:cubicBezTo>
                        <a:pt x="2777" y="2453"/>
                        <a:pt x="2856" y="2464"/>
                        <a:pt x="2935" y="2484"/>
                      </a:cubicBezTo>
                      <a:cubicBezTo>
                        <a:pt x="3090" y="2528"/>
                        <a:pt x="3090" y="2705"/>
                        <a:pt x="3090" y="2837"/>
                      </a:cubicBezTo>
                      <a:cubicBezTo>
                        <a:pt x="3046" y="3323"/>
                        <a:pt x="2737" y="3720"/>
                        <a:pt x="2295" y="3897"/>
                      </a:cubicBezTo>
                      <a:cubicBezTo>
                        <a:pt x="2181" y="3940"/>
                        <a:pt x="2063" y="3961"/>
                        <a:pt x="1947" y="3961"/>
                      </a:cubicBezTo>
                      <a:cubicBezTo>
                        <a:pt x="1591" y="3961"/>
                        <a:pt x="1253" y="3766"/>
                        <a:pt x="1104" y="3433"/>
                      </a:cubicBezTo>
                      <a:cubicBezTo>
                        <a:pt x="839" y="2881"/>
                        <a:pt x="795" y="2263"/>
                        <a:pt x="949" y="1690"/>
                      </a:cubicBezTo>
                      <a:cubicBezTo>
                        <a:pt x="1045" y="1306"/>
                        <a:pt x="1375" y="721"/>
                        <a:pt x="1837" y="721"/>
                      </a:cubicBezTo>
                      <a:cubicBezTo>
                        <a:pt x="1906" y="721"/>
                        <a:pt x="1978" y="734"/>
                        <a:pt x="2053" y="763"/>
                      </a:cubicBezTo>
                      <a:cubicBezTo>
                        <a:pt x="2100" y="786"/>
                        <a:pt x="2150" y="797"/>
                        <a:pt x="2201" y="797"/>
                      </a:cubicBezTo>
                      <a:cubicBezTo>
                        <a:pt x="2338" y="797"/>
                        <a:pt x="2473" y="715"/>
                        <a:pt x="2538" y="586"/>
                      </a:cubicBezTo>
                      <a:cubicBezTo>
                        <a:pt x="2626" y="410"/>
                        <a:pt x="2538" y="189"/>
                        <a:pt x="2362" y="101"/>
                      </a:cubicBezTo>
                      <a:cubicBezTo>
                        <a:pt x="2188" y="32"/>
                        <a:pt x="2015" y="0"/>
                        <a:pt x="18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cap="flat" cmpd="sng" w="11430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92" name="Google Shape;1292;p45"/>
                <p:cNvSpPr/>
                <p:nvPr/>
              </p:nvSpPr>
              <p:spPr>
                <a:xfrm>
                  <a:off x="4283975" y="3898375"/>
                  <a:ext cx="82225" cy="119450"/>
                </a:xfrm>
                <a:custGeom>
                  <a:rect b="b" l="l" r="r" t="t"/>
                  <a:pathLst>
                    <a:path extrusionOk="0" h="4778" w="3289">
                      <a:moveTo>
                        <a:pt x="1453" y="1"/>
                      </a:moveTo>
                      <a:cubicBezTo>
                        <a:pt x="975" y="1"/>
                        <a:pt x="513" y="239"/>
                        <a:pt x="265" y="659"/>
                      </a:cubicBezTo>
                      <a:cubicBezTo>
                        <a:pt x="0" y="1144"/>
                        <a:pt x="111" y="1740"/>
                        <a:pt x="552" y="2093"/>
                      </a:cubicBezTo>
                      <a:cubicBezTo>
                        <a:pt x="994" y="2402"/>
                        <a:pt x="1589" y="2358"/>
                        <a:pt x="2075" y="2667"/>
                      </a:cubicBezTo>
                      <a:cubicBezTo>
                        <a:pt x="2384" y="2843"/>
                        <a:pt x="2715" y="3329"/>
                        <a:pt x="2472" y="3682"/>
                      </a:cubicBezTo>
                      <a:cubicBezTo>
                        <a:pt x="2296" y="3881"/>
                        <a:pt x="2053" y="4013"/>
                        <a:pt x="1788" y="4035"/>
                      </a:cubicBezTo>
                      <a:cubicBezTo>
                        <a:pt x="1523" y="4035"/>
                        <a:pt x="1258" y="3991"/>
                        <a:pt x="1038" y="3881"/>
                      </a:cubicBezTo>
                      <a:cubicBezTo>
                        <a:pt x="995" y="3860"/>
                        <a:pt x="948" y="3850"/>
                        <a:pt x="901" y="3850"/>
                      </a:cubicBezTo>
                      <a:cubicBezTo>
                        <a:pt x="801" y="3850"/>
                        <a:pt x="700" y="3894"/>
                        <a:pt x="640" y="3969"/>
                      </a:cubicBezTo>
                      <a:cubicBezTo>
                        <a:pt x="552" y="4079"/>
                        <a:pt x="530" y="4234"/>
                        <a:pt x="618" y="4366"/>
                      </a:cubicBezTo>
                      <a:cubicBezTo>
                        <a:pt x="857" y="4661"/>
                        <a:pt x="1230" y="4777"/>
                        <a:pt x="1606" y="4777"/>
                      </a:cubicBezTo>
                      <a:cubicBezTo>
                        <a:pt x="1821" y="4777"/>
                        <a:pt x="2037" y="4739"/>
                        <a:pt x="2229" y="4675"/>
                      </a:cubicBezTo>
                      <a:cubicBezTo>
                        <a:pt x="2825" y="4543"/>
                        <a:pt x="3245" y="4013"/>
                        <a:pt x="3289" y="3417"/>
                      </a:cubicBezTo>
                      <a:cubicBezTo>
                        <a:pt x="3267" y="2843"/>
                        <a:pt x="2958" y="2336"/>
                        <a:pt x="2494" y="2049"/>
                      </a:cubicBezTo>
                      <a:cubicBezTo>
                        <a:pt x="2229" y="1894"/>
                        <a:pt x="1965" y="1784"/>
                        <a:pt x="1700" y="1718"/>
                      </a:cubicBezTo>
                      <a:cubicBezTo>
                        <a:pt x="1479" y="1652"/>
                        <a:pt x="1148" y="1652"/>
                        <a:pt x="949" y="1475"/>
                      </a:cubicBezTo>
                      <a:cubicBezTo>
                        <a:pt x="839" y="1343"/>
                        <a:pt x="817" y="1122"/>
                        <a:pt x="927" y="968"/>
                      </a:cubicBezTo>
                      <a:cubicBezTo>
                        <a:pt x="1055" y="821"/>
                        <a:pt x="1229" y="736"/>
                        <a:pt x="1410" y="736"/>
                      </a:cubicBezTo>
                      <a:cubicBezTo>
                        <a:pt x="1448" y="736"/>
                        <a:pt x="1485" y="739"/>
                        <a:pt x="1523" y="747"/>
                      </a:cubicBezTo>
                      <a:cubicBezTo>
                        <a:pt x="1551" y="752"/>
                        <a:pt x="1577" y="754"/>
                        <a:pt x="1603" y="754"/>
                      </a:cubicBezTo>
                      <a:cubicBezTo>
                        <a:pt x="2022" y="754"/>
                        <a:pt x="2115" y="102"/>
                        <a:pt x="1678" y="19"/>
                      </a:cubicBezTo>
                      <a:cubicBezTo>
                        <a:pt x="1603" y="7"/>
                        <a:pt x="1527" y="1"/>
                        <a:pt x="145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cap="flat" cmpd="sng" w="11430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293" name="Google Shape;1293;p45"/>
            <p:cNvGrpSpPr/>
            <p:nvPr/>
          </p:nvGrpSpPr>
          <p:grpSpPr>
            <a:xfrm>
              <a:off x="3476650" y="2834200"/>
              <a:ext cx="1095350" cy="1425025"/>
              <a:chOff x="3476650" y="2834200"/>
              <a:chExt cx="1095350" cy="1425025"/>
            </a:xfrm>
          </p:grpSpPr>
          <p:sp>
            <p:nvSpPr>
              <p:cNvPr id="1294" name="Google Shape;1294;p45"/>
              <p:cNvSpPr/>
              <p:nvPr/>
            </p:nvSpPr>
            <p:spPr>
              <a:xfrm>
                <a:off x="3699125" y="4217175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cap="rnd" cmpd="sng" w="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5" name="Google Shape;1295;p45"/>
              <p:cNvSpPr/>
              <p:nvPr/>
            </p:nvSpPr>
            <p:spPr>
              <a:xfrm>
                <a:off x="3773625" y="2862675"/>
                <a:ext cx="273125" cy="360025"/>
              </a:xfrm>
              <a:custGeom>
                <a:rect b="b" l="l" r="r" t="t"/>
                <a:pathLst>
                  <a:path extrusionOk="0" h="14401" w="10925">
                    <a:moveTo>
                      <a:pt x="2000" y="0"/>
                    </a:moveTo>
                    <a:cubicBezTo>
                      <a:pt x="1655" y="0"/>
                      <a:pt x="1313" y="66"/>
                      <a:pt x="1015" y="243"/>
                    </a:cubicBezTo>
                    <a:cubicBezTo>
                      <a:pt x="486" y="596"/>
                      <a:pt x="155" y="1192"/>
                      <a:pt x="133" y="1832"/>
                    </a:cubicBezTo>
                    <a:cubicBezTo>
                      <a:pt x="0" y="3178"/>
                      <a:pt x="883" y="4282"/>
                      <a:pt x="1258" y="5495"/>
                    </a:cubicBezTo>
                    <a:cubicBezTo>
                      <a:pt x="1457" y="6135"/>
                      <a:pt x="1479" y="6820"/>
                      <a:pt x="1302" y="7460"/>
                    </a:cubicBezTo>
                    <a:cubicBezTo>
                      <a:pt x="1126" y="8122"/>
                      <a:pt x="751" y="8695"/>
                      <a:pt x="640" y="9380"/>
                    </a:cubicBezTo>
                    <a:cubicBezTo>
                      <a:pt x="419" y="10836"/>
                      <a:pt x="1413" y="12337"/>
                      <a:pt x="2494" y="13176"/>
                    </a:cubicBezTo>
                    <a:cubicBezTo>
                      <a:pt x="3444" y="13964"/>
                      <a:pt x="4635" y="14400"/>
                      <a:pt x="5863" y="14400"/>
                    </a:cubicBezTo>
                    <a:cubicBezTo>
                      <a:pt x="5975" y="14400"/>
                      <a:pt x="6089" y="14397"/>
                      <a:pt x="6202" y="14389"/>
                    </a:cubicBezTo>
                    <a:cubicBezTo>
                      <a:pt x="6533" y="14367"/>
                      <a:pt x="6753" y="14102"/>
                      <a:pt x="6753" y="13771"/>
                    </a:cubicBezTo>
                    <a:lnTo>
                      <a:pt x="6753" y="13727"/>
                    </a:lnTo>
                    <a:cubicBezTo>
                      <a:pt x="6952" y="13661"/>
                      <a:pt x="7151" y="13573"/>
                      <a:pt x="7305" y="13440"/>
                    </a:cubicBezTo>
                    <a:cubicBezTo>
                      <a:pt x="7393" y="13418"/>
                      <a:pt x="7482" y="13352"/>
                      <a:pt x="7548" y="13308"/>
                    </a:cubicBezTo>
                    <a:cubicBezTo>
                      <a:pt x="8563" y="12381"/>
                      <a:pt x="9622" y="11432"/>
                      <a:pt x="10218" y="10152"/>
                    </a:cubicBezTo>
                    <a:cubicBezTo>
                      <a:pt x="10770" y="8916"/>
                      <a:pt x="10925" y="7393"/>
                      <a:pt x="10196" y="6202"/>
                    </a:cubicBezTo>
                    <a:cubicBezTo>
                      <a:pt x="9566" y="5171"/>
                      <a:pt x="8454" y="4542"/>
                      <a:pt x="7282" y="4542"/>
                    </a:cubicBezTo>
                    <a:cubicBezTo>
                      <a:pt x="7223" y="4542"/>
                      <a:pt x="7165" y="4543"/>
                      <a:pt x="7107" y="4546"/>
                    </a:cubicBezTo>
                    <a:cubicBezTo>
                      <a:pt x="7018" y="4546"/>
                      <a:pt x="6930" y="4546"/>
                      <a:pt x="6842" y="4568"/>
                    </a:cubicBezTo>
                    <a:lnTo>
                      <a:pt x="6731" y="4568"/>
                    </a:lnTo>
                    <a:lnTo>
                      <a:pt x="6709" y="4524"/>
                    </a:lnTo>
                    <a:lnTo>
                      <a:pt x="6687" y="4502"/>
                    </a:lnTo>
                    <a:cubicBezTo>
                      <a:pt x="6621" y="4436"/>
                      <a:pt x="6577" y="4348"/>
                      <a:pt x="6555" y="4259"/>
                    </a:cubicBezTo>
                    <a:cubicBezTo>
                      <a:pt x="6511" y="4105"/>
                      <a:pt x="6489" y="3973"/>
                      <a:pt x="6444" y="3840"/>
                    </a:cubicBezTo>
                    <a:cubicBezTo>
                      <a:pt x="6312" y="3266"/>
                      <a:pt x="6091" y="2715"/>
                      <a:pt x="5782" y="2207"/>
                    </a:cubicBezTo>
                    <a:cubicBezTo>
                      <a:pt x="5142" y="1214"/>
                      <a:pt x="4149" y="486"/>
                      <a:pt x="3002" y="155"/>
                    </a:cubicBezTo>
                    <a:cubicBezTo>
                      <a:pt x="2693" y="66"/>
                      <a:pt x="2345" y="0"/>
                      <a:pt x="20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6" name="Google Shape;1296;p45"/>
              <p:cNvSpPr/>
              <p:nvPr/>
            </p:nvSpPr>
            <p:spPr>
              <a:xfrm>
                <a:off x="3830375" y="2911500"/>
                <a:ext cx="171675" cy="445200"/>
              </a:xfrm>
              <a:custGeom>
                <a:rect b="b" l="l" r="r" t="t"/>
                <a:pathLst>
                  <a:path extrusionOk="0" h="17808" w="6867">
                    <a:moveTo>
                      <a:pt x="164" y="1"/>
                    </a:moveTo>
                    <a:cubicBezTo>
                      <a:pt x="86" y="1"/>
                      <a:pt x="1" y="94"/>
                      <a:pt x="47" y="188"/>
                    </a:cubicBezTo>
                    <a:cubicBezTo>
                      <a:pt x="974" y="2152"/>
                      <a:pt x="1857" y="4182"/>
                      <a:pt x="2696" y="6213"/>
                    </a:cubicBezTo>
                    <a:cubicBezTo>
                      <a:pt x="2453" y="5838"/>
                      <a:pt x="2232" y="5462"/>
                      <a:pt x="1990" y="5109"/>
                    </a:cubicBezTo>
                    <a:cubicBezTo>
                      <a:pt x="1504" y="4403"/>
                      <a:pt x="996" y="3719"/>
                      <a:pt x="445" y="3079"/>
                    </a:cubicBezTo>
                    <a:cubicBezTo>
                      <a:pt x="428" y="3056"/>
                      <a:pt x="404" y="3046"/>
                      <a:pt x="381" y="3046"/>
                    </a:cubicBezTo>
                    <a:cubicBezTo>
                      <a:pt x="313" y="3046"/>
                      <a:pt x="241" y="3124"/>
                      <a:pt x="290" y="3189"/>
                    </a:cubicBezTo>
                    <a:cubicBezTo>
                      <a:pt x="820" y="3851"/>
                      <a:pt x="1327" y="4558"/>
                      <a:pt x="1791" y="5286"/>
                    </a:cubicBezTo>
                    <a:cubicBezTo>
                      <a:pt x="2012" y="5617"/>
                      <a:pt x="2232" y="5970"/>
                      <a:pt x="2431" y="6323"/>
                    </a:cubicBezTo>
                    <a:cubicBezTo>
                      <a:pt x="2608" y="6720"/>
                      <a:pt x="2850" y="7073"/>
                      <a:pt x="3115" y="7405"/>
                    </a:cubicBezTo>
                    <a:lnTo>
                      <a:pt x="3159" y="7405"/>
                    </a:lnTo>
                    <a:cubicBezTo>
                      <a:pt x="3998" y="9523"/>
                      <a:pt x="4770" y="11664"/>
                      <a:pt x="5477" y="13827"/>
                    </a:cubicBezTo>
                    <a:cubicBezTo>
                      <a:pt x="5896" y="15151"/>
                      <a:pt x="6359" y="16475"/>
                      <a:pt x="6779" y="17799"/>
                    </a:cubicBezTo>
                    <a:cubicBezTo>
                      <a:pt x="6790" y="17805"/>
                      <a:pt x="6802" y="17808"/>
                      <a:pt x="6813" y="17808"/>
                    </a:cubicBezTo>
                    <a:cubicBezTo>
                      <a:pt x="6843" y="17808"/>
                      <a:pt x="6867" y="17787"/>
                      <a:pt x="6867" y="17755"/>
                    </a:cubicBezTo>
                    <a:cubicBezTo>
                      <a:pt x="5962" y="14224"/>
                      <a:pt x="4837" y="10781"/>
                      <a:pt x="3468" y="7427"/>
                    </a:cubicBezTo>
                    <a:cubicBezTo>
                      <a:pt x="3468" y="7360"/>
                      <a:pt x="3468" y="7316"/>
                      <a:pt x="3446" y="7272"/>
                    </a:cubicBezTo>
                    <a:cubicBezTo>
                      <a:pt x="3446" y="7096"/>
                      <a:pt x="3446" y="6941"/>
                      <a:pt x="3424" y="6787"/>
                    </a:cubicBezTo>
                    <a:cubicBezTo>
                      <a:pt x="3424" y="6456"/>
                      <a:pt x="3424" y="6102"/>
                      <a:pt x="3424" y="5749"/>
                    </a:cubicBezTo>
                    <a:cubicBezTo>
                      <a:pt x="3446" y="5043"/>
                      <a:pt x="3490" y="4359"/>
                      <a:pt x="3601" y="3653"/>
                    </a:cubicBezTo>
                    <a:cubicBezTo>
                      <a:pt x="3614" y="3586"/>
                      <a:pt x="3554" y="3535"/>
                      <a:pt x="3500" y="3535"/>
                    </a:cubicBezTo>
                    <a:cubicBezTo>
                      <a:pt x="3465" y="3535"/>
                      <a:pt x="3433" y="3556"/>
                      <a:pt x="3424" y="3609"/>
                    </a:cubicBezTo>
                    <a:cubicBezTo>
                      <a:pt x="3314" y="4315"/>
                      <a:pt x="3225" y="5021"/>
                      <a:pt x="3203" y="5727"/>
                    </a:cubicBezTo>
                    <a:cubicBezTo>
                      <a:pt x="3203" y="6058"/>
                      <a:pt x="3181" y="6389"/>
                      <a:pt x="3203" y="6720"/>
                    </a:cubicBezTo>
                    <a:cubicBezTo>
                      <a:pt x="2872" y="5926"/>
                      <a:pt x="2541" y="5109"/>
                      <a:pt x="2188" y="4315"/>
                    </a:cubicBezTo>
                    <a:cubicBezTo>
                      <a:pt x="2188" y="4227"/>
                      <a:pt x="2188" y="4138"/>
                      <a:pt x="2166" y="4050"/>
                    </a:cubicBezTo>
                    <a:cubicBezTo>
                      <a:pt x="2144" y="3918"/>
                      <a:pt x="2122" y="3785"/>
                      <a:pt x="2100" y="3675"/>
                    </a:cubicBezTo>
                    <a:cubicBezTo>
                      <a:pt x="2078" y="3432"/>
                      <a:pt x="2056" y="3189"/>
                      <a:pt x="2034" y="2946"/>
                    </a:cubicBezTo>
                    <a:cubicBezTo>
                      <a:pt x="2012" y="2439"/>
                      <a:pt x="2012" y="1953"/>
                      <a:pt x="2034" y="1446"/>
                    </a:cubicBezTo>
                    <a:cubicBezTo>
                      <a:pt x="2034" y="1391"/>
                      <a:pt x="1990" y="1363"/>
                      <a:pt x="1945" y="1363"/>
                    </a:cubicBezTo>
                    <a:cubicBezTo>
                      <a:pt x="1901" y="1363"/>
                      <a:pt x="1857" y="1391"/>
                      <a:pt x="1857" y="1446"/>
                    </a:cubicBezTo>
                    <a:cubicBezTo>
                      <a:pt x="1835" y="1953"/>
                      <a:pt x="1835" y="2461"/>
                      <a:pt x="1857" y="2969"/>
                    </a:cubicBezTo>
                    <a:cubicBezTo>
                      <a:pt x="1857" y="3189"/>
                      <a:pt x="1879" y="3410"/>
                      <a:pt x="1901" y="3631"/>
                    </a:cubicBezTo>
                    <a:cubicBezTo>
                      <a:pt x="1350" y="2439"/>
                      <a:pt x="798" y="1247"/>
                      <a:pt x="246" y="55"/>
                    </a:cubicBezTo>
                    <a:cubicBezTo>
                      <a:pt x="227" y="17"/>
                      <a:pt x="196" y="1"/>
                      <a:pt x="1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7" name="Google Shape;1297;p45"/>
              <p:cNvSpPr/>
              <p:nvPr/>
            </p:nvSpPr>
            <p:spPr>
              <a:xfrm>
                <a:off x="4286725" y="2948400"/>
                <a:ext cx="209700" cy="398125"/>
              </a:xfrm>
              <a:custGeom>
                <a:rect b="b" l="l" r="r" t="t"/>
                <a:pathLst>
                  <a:path extrusionOk="0" h="15925" w="8388">
                    <a:moveTo>
                      <a:pt x="6295" y="1"/>
                    </a:moveTo>
                    <a:cubicBezTo>
                      <a:pt x="6149" y="1"/>
                      <a:pt x="6002" y="80"/>
                      <a:pt x="5938" y="235"/>
                    </a:cubicBezTo>
                    <a:cubicBezTo>
                      <a:pt x="5474" y="1139"/>
                      <a:pt x="5055" y="2066"/>
                      <a:pt x="4613" y="2993"/>
                    </a:cubicBezTo>
                    <a:cubicBezTo>
                      <a:pt x="4503" y="3214"/>
                      <a:pt x="4415" y="3435"/>
                      <a:pt x="4304" y="3655"/>
                    </a:cubicBezTo>
                    <a:cubicBezTo>
                      <a:pt x="3819" y="4406"/>
                      <a:pt x="3245" y="5090"/>
                      <a:pt x="2583" y="5708"/>
                    </a:cubicBezTo>
                    <a:cubicBezTo>
                      <a:pt x="1833" y="6392"/>
                      <a:pt x="1193" y="7186"/>
                      <a:pt x="707" y="8069"/>
                    </a:cubicBezTo>
                    <a:cubicBezTo>
                      <a:pt x="266" y="8930"/>
                      <a:pt x="45" y="9879"/>
                      <a:pt x="23" y="10828"/>
                    </a:cubicBezTo>
                    <a:lnTo>
                      <a:pt x="23" y="11049"/>
                    </a:lnTo>
                    <a:cubicBezTo>
                      <a:pt x="1" y="11358"/>
                      <a:pt x="1" y="11667"/>
                      <a:pt x="23" y="11976"/>
                    </a:cubicBezTo>
                    <a:cubicBezTo>
                      <a:pt x="67" y="12307"/>
                      <a:pt x="111" y="12616"/>
                      <a:pt x="177" y="12925"/>
                    </a:cubicBezTo>
                    <a:cubicBezTo>
                      <a:pt x="177" y="13079"/>
                      <a:pt x="199" y="13234"/>
                      <a:pt x="222" y="13388"/>
                    </a:cubicBezTo>
                    <a:cubicBezTo>
                      <a:pt x="332" y="13984"/>
                      <a:pt x="486" y="14580"/>
                      <a:pt x="751" y="15154"/>
                    </a:cubicBezTo>
                    <a:cubicBezTo>
                      <a:pt x="839" y="15440"/>
                      <a:pt x="1060" y="15705"/>
                      <a:pt x="1325" y="15860"/>
                    </a:cubicBezTo>
                    <a:cubicBezTo>
                      <a:pt x="1432" y="15906"/>
                      <a:pt x="1536" y="15925"/>
                      <a:pt x="1640" y="15925"/>
                    </a:cubicBezTo>
                    <a:cubicBezTo>
                      <a:pt x="1878" y="15925"/>
                      <a:pt x="2109" y="15826"/>
                      <a:pt x="2340" y="15749"/>
                    </a:cubicBezTo>
                    <a:cubicBezTo>
                      <a:pt x="3444" y="15374"/>
                      <a:pt x="4481" y="14845"/>
                      <a:pt x="5408" y="14160"/>
                    </a:cubicBezTo>
                    <a:cubicBezTo>
                      <a:pt x="7151" y="12858"/>
                      <a:pt x="8387" y="10563"/>
                      <a:pt x="7593" y="8356"/>
                    </a:cubicBezTo>
                    <a:cubicBezTo>
                      <a:pt x="7482" y="8069"/>
                      <a:pt x="7350" y="7804"/>
                      <a:pt x="7218" y="7562"/>
                    </a:cubicBezTo>
                    <a:cubicBezTo>
                      <a:pt x="7063" y="7407"/>
                      <a:pt x="7063" y="7186"/>
                      <a:pt x="7195" y="7010"/>
                    </a:cubicBezTo>
                    <a:cubicBezTo>
                      <a:pt x="7328" y="6767"/>
                      <a:pt x="7527" y="6546"/>
                      <a:pt x="7703" y="6304"/>
                    </a:cubicBezTo>
                    <a:cubicBezTo>
                      <a:pt x="7902" y="5995"/>
                      <a:pt x="8034" y="5642"/>
                      <a:pt x="8056" y="5288"/>
                    </a:cubicBezTo>
                    <a:cubicBezTo>
                      <a:pt x="8100" y="4582"/>
                      <a:pt x="7968" y="3898"/>
                      <a:pt x="7681" y="3280"/>
                    </a:cubicBezTo>
                    <a:cubicBezTo>
                      <a:pt x="7681" y="3214"/>
                      <a:pt x="7659" y="3148"/>
                      <a:pt x="7637" y="3082"/>
                    </a:cubicBezTo>
                    <a:cubicBezTo>
                      <a:pt x="7460" y="2110"/>
                      <a:pt x="7151" y="1162"/>
                      <a:pt x="6710" y="257"/>
                    </a:cubicBezTo>
                    <a:cubicBezTo>
                      <a:pt x="6688" y="213"/>
                      <a:pt x="6644" y="168"/>
                      <a:pt x="6578" y="124"/>
                    </a:cubicBezTo>
                    <a:cubicBezTo>
                      <a:pt x="6504" y="41"/>
                      <a:pt x="6400" y="1"/>
                      <a:pt x="62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8" name="Google Shape;1298;p45"/>
              <p:cNvSpPr/>
              <p:nvPr/>
            </p:nvSpPr>
            <p:spPr>
              <a:xfrm>
                <a:off x="4315425" y="3024175"/>
                <a:ext cx="123375" cy="415975"/>
              </a:xfrm>
              <a:custGeom>
                <a:rect b="b" l="l" r="r" t="t"/>
                <a:pathLst>
                  <a:path extrusionOk="0" h="16639" w="4935">
                    <a:moveTo>
                      <a:pt x="4841" y="0"/>
                    </a:moveTo>
                    <a:cubicBezTo>
                      <a:pt x="4803" y="0"/>
                      <a:pt x="4767" y="23"/>
                      <a:pt x="4767" y="73"/>
                    </a:cubicBezTo>
                    <a:cubicBezTo>
                      <a:pt x="4481" y="2324"/>
                      <a:pt x="3598" y="4398"/>
                      <a:pt x="2671" y="6451"/>
                    </a:cubicBezTo>
                    <a:cubicBezTo>
                      <a:pt x="1766" y="8525"/>
                      <a:pt x="817" y="10600"/>
                      <a:pt x="331" y="12829"/>
                    </a:cubicBezTo>
                    <a:cubicBezTo>
                      <a:pt x="45" y="14043"/>
                      <a:pt x="0" y="15301"/>
                      <a:pt x="199" y="16559"/>
                    </a:cubicBezTo>
                    <a:cubicBezTo>
                      <a:pt x="208" y="16614"/>
                      <a:pt x="256" y="16638"/>
                      <a:pt x="307" y="16638"/>
                    </a:cubicBezTo>
                    <a:cubicBezTo>
                      <a:pt x="378" y="16638"/>
                      <a:pt x="455" y="16591"/>
                      <a:pt x="442" y="16514"/>
                    </a:cubicBezTo>
                    <a:cubicBezTo>
                      <a:pt x="420" y="15367"/>
                      <a:pt x="486" y="14241"/>
                      <a:pt x="707" y="13116"/>
                    </a:cubicBezTo>
                    <a:cubicBezTo>
                      <a:pt x="949" y="11990"/>
                      <a:pt x="1258" y="10909"/>
                      <a:pt x="1678" y="9849"/>
                    </a:cubicBezTo>
                    <a:cubicBezTo>
                      <a:pt x="2472" y="7753"/>
                      <a:pt x="3443" y="5767"/>
                      <a:pt x="4127" y="3648"/>
                    </a:cubicBezTo>
                    <a:cubicBezTo>
                      <a:pt x="4503" y="2478"/>
                      <a:pt x="4767" y="1286"/>
                      <a:pt x="4922" y="95"/>
                    </a:cubicBezTo>
                    <a:cubicBezTo>
                      <a:pt x="4934" y="34"/>
                      <a:pt x="4886" y="0"/>
                      <a:pt x="48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9" name="Google Shape;1299;p45"/>
              <p:cNvSpPr/>
              <p:nvPr/>
            </p:nvSpPr>
            <p:spPr>
              <a:xfrm>
                <a:off x="3903825" y="2855575"/>
                <a:ext cx="280300" cy="478700"/>
              </a:xfrm>
              <a:custGeom>
                <a:rect b="b" l="l" r="r" t="t"/>
                <a:pathLst>
                  <a:path extrusionOk="0" h="19148" w="11212">
                    <a:moveTo>
                      <a:pt x="9456" y="0"/>
                    </a:moveTo>
                    <a:cubicBezTo>
                      <a:pt x="9229" y="0"/>
                      <a:pt x="9019" y="106"/>
                      <a:pt x="8895" y="284"/>
                    </a:cubicBezTo>
                    <a:cubicBezTo>
                      <a:pt x="8453" y="902"/>
                      <a:pt x="7968" y="1498"/>
                      <a:pt x="7438" y="2028"/>
                    </a:cubicBezTo>
                    <a:cubicBezTo>
                      <a:pt x="6930" y="2601"/>
                      <a:pt x="6379" y="3131"/>
                      <a:pt x="5783" y="3639"/>
                    </a:cubicBezTo>
                    <a:cubicBezTo>
                      <a:pt x="4746" y="4566"/>
                      <a:pt x="3576" y="5382"/>
                      <a:pt x="2605" y="6375"/>
                    </a:cubicBezTo>
                    <a:cubicBezTo>
                      <a:pt x="1545" y="7368"/>
                      <a:pt x="751" y="8648"/>
                      <a:pt x="354" y="10061"/>
                    </a:cubicBezTo>
                    <a:cubicBezTo>
                      <a:pt x="1" y="11495"/>
                      <a:pt x="45" y="12974"/>
                      <a:pt x="442" y="14386"/>
                    </a:cubicBezTo>
                    <a:cubicBezTo>
                      <a:pt x="861" y="15799"/>
                      <a:pt x="1545" y="17123"/>
                      <a:pt x="2428" y="18315"/>
                    </a:cubicBezTo>
                    <a:cubicBezTo>
                      <a:pt x="2293" y="18741"/>
                      <a:pt x="2616" y="19133"/>
                      <a:pt x="3026" y="19133"/>
                    </a:cubicBezTo>
                    <a:cubicBezTo>
                      <a:pt x="3083" y="19133"/>
                      <a:pt x="3141" y="19126"/>
                      <a:pt x="3201" y="19109"/>
                    </a:cubicBezTo>
                    <a:cubicBezTo>
                      <a:pt x="3279" y="19135"/>
                      <a:pt x="3357" y="19148"/>
                      <a:pt x="3434" y="19148"/>
                    </a:cubicBezTo>
                    <a:cubicBezTo>
                      <a:pt x="3553" y="19148"/>
                      <a:pt x="3668" y="19119"/>
                      <a:pt x="3774" y="19065"/>
                    </a:cubicBezTo>
                    <a:cubicBezTo>
                      <a:pt x="3863" y="19021"/>
                      <a:pt x="3929" y="18955"/>
                      <a:pt x="3995" y="18889"/>
                    </a:cubicBezTo>
                    <a:cubicBezTo>
                      <a:pt x="6379" y="18072"/>
                      <a:pt x="8409" y="16461"/>
                      <a:pt x="9733" y="14320"/>
                    </a:cubicBezTo>
                    <a:cubicBezTo>
                      <a:pt x="10439" y="13195"/>
                      <a:pt x="10903" y="11915"/>
                      <a:pt x="11035" y="10591"/>
                    </a:cubicBezTo>
                    <a:cubicBezTo>
                      <a:pt x="11212" y="9001"/>
                      <a:pt x="10903" y="7390"/>
                      <a:pt x="10594" y="5846"/>
                    </a:cubicBezTo>
                    <a:cubicBezTo>
                      <a:pt x="10263" y="4080"/>
                      <a:pt x="9910" y="2359"/>
                      <a:pt x="10130" y="571"/>
                    </a:cubicBezTo>
                    <a:cubicBezTo>
                      <a:pt x="10153" y="328"/>
                      <a:pt x="9888" y="63"/>
                      <a:pt x="9623" y="19"/>
                    </a:cubicBezTo>
                    <a:cubicBezTo>
                      <a:pt x="9567" y="6"/>
                      <a:pt x="9511" y="0"/>
                      <a:pt x="94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0" name="Google Shape;1300;p45"/>
              <p:cNvSpPr/>
              <p:nvPr/>
            </p:nvSpPr>
            <p:spPr>
              <a:xfrm>
                <a:off x="3976650" y="2927650"/>
                <a:ext cx="145375" cy="449950"/>
              </a:xfrm>
              <a:custGeom>
                <a:rect b="b" l="l" r="r" t="t"/>
                <a:pathLst>
                  <a:path extrusionOk="0" h="17998" w="5815">
                    <a:moveTo>
                      <a:pt x="5703" y="0"/>
                    </a:moveTo>
                    <a:cubicBezTo>
                      <a:pt x="5683" y="0"/>
                      <a:pt x="5663" y="9"/>
                      <a:pt x="5651" y="27"/>
                    </a:cubicBezTo>
                    <a:cubicBezTo>
                      <a:pt x="3377" y="4375"/>
                      <a:pt x="1237" y="8943"/>
                      <a:pt x="398" y="13799"/>
                    </a:cubicBezTo>
                    <a:cubicBezTo>
                      <a:pt x="155" y="15167"/>
                      <a:pt x="23" y="16557"/>
                      <a:pt x="1" y="17948"/>
                    </a:cubicBezTo>
                    <a:cubicBezTo>
                      <a:pt x="1" y="17981"/>
                      <a:pt x="28" y="17997"/>
                      <a:pt x="59" y="17997"/>
                    </a:cubicBezTo>
                    <a:cubicBezTo>
                      <a:pt x="89" y="17997"/>
                      <a:pt x="122" y="17981"/>
                      <a:pt x="133" y="17948"/>
                    </a:cubicBezTo>
                    <a:cubicBezTo>
                      <a:pt x="398" y="13048"/>
                      <a:pt x="1921" y="8281"/>
                      <a:pt x="3951" y="3845"/>
                    </a:cubicBezTo>
                    <a:cubicBezTo>
                      <a:pt x="4525" y="2587"/>
                      <a:pt x="5143" y="1351"/>
                      <a:pt x="5783" y="116"/>
                    </a:cubicBezTo>
                    <a:cubicBezTo>
                      <a:pt x="5815" y="52"/>
                      <a:pt x="5756" y="0"/>
                      <a:pt x="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1" name="Google Shape;1301;p45"/>
              <p:cNvSpPr/>
              <p:nvPr/>
            </p:nvSpPr>
            <p:spPr>
              <a:xfrm>
                <a:off x="3476650" y="3135800"/>
                <a:ext cx="379750" cy="292600"/>
              </a:xfrm>
              <a:custGeom>
                <a:rect b="b" l="l" r="r" t="t"/>
                <a:pathLst>
                  <a:path extrusionOk="0" h="11704" w="15190">
                    <a:moveTo>
                      <a:pt x="523" y="0"/>
                    </a:moveTo>
                    <a:cubicBezTo>
                      <a:pt x="0" y="0"/>
                      <a:pt x="122" y="421"/>
                      <a:pt x="403" y="684"/>
                    </a:cubicBezTo>
                    <a:cubicBezTo>
                      <a:pt x="866" y="1125"/>
                      <a:pt x="1286" y="1633"/>
                      <a:pt x="1595" y="2184"/>
                    </a:cubicBezTo>
                    <a:cubicBezTo>
                      <a:pt x="1882" y="2780"/>
                      <a:pt x="2102" y="3376"/>
                      <a:pt x="2257" y="4016"/>
                    </a:cubicBezTo>
                    <a:cubicBezTo>
                      <a:pt x="2411" y="4634"/>
                      <a:pt x="2676" y="5230"/>
                      <a:pt x="3007" y="5760"/>
                    </a:cubicBezTo>
                    <a:cubicBezTo>
                      <a:pt x="3338" y="6223"/>
                      <a:pt x="3736" y="6642"/>
                      <a:pt x="4199" y="6995"/>
                    </a:cubicBezTo>
                    <a:cubicBezTo>
                      <a:pt x="4662" y="7327"/>
                      <a:pt x="5170" y="7591"/>
                      <a:pt x="5722" y="7768"/>
                    </a:cubicBezTo>
                    <a:cubicBezTo>
                      <a:pt x="6274" y="7944"/>
                      <a:pt x="6847" y="7944"/>
                      <a:pt x="7399" y="8077"/>
                    </a:cubicBezTo>
                    <a:cubicBezTo>
                      <a:pt x="7664" y="8121"/>
                      <a:pt x="7885" y="8231"/>
                      <a:pt x="8083" y="8408"/>
                    </a:cubicBezTo>
                    <a:cubicBezTo>
                      <a:pt x="8282" y="8651"/>
                      <a:pt x="8458" y="8893"/>
                      <a:pt x="8613" y="9158"/>
                    </a:cubicBezTo>
                    <a:cubicBezTo>
                      <a:pt x="8966" y="9688"/>
                      <a:pt x="9385" y="10151"/>
                      <a:pt x="9849" y="10549"/>
                    </a:cubicBezTo>
                    <a:cubicBezTo>
                      <a:pt x="10703" y="11236"/>
                      <a:pt x="11744" y="11704"/>
                      <a:pt x="12842" y="11704"/>
                    </a:cubicBezTo>
                    <a:cubicBezTo>
                      <a:pt x="13049" y="11704"/>
                      <a:pt x="13258" y="11687"/>
                      <a:pt x="13468" y="11652"/>
                    </a:cubicBezTo>
                    <a:cubicBezTo>
                      <a:pt x="14042" y="11542"/>
                      <a:pt x="14682" y="11277"/>
                      <a:pt x="14925" y="10703"/>
                    </a:cubicBezTo>
                    <a:cubicBezTo>
                      <a:pt x="15190" y="10129"/>
                      <a:pt x="14991" y="9533"/>
                      <a:pt x="14836" y="8982"/>
                    </a:cubicBezTo>
                    <a:cubicBezTo>
                      <a:pt x="14859" y="7790"/>
                      <a:pt x="14616" y="6598"/>
                      <a:pt x="14152" y="5517"/>
                    </a:cubicBezTo>
                    <a:cubicBezTo>
                      <a:pt x="13601" y="4347"/>
                      <a:pt x="12652" y="3442"/>
                      <a:pt x="11460" y="2957"/>
                    </a:cubicBezTo>
                    <a:cubicBezTo>
                      <a:pt x="11018" y="2793"/>
                      <a:pt x="10552" y="2702"/>
                      <a:pt x="10088" y="2702"/>
                    </a:cubicBezTo>
                    <a:cubicBezTo>
                      <a:pt x="9927" y="2702"/>
                      <a:pt x="9766" y="2713"/>
                      <a:pt x="9606" y="2736"/>
                    </a:cubicBezTo>
                    <a:cubicBezTo>
                      <a:pt x="9424" y="2778"/>
                      <a:pt x="9242" y="2793"/>
                      <a:pt x="9055" y="2793"/>
                    </a:cubicBezTo>
                    <a:cubicBezTo>
                      <a:pt x="8946" y="2793"/>
                      <a:pt x="8836" y="2788"/>
                      <a:pt x="8723" y="2780"/>
                    </a:cubicBezTo>
                    <a:cubicBezTo>
                      <a:pt x="8480" y="2714"/>
                      <a:pt x="8282" y="2582"/>
                      <a:pt x="8127" y="2383"/>
                    </a:cubicBezTo>
                    <a:cubicBezTo>
                      <a:pt x="7929" y="2162"/>
                      <a:pt x="7774" y="1897"/>
                      <a:pt x="7554" y="1699"/>
                    </a:cubicBezTo>
                    <a:cubicBezTo>
                      <a:pt x="7355" y="1500"/>
                      <a:pt x="7112" y="1324"/>
                      <a:pt x="6847" y="1191"/>
                    </a:cubicBezTo>
                    <a:cubicBezTo>
                      <a:pt x="6318" y="904"/>
                      <a:pt x="5744" y="728"/>
                      <a:pt x="5148" y="662"/>
                    </a:cubicBezTo>
                    <a:cubicBezTo>
                      <a:pt x="4420" y="551"/>
                      <a:pt x="3691" y="551"/>
                      <a:pt x="2963" y="485"/>
                    </a:cubicBezTo>
                    <a:cubicBezTo>
                      <a:pt x="2235" y="441"/>
                      <a:pt x="1573" y="198"/>
                      <a:pt x="866" y="44"/>
                    </a:cubicBezTo>
                    <a:cubicBezTo>
                      <a:pt x="730" y="14"/>
                      <a:pt x="616" y="0"/>
                      <a:pt x="5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2" name="Google Shape;1302;p45"/>
              <p:cNvSpPr/>
              <p:nvPr/>
            </p:nvSpPr>
            <p:spPr>
              <a:xfrm>
                <a:off x="3542300" y="3172925"/>
                <a:ext cx="292775" cy="248075"/>
              </a:xfrm>
              <a:custGeom>
                <a:rect b="b" l="l" r="r" t="t"/>
                <a:pathLst>
                  <a:path extrusionOk="0" h="9923" w="11711">
                    <a:moveTo>
                      <a:pt x="155" y="1"/>
                    </a:moveTo>
                    <a:cubicBezTo>
                      <a:pt x="66" y="1"/>
                      <a:pt x="1" y="136"/>
                      <a:pt x="94" y="192"/>
                    </a:cubicBezTo>
                    <a:cubicBezTo>
                      <a:pt x="3316" y="2399"/>
                      <a:pt x="6362" y="4870"/>
                      <a:pt x="9187" y="7585"/>
                    </a:cubicBezTo>
                    <a:cubicBezTo>
                      <a:pt x="9981" y="8357"/>
                      <a:pt x="10776" y="9130"/>
                      <a:pt x="11548" y="9902"/>
                    </a:cubicBezTo>
                    <a:cubicBezTo>
                      <a:pt x="11568" y="9917"/>
                      <a:pt x="11587" y="9923"/>
                      <a:pt x="11604" y="9923"/>
                    </a:cubicBezTo>
                    <a:cubicBezTo>
                      <a:pt x="11668" y="9923"/>
                      <a:pt x="11711" y="9844"/>
                      <a:pt x="11659" y="9792"/>
                    </a:cubicBezTo>
                    <a:cubicBezTo>
                      <a:pt x="10357" y="8291"/>
                      <a:pt x="8966" y="6901"/>
                      <a:pt x="7488" y="5599"/>
                    </a:cubicBezTo>
                    <a:cubicBezTo>
                      <a:pt x="6031" y="4297"/>
                      <a:pt x="4530" y="3083"/>
                      <a:pt x="2963" y="1935"/>
                    </a:cubicBezTo>
                    <a:cubicBezTo>
                      <a:pt x="2059" y="1273"/>
                      <a:pt x="1132" y="633"/>
                      <a:pt x="205" y="15"/>
                    </a:cubicBezTo>
                    <a:cubicBezTo>
                      <a:pt x="188" y="5"/>
                      <a:pt x="171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3" name="Google Shape;1303;p45"/>
              <p:cNvSpPr/>
              <p:nvPr/>
            </p:nvSpPr>
            <p:spPr>
              <a:xfrm>
                <a:off x="3592100" y="2951700"/>
                <a:ext cx="467350" cy="547150"/>
              </a:xfrm>
              <a:custGeom>
                <a:rect b="b" l="l" r="r" t="t"/>
                <a:pathLst>
                  <a:path extrusionOk="0" h="21886" w="18694">
                    <a:moveTo>
                      <a:pt x="3156" y="1"/>
                    </a:moveTo>
                    <a:cubicBezTo>
                      <a:pt x="2517" y="1"/>
                      <a:pt x="1972" y="151"/>
                      <a:pt x="1611" y="500"/>
                    </a:cubicBezTo>
                    <a:cubicBezTo>
                      <a:pt x="0" y="2045"/>
                      <a:pt x="22" y="6370"/>
                      <a:pt x="1523" y="8798"/>
                    </a:cubicBezTo>
                    <a:cubicBezTo>
                      <a:pt x="1987" y="9526"/>
                      <a:pt x="2627" y="10122"/>
                      <a:pt x="3355" y="10564"/>
                    </a:cubicBezTo>
                    <a:cubicBezTo>
                      <a:pt x="4149" y="11049"/>
                      <a:pt x="5032" y="11314"/>
                      <a:pt x="5783" y="11844"/>
                    </a:cubicBezTo>
                    <a:cubicBezTo>
                      <a:pt x="6091" y="12064"/>
                      <a:pt x="6334" y="12329"/>
                      <a:pt x="6511" y="12660"/>
                    </a:cubicBezTo>
                    <a:cubicBezTo>
                      <a:pt x="6687" y="12947"/>
                      <a:pt x="6731" y="13300"/>
                      <a:pt x="6665" y="13653"/>
                    </a:cubicBezTo>
                    <a:cubicBezTo>
                      <a:pt x="6577" y="14315"/>
                      <a:pt x="6136" y="15044"/>
                      <a:pt x="5915" y="15728"/>
                    </a:cubicBezTo>
                    <a:cubicBezTo>
                      <a:pt x="5650" y="16544"/>
                      <a:pt x="5650" y="17405"/>
                      <a:pt x="5915" y="18222"/>
                    </a:cubicBezTo>
                    <a:cubicBezTo>
                      <a:pt x="6202" y="19016"/>
                      <a:pt x="6709" y="19744"/>
                      <a:pt x="7349" y="20296"/>
                    </a:cubicBezTo>
                    <a:cubicBezTo>
                      <a:pt x="8696" y="21488"/>
                      <a:pt x="10527" y="21797"/>
                      <a:pt x="12271" y="21863"/>
                    </a:cubicBezTo>
                    <a:cubicBezTo>
                      <a:pt x="12690" y="21885"/>
                      <a:pt x="13132" y="21885"/>
                      <a:pt x="13573" y="21885"/>
                    </a:cubicBezTo>
                    <a:cubicBezTo>
                      <a:pt x="13794" y="21885"/>
                      <a:pt x="13992" y="21775"/>
                      <a:pt x="14125" y="21598"/>
                    </a:cubicBezTo>
                    <a:cubicBezTo>
                      <a:pt x="14831" y="21422"/>
                      <a:pt x="15405" y="20870"/>
                      <a:pt x="15846" y="20274"/>
                    </a:cubicBezTo>
                    <a:cubicBezTo>
                      <a:pt x="16442" y="19524"/>
                      <a:pt x="16950" y="18685"/>
                      <a:pt x="17369" y="17824"/>
                    </a:cubicBezTo>
                    <a:cubicBezTo>
                      <a:pt x="18164" y="16235"/>
                      <a:pt x="18693" y="14183"/>
                      <a:pt x="17413" y="12660"/>
                    </a:cubicBezTo>
                    <a:cubicBezTo>
                      <a:pt x="17016" y="12153"/>
                      <a:pt x="16420" y="11821"/>
                      <a:pt x="15802" y="11689"/>
                    </a:cubicBezTo>
                    <a:cubicBezTo>
                      <a:pt x="15912" y="10983"/>
                      <a:pt x="15824" y="10255"/>
                      <a:pt x="15559" y="9570"/>
                    </a:cubicBezTo>
                    <a:cubicBezTo>
                      <a:pt x="15250" y="8776"/>
                      <a:pt x="14588" y="8180"/>
                      <a:pt x="13772" y="7915"/>
                    </a:cubicBezTo>
                    <a:cubicBezTo>
                      <a:pt x="13551" y="7860"/>
                      <a:pt x="13325" y="7832"/>
                      <a:pt x="13099" y="7832"/>
                    </a:cubicBezTo>
                    <a:cubicBezTo>
                      <a:pt x="12872" y="7832"/>
                      <a:pt x="12646" y="7860"/>
                      <a:pt x="12425" y="7915"/>
                    </a:cubicBezTo>
                    <a:cubicBezTo>
                      <a:pt x="12049" y="8020"/>
                      <a:pt x="11672" y="8204"/>
                      <a:pt x="11277" y="8204"/>
                    </a:cubicBezTo>
                    <a:cubicBezTo>
                      <a:pt x="11255" y="8204"/>
                      <a:pt x="11233" y="8203"/>
                      <a:pt x="11212" y="8202"/>
                    </a:cubicBezTo>
                    <a:cubicBezTo>
                      <a:pt x="11145" y="8180"/>
                      <a:pt x="11079" y="8180"/>
                      <a:pt x="11013" y="8158"/>
                    </a:cubicBezTo>
                    <a:lnTo>
                      <a:pt x="10947" y="8136"/>
                    </a:lnTo>
                    <a:lnTo>
                      <a:pt x="10903" y="8092"/>
                    </a:lnTo>
                    <a:cubicBezTo>
                      <a:pt x="10770" y="8003"/>
                      <a:pt x="10660" y="7915"/>
                      <a:pt x="10594" y="7783"/>
                    </a:cubicBezTo>
                    <a:lnTo>
                      <a:pt x="10594" y="7783"/>
                    </a:lnTo>
                    <a:cubicBezTo>
                      <a:pt x="10601" y="7794"/>
                      <a:pt x="10605" y="7799"/>
                      <a:pt x="10606" y="7799"/>
                    </a:cubicBezTo>
                    <a:cubicBezTo>
                      <a:pt x="10610" y="7799"/>
                      <a:pt x="10550" y="7691"/>
                      <a:pt x="10550" y="7672"/>
                    </a:cubicBezTo>
                    <a:cubicBezTo>
                      <a:pt x="10505" y="7606"/>
                      <a:pt x="10461" y="7518"/>
                      <a:pt x="10439" y="7452"/>
                    </a:cubicBezTo>
                    <a:cubicBezTo>
                      <a:pt x="10373" y="7297"/>
                      <a:pt x="10329" y="7143"/>
                      <a:pt x="10285" y="6988"/>
                    </a:cubicBezTo>
                    <a:cubicBezTo>
                      <a:pt x="10108" y="6238"/>
                      <a:pt x="10020" y="5488"/>
                      <a:pt x="9777" y="4759"/>
                    </a:cubicBezTo>
                    <a:cubicBezTo>
                      <a:pt x="9512" y="3965"/>
                      <a:pt x="9269" y="3170"/>
                      <a:pt x="8718" y="2552"/>
                    </a:cubicBezTo>
                    <a:cubicBezTo>
                      <a:pt x="7557" y="1228"/>
                      <a:pt x="4979" y="1"/>
                      <a:pt x="3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4" name="Google Shape;1304;p45"/>
              <p:cNvSpPr/>
              <p:nvPr/>
            </p:nvSpPr>
            <p:spPr>
              <a:xfrm>
                <a:off x="3674525" y="2993325"/>
                <a:ext cx="248075" cy="452050"/>
              </a:xfrm>
              <a:custGeom>
                <a:rect b="b" l="l" r="r" t="t"/>
                <a:pathLst>
                  <a:path extrusionOk="0" h="18082" w="9923">
                    <a:moveTo>
                      <a:pt x="78" y="1"/>
                    </a:moveTo>
                    <a:cubicBezTo>
                      <a:pt x="37" y="1"/>
                      <a:pt x="0" y="38"/>
                      <a:pt x="14" y="93"/>
                    </a:cubicBezTo>
                    <a:cubicBezTo>
                      <a:pt x="1029" y="2498"/>
                      <a:pt x="2486" y="4705"/>
                      <a:pt x="4008" y="6824"/>
                    </a:cubicBezTo>
                    <a:cubicBezTo>
                      <a:pt x="5597" y="9031"/>
                      <a:pt x="7275" y="11150"/>
                      <a:pt x="8290" y="13710"/>
                    </a:cubicBezTo>
                    <a:cubicBezTo>
                      <a:pt x="8819" y="15100"/>
                      <a:pt x="9261" y="16513"/>
                      <a:pt x="9592" y="17969"/>
                    </a:cubicBezTo>
                    <a:cubicBezTo>
                      <a:pt x="9621" y="18047"/>
                      <a:pt x="9688" y="18081"/>
                      <a:pt x="9754" y="18081"/>
                    </a:cubicBezTo>
                    <a:cubicBezTo>
                      <a:pt x="9839" y="18081"/>
                      <a:pt x="9923" y="18024"/>
                      <a:pt x="9923" y="17925"/>
                    </a:cubicBezTo>
                    <a:cubicBezTo>
                      <a:pt x="9768" y="16623"/>
                      <a:pt x="9437" y="15343"/>
                      <a:pt x="8952" y="14129"/>
                    </a:cubicBezTo>
                    <a:cubicBezTo>
                      <a:pt x="8444" y="12915"/>
                      <a:pt x="7848" y="11745"/>
                      <a:pt x="7142" y="10642"/>
                    </a:cubicBezTo>
                    <a:cubicBezTo>
                      <a:pt x="5664" y="8369"/>
                      <a:pt x="3788" y="6361"/>
                      <a:pt x="2309" y="4087"/>
                    </a:cubicBezTo>
                    <a:cubicBezTo>
                      <a:pt x="1470" y="2807"/>
                      <a:pt x="742" y="1461"/>
                      <a:pt x="146" y="49"/>
                    </a:cubicBezTo>
                    <a:cubicBezTo>
                      <a:pt x="129" y="15"/>
                      <a:pt x="103" y="1"/>
                      <a:pt x="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5" name="Google Shape;1305;p45"/>
              <p:cNvSpPr/>
              <p:nvPr/>
            </p:nvSpPr>
            <p:spPr>
              <a:xfrm>
                <a:off x="4084250" y="2834200"/>
                <a:ext cx="285825" cy="454850"/>
              </a:xfrm>
              <a:custGeom>
                <a:rect b="b" l="l" r="r" t="t"/>
                <a:pathLst>
                  <a:path extrusionOk="0" h="18194" w="11433">
                    <a:moveTo>
                      <a:pt x="7590" y="0"/>
                    </a:moveTo>
                    <a:cubicBezTo>
                      <a:pt x="7487" y="0"/>
                      <a:pt x="7384" y="11"/>
                      <a:pt x="7283" y="36"/>
                    </a:cubicBezTo>
                    <a:cubicBezTo>
                      <a:pt x="6334" y="256"/>
                      <a:pt x="5981" y="1492"/>
                      <a:pt x="5496" y="2243"/>
                    </a:cubicBezTo>
                    <a:cubicBezTo>
                      <a:pt x="5319" y="2529"/>
                      <a:pt x="5054" y="2772"/>
                      <a:pt x="4723" y="2927"/>
                    </a:cubicBezTo>
                    <a:cubicBezTo>
                      <a:pt x="4282" y="3081"/>
                      <a:pt x="3862" y="3280"/>
                      <a:pt x="3465" y="3523"/>
                    </a:cubicBezTo>
                    <a:cubicBezTo>
                      <a:pt x="2516" y="4207"/>
                      <a:pt x="2472" y="5421"/>
                      <a:pt x="2737" y="6480"/>
                    </a:cubicBezTo>
                    <a:cubicBezTo>
                      <a:pt x="2847" y="6987"/>
                      <a:pt x="3090" y="7495"/>
                      <a:pt x="3068" y="8025"/>
                    </a:cubicBezTo>
                    <a:cubicBezTo>
                      <a:pt x="3068" y="8444"/>
                      <a:pt x="2759" y="8576"/>
                      <a:pt x="2428" y="8775"/>
                    </a:cubicBezTo>
                    <a:cubicBezTo>
                      <a:pt x="2009" y="8996"/>
                      <a:pt x="1656" y="9283"/>
                      <a:pt x="1347" y="9636"/>
                    </a:cubicBezTo>
                    <a:cubicBezTo>
                      <a:pt x="1060" y="10033"/>
                      <a:pt x="817" y="10474"/>
                      <a:pt x="684" y="10938"/>
                    </a:cubicBezTo>
                    <a:cubicBezTo>
                      <a:pt x="0" y="13079"/>
                      <a:pt x="773" y="15705"/>
                      <a:pt x="2340" y="17228"/>
                    </a:cubicBezTo>
                    <a:cubicBezTo>
                      <a:pt x="2426" y="17314"/>
                      <a:pt x="2554" y="17374"/>
                      <a:pt x="2680" y="17374"/>
                    </a:cubicBezTo>
                    <a:cubicBezTo>
                      <a:pt x="2714" y="17374"/>
                      <a:pt x="2748" y="17370"/>
                      <a:pt x="2781" y="17360"/>
                    </a:cubicBezTo>
                    <a:cubicBezTo>
                      <a:pt x="3090" y="17647"/>
                      <a:pt x="3443" y="17846"/>
                      <a:pt x="3818" y="18000"/>
                    </a:cubicBezTo>
                    <a:cubicBezTo>
                      <a:pt x="4167" y="18132"/>
                      <a:pt x="4519" y="18193"/>
                      <a:pt x="4866" y="18193"/>
                    </a:cubicBezTo>
                    <a:cubicBezTo>
                      <a:pt x="6258" y="18193"/>
                      <a:pt x="7566" y="17215"/>
                      <a:pt x="8166" y="15926"/>
                    </a:cubicBezTo>
                    <a:cubicBezTo>
                      <a:pt x="8365" y="15528"/>
                      <a:pt x="8497" y="15109"/>
                      <a:pt x="8585" y="14668"/>
                    </a:cubicBezTo>
                    <a:cubicBezTo>
                      <a:pt x="8629" y="14315"/>
                      <a:pt x="8762" y="13961"/>
                      <a:pt x="8983" y="13652"/>
                    </a:cubicBezTo>
                    <a:cubicBezTo>
                      <a:pt x="9269" y="13343"/>
                      <a:pt x="9645" y="13101"/>
                      <a:pt x="9954" y="12770"/>
                    </a:cubicBezTo>
                    <a:cubicBezTo>
                      <a:pt x="10263" y="12439"/>
                      <a:pt x="10527" y="12063"/>
                      <a:pt x="10770" y="11666"/>
                    </a:cubicBezTo>
                    <a:cubicBezTo>
                      <a:pt x="11079" y="11225"/>
                      <a:pt x="11278" y="10695"/>
                      <a:pt x="11366" y="10165"/>
                    </a:cubicBezTo>
                    <a:cubicBezTo>
                      <a:pt x="11432" y="9592"/>
                      <a:pt x="11344" y="8996"/>
                      <a:pt x="11101" y="8466"/>
                    </a:cubicBezTo>
                    <a:cubicBezTo>
                      <a:pt x="10792" y="7716"/>
                      <a:pt x="10351" y="7010"/>
                      <a:pt x="9799" y="6392"/>
                    </a:cubicBezTo>
                    <a:cubicBezTo>
                      <a:pt x="10351" y="5818"/>
                      <a:pt x="10858" y="5156"/>
                      <a:pt x="11013" y="4339"/>
                    </a:cubicBezTo>
                    <a:cubicBezTo>
                      <a:pt x="11212" y="3258"/>
                      <a:pt x="10881" y="2154"/>
                      <a:pt x="10108" y="1338"/>
                    </a:cubicBezTo>
                    <a:cubicBezTo>
                      <a:pt x="9777" y="962"/>
                      <a:pt x="9358" y="654"/>
                      <a:pt x="8916" y="433"/>
                    </a:cubicBezTo>
                    <a:cubicBezTo>
                      <a:pt x="8520" y="217"/>
                      <a:pt x="8050" y="0"/>
                      <a:pt x="75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6" name="Google Shape;1306;p45"/>
              <p:cNvSpPr/>
              <p:nvPr/>
            </p:nvSpPr>
            <p:spPr>
              <a:xfrm>
                <a:off x="4107425" y="2901450"/>
                <a:ext cx="175025" cy="461275"/>
              </a:xfrm>
              <a:custGeom>
                <a:rect b="b" l="l" r="r" t="t"/>
                <a:pathLst>
                  <a:path extrusionOk="0" h="18451" w="7001">
                    <a:moveTo>
                      <a:pt x="6852" y="0"/>
                    </a:moveTo>
                    <a:cubicBezTo>
                      <a:pt x="6801" y="0"/>
                      <a:pt x="6749" y="32"/>
                      <a:pt x="6731" y="104"/>
                    </a:cubicBezTo>
                    <a:cubicBezTo>
                      <a:pt x="6025" y="2554"/>
                      <a:pt x="4745" y="4761"/>
                      <a:pt x="3553" y="6990"/>
                    </a:cubicBezTo>
                    <a:cubicBezTo>
                      <a:pt x="2318" y="9241"/>
                      <a:pt x="1369" y="11625"/>
                      <a:pt x="729" y="14074"/>
                    </a:cubicBezTo>
                    <a:cubicBezTo>
                      <a:pt x="353" y="15487"/>
                      <a:pt x="111" y="16921"/>
                      <a:pt x="0" y="18356"/>
                    </a:cubicBezTo>
                    <a:cubicBezTo>
                      <a:pt x="0" y="18416"/>
                      <a:pt x="47" y="18450"/>
                      <a:pt x="93" y="18450"/>
                    </a:cubicBezTo>
                    <a:cubicBezTo>
                      <a:pt x="130" y="18450"/>
                      <a:pt x="167" y="18428"/>
                      <a:pt x="177" y="18378"/>
                    </a:cubicBezTo>
                    <a:cubicBezTo>
                      <a:pt x="596" y="15818"/>
                      <a:pt x="1258" y="13302"/>
                      <a:pt x="2185" y="10896"/>
                    </a:cubicBezTo>
                    <a:cubicBezTo>
                      <a:pt x="3112" y="8513"/>
                      <a:pt x="4392" y="6328"/>
                      <a:pt x="5496" y="4055"/>
                    </a:cubicBezTo>
                    <a:cubicBezTo>
                      <a:pt x="6113" y="2797"/>
                      <a:pt x="6599" y="1495"/>
                      <a:pt x="6974" y="170"/>
                    </a:cubicBezTo>
                    <a:cubicBezTo>
                      <a:pt x="7000" y="66"/>
                      <a:pt x="6926" y="0"/>
                      <a:pt x="68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7" name="Google Shape;1307;p45"/>
              <p:cNvSpPr/>
              <p:nvPr/>
            </p:nvSpPr>
            <p:spPr>
              <a:xfrm>
                <a:off x="3956250" y="3061700"/>
                <a:ext cx="423750" cy="489650"/>
              </a:xfrm>
              <a:custGeom>
                <a:rect b="b" l="l" r="r" t="t"/>
                <a:pathLst>
                  <a:path extrusionOk="0" h="19586" w="16950">
                    <a:moveTo>
                      <a:pt x="5650" y="17860"/>
                    </a:moveTo>
                    <a:lnTo>
                      <a:pt x="5650" y="17882"/>
                    </a:lnTo>
                    <a:cubicBezTo>
                      <a:pt x="5738" y="17927"/>
                      <a:pt x="5804" y="17971"/>
                      <a:pt x="5893" y="17993"/>
                    </a:cubicBezTo>
                    <a:cubicBezTo>
                      <a:pt x="5782" y="18037"/>
                      <a:pt x="5694" y="18059"/>
                      <a:pt x="5584" y="18081"/>
                    </a:cubicBezTo>
                    <a:cubicBezTo>
                      <a:pt x="5606" y="18015"/>
                      <a:pt x="5628" y="17949"/>
                      <a:pt x="5650" y="17860"/>
                    </a:cubicBezTo>
                    <a:close/>
                    <a:moveTo>
                      <a:pt x="13413" y="0"/>
                    </a:moveTo>
                    <a:cubicBezTo>
                      <a:pt x="12746" y="0"/>
                      <a:pt x="12074" y="316"/>
                      <a:pt x="11565" y="712"/>
                    </a:cubicBezTo>
                    <a:cubicBezTo>
                      <a:pt x="10240" y="1728"/>
                      <a:pt x="9247" y="3118"/>
                      <a:pt x="8696" y="4685"/>
                    </a:cubicBezTo>
                    <a:cubicBezTo>
                      <a:pt x="8629" y="4861"/>
                      <a:pt x="8563" y="5060"/>
                      <a:pt x="8497" y="5237"/>
                    </a:cubicBezTo>
                    <a:cubicBezTo>
                      <a:pt x="8431" y="5192"/>
                      <a:pt x="8387" y="5170"/>
                      <a:pt x="8320" y="5126"/>
                    </a:cubicBezTo>
                    <a:cubicBezTo>
                      <a:pt x="8122" y="4972"/>
                      <a:pt x="7945" y="4839"/>
                      <a:pt x="7725" y="4707"/>
                    </a:cubicBezTo>
                    <a:cubicBezTo>
                      <a:pt x="7375" y="4487"/>
                      <a:pt x="6957" y="4358"/>
                      <a:pt x="6548" y="4358"/>
                    </a:cubicBezTo>
                    <a:cubicBezTo>
                      <a:pt x="6053" y="4358"/>
                      <a:pt x="5569" y="4547"/>
                      <a:pt x="5231" y="4994"/>
                    </a:cubicBezTo>
                    <a:cubicBezTo>
                      <a:pt x="4922" y="5391"/>
                      <a:pt x="4701" y="5877"/>
                      <a:pt x="4569" y="6362"/>
                    </a:cubicBezTo>
                    <a:cubicBezTo>
                      <a:pt x="4436" y="6826"/>
                      <a:pt x="4326" y="7289"/>
                      <a:pt x="4260" y="7753"/>
                    </a:cubicBezTo>
                    <a:cubicBezTo>
                      <a:pt x="4238" y="7973"/>
                      <a:pt x="4215" y="8172"/>
                      <a:pt x="4215" y="8370"/>
                    </a:cubicBezTo>
                    <a:cubicBezTo>
                      <a:pt x="3995" y="8106"/>
                      <a:pt x="3752" y="7863"/>
                      <a:pt x="3487" y="7642"/>
                    </a:cubicBezTo>
                    <a:cubicBezTo>
                      <a:pt x="3155" y="7376"/>
                      <a:pt x="2747" y="7248"/>
                      <a:pt x="2331" y="7248"/>
                    </a:cubicBezTo>
                    <a:cubicBezTo>
                      <a:pt x="2194" y="7248"/>
                      <a:pt x="2056" y="7262"/>
                      <a:pt x="1920" y="7289"/>
                    </a:cubicBezTo>
                    <a:cubicBezTo>
                      <a:pt x="1346" y="7488"/>
                      <a:pt x="861" y="7885"/>
                      <a:pt x="596" y="8415"/>
                    </a:cubicBezTo>
                    <a:cubicBezTo>
                      <a:pt x="66" y="9297"/>
                      <a:pt x="0" y="10379"/>
                      <a:pt x="111" y="11372"/>
                    </a:cubicBezTo>
                    <a:cubicBezTo>
                      <a:pt x="243" y="12542"/>
                      <a:pt x="530" y="13667"/>
                      <a:pt x="949" y="14749"/>
                    </a:cubicBezTo>
                    <a:cubicBezTo>
                      <a:pt x="1104" y="15124"/>
                      <a:pt x="1258" y="15499"/>
                      <a:pt x="1435" y="15852"/>
                    </a:cubicBezTo>
                    <a:cubicBezTo>
                      <a:pt x="1611" y="16404"/>
                      <a:pt x="1810" y="16933"/>
                      <a:pt x="2031" y="17463"/>
                    </a:cubicBezTo>
                    <a:cubicBezTo>
                      <a:pt x="2163" y="17772"/>
                      <a:pt x="2295" y="18081"/>
                      <a:pt x="2450" y="18390"/>
                    </a:cubicBezTo>
                    <a:cubicBezTo>
                      <a:pt x="2560" y="18677"/>
                      <a:pt x="2715" y="18942"/>
                      <a:pt x="2913" y="19185"/>
                    </a:cubicBezTo>
                    <a:cubicBezTo>
                      <a:pt x="3225" y="19511"/>
                      <a:pt x="3689" y="19586"/>
                      <a:pt x="4138" y="19586"/>
                    </a:cubicBezTo>
                    <a:cubicBezTo>
                      <a:pt x="4325" y="19586"/>
                      <a:pt x="4510" y="19573"/>
                      <a:pt x="4679" y="19560"/>
                    </a:cubicBezTo>
                    <a:cubicBezTo>
                      <a:pt x="5893" y="19427"/>
                      <a:pt x="7062" y="19074"/>
                      <a:pt x="8166" y="18500"/>
                    </a:cubicBezTo>
                    <a:cubicBezTo>
                      <a:pt x="9314" y="17949"/>
                      <a:pt x="10417" y="17287"/>
                      <a:pt x="11454" y="16514"/>
                    </a:cubicBezTo>
                    <a:cubicBezTo>
                      <a:pt x="12447" y="15764"/>
                      <a:pt x="13639" y="14881"/>
                      <a:pt x="14103" y="13689"/>
                    </a:cubicBezTo>
                    <a:cubicBezTo>
                      <a:pt x="14434" y="12895"/>
                      <a:pt x="14345" y="12012"/>
                      <a:pt x="13882" y="11284"/>
                    </a:cubicBezTo>
                    <a:cubicBezTo>
                      <a:pt x="14345" y="10953"/>
                      <a:pt x="14765" y="10600"/>
                      <a:pt x="15162" y="10202"/>
                    </a:cubicBezTo>
                    <a:cubicBezTo>
                      <a:pt x="15758" y="9606"/>
                      <a:pt x="16398" y="8900"/>
                      <a:pt x="16663" y="8062"/>
                    </a:cubicBezTo>
                    <a:cubicBezTo>
                      <a:pt x="16950" y="7223"/>
                      <a:pt x="16596" y="6296"/>
                      <a:pt x="15824" y="5855"/>
                    </a:cubicBezTo>
                    <a:cubicBezTo>
                      <a:pt x="15542" y="5713"/>
                      <a:pt x="15217" y="5643"/>
                      <a:pt x="14895" y="5643"/>
                    </a:cubicBezTo>
                    <a:cubicBezTo>
                      <a:pt x="14814" y="5643"/>
                      <a:pt x="14734" y="5647"/>
                      <a:pt x="14654" y="5656"/>
                    </a:cubicBezTo>
                    <a:cubicBezTo>
                      <a:pt x="15096" y="4486"/>
                      <a:pt x="15294" y="3228"/>
                      <a:pt x="15206" y="1970"/>
                    </a:cubicBezTo>
                    <a:cubicBezTo>
                      <a:pt x="15118" y="1088"/>
                      <a:pt x="14698" y="205"/>
                      <a:pt x="13749" y="28"/>
                    </a:cubicBezTo>
                    <a:cubicBezTo>
                      <a:pt x="13638" y="9"/>
                      <a:pt x="13525" y="0"/>
                      <a:pt x="13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8" name="Google Shape;1308;p45"/>
              <p:cNvSpPr/>
              <p:nvPr/>
            </p:nvSpPr>
            <p:spPr>
              <a:xfrm>
                <a:off x="4088875" y="3123025"/>
                <a:ext cx="191225" cy="348900"/>
              </a:xfrm>
              <a:custGeom>
                <a:rect b="b" l="l" r="r" t="t"/>
                <a:pathLst>
                  <a:path extrusionOk="0" h="13956" w="7649">
                    <a:moveTo>
                      <a:pt x="6870" y="0"/>
                    </a:moveTo>
                    <a:cubicBezTo>
                      <a:pt x="6826" y="0"/>
                      <a:pt x="6780" y="20"/>
                      <a:pt x="6745" y="69"/>
                    </a:cubicBezTo>
                    <a:cubicBezTo>
                      <a:pt x="5222" y="2806"/>
                      <a:pt x="3655" y="5542"/>
                      <a:pt x="2287" y="8367"/>
                    </a:cubicBezTo>
                    <a:lnTo>
                      <a:pt x="2287" y="8147"/>
                    </a:lnTo>
                    <a:cubicBezTo>
                      <a:pt x="2287" y="7573"/>
                      <a:pt x="2287" y="6999"/>
                      <a:pt x="2221" y="6447"/>
                    </a:cubicBezTo>
                    <a:cubicBezTo>
                      <a:pt x="2155" y="5344"/>
                      <a:pt x="1978" y="4240"/>
                      <a:pt x="1691" y="3181"/>
                    </a:cubicBezTo>
                    <a:cubicBezTo>
                      <a:pt x="1683" y="3130"/>
                      <a:pt x="1645" y="3109"/>
                      <a:pt x="1605" y="3109"/>
                    </a:cubicBezTo>
                    <a:cubicBezTo>
                      <a:pt x="1539" y="3109"/>
                      <a:pt x="1465" y="3165"/>
                      <a:pt x="1493" y="3247"/>
                    </a:cubicBezTo>
                    <a:cubicBezTo>
                      <a:pt x="1713" y="4306"/>
                      <a:pt x="1868" y="5410"/>
                      <a:pt x="1912" y="6491"/>
                    </a:cubicBezTo>
                    <a:cubicBezTo>
                      <a:pt x="1934" y="7021"/>
                      <a:pt x="1934" y="7529"/>
                      <a:pt x="1912" y="8058"/>
                    </a:cubicBezTo>
                    <a:cubicBezTo>
                      <a:pt x="1912" y="8367"/>
                      <a:pt x="1868" y="8676"/>
                      <a:pt x="1868" y="8985"/>
                    </a:cubicBezTo>
                    <a:cubicBezTo>
                      <a:pt x="1691" y="9250"/>
                      <a:pt x="1537" y="9537"/>
                      <a:pt x="1404" y="9824"/>
                    </a:cubicBezTo>
                    <a:cubicBezTo>
                      <a:pt x="1368" y="9896"/>
                      <a:pt x="1421" y="9968"/>
                      <a:pt x="1489" y="9968"/>
                    </a:cubicBezTo>
                    <a:cubicBezTo>
                      <a:pt x="1504" y="9968"/>
                      <a:pt x="1521" y="9964"/>
                      <a:pt x="1537" y="9956"/>
                    </a:cubicBezTo>
                    <a:lnTo>
                      <a:pt x="1537" y="9956"/>
                    </a:lnTo>
                    <a:cubicBezTo>
                      <a:pt x="1426" y="10199"/>
                      <a:pt x="1316" y="10420"/>
                      <a:pt x="1206" y="10662"/>
                    </a:cubicBezTo>
                    <a:cubicBezTo>
                      <a:pt x="985" y="11170"/>
                      <a:pt x="764" y="11700"/>
                      <a:pt x="566" y="12207"/>
                    </a:cubicBezTo>
                    <a:cubicBezTo>
                      <a:pt x="323" y="12715"/>
                      <a:pt x="146" y="13245"/>
                      <a:pt x="14" y="13796"/>
                    </a:cubicBezTo>
                    <a:cubicBezTo>
                      <a:pt x="0" y="13893"/>
                      <a:pt x="73" y="13956"/>
                      <a:pt x="146" y="13956"/>
                    </a:cubicBezTo>
                    <a:cubicBezTo>
                      <a:pt x="189" y="13956"/>
                      <a:pt x="232" y="13934"/>
                      <a:pt x="257" y="13885"/>
                    </a:cubicBezTo>
                    <a:cubicBezTo>
                      <a:pt x="499" y="13465"/>
                      <a:pt x="698" y="13002"/>
                      <a:pt x="853" y="12538"/>
                    </a:cubicBezTo>
                    <a:cubicBezTo>
                      <a:pt x="1051" y="12075"/>
                      <a:pt x="1228" y="11633"/>
                      <a:pt x="1426" y="11170"/>
                    </a:cubicBezTo>
                    <a:cubicBezTo>
                      <a:pt x="1757" y="10376"/>
                      <a:pt x="2111" y="9603"/>
                      <a:pt x="2486" y="8853"/>
                    </a:cubicBezTo>
                    <a:cubicBezTo>
                      <a:pt x="2618" y="8676"/>
                      <a:pt x="2751" y="8478"/>
                      <a:pt x="2905" y="8301"/>
                    </a:cubicBezTo>
                    <a:cubicBezTo>
                      <a:pt x="3346" y="7749"/>
                      <a:pt x="3810" y="7220"/>
                      <a:pt x="4295" y="6690"/>
                    </a:cubicBezTo>
                    <a:cubicBezTo>
                      <a:pt x="5289" y="5653"/>
                      <a:pt x="6370" y="4704"/>
                      <a:pt x="7540" y="3887"/>
                    </a:cubicBezTo>
                    <a:cubicBezTo>
                      <a:pt x="7648" y="3851"/>
                      <a:pt x="7593" y="3710"/>
                      <a:pt x="7509" y="3710"/>
                    </a:cubicBezTo>
                    <a:cubicBezTo>
                      <a:pt x="7491" y="3710"/>
                      <a:pt x="7471" y="3717"/>
                      <a:pt x="7451" y="3733"/>
                    </a:cubicBezTo>
                    <a:cubicBezTo>
                      <a:pt x="6260" y="4527"/>
                      <a:pt x="5134" y="5454"/>
                      <a:pt x="4075" y="6447"/>
                    </a:cubicBezTo>
                    <a:cubicBezTo>
                      <a:pt x="3810" y="6712"/>
                      <a:pt x="3523" y="6999"/>
                      <a:pt x="3258" y="7286"/>
                    </a:cubicBezTo>
                    <a:cubicBezTo>
                      <a:pt x="3942" y="5895"/>
                      <a:pt x="4649" y="4527"/>
                      <a:pt x="5399" y="3159"/>
                    </a:cubicBezTo>
                    <a:cubicBezTo>
                      <a:pt x="5929" y="2166"/>
                      <a:pt x="6458" y="1195"/>
                      <a:pt x="7010" y="201"/>
                    </a:cubicBezTo>
                    <a:cubicBezTo>
                      <a:pt x="7055" y="96"/>
                      <a:pt x="6966" y="0"/>
                      <a:pt x="6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9" name="Google Shape;1309;p45"/>
              <p:cNvSpPr/>
              <p:nvPr/>
            </p:nvSpPr>
            <p:spPr>
              <a:xfrm>
                <a:off x="3712375" y="3289100"/>
                <a:ext cx="859625" cy="970125"/>
              </a:xfrm>
              <a:custGeom>
                <a:rect b="b" l="l" r="r" t="t"/>
                <a:pathLst>
                  <a:path extrusionOk="0" h="38805" w="34385">
                    <a:moveTo>
                      <a:pt x="27161" y="1"/>
                    </a:moveTo>
                    <a:cubicBezTo>
                      <a:pt x="26985" y="1"/>
                      <a:pt x="26810" y="16"/>
                      <a:pt x="26638" y="47"/>
                    </a:cubicBezTo>
                    <a:lnTo>
                      <a:pt x="23328" y="312"/>
                    </a:lnTo>
                    <a:cubicBezTo>
                      <a:pt x="21121" y="488"/>
                      <a:pt x="18892" y="687"/>
                      <a:pt x="16685" y="886"/>
                    </a:cubicBezTo>
                    <a:cubicBezTo>
                      <a:pt x="12249" y="1283"/>
                      <a:pt x="7813" y="1702"/>
                      <a:pt x="3377" y="2166"/>
                    </a:cubicBezTo>
                    <a:cubicBezTo>
                      <a:pt x="2296" y="2276"/>
                      <a:pt x="2340" y="2364"/>
                      <a:pt x="1258" y="2475"/>
                    </a:cubicBezTo>
                    <a:cubicBezTo>
                      <a:pt x="927" y="2497"/>
                      <a:pt x="0" y="11744"/>
                      <a:pt x="45" y="15893"/>
                    </a:cubicBezTo>
                    <a:cubicBezTo>
                      <a:pt x="67" y="20130"/>
                      <a:pt x="155" y="24345"/>
                      <a:pt x="265" y="28583"/>
                    </a:cubicBezTo>
                    <a:cubicBezTo>
                      <a:pt x="331" y="30701"/>
                      <a:pt x="398" y="32820"/>
                      <a:pt x="486" y="34939"/>
                    </a:cubicBezTo>
                    <a:cubicBezTo>
                      <a:pt x="486" y="35468"/>
                      <a:pt x="508" y="35998"/>
                      <a:pt x="530" y="36528"/>
                    </a:cubicBezTo>
                    <a:cubicBezTo>
                      <a:pt x="552" y="37013"/>
                      <a:pt x="486" y="37587"/>
                      <a:pt x="707" y="38029"/>
                    </a:cubicBezTo>
                    <a:cubicBezTo>
                      <a:pt x="925" y="38449"/>
                      <a:pt x="888" y="38805"/>
                      <a:pt x="1432" y="38805"/>
                    </a:cubicBezTo>
                    <a:cubicBezTo>
                      <a:pt x="1603" y="38805"/>
                      <a:pt x="1830" y="38770"/>
                      <a:pt x="2141" y="38691"/>
                    </a:cubicBezTo>
                    <a:cubicBezTo>
                      <a:pt x="2627" y="38580"/>
                      <a:pt x="3134" y="38536"/>
                      <a:pt x="3664" y="38492"/>
                    </a:cubicBezTo>
                    <a:cubicBezTo>
                      <a:pt x="7945" y="37962"/>
                      <a:pt x="12205" y="37322"/>
                      <a:pt x="16464" y="36572"/>
                    </a:cubicBezTo>
                    <a:cubicBezTo>
                      <a:pt x="20702" y="35822"/>
                      <a:pt x="24917" y="34961"/>
                      <a:pt x="29110" y="33990"/>
                    </a:cubicBezTo>
                    <a:cubicBezTo>
                      <a:pt x="30169" y="33747"/>
                      <a:pt x="31229" y="33504"/>
                      <a:pt x="32288" y="33239"/>
                    </a:cubicBezTo>
                    <a:cubicBezTo>
                      <a:pt x="32774" y="33151"/>
                      <a:pt x="33259" y="32997"/>
                      <a:pt x="33701" y="32776"/>
                    </a:cubicBezTo>
                    <a:cubicBezTo>
                      <a:pt x="34142" y="32489"/>
                      <a:pt x="34385" y="31981"/>
                      <a:pt x="34341" y="31474"/>
                    </a:cubicBezTo>
                    <a:cubicBezTo>
                      <a:pt x="34252" y="29444"/>
                      <a:pt x="33612" y="27479"/>
                      <a:pt x="33149" y="25515"/>
                    </a:cubicBezTo>
                    <a:cubicBezTo>
                      <a:pt x="32244" y="21498"/>
                      <a:pt x="31560" y="17416"/>
                      <a:pt x="30964" y="13355"/>
                    </a:cubicBezTo>
                    <a:cubicBezTo>
                      <a:pt x="30655" y="11302"/>
                      <a:pt x="30368" y="9272"/>
                      <a:pt x="30081" y="7220"/>
                    </a:cubicBezTo>
                    <a:cubicBezTo>
                      <a:pt x="29927" y="6204"/>
                      <a:pt x="29794" y="5189"/>
                      <a:pt x="29640" y="4196"/>
                    </a:cubicBezTo>
                    <a:cubicBezTo>
                      <a:pt x="29552" y="3666"/>
                      <a:pt x="29485" y="3159"/>
                      <a:pt x="29397" y="2651"/>
                    </a:cubicBezTo>
                    <a:cubicBezTo>
                      <a:pt x="29353" y="2166"/>
                      <a:pt x="29265" y="1702"/>
                      <a:pt x="29132" y="1239"/>
                    </a:cubicBezTo>
                    <a:cubicBezTo>
                      <a:pt x="29000" y="709"/>
                      <a:pt x="28625" y="312"/>
                      <a:pt x="28117" y="135"/>
                    </a:cubicBezTo>
                    <a:cubicBezTo>
                      <a:pt x="27803" y="50"/>
                      <a:pt x="27481" y="1"/>
                      <a:pt x="271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0" name="Google Shape;1310;p45"/>
              <p:cNvSpPr/>
              <p:nvPr/>
            </p:nvSpPr>
            <p:spPr>
              <a:xfrm>
                <a:off x="3563400" y="3348025"/>
                <a:ext cx="189825" cy="911050"/>
              </a:xfrm>
              <a:custGeom>
                <a:rect b="b" l="l" r="r" t="t"/>
                <a:pathLst>
                  <a:path extrusionOk="0" h="36442" w="7593">
                    <a:moveTo>
                      <a:pt x="6854" y="1"/>
                    </a:moveTo>
                    <a:cubicBezTo>
                      <a:pt x="6113" y="1"/>
                      <a:pt x="5017" y="129"/>
                      <a:pt x="4944" y="449"/>
                    </a:cubicBezTo>
                    <a:cubicBezTo>
                      <a:pt x="3311" y="7820"/>
                      <a:pt x="1435" y="21216"/>
                      <a:pt x="1038" y="23842"/>
                    </a:cubicBezTo>
                    <a:cubicBezTo>
                      <a:pt x="861" y="25144"/>
                      <a:pt x="685" y="26446"/>
                      <a:pt x="508" y="27749"/>
                    </a:cubicBezTo>
                    <a:cubicBezTo>
                      <a:pt x="376" y="28940"/>
                      <a:pt x="1" y="30419"/>
                      <a:pt x="773" y="31368"/>
                    </a:cubicBezTo>
                    <a:cubicBezTo>
                      <a:pt x="1192" y="31854"/>
                      <a:pt x="1656" y="32295"/>
                      <a:pt x="2141" y="32692"/>
                    </a:cubicBezTo>
                    <a:cubicBezTo>
                      <a:pt x="2627" y="33111"/>
                      <a:pt x="3112" y="33531"/>
                      <a:pt x="3620" y="33906"/>
                    </a:cubicBezTo>
                    <a:cubicBezTo>
                      <a:pt x="4613" y="34700"/>
                      <a:pt x="5650" y="35429"/>
                      <a:pt x="6688" y="36157"/>
                    </a:cubicBezTo>
                    <a:cubicBezTo>
                      <a:pt x="6843" y="36268"/>
                      <a:pt x="7083" y="36441"/>
                      <a:pt x="7269" y="36441"/>
                    </a:cubicBezTo>
                    <a:cubicBezTo>
                      <a:pt x="7451" y="36441"/>
                      <a:pt x="7581" y="36274"/>
                      <a:pt x="7526" y="35716"/>
                    </a:cubicBezTo>
                    <a:cubicBezTo>
                      <a:pt x="7129" y="31147"/>
                      <a:pt x="7526" y="26557"/>
                      <a:pt x="7526" y="21988"/>
                    </a:cubicBezTo>
                    <a:cubicBezTo>
                      <a:pt x="7526" y="17420"/>
                      <a:pt x="7526" y="12918"/>
                      <a:pt x="7526" y="8394"/>
                    </a:cubicBezTo>
                    <a:cubicBezTo>
                      <a:pt x="7526" y="5811"/>
                      <a:pt x="7593" y="2656"/>
                      <a:pt x="7526" y="95"/>
                    </a:cubicBezTo>
                    <a:cubicBezTo>
                      <a:pt x="7526" y="35"/>
                      <a:pt x="7238" y="1"/>
                      <a:pt x="68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1" name="Google Shape;1311;p45"/>
              <p:cNvSpPr/>
              <p:nvPr/>
            </p:nvSpPr>
            <p:spPr>
              <a:xfrm>
                <a:off x="3828800" y="3359225"/>
                <a:ext cx="118075" cy="116150"/>
              </a:xfrm>
              <a:custGeom>
                <a:rect b="b" l="l" r="r" t="t"/>
                <a:pathLst>
                  <a:path extrusionOk="0" h="4646" w="4723">
                    <a:moveTo>
                      <a:pt x="2715" y="1"/>
                    </a:moveTo>
                    <a:cubicBezTo>
                      <a:pt x="2097" y="23"/>
                      <a:pt x="1457" y="111"/>
                      <a:pt x="861" y="265"/>
                    </a:cubicBezTo>
                    <a:cubicBezTo>
                      <a:pt x="464" y="332"/>
                      <a:pt x="155" y="619"/>
                      <a:pt x="88" y="1016"/>
                    </a:cubicBezTo>
                    <a:cubicBezTo>
                      <a:pt x="22" y="1347"/>
                      <a:pt x="0" y="1700"/>
                      <a:pt x="22" y="2031"/>
                    </a:cubicBezTo>
                    <a:cubicBezTo>
                      <a:pt x="44" y="2384"/>
                      <a:pt x="66" y="2715"/>
                      <a:pt x="155" y="3046"/>
                    </a:cubicBezTo>
                    <a:cubicBezTo>
                      <a:pt x="177" y="3201"/>
                      <a:pt x="221" y="3355"/>
                      <a:pt x="265" y="3510"/>
                    </a:cubicBezTo>
                    <a:cubicBezTo>
                      <a:pt x="287" y="3576"/>
                      <a:pt x="331" y="3664"/>
                      <a:pt x="353" y="3730"/>
                    </a:cubicBezTo>
                    <a:cubicBezTo>
                      <a:pt x="375" y="3774"/>
                      <a:pt x="397" y="3819"/>
                      <a:pt x="419" y="3863"/>
                    </a:cubicBezTo>
                    <a:cubicBezTo>
                      <a:pt x="419" y="3862"/>
                      <a:pt x="420" y="3861"/>
                      <a:pt x="420" y="3861"/>
                    </a:cubicBezTo>
                    <a:cubicBezTo>
                      <a:pt x="425" y="3861"/>
                      <a:pt x="468" y="3987"/>
                      <a:pt x="468" y="3987"/>
                    </a:cubicBezTo>
                    <a:cubicBezTo>
                      <a:pt x="468" y="3987"/>
                      <a:pt x="467" y="3983"/>
                      <a:pt x="464" y="3973"/>
                    </a:cubicBezTo>
                    <a:lnTo>
                      <a:pt x="464" y="3973"/>
                    </a:lnTo>
                    <a:cubicBezTo>
                      <a:pt x="530" y="4150"/>
                      <a:pt x="684" y="4282"/>
                      <a:pt x="861" y="4348"/>
                    </a:cubicBezTo>
                    <a:lnTo>
                      <a:pt x="927" y="4392"/>
                    </a:lnTo>
                    <a:cubicBezTo>
                      <a:pt x="1244" y="4608"/>
                      <a:pt x="1654" y="4646"/>
                      <a:pt x="2055" y="4646"/>
                    </a:cubicBezTo>
                    <a:cubicBezTo>
                      <a:pt x="2268" y="4646"/>
                      <a:pt x="2479" y="4635"/>
                      <a:pt x="2671" y="4635"/>
                    </a:cubicBezTo>
                    <a:cubicBezTo>
                      <a:pt x="2980" y="4635"/>
                      <a:pt x="3288" y="4613"/>
                      <a:pt x="3575" y="4613"/>
                    </a:cubicBezTo>
                    <a:cubicBezTo>
                      <a:pt x="3599" y="4615"/>
                      <a:pt x="3623" y="4616"/>
                      <a:pt x="3647" y="4616"/>
                    </a:cubicBezTo>
                    <a:cubicBezTo>
                      <a:pt x="3953" y="4616"/>
                      <a:pt x="4252" y="4484"/>
                      <a:pt x="4436" y="4238"/>
                    </a:cubicBezTo>
                    <a:cubicBezTo>
                      <a:pt x="4635" y="3973"/>
                      <a:pt x="4635" y="3554"/>
                      <a:pt x="4657" y="3245"/>
                    </a:cubicBezTo>
                    <a:cubicBezTo>
                      <a:pt x="4679" y="2936"/>
                      <a:pt x="4679" y="2671"/>
                      <a:pt x="4701" y="2362"/>
                    </a:cubicBezTo>
                    <a:cubicBezTo>
                      <a:pt x="4701" y="2075"/>
                      <a:pt x="4701" y="1744"/>
                      <a:pt x="4701" y="1457"/>
                    </a:cubicBezTo>
                    <a:cubicBezTo>
                      <a:pt x="4723" y="1148"/>
                      <a:pt x="4701" y="839"/>
                      <a:pt x="4591" y="552"/>
                    </a:cubicBezTo>
                    <a:cubicBezTo>
                      <a:pt x="4414" y="155"/>
                      <a:pt x="4039" y="67"/>
                      <a:pt x="3620" y="45"/>
                    </a:cubicBezTo>
                    <a:cubicBezTo>
                      <a:pt x="3333" y="1"/>
                      <a:pt x="3024" y="1"/>
                      <a:pt x="27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2" name="Google Shape;1312;p45"/>
              <p:cNvSpPr/>
              <p:nvPr/>
            </p:nvSpPr>
            <p:spPr>
              <a:xfrm>
                <a:off x="4249775" y="3325375"/>
                <a:ext cx="119200" cy="123400"/>
              </a:xfrm>
              <a:custGeom>
                <a:rect b="b" l="l" r="r" t="t"/>
                <a:pathLst>
                  <a:path extrusionOk="0" h="4936" w="4768">
                    <a:moveTo>
                      <a:pt x="2856" y="0"/>
                    </a:moveTo>
                    <a:cubicBezTo>
                      <a:pt x="2646" y="0"/>
                      <a:pt x="2436" y="25"/>
                      <a:pt x="2229" y="75"/>
                    </a:cubicBezTo>
                    <a:cubicBezTo>
                      <a:pt x="1611" y="185"/>
                      <a:pt x="1015" y="295"/>
                      <a:pt x="397" y="406"/>
                    </a:cubicBezTo>
                    <a:cubicBezTo>
                      <a:pt x="155" y="494"/>
                      <a:pt x="0" y="715"/>
                      <a:pt x="0" y="957"/>
                    </a:cubicBezTo>
                    <a:cubicBezTo>
                      <a:pt x="66" y="1509"/>
                      <a:pt x="133" y="2105"/>
                      <a:pt x="221" y="2657"/>
                    </a:cubicBezTo>
                    <a:lnTo>
                      <a:pt x="221" y="2745"/>
                    </a:lnTo>
                    <a:cubicBezTo>
                      <a:pt x="265" y="2988"/>
                      <a:pt x="287" y="3253"/>
                      <a:pt x="331" y="3495"/>
                    </a:cubicBezTo>
                    <a:cubicBezTo>
                      <a:pt x="375" y="3760"/>
                      <a:pt x="419" y="4003"/>
                      <a:pt x="486" y="4246"/>
                    </a:cubicBezTo>
                    <a:cubicBezTo>
                      <a:pt x="552" y="4466"/>
                      <a:pt x="684" y="4665"/>
                      <a:pt x="883" y="4775"/>
                    </a:cubicBezTo>
                    <a:cubicBezTo>
                      <a:pt x="1049" y="4886"/>
                      <a:pt x="1247" y="4935"/>
                      <a:pt x="1449" y="4935"/>
                    </a:cubicBezTo>
                    <a:cubicBezTo>
                      <a:pt x="1488" y="4935"/>
                      <a:pt x="1528" y="4933"/>
                      <a:pt x="1567" y="4930"/>
                    </a:cubicBezTo>
                    <a:cubicBezTo>
                      <a:pt x="2119" y="4930"/>
                      <a:pt x="2671" y="4930"/>
                      <a:pt x="3222" y="4908"/>
                    </a:cubicBezTo>
                    <a:cubicBezTo>
                      <a:pt x="3244" y="4909"/>
                      <a:pt x="3267" y="4909"/>
                      <a:pt x="3289" y="4909"/>
                    </a:cubicBezTo>
                    <a:cubicBezTo>
                      <a:pt x="3750" y="4909"/>
                      <a:pt x="4184" y="4690"/>
                      <a:pt x="4458" y="4290"/>
                    </a:cubicBezTo>
                    <a:cubicBezTo>
                      <a:pt x="4745" y="3826"/>
                      <a:pt x="4745" y="3253"/>
                      <a:pt x="4745" y="2723"/>
                    </a:cubicBezTo>
                    <a:cubicBezTo>
                      <a:pt x="4767" y="2259"/>
                      <a:pt x="4723" y="1796"/>
                      <a:pt x="4657" y="1355"/>
                    </a:cubicBezTo>
                    <a:cubicBezTo>
                      <a:pt x="4569" y="869"/>
                      <a:pt x="4282" y="472"/>
                      <a:pt x="3884" y="207"/>
                    </a:cubicBezTo>
                    <a:cubicBezTo>
                      <a:pt x="3553" y="69"/>
                      <a:pt x="3205" y="0"/>
                      <a:pt x="28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3" name="Google Shape;1313;p45"/>
              <p:cNvSpPr/>
              <p:nvPr/>
            </p:nvSpPr>
            <p:spPr>
              <a:xfrm>
                <a:off x="3776375" y="2916150"/>
                <a:ext cx="573825" cy="521275"/>
              </a:xfrm>
              <a:custGeom>
                <a:rect b="b" l="l" r="r" t="t"/>
                <a:pathLst>
                  <a:path extrusionOk="0" h="20851" w="22953">
                    <a:moveTo>
                      <a:pt x="10599" y="1"/>
                    </a:moveTo>
                    <a:cubicBezTo>
                      <a:pt x="10531" y="1"/>
                      <a:pt x="10463" y="1"/>
                      <a:pt x="10395" y="2"/>
                    </a:cubicBezTo>
                    <a:cubicBezTo>
                      <a:pt x="10343" y="1"/>
                      <a:pt x="10291" y="1"/>
                      <a:pt x="10238" y="1"/>
                    </a:cubicBezTo>
                    <a:cubicBezTo>
                      <a:pt x="8307" y="1"/>
                      <a:pt x="6419" y="398"/>
                      <a:pt x="4657" y="1171"/>
                    </a:cubicBezTo>
                    <a:cubicBezTo>
                      <a:pt x="3223" y="1811"/>
                      <a:pt x="1965" y="2827"/>
                      <a:pt x="1060" y="4107"/>
                    </a:cubicBezTo>
                    <a:cubicBezTo>
                      <a:pt x="89" y="5585"/>
                      <a:pt x="1" y="7241"/>
                      <a:pt x="265" y="8852"/>
                    </a:cubicBezTo>
                    <a:cubicBezTo>
                      <a:pt x="574" y="10595"/>
                      <a:pt x="1126" y="12317"/>
                      <a:pt x="1634" y="14016"/>
                    </a:cubicBezTo>
                    <a:cubicBezTo>
                      <a:pt x="1876" y="14877"/>
                      <a:pt x="2119" y="15759"/>
                      <a:pt x="2318" y="16620"/>
                    </a:cubicBezTo>
                    <a:cubicBezTo>
                      <a:pt x="2539" y="17503"/>
                      <a:pt x="2693" y="18386"/>
                      <a:pt x="2803" y="19268"/>
                    </a:cubicBezTo>
                    <a:cubicBezTo>
                      <a:pt x="2825" y="19600"/>
                      <a:pt x="2847" y="19931"/>
                      <a:pt x="2847" y="20262"/>
                    </a:cubicBezTo>
                    <a:cubicBezTo>
                      <a:pt x="2803" y="20306"/>
                      <a:pt x="2803" y="20372"/>
                      <a:pt x="2803" y="20438"/>
                    </a:cubicBezTo>
                    <a:cubicBezTo>
                      <a:pt x="2803" y="20681"/>
                      <a:pt x="3024" y="20813"/>
                      <a:pt x="3289" y="20835"/>
                    </a:cubicBezTo>
                    <a:cubicBezTo>
                      <a:pt x="3420" y="20845"/>
                      <a:pt x="3551" y="20850"/>
                      <a:pt x="3682" y="20850"/>
                    </a:cubicBezTo>
                    <a:cubicBezTo>
                      <a:pt x="4410" y="20850"/>
                      <a:pt x="5131" y="20697"/>
                      <a:pt x="5805" y="20416"/>
                    </a:cubicBezTo>
                    <a:cubicBezTo>
                      <a:pt x="6114" y="20306"/>
                      <a:pt x="6334" y="19997"/>
                      <a:pt x="6334" y="19666"/>
                    </a:cubicBezTo>
                    <a:cubicBezTo>
                      <a:pt x="6312" y="19291"/>
                      <a:pt x="6268" y="18937"/>
                      <a:pt x="6224" y="18584"/>
                    </a:cubicBezTo>
                    <a:cubicBezTo>
                      <a:pt x="5981" y="17150"/>
                      <a:pt x="5672" y="15715"/>
                      <a:pt x="5297" y="14303"/>
                    </a:cubicBezTo>
                    <a:cubicBezTo>
                      <a:pt x="4878" y="12912"/>
                      <a:pt x="4569" y="11478"/>
                      <a:pt x="4348" y="10043"/>
                    </a:cubicBezTo>
                    <a:cubicBezTo>
                      <a:pt x="4238" y="9315"/>
                      <a:pt x="2693" y="4989"/>
                      <a:pt x="6952" y="3136"/>
                    </a:cubicBezTo>
                    <a:cubicBezTo>
                      <a:pt x="7973" y="2694"/>
                      <a:pt x="9593" y="2368"/>
                      <a:pt x="11304" y="2368"/>
                    </a:cubicBezTo>
                    <a:cubicBezTo>
                      <a:pt x="12072" y="2368"/>
                      <a:pt x="12859" y="2434"/>
                      <a:pt x="13617" y="2584"/>
                    </a:cubicBezTo>
                    <a:cubicBezTo>
                      <a:pt x="21783" y="4217"/>
                      <a:pt x="19223" y="14325"/>
                      <a:pt x="19907" y="18319"/>
                    </a:cubicBezTo>
                    <a:cubicBezTo>
                      <a:pt x="19973" y="18695"/>
                      <a:pt x="20128" y="19048"/>
                      <a:pt x="20194" y="19423"/>
                    </a:cubicBezTo>
                    <a:cubicBezTo>
                      <a:pt x="20230" y="19601"/>
                      <a:pt x="20380" y="19707"/>
                      <a:pt x="20541" y="19707"/>
                    </a:cubicBezTo>
                    <a:cubicBezTo>
                      <a:pt x="20579" y="19707"/>
                      <a:pt x="20619" y="19701"/>
                      <a:pt x="20658" y="19688"/>
                    </a:cubicBezTo>
                    <a:cubicBezTo>
                      <a:pt x="21386" y="19533"/>
                      <a:pt x="22092" y="19313"/>
                      <a:pt x="22754" y="19048"/>
                    </a:cubicBezTo>
                    <a:cubicBezTo>
                      <a:pt x="22865" y="18982"/>
                      <a:pt x="22953" y="18871"/>
                      <a:pt x="22953" y="18739"/>
                    </a:cubicBezTo>
                    <a:cubicBezTo>
                      <a:pt x="22931" y="16951"/>
                      <a:pt x="22931" y="15119"/>
                      <a:pt x="22754" y="13288"/>
                    </a:cubicBezTo>
                    <a:cubicBezTo>
                      <a:pt x="22622" y="11500"/>
                      <a:pt x="22379" y="9734"/>
                      <a:pt x="22004" y="7991"/>
                    </a:cubicBezTo>
                    <a:cubicBezTo>
                      <a:pt x="21717" y="6446"/>
                      <a:pt x="21099" y="4989"/>
                      <a:pt x="20194" y="3709"/>
                    </a:cubicBezTo>
                    <a:cubicBezTo>
                      <a:pt x="19113" y="2363"/>
                      <a:pt x="17656" y="1370"/>
                      <a:pt x="16023" y="862"/>
                    </a:cubicBezTo>
                    <a:cubicBezTo>
                      <a:pt x="14257" y="288"/>
                      <a:pt x="12429" y="1"/>
                      <a:pt x="105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4" name="Google Shape;1314;p45"/>
              <p:cNvSpPr/>
              <p:nvPr/>
            </p:nvSpPr>
            <p:spPr>
              <a:xfrm>
                <a:off x="4444525" y="3848075"/>
                <a:ext cx="25" cy="25"/>
              </a:xfrm>
              <a:custGeom>
                <a:rect b="b" l="l" r="r" t="t"/>
                <a:pathLst>
                  <a:path extrusionOk="0" fill="none" h="1" w="1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5" name="Google Shape;1315;p45"/>
              <p:cNvSpPr/>
              <p:nvPr/>
            </p:nvSpPr>
            <p:spPr>
              <a:xfrm>
                <a:off x="4240375" y="3762000"/>
                <a:ext cx="25" cy="25"/>
              </a:xfrm>
              <a:custGeom>
                <a:rect b="b" l="l" r="r" t="t"/>
                <a:pathLst>
                  <a:path extrusionOk="0" h="1" w="1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70532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6" name="Google Shape;1316;p45"/>
              <p:cNvSpPr/>
              <p:nvPr/>
            </p:nvSpPr>
            <p:spPr>
              <a:xfrm>
                <a:off x="4239825" y="3762000"/>
                <a:ext cx="25" cy="25"/>
              </a:xfrm>
              <a:custGeom>
                <a:rect b="b" l="l" r="r" t="t"/>
                <a:pathLst>
                  <a:path extrusionOk="0" h="1" w="1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70532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317" name="Google Shape;1317;p45"/>
              <p:cNvGrpSpPr/>
              <p:nvPr/>
            </p:nvGrpSpPr>
            <p:grpSpPr>
              <a:xfrm>
                <a:off x="3912650" y="3466100"/>
                <a:ext cx="494375" cy="615325"/>
                <a:chOff x="3912650" y="3466100"/>
                <a:chExt cx="494375" cy="615325"/>
              </a:xfrm>
            </p:grpSpPr>
            <p:sp>
              <p:nvSpPr>
                <p:cNvPr id="1318" name="Google Shape;1318;p45"/>
                <p:cNvSpPr/>
                <p:nvPr/>
              </p:nvSpPr>
              <p:spPr>
                <a:xfrm>
                  <a:off x="4023000" y="3470400"/>
                  <a:ext cx="95475" cy="116200"/>
                </a:xfrm>
                <a:custGeom>
                  <a:rect b="b" l="l" r="r" t="t"/>
                  <a:pathLst>
                    <a:path extrusionOk="0" h="4648" w="3819">
                      <a:moveTo>
                        <a:pt x="3243" y="0"/>
                      </a:moveTo>
                      <a:cubicBezTo>
                        <a:pt x="3096" y="0"/>
                        <a:pt x="2950" y="72"/>
                        <a:pt x="2870" y="210"/>
                      </a:cubicBezTo>
                      <a:cubicBezTo>
                        <a:pt x="2715" y="519"/>
                        <a:pt x="2803" y="850"/>
                        <a:pt x="2825" y="1181"/>
                      </a:cubicBezTo>
                      <a:cubicBezTo>
                        <a:pt x="2825" y="1512"/>
                        <a:pt x="2848" y="1799"/>
                        <a:pt x="2848" y="2086"/>
                      </a:cubicBezTo>
                      <a:lnTo>
                        <a:pt x="2848" y="2704"/>
                      </a:lnTo>
                      <a:cubicBezTo>
                        <a:pt x="2649" y="2417"/>
                        <a:pt x="2428" y="2108"/>
                        <a:pt x="2230" y="1821"/>
                      </a:cubicBezTo>
                      <a:cubicBezTo>
                        <a:pt x="1810" y="1270"/>
                        <a:pt x="1391" y="696"/>
                        <a:pt x="795" y="343"/>
                      </a:cubicBezTo>
                      <a:cubicBezTo>
                        <a:pt x="722" y="309"/>
                        <a:pt x="647" y="293"/>
                        <a:pt x="575" y="293"/>
                      </a:cubicBezTo>
                      <a:cubicBezTo>
                        <a:pt x="317" y="293"/>
                        <a:pt x="89" y="491"/>
                        <a:pt x="89" y="784"/>
                      </a:cubicBezTo>
                      <a:cubicBezTo>
                        <a:pt x="1" y="1910"/>
                        <a:pt x="1" y="3057"/>
                        <a:pt x="89" y="4183"/>
                      </a:cubicBezTo>
                      <a:cubicBezTo>
                        <a:pt x="89" y="4455"/>
                        <a:pt x="308" y="4648"/>
                        <a:pt x="556" y="4648"/>
                      </a:cubicBezTo>
                      <a:cubicBezTo>
                        <a:pt x="570" y="4648"/>
                        <a:pt x="583" y="4647"/>
                        <a:pt x="596" y="4646"/>
                      </a:cubicBezTo>
                      <a:cubicBezTo>
                        <a:pt x="861" y="4646"/>
                        <a:pt x="1060" y="4426"/>
                        <a:pt x="1060" y="4183"/>
                      </a:cubicBezTo>
                      <a:cubicBezTo>
                        <a:pt x="994" y="3366"/>
                        <a:pt x="972" y="2550"/>
                        <a:pt x="994" y="1755"/>
                      </a:cubicBezTo>
                      <a:lnTo>
                        <a:pt x="994" y="1755"/>
                      </a:lnTo>
                      <a:cubicBezTo>
                        <a:pt x="1236" y="2020"/>
                        <a:pt x="1435" y="2329"/>
                        <a:pt x="1656" y="2616"/>
                      </a:cubicBezTo>
                      <a:lnTo>
                        <a:pt x="2340" y="3587"/>
                      </a:lnTo>
                      <a:cubicBezTo>
                        <a:pt x="2539" y="3918"/>
                        <a:pt x="2848" y="4205"/>
                        <a:pt x="3201" y="4359"/>
                      </a:cubicBezTo>
                      <a:cubicBezTo>
                        <a:pt x="3249" y="4380"/>
                        <a:pt x="3297" y="4389"/>
                        <a:pt x="3343" y="4389"/>
                      </a:cubicBezTo>
                      <a:cubicBezTo>
                        <a:pt x="3593" y="4389"/>
                        <a:pt x="3797" y="4119"/>
                        <a:pt x="3797" y="3896"/>
                      </a:cubicBezTo>
                      <a:cubicBezTo>
                        <a:pt x="3819" y="3278"/>
                        <a:pt x="3819" y="2682"/>
                        <a:pt x="3819" y="2086"/>
                      </a:cubicBezTo>
                      <a:cubicBezTo>
                        <a:pt x="3797" y="1777"/>
                        <a:pt x="3774" y="1490"/>
                        <a:pt x="3752" y="1203"/>
                      </a:cubicBezTo>
                      <a:cubicBezTo>
                        <a:pt x="3752" y="872"/>
                        <a:pt x="3774" y="453"/>
                        <a:pt x="3598" y="188"/>
                      </a:cubicBezTo>
                      <a:cubicBezTo>
                        <a:pt x="3513" y="61"/>
                        <a:pt x="3378" y="0"/>
                        <a:pt x="32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19" name="Google Shape;1319;p45"/>
                <p:cNvSpPr/>
                <p:nvPr/>
              </p:nvSpPr>
              <p:spPr>
                <a:xfrm>
                  <a:off x="4128925" y="3466100"/>
                  <a:ext cx="116650" cy="108375"/>
                </a:xfrm>
                <a:custGeom>
                  <a:rect b="b" l="l" r="r" t="t"/>
                  <a:pathLst>
                    <a:path extrusionOk="0" h="4335" w="4666">
                      <a:moveTo>
                        <a:pt x="2024" y="950"/>
                      </a:moveTo>
                      <a:cubicBezTo>
                        <a:pt x="2114" y="950"/>
                        <a:pt x="2201" y="990"/>
                        <a:pt x="2274" y="1044"/>
                      </a:cubicBezTo>
                      <a:cubicBezTo>
                        <a:pt x="2429" y="1155"/>
                        <a:pt x="2539" y="1309"/>
                        <a:pt x="2583" y="1486"/>
                      </a:cubicBezTo>
                      <a:cubicBezTo>
                        <a:pt x="2510" y="1495"/>
                        <a:pt x="2437" y="1500"/>
                        <a:pt x="2364" y="1500"/>
                      </a:cubicBezTo>
                      <a:cubicBezTo>
                        <a:pt x="2260" y="1500"/>
                        <a:pt x="2157" y="1490"/>
                        <a:pt x="2053" y="1464"/>
                      </a:cubicBezTo>
                      <a:cubicBezTo>
                        <a:pt x="1921" y="1464"/>
                        <a:pt x="1789" y="1397"/>
                        <a:pt x="1700" y="1309"/>
                      </a:cubicBezTo>
                      <a:lnTo>
                        <a:pt x="1700" y="1287"/>
                      </a:lnTo>
                      <a:lnTo>
                        <a:pt x="1700" y="1243"/>
                      </a:lnTo>
                      <a:lnTo>
                        <a:pt x="1678" y="1221"/>
                      </a:lnTo>
                      <a:lnTo>
                        <a:pt x="1678" y="1177"/>
                      </a:lnTo>
                      <a:lnTo>
                        <a:pt x="1678" y="1133"/>
                      </a:lnTo>
                      <a:lnTo>
                        <a:pt x="1722" y="1066"/>
                      </a:lnTo>
                      <a:lnTo>
                        <a:pt x="1744" y="1022"/>
                      </a:lnTo>
                      <a:lnTo>
                        <a:pt x="1766" y="1000"/>
                      </a:lnTo>
                      <a:cubicBezTo>
                        <a:pt x="1766" y="1000"/>
                        <a:pt x="1789" y="978"/>
                        <a:pt x="1789" y="978"/>
                      </a:cubicBezTo>
                      <a:lnTo>
                        <a:pt x="1877" y="956"/>
                      </a:lnTo>
                      <a:lnTo>
                        <a:pt x="1965" y="956"/>
                      </a:lnTo>
                      <a:cubicBezTo>
                        <a:pt x="1985" y="952"/>
                        <a:pt x="2004" y="950"/>
                        <a:pt x="2024" y="950"/>
                      </a:cubicBezTo>
                      <a:close/>
                      <a:moveTo>
                        <a:pt x="1082" y="1861"/>
                      </a:moveTo>
                      <a:cubicBezTo>
                        <a:pt x="1410" y="2188"/>
                        <a:pt x="1871" y="2381"/>
                        <a:pt x="2335" y="2381"/>
                      </a:cubicBezTo>
                      <a:cubicBezTo>
                        <a:pt x="2403" y="2381"/>
                        <a:pt x="2471" y="2377"/>
                        <a:pt x="2539" y="2369"/>
                      </a:cubicBezTo>
                      <a:lnTo>
                        <a:pt x="2539" y="2369"/>
                      </a:lnTo>
                      <a:cubicBezTo>
                        <a:pt x="2473" y="2611"/>
                        <a:pt x="2362" y="2832"/>
                        <a:pt x="2230" y="3053"/>
                      </a:cubicBezTo>
                      <a:lnTo>
                        <a:pt x="2230" y="3031"/>
                      </a:lnTo>
                      <a:cubicBezTo>
                        <a:pt x="2120" y="3163"/>
                        <a:pt x="1987" y="3273"/>
                        <a:pt x="1855" y="3362"/>
                      </a:cubicBezTo>
                      <a:cubicBezTo>
                        <a:pt x="1795" y="3381"/>
                        <a:pt x="1731" y="3392"/>
                        <a:pt x="1667" y="3392"/>
                      </a:cubicBezTo>
                      <a:cubicBezTo>
                        <a:pt x="1588" y="3392"/>
                        <a:pt x="1508" y="3376"/>
                        <a:pt x="1435" y="3340"/>
                      </a:cubicBezTo>
                      <a:cubicBezTo>
                        <a:pt x="1325" y="3273"/>
                        <a:pt x="1215" y="3163"/>
                        <a:pt x="1149" y="3053"/>
                      </a:cubicBezTo>
                      <a:cubicBezTo>
                        <a:pt x="1038" y="2876"/>
                        <a:pt x="994" y="2677"/>
                        <a:pt x="994" y="2479"/>
                      </a:cubicBezTo>
                      <a:cubicBezTo>
                        <a:pt x="994" y="2280"/>
                        <a:pt x="1016" y="2060"/>
                        <a:pt x="1082" y="1861"/>
                      </a:cubicBezTo>
                      <a:close/>
                      <a:moveTo>
                        <a:pt x="2011" y="0"/>
                      </a:moveTo>
                      <a:cubicBezTo>
                        <a:pt x="1966" y="0"/>
                        <a:pt x="1922" y="3"/>
                        <a:pt x="1877" y="7"/>
                      </a:cubicBezTo>
                      <a:cubicBezTo>
                        <a:pt x="1849" y="5"/>
                        <a:pt x="1821" y="4"/>
                        <a:pt x="1794" y="4"/>
                      </a:cubicBezTo>
                      <a:cubicBezTo>
                        <a:pt x="1491" y="4"/>
                        <a:pt x="1193" y="114"/>
                        <a:pt x="950" y="316"/>
                      </a:cubicBezTo>
                      <a:cubicBezTo>
                        <a:pt x="464" y="780"/>
                        <a:pt x="155" y="1397"/>
                        <a:pt x="89" y="2082"/>
                      </a:cubicBezTo>
                      <a:cubicBezTo>
                        <a:pt x="1" y="2766"/>
                        <a:pt x="133" y="3516"/>
                        <a:pt x="685" y="3958"/>
                      </a:cubicBezTo>
                      <a:cubicBezTo>
                        <a:pt x="970" y="4207"/>
                        <a:pt x="1325" y="4335"/>
                        <a:pt x="1677" y="4335"/>
                      </a:cubicBezTo>
                      <a:cubicBezTo>
                        <a:pt x="1981" y="4335"/>
                        <a:pt x="2284" y="4240"/>
                        <a:pt x="2539" y="4046"/>
                      </a:cubicBezTo>
                      <a:cubicBezTo>
                        <a:pt x="3113" y="3582"/>
                        <a:pt x="3466" y="2898"/>
                        <a:pt x="3554" y="2170"/>
                      </a:cubicBezTo>
                      <a:cubicBezTo>
                        <a:pt x="4040" y="1971"/>
                        <a:pt x="4481" y="1618"/>
                        <a:pt x="4613" y="1133"/>
                      </a:cubicBezTo>
                      <a:cubicBezTo>
                        <a:pt x="4666" y="890"/>
                        <a:pt x="4458" y="688"/>
                        <a:pt x="4238" y="688"/>
                      </a:cubicBezTo>
                      <a:cubicBezTo>
                        <a:pt x="4179" y="688"/>
                        <a:pt x="4118" y="702"/>
                        <a:pt x="4062" y="735"/>
                      </a:cubicBezTo>
                      <a:cubicBezTo>
                        <a:pt x="3841" y="868"/>
                        <a:pt x="3642" y="1000"/>
                        <a:pt x="3444" y="1155"/>
                      </a:cubicBezTo>
                      <a:cubicBezTo>
                        <a:pt x="3378" y="890"/>
                        <a:pt x="3245" y="669"/>
                        <a:pt x="3069" y="471"/>
                      </a:cubicBezTo>
                      <a:cubicBezTo>
                        <a:pt x="2791" y="173"/>
                        <a:pt x="240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20" name="Google Shape;1320;p45"/>
                <p:cNvSpPr/>
                <p:nvPr/>
              </p:nvSpPr>
              <p:spPr>
                <a:xfrm>
                  <a:off x="3926450" y="3622175"/>
                  <a:ext cx="104850" cy="116125"/>
                </a:xfrm>
                <a:custGeom>
                  <a:rect b="b" l="l" r="r" t="t"/>
                  <a:pathLst>
                    <a:path extrusionOk="0" h="4645" w="4194">
                      <a:moveTo>
                        <a:pt x="3067" y="1"/>
                      </a:moveTo>
                      <a:cubicBezTo>
                        <a:pt x="2474" y="1"/>
                        <a:pt x="2311" y="832"/>
                        <a:pt x="2207" y="1290"/>
                      </a:cubicBezTo>
                      <a:cubicBezTo>
                        <a:pt x="2163" y="1466"/>
                        <a:pt x="2141" y="1643"/>
                        <a:pt x="2119" y="1819"/>
                      </a:cubicBezTo>
                      <a:cubicBezTo>
                        <a:pt x="2075" y="1709"/>
                        <a:pt x="2053" y="1577"/>
                        <a:pt x="2009" y="1466"/>
                      </a:cubicBezTo>
                      <a:cubicBezTo>
                        <a:pt x="1840" y="959"/>
                        <a:pt x="1488" y="248"/>
                        <a:pt x="876" y="248"/>
                      </a:cubicBezTo>
                      <a:cubicBezTo>
                        <a:pt x="850" y="248"/>
                        <a:pt x="822" y="250"/>
                        <a:pt x="795" y="253"/>
                      </a:cubicBezTo>
                      <a:cubicBezTo>
                        <a:pt x="420" y="275"/>
                        <a:pt x="243" y="606"/>
                        <a:pt x="177" y="937"/>
                      </a:cubicBezTo>
                      <a:cubicBezTo>
                        <a:pt x="89" y="1312"/>
                        <a:pt x="22" y="1665"/>
                        <a:pt x="22" y="2040"/>
                      </a:cubicBezTo>
                      <a:cubicBezTo>
                        <a:pt x="0" y="2791"/>
                        <a:pt x="67" y="3541"/>
                        <a:pt x="199" y="4291"/>
                      </a:cubicBezTo>
                      <a:cubicBezTo>
                        <a:pt x="221" y="4490"/>
                        <a:pt x="376" y="4644"/>
                        <a:pt x="574" y="4644"/>
                      </a:cubicBezTo>
                      <a:cubicBezTo>
                        <a:pt x="773" y="4644"/>
                        <a:pt x="927" y="4468"/>
                        <a:pt x="927" y="4269"/>
                      </a:cubicBezTo>
                      <a:cubicBezTo>
                        <a:pt x="817" y="3673"/>
                        <a:pt x="773" y="3055"/>
                        <a:pt x="751" y="2415"/>
                      </a:cubicBezTo>
                      <a:cubicBezTo>
                        <a:pt x="729" y="2128"/>
                        <a:pt x="751" y="1842"/>
                        <a:pt x="773" y="1555"/>
                      </a:cubicBezTo>
                      <a:cubicBezTo>
                        <a:pt x="795" y="1378"/>
                        <a:pt x="839" y="1224"/>
                        <a:pt x="861" y="1069"/>
                      </a:cubicBezTo>
                      <a:cubicBezTo>
                        <a:pt x="883" y="1025"/>
                        <a:pt x="905" y="959"/>
                        <a:pt x="927" y="915"/>
                      </a:cubicBezTo>
                      <a:cubicBezTo>
                        <a:pt x="1082" y="959"/>
                        <a:pt x="1236" y="1224"/>
                        <a:pt x="1303" y="1378"/>
                      </a:cubicBezTo>
                      <a:cubicBezTo>
                        <a:pt x="1413" y="1577"/>
                        <a:pt x="1479" y="1797"/>
                        <a:pt x="1545" y="2018"/>
                      </a:cubicBezTo>
                      <a:cubicBezTo>
                        <a:pt x="1678" y="2504"/>
                        <a:pt x="1876" y="2989"/>
                        <a:pt x="2141" y="3431"/>
                      </a:cubicBezTo>
                      <a:cubicBezTo>
                        <a:pt x="2191" y="3505"/>
                        <a:pt x="2264" y="3539"/>
                        <a:pt x="2338" y="3539"/>
                      </a:cubicBezTo>
                      <a:cubicBezTo>
                        <a:pt x="2461" y="3539"/>
                        <a:pt x="2583" y="3442"/>
                        <a:pt x="2583" y="3276"/>
                      </a:cubicBezTo>
                      <a:cubicBezTo>
                        <a:pt x="2583" y="2768"/>
                        <a:pt x="2627" y="2239"/>
                        <a:pt x="2737" y="1753"/>
                      </a:cubicBezTo>
                      <a:cubicBezTo>
                        <a:pt x="2781" y="1488"/>
                        <a:pt x="2847" y="1246"/>
                        <a:pt x="2936" y="1003"/>
                      </a:cubicBezTo>
                      <a:cubicBezTo>
                        <a:pt x="2980" y="915"/>
                        <a:pt x="3046" y="826"/>
                        <a:pt x="3068" y="738"/>
                      </a:cubicBezTo>
                      <a:cubicBezTo>
                        <a:pt x="3090" y="782"/>
                        <a:pt x="3112" y="848"/>
                        <a:pt x="3112" y="848"/>
                      </a:cubicBezTo>
                      <a:cubicBezTo>
                        <a:pt x="3156" y="981"/>
                        <a:pt x="3178" y="1113"/>
                        <a:pt x="3200" y="1224"/>
                      </a:cubicBezTo>
                      <a:cubicBezTo>
                        <a:pt x="3267" y="1488"/>
                        <a:pt x="3311" y="1753"/>
                        <a:pt x="3355" y="1996"/>
                      </a:cubicBezTo>
                      <a:cubicBezTo>
                        <a:pt x="3377" y="2261"/>
                        <a:pt x="3421" y="2548"/>
                        <a:pt x="3443" y="2813"/>
                      </a:cubicBezTo>
                      <a:cubicBezTo>
                        <a:pt x="3443" y="3099"/>
                        <a:pt x="3509" y="3386"/>
                        <a:pt x="3620" y="3651"/>
                      </a:cubicBezTo>
                      <a:cubicBezTo>
                        <a:pt x="3675" y="3728"/>
                        <a:pt x="3763" y="3767"/>
                        <a:pt x="3852" y="3767"/>
                      </a:cubicBezTo>
                      <a:cubicBezTo>
                        <a:pt x="3940" y="3767"/>
                        <a:pt x="4028" y="3728"/>
                        <a:pt x="4083" y="3651"/>
                      </a:cubicBezTo>
                      <a:cubicBezTo>
                        <a:pt x="4194" y="3298"/>
                        <a:pt x="4194" y="2945"/>
                        <a:pt x="4127" y="2614"/>
                      </a:cubicBezTo>
                      <a:cubicBezTo>
                        <a:pt x="4083" y="2261"/>
                        <a:pt x="4039" y="1930"/>
                        <a:pt x="3973" y="1577"/>
                      </a:cubicBezTo>
                      <a:cubicBezTo>
                        <a:pt x="3929" y="1246"/>
                        <a:pt x="3863" y="915"/>
                        <a:pt x="3796" y="606"/>
                      </a:cubicBezTo>
                      <a:cubicBezTo>
                        <a:pt x="3708" y="297"/>
                        <a:pt x="3487" y="76"/>
                        <a:pt x="3178" y="10"/>
                      </a:cubicBezTo>
                      <a:cubicBezTo>
                        <a:pt x="3140" y="4"/>
                        <a:pt x="3103" y="1"/>
                        <a:pt x="30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21" name="Google Shape;1321;p45"/>
                <p:cNvSpPr/>
                <p:nvPr/>
              </p:nvSpPr>
              <p:spPr>
                <a:xfrm>
                  <a:off x="4043425" y="3620550"/>
                  <a:ext cx="80575" cy="110750"/>
                </a:xfrm>
                <a:custGeom>
                  <a:rect b="b" l="l" r="r" t="t"/>
                  <a:pathLst>
                    <a:path extrusionOk="0" h="4430" w="3223">
                      <a:moveTo>
                        <a:pt x="1527" y="688"/>
                      </a:moveTo>
                      <a:cubicBezTo>
                        <a:pt x="1602" y="688"/>
                        <a:pt x="1677" y="711"/>
                        <a:pt x="1744" y="759"/>
                      </a:cubicBezTo>
                      <a:cubicBezTo>
                        <a:pt x="1788" y="803"/>
                        <a:pt x="1832" y="825"/>
                        <a:pt x="1898" y="825"/>
                      </a:cubicBezTo>
                      <a:cubicBezTo>
                        <a:pt x="2031" y="958"/>
                        <a:pt x="2141" y="1068"/>
                        <a:pt x="2251" y="1222"/>
                      </a:cubicBezTo>
                      <a:cubicBezTo>
                        <a:pt x="2384" y="1443"/>
                        <a:pt x="2450" y="1686"/>
                        <a:pt x="2450" y="1951"/>
                      </a:cubicBezTo>
                      <a:cubicBezTo>
                        <a:pt x="2450" y="2282"/>
                        <a:pt x="2406" y="2591"/>
                        <a:pt x="2295" y="2900"/>
                      </a:cubicBezTo>
                      <a:cubicBezTo>
                        <a:pt x="2229" y="3164"/>
                        <a:pt x="2097" y="3407"/>
                        <a:pt x="1898" y="3606"/>
                      </a:cubicBezTo>
                      <a:cubicBezTo>
                        <a:pt x="1821" y="3674"/>
                        <a:pt x="1740" y="3703"/>
                        <a:pt x="1661" y="3703"/>
                      </a:cubicBezTo>
                      <a:cubicBezTo>
                        <a:pt x="1354" y="3703"/>
                        <a:pt x="1054" y="3277"/>
                        <a:pt x="949" y="3032"/>
                      </a:cubicBezTo>
                      <a:cubicBezTo>
                        <a:pt x="795" y="2547"/>
                        <a:pt x="773" y="2017"/>
                        <a:pt x="905" y="1531"/>
                      </a:cubicBezTo>
                      <a:cubicBezTo>
                        <a:pt x="927" y="1267"/>
                        <a:pt x="1059" y="1002"/>
                        <a:pt x="1258" y="803"/>
                      </a:cubicBezTo>
                      <a:cubicBezTo>
                        <a:pt x="1333" y="728"/>
                        <a:pt x="1430" y="688"/>
                        <a:pt x="1527" y="688"/>
                      </a:cubicBezTo>
                      <a:close/>
                      <a:moveTo>
                        <a:pt x="1503" y="1"/>
                      </a:moveTo>
                      <a:cubicBezTo>
                        <a:pt x="1393" y="1"/>
                        <a:pt x="1280" y="18"/>
                        <a:pt x="1170" y="53"/>
                      </a:cubicBezTo>
                      <a:cubicBezTo>
                        <a:pt x="817" y="185"/>
                        <a:pt x="530" y="450"/>
                        <a:pt x="375" y="803"/>
                      </a:cubicBezTo>
                      <a:cubicBezTo>
                        <a:pt x="66" y="1509"/>
                        <a:pt x="0" y="2304"/>
                        <a:pt x="199" y="3032"/>
                      </a:cubicBezTo>
                      <a:cubicBezTo>
                        <a:pt x="366" y="3681"/>
                        <a:pt x="911" y="4429"/>
                        <a:pt x="1645" y="4429"/>
                      </a:cubicBezTo>
                      <a:cubicBezTo>
                        <a:pt x="1684" y="4429"/>
                        <a:pt x="1725" y="4427"/>
                        <a:pt x="1766" y="4422"/>
                      </a:cubicBezTo>
                      <a:cubicBezTo>
                        <a:pt x="2671" y="4312"/>
                        <a:pt x="3046" y="3187"/>
                        <a:pt x="3156" y="2436"/>
                      </a:cubicBezTo>
                      <a:cubicBezTo>
                        <a:pt x="3222" y="1951"/>
                        <a:pt x="3156" y="1465"/>
                        <a:pt x="2957" y="1002"/>
                      </a:cubicBezTo>
                      <a:cubicBezTo>
                        <a:pt x="2825" y="693"/>
                        <a:pt x="2516" y="295"/>
                        <a:pt x="2163" y="251"/>
                      </a:cubicBezTo>
                      <a:cubicBezTo>
                        <a:pt x="1981" y="84"/>
                        <a:pt x="1747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22" name="Google Shape;1322;p45"/>
                <p:cNvSpPr/>
                <p:nvPr/>
              </p:nvSpPr>
              <p:spPr>
                <a:xfrm>
                  <a:off x="4142725" y="3609250"/>
                  <a:ext cx="99750" cy="114825"/>
                </a:xfrm>
                <a:custGeom>
                  <a:rect b="b" l="l" r="r" t="t"/>
                  <a:pathLst>
                    <a:path extrusionOk="0" h="4593" w="3990">
                      <a:moveTo>
                        <a:pt x="1553" y="720"/>
                      </a:moveTo>
                      <a:cubicBezTo>
                        <a:pt x="1938" y="720"/>
                        <a:pt x="2068" y="1208"/>
                        <a:pt x="1943" y="1520"/>
                      </a:cubicBezTo>
                      <a:cubicBezTo>
                        <a:pt x="1744" y="2005"/>
                        <a:pt x="1237" y="2182"/>
                        <a:pt x="773" y="2270"/>
                      </a:cubicBezTo>
                      <a:lnTo>
                        <a:pt x="773" y="2050"/>
                      </a:lnTo>
                      <a:cubicBezTo>
                        <a:pt x="773" y="1586"/>
                        <a:pt x="883" y="836"/>
                        <a:pt x="1479" y="725"/>
                      </a:cubicBezTo>
                      <a:cubicBezTo>
                        <a:pt x="1505" y="722"/>
                        <a:pt x="1529" y="720"/>
                        <a:pt x="1553" y="720"/>
                      </a:cubicBezTo>
                      <a:close/>
                      <a:moveTo>
                        <a:pt x="1529" y="1"/>
                      </a:moveTo>
                      <a:cubicBezTo>
                        <a:pt x="1316" y="1"/>
                        <a:pt x="1100" y="57"/>
                        <a:pt x="906" y="174"/>
                      </a:cubicBezTo>
                      <a:cubicBezTo>
                        <a:pt x="310" y="505"/>
                        <a:pt x="89" y="1211"/>
                        <a:pt x="45" y="1873"/>
                      </a:cubicBezTo>
                      <a:cubicBezTo>
                        <a:pt x="1" y="2712"/>
                        <a:pt x="89" y="3528"/>
                        <a:pt x="310" y="4345"/>
                      </a:cubicBezTo>
                      <a:cubicBezTo>
                        <a:pt x="344" y="4518"/>
                        <a:pt x="467" y="4593"/>
                        <a:pt x="599" y="4593"/>
                      </a:cubicBezTo>
                      <a:cubicBezTo>
                        <a:pt x="802" y="4593"/>
                        <a:pt x="1025" y="4414"/>
                        <a:pt x="972" y="4146"/>
                      </a:cubicBezTo>
                      <a:cubicBezTo>
                        <a:pt x="906" y="3815"/>
                        <a:pt x="839" y="3484"/>
                        <a:pt x="817" y="3175"/>
                      </a:cubicBezTo>
                      <a:lnTo>
                        <a:pt x="817" y="3175"/>
                      </a:lnTo>
                      <a:cubicBezTo>
                        <a:pt x="1192" y="3374"/>
                        <a:pt x="1523" y="3705"/>
                        <a:pt x="1921" y="3903"/>
                      </a:cubicBezTo>
                      <a:cubicBezTo>
                        <a:pt x="2200" y="4060"/>
                        <a:pt x="2570" y="4171"/>
                        <a:pt x="2927" y="4171"/>
                      </a:cubicBezTo>
                      <a:cubicBezTo>
                        <a:pt x="3276" y="4171"/>
                        <a:pt x="3612" y="4065"/>
                        <a:pt x="3841" y="3793"/>
                      </a:cubicBezTo>
                      <a:cubicBezTo>
                        <a:pt x="3990" y="3623"/>
                        <a:pt x="3872" y="3350"/>
                        <a:pt x="3666" y="3350"/>
                      </a:cubicBezTo>
                      <a:cubicBezTo>
                        <a:pt x="3658" y="3350"/>
                        <a:pt x="3650" y="3351"/>
                        <a:pt x="3642" y="3352"/>
                      </a:cubicBezTo>
                      <a:cubicBezTo>
                        <a:pt x="3333" y="3418"/>
                        <a:pt x="3046" y="3440"/>
                        <a:pt x="2759" y="3440"/>
                      </a:cubicBezTo>
                      <a:cubicBezTo>
                        <a:pt x="2495" y="3396"/>
                        <a:pt x="2252" y="3285"/>
                        <a:pt x="2053" y="3131"/>
                      </a:cubicBezTo>
                      <a:cubicBezTo>
                        <a:pt x="1899" y="3021"/>
                        <a:pt x="1744" y="2910"/>
                        <a:pt x="1590" y="2800"/>
                      </a:cubicBezTo>
                      <a:cubicBezTo>
                        <a:pt x="1877" y="2690"/>
                        <a:pt x="2119" y="2513"/>
                        <a:pt x="2318" y="2270"/>
                      </a:cubicBezTo>
                      <a:cubicBezTo>
                        <a:pt x="2759" y="1807"/>
                        <a:pt x="2848" y="1101"/>
                        <a:pt x="2517" y="549"/>
                      </a:cubicBezTo>
                      <a:cubicBezTo>
                        <a:pt x="2302" y="191"/>
                        <a:pt x="1921" y="1"/>
                        <a:pt x="152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23" name="Google Shape;1323;p45"/>
                <p:cNvSpPr/>
                <p:nvPr/>
              </p:nvSpPr>
              <p:spPr>
                <a:xfrm>
                  <a:off x="4238725" y="3597550"/>
                  <a:ext cx="81125" cy="110025"/>
                </a:xfrm>
                <a:custGeom>
                  <a:rect b="b" l="l" r="r" t="t"/>
                  <a:pathLst>
                    <a:path extrusionOk="0" h="4401" w="3245">
                      <a:moveTo>
                        <a:pt x="2026" y="729"/>
                      </a:moveTo>
                      <a:cubicBezTo>
                        <a:pt x="2165" y="729"/>
                        <a:pt x="2300" y="767"/>
                        <a:pt x="2384" y="862"/>
                      </a:cubicBezTo>
                      <a:cubicBezTo>
                        <a:pt x="2495" y="1039"/>
                        <a:pt x="2473" y="1260"/>
                        <a:pt x="2340" y="1414"/>
                      </a:cubicBezTo>
                      <a:cubicBezTo>
                        <a:pt x="2039" y="1772"/>
                        <a:pt x="1609" y="1985"/>
                        <a:pt x="1147" y="1985"/>
                      </a:cubicBezTo>
                      <a:cubicBezTo>
                        <a:pt x="1067" y="1985"/>
                        <a:pt x="987" y="1979"/>
                        <a:pt x="906" y="1966"/>
                      </a:cubicBezTo>
                      <a:cubicBezTo>
                        <a:pt x="994" y="1502"/>
                        <a:pt x="1237" y="973"/>
                        <a:pt x="1678" y="796"/>
                      </a:cubicBezTo>
                      <a:lnTo>
                        <a:pt x="1700" y="796"/>
                      </a:lnTo>
                      <a:cubicBezTo>
                        <a:pt x="1791" y="756"/>
                        <a:pt x="1910" y="729"/>
                        <a:pt x="2026" y="729"/>
                      </a:cubicBezTo>
                      <a:close/>
                      <a:moveTo>
                        <a:pt x="2059" y="0"/>
                      </a:moveTo>
                      <a:cubicBezTo>
                        <a:pt x="2042" y="0"/>
                        <a:pt x="2026" y="1"/>
                        <a:pt x="2009" y="2"/>
                      </a:cubicBezTo>
                      <a:cubicBezTo>
                        <a:pt x="1126" y="2"/>
                        <a:pt x="530" y="730"/>
                        <a:pt x="266" y="1480"/>
                      </a:cubicBezTo>
                      <a:cubicBezTo>
                        <a:pt x="1" y="2319"/>
                        <a:pt x="45" y="3312"/>
                        <a:pt x="707" y="3952"/>
                      </a:cubicBezTo>
                      <a:cubicBezTo>
                        <a:pt x="1004" y="4230"/>
                        <a:pt x="1390" y="4400"/>
                        <a:pt x="1802" y="4400"/>
                      </a:cubicBezTo>
                      <a:cubicBezTo>
                        <a:pt x="1848" y="4400"/>
                        <a:pt x="1896" y="4398"/>
                        <a:pt x="1943" y="4393"/>
                      </a:cubicBezTo>
                      <a:cubicBezTo>
                        <a:pt x="2384" y="4349"/>
                        <a:pt x="2892" y="4084"/>
                        <a:pt x="2936" y="3577"/>
                      </a:cubicBezTo>
                      <a:cubicBezTo>
                        <a:pt x="2953" y="3410"/>
                        <a:pt x="2806" y="3332"/>
                        <a:pt x="2657" y="3332"/>
                      </a:cubicBezTo>
                      <a:cubicBezTo>
                        <a:pt x="2608" y="3332"/>
                        <a:pt x="2560" y="3340"/>
                        <a:pt x="2517" y="3356"/>
                      </a:cubicBezTo>
                      <a:cubicBezTo>
                        <a:pt x="2340" y="3489"/>
                        <a:pt x="2142" y="3599"/>
                        <a:pt x="1921" y="3665"/>
                      </a:cubicBezTo>
                      <a:cubicBezTo>
                        <a:pt x="1885" y="3669"/>
                        <a:pt x="1849" y="3671"/>
                        <a:pt x="1814" y="3671"/>
                      </a:cubicBezTo>
                      <a:cubicBezTo>
                        <a:pt x="1630" y="3671"/>
                        <a:pt x="1454" y="3622"/>
                        <a:pt x="1325" y="3511"/>
                      </a:cubicBezTo>
                      <a:cubicBezTo>
                        <a:pt x="1038" y="3290"/>
                        <a:pt x="861" y="2959"/>
                        <a:pt x="861" y="2584"/>
                      </a:cubicBezTo>
                      <a:lnTo>
                        <a:pt x="861" y="2584"/>
                      </a:lnTo>
                      <a:cubicBezTo>
                        <a:pt x="986" y="2606"/>
                        <a:pt x="1111" y="2617"/>
                        <a:pt x="1237" y="2617"/>
                      </a:cubicBezTo>
                      <a:cubicBezTo>
                        <a:pt x="1845" y="2617"/>
                        <a:pt x="2445" y="2357"/>
                        <a:pt x="2848" y="1900"/>
                      </a:cubicBezTo>
                      <a:cubicBezTo>
                        <a:pt x="3135" y="1569"/>
                        <a:pt x="3245" y="1127"/>
                        <a:pt x="3113" y="708"/>
                      </a:cubicBezTo>
                      <a:cubicBezTo>
                        <a:pt x="2921" y="282"/>
                        <a:pt x="2504" y="0"/>
                        <a:pt x="20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24" name="Google Shape;1324;p45"/>
                <p:cNvSpPr/>
                <p:nvPr/>
              </p:nvSpPr>
              <p:spPr>
                <a:xfrm>
                  <a:off x="3912650" y="3787175"/>
                  <a:ext cx="59075" cy="113650"/>
                </a:xfrm>
                <a:custGeom>
                  <a:rect b="b" l="l" r="r" t="t"/>
                  <a:pathLst>
                    <a:path extrusionOk="0" h="4546" w="2363">
                      <a:moveTo>
                        <a:pt x="1060" y="649"/>
                      </a:moveTo>
                      <a:cubicBezTo>
                        <a:pt x="1104" y="649"/>
                        <a:pt x="1170" y="671"/>
                        <a:pt x="1215" y="693"/>
                      </a:cubicBezTo>
                      <a:cubicBezTo>
                        <a:pt x="1229" y="693"/>
                        <a:pt x="1273" y="712"/>
                        <a:pt x="1282" y="712"/>
                      </a:cubicBezTo>
                      <a:cubicBezTo>
                        <a:pt x="1286" y="712"/>
                        <a:pt x="1281" y="707"/>
                        <a:pt x="1259" y="693"/>
                      </a:cubicBezTo>
                      <a:lnTo>
                        <a:pt x="1259" y="693"/>
                      </a:lnTo>
                      <a:lnTo>
                        <a:pt x="1347" y="737"/>
                      </a:lnTo>
                      <a:lnTo>
                        <a:pt x="1391" y="759"/>
                      </a:lnTo>
                      <a:lnTo>
                        <a:pt x="1435" y="803"/>
                      </a:lnTo>
                      <a:cubicBezTo>
                        <a:pt x="1457" y="825"/>
                        <a:pt x="1479" y="847"/>
                        <a:pt x="1501" y="869"/>
                      </a:cubicBezTo>
                      <a:cubicBezTo>
                        <a:pt x="1501" y="869"/>
                        <a:pt x="1523" y="913"/>
                        <a:pt x="1523" y="935"/>
                      </a:cubicBezTo>
                      <a:lnTo>
                        <a:pt x="1568" y="1002"/>
                      </a:lnTo>
                      <a:cubicBezTo>
                        <a:pt x="1568" y="1002"/>
                        <a:pt x="1568" y="1002"/>
                        <a:pt x="1568" y="1024"/>
                      </a:cubicBezTo>
                      <a:cubicBezTo>
                        <a:pt x="1568" y="1046"/>
                        <a:pt x="1568" y="1046"/>
                        <a:pt x="1568" y="1068"/>
                      </a:cubicBezTo>
                      <a:cubicBezTo>
                        <a:pt x="1561" y="1055"/>
                        <a:pt x="1558" y="1050"/>
                        <a:pt x="1558" y="1050"/>
                      </a:cubicBezTo>
                      <a:lnTo>
                        <a:pt x="1558" y="1050"/>
                      </a:lnTo>
                      <a:cubicBezTo>
                        <a:pt x="1557" y="1050"/>
                        <a:pt x="1568" y="1081"/>
                        <a:pt x="1568" y="1112"/>
                      </a:cubicBezTo>
                      <a:lnTo>
                        <a:pt x="1568" y="1134"/>
                      </a:lnTo>
                      <a:lnTo>
                        <a:pt x="1568" y="1178"/>
                      </a:lnTo>
                      <a:cubicBezTo>
                        <a:pt x="1568" y="1178"/>
                        <a:pt x="1568" y="1244"/>
                        <a:pt x="1568" y="1244"/>
                      </a:cubicBezTo>
                      <a:cubicBezTo>
                        <a:pt x="1568" y="1267"/>
                        <a:pt x="1546" y="1311"/>
                        <a:pt x="1523" y="1333"/>
                      </a:cubicBezTo>
                      <a:cubicBezTo>
                        <a:pt x="1501" y="1377"/>
                        <a:pt x="1457" y="1443"/>
                        <a:pt x="1435" y="1487"/>
                      </a:cubicBezTo>
                      <a:lnTo>
                        <a:pt x="1413" y="1531"/>
                      </a:lnTo>
                      <a:lnTo>
                        <a:pt x="1347" y="1598"/>
                      </a:lnTo>
                      <a:cubicBezTo>
                        <a:pt x="1303" y="1642"/>
                        <a:pt x="1259" y="1686"/>
                        <a:pt x="1192" y="1730"/>
                      </a:cubicBezTo>
                      <a:lnTo>
                        <a:pt x="1170" y="1774"/>
                      </a:lnTo>
                      <a:lnTo>
                        <a:pt x="1104" y="1818"/>
                      </a:lnTo>
                      <a:cubicBezTo>
                        <a:pt x="1060" y="1862"/>
                        <a:pt x="994" y="1884"/>
                        <a:pt x="928" y="1929"/>
                      </a:cubicBezTo>
                      <a:lnTo>
                        <a:pt x="773" y="2039"/>
                      </a:lnTo>
                      <a:cubicBezTo>
                        <a:pt x="773" y="1575"/>
                        <a:pt x="773" y="1112"/>
                        <a:pt x="795" y="649"/>
                      </a:cubicBezTo>
                      <a:close/>
                      <a:moveTo>
                        <a:pt x="1043" y="0"/>
                      </a:moveTo>
                      <a:cubicBezTo>
                        <a:pt x="702" y="0"/>
                        <a:pt x="384" y="133"/>
                        <a:pt x="133" y="384"/>
                      </a:cubicBezTo>
                      <a:cubicBezTo>
                        <a:pt x="23" y="494"/>
                        <a:pt x="23" y="671"/>
                        <a:pt x="133" y="781"/>
                      </a:cubicBezTo>
                      <a:cubicBezTo>
                        <a:pt x="89" y="1333"/>
                        <a:pt x="67" y="1907"/>
                        <a:pt x="45" y="2458"/>
                      </a:cubicBezTo>
                      <a:lnTo>
                        <a:pt x="45" y="2524"/>
                      </a:lnTo>
                      <a:lnTo>
                        <a:pt x="45" y="2547"/>
                      </a:lnTo>
                      <a:cubicBezTo>
                        <a:pt x="23" y="2591"/>
                        <a:pt x="23" y="2657"/>
                        <a:pt x="45" y="2723"/>
                      </a:cubicBezTo>
                      <a:lnTo>
                        <a:pt x="45" y="3385"/>
                      </a:lnTo>
                      <a:cubicBezTo>
                        <a:pt x="45" y="3716"/>
                        <a:pt x="1" y="4113"/>
                        <a:pt x="155" y="4378"/>
                      </a:cubicBezTo>
                      <a:cubicBezTo>
                        <a:pt x="217" y="4490"/>
                        <a:pt x="328" y="4546"/>
                        <a:pt x="441" y="4546"/>
                      </a:cubicBezTo>
                      <a:cubicBezTo>
                        <a:pt x="529" y="4546"/>
                        <a:pt x="617" y="4512"/>
                        <a:pt x="685" y="4445"/>
                      </a:cubicBezTo>
                      <a:cubicBezTo>
                        <a:pt x="707" y="4400"/>
                        <a:pt x="729" y="4356"/>
                        <a:pt x="751" y="4312"/>
                      </a:cubicBezTo>
                      <a:cubicBezTo>
                        <a:pt x="773" y="4290"/>
                        <a:pt x="773" y="4246"/>
                        <a:pt x="795" y="4224"/>
                      </a:cubicBezTo>
                      <a:cubicBezTo>
                        <a:pt x="795" y="4136"/>
                        <a:pt x="795" y="4069"/>
                        <a:pt x="795" y="3981"/>
                      </a:cubicBezTo>
                      <a:lnTo>
                        <a:pt x="773" y="3496"/>
                      </a:lnTo>
                      <a:cubicBezTo>
                        <a:pt x="773" y="3275"/>
                        <a:pt x="773" y="3054"/>
                        <a:pt x="751" y="2833"/>
                      </a:cubicBezTo>
                      <a:lnTo>
                        <a:pt x="883" y="2767"/>
                      </a:lnTo>
                      <a:cubicBezTo>
                        <a:pt x="1038" y="2701"/>
                        <a:pt x="1170" y="2613"/>
                        <a:pt x="1303" y="2547"/>
                      </a:cubicBezTo>
                      <a:cubicBezTo>
                        <a:pt x="1612" y="2348"/>
                        <a:pt x="1877" y="2105"/>
                        <a:pt x="2075" y="1796"/>
                      </a:cubicBezTo>
                      <a:cubicBezTo>
                        <a:pt x="2318" y="1443"/>
                        <a:pt x="2362" y="980"/>
                        <a:pt x="2163" y="582"/>
                      </a:cubicBezTo>
                      <a:cubicBezTo>
                        <a:pt x="1943" y="251"/>
                        <a:pt x="1590" y="31"/>
                        <a:pt x="1192" y="9"/>
                      </a:cubicBezTo>
                      <a:cubicBezTo>
                        <a:pt x="1142" y="3"/>
                        <a:pt x="1093" y="0"/>
                        <a:pt x="10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25" name="Google Shape;1325;p45"/>
                <p:cNvSpPr/>
                <p:nvPr/>
              </p:nvSpPr>
              <p:spPr>
                <a:xfrm>
                  <a:off x="3983550" y="3791100"/>
                  <a:ext cx="24025" cy="116450"/>
                </a:xfrm>
                <a:custGeom>
                  <a:rect b="b" l="l" r="r" t="t"/>
                  <a:pathLst>
                    <a:path extrusionOk="0" h="4658" w="961">
                      <a:moveTo>
                        <a:pt x="372" y="0"/>
                      </a:moveTo>
                      <a:cubicBezTo>
                        <a:pt x="186" y="0"/>
                        <a:pt x="0" y="122"/>
                        <a:pt x="12" y="359"/>
                      </a:cubicBezTo>
                      <a:cubicBezTo>
                        <a:pt x="34" y="1043"/>
                        <a:pt x="78" y="1705"/>
                        <a:pt x="122" y="2390"/>
                      </a:cubicBezTo>
                      <a:lnTo>
                        <a:pt x="166" y="3383"/>
                      </a:lnTo>
                      <a:cubicBezTo>
                        <a:pt x="166" y="3714"/>
                        <a:pt x="188" y="4067"/>
                        <a:pt x="254" y="4420"/>
                      </a:cubicBezTo>
                      <a:cubicBezTo>
                        <a:pt x="308" y="4580"/>
                        <a:pt x="444" y="4657"/>
                        <a:pt x="580" y="4657"/>
                      </a:cubicBezTo>
                      <a:cubicBezTo>
                        <a:pt x="725" y="4657"/>
                        <a:pt x="871" y="4569"/>
                        <a:pt x="916" y="4398"/>
                      </a:cubicBezTo>
                      <a:cubicBezTo>
                        <a:pt x="961" y="4045"/>
                        <a:pt x="939" y="3692"/>
                        <a:pt x="894" y="3361"/>
                      </a:cubicBezTo>
                      <a:lnTo>
                        <a:pt x="850" y="2367"/>
                      </a:lnTo>
                      <a:cubicBezTo>
                        <a:pt x="806" y="1683"/>
                        <a:pt x="784" y="1021"/>
                        <a:pt x="740" y="337"/>
                      </a:cubicBezTo>
                      <a:cubicBezTo>
                        <a:pt x="729" y="111"/>
                        <a:pt x="550" y="0"/>
                        <a:pt x="3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26" name="Google Shape;1326;p45"/>
                <p:cNvSpPr/>
                <p:nvPr/>
              </p:nvSpPr>
              <p:spPr>
                <a:xfrm>
                  <a:off x="4033475" y="3786750"/>
                  <a:ext cx="71750" cy="110450"/>
                </a:xfrm>
                <a:custGeom>
                  <a:rect b="b" l="l" r="r" t="t"/>
                  <a:pathLst>
                    <a:path extrusionOk="0" h="4418" w="2870">
                      <a:moveTo>
                        <a:pt x="1347" y="798"/>
                      </a:moveTo>
                      <a:lnTo>
                        <a:pt x="1369" y="820"/>
                      </a:lnTo>
                      <a:cubicBezTo>
                        <a:pt x="1413" y="864"/>
                        <a:pt x="1435" y="908"/>
                        <a:pt x="1480" y="975"/>
                      </a:cubicBezTo>
                      <a:cubicBezTo>
                        <a:pt x="1546" y="1063"/>
                        <a:pt x="1590" y="1173"/>
                        <a:pt x="1634" y="1284"/>
                      </a:cubicBezTo>
                      <a:cubicBezTo>
                        <a:pt x="1744" y="1548"/>
                        <a:pt x="1811" y="1835"/>
                        <a:pt x="1877" y="2122"/>
                      </a:cubicBezTo>
                      <a:cubicBezTo>
                        <a:pt x="1921" y="2277"/>
                        <a:pt x="1943" y="2431"/>
                        <a:pt x="1987" y="2586"/>
                      </a:cubicBezTo>
                      <a:cubicBezTo>
                        <a:pt x="1789" y="2586"/>
                        <a:pt x="1612" y="2608"/>
                        <a:pt x="1435" y="2630"/>
                      </a:cubicBezTo>
                      <a:lnTo>
                        <a:pt x="817" y="2762"/>
                      </a:lnTo>
                      <a:cubicBezTo>
                        <a:pt x="862" y="2564"/>
                        <a:pt x="884" y="2387"/>
                        <a:pt x="928" y="2210"/>
                      </a:cubicBezTo>
                      <a:cubicBezTo>
                        <a:pt x="972" y="1924"/>
                        <a:pt x="1060" y="1637"/>
                        <a:pt x="1149" y="1350"/>
                      </a:cubicBezTo>
                      <a:cubicBezTo>
                        <a:pt x="1193" y="1217"/>
                        <a:pt x="1237" y="1063"/>
                        <a:pt x="1303" y="908"/>
                      </a:cubicBezTo>
                      <a:cubicBezTo>
                        <a:pt x="1303" y="864"/>
                        <a:pt x="1325" y="842"/>
                        <a:pt x="1347" y="798"/>
                      </a:cubicBezTo>
                      <a:close/>
                      <a:moveTo>
                        <a:pt x="1303" y="1"/>
                      </a:moveTo>
                      <a:cubicBezTo>
                        <a:pt x="1059" y="1"/>
                        <a:pt x="836" y="143"/>
                        <a:pt x="729" y="357"/>
                      </a:cubicBezTo>
                      <a:cubicBezTo>
                        <a:pt x="597" y="643"/>
                        <a:pt x="486" y="908"/>
                        <a:pt x="398" y="1217"/>
                      </a:cubicBezTo>
                      <a:cubicBezTo>
                        <a:pt x="310" y="1482"/>
                        <a:pt x="244" y="1769"/>
                        <a:pt x="200" y="2056"/>
                      </a:cubicBezTo>
                      <a:cubicBezTo>
                        <a:pt x="45" y="2718"/>
                        <a:pt x="1" y="3380"/>
                        <a:pt x="1" y="4064"/>
                      </a:cubicBezTo>
                      <a:cubicBezTo>
                        <a:pt x="12" y="4302"/>
                        <a:pt x="191" y="4418"/>
                        <a:pt x="369" y="4418"/>
                      </a:cubicBezTo>
                      <a:cubicBezTo>
                        <a:pt x="556" y="4418"/>
                        <a:pt x="740" y="4290"/>
                        <a:pt x="729" y="4042"/>
                      </a:cubicBezTo>
                      <a:lnTo>
                        <a:pt x="729" y="3513"/>
                      </a:lnTo>
                      <a:lnTo>
                        <a:pt x="773" y="3513"/>
                      </a:lnTo>
                      <a:lnTo>
                        <a:pt x="1612" y="3358"/>
                      </a:lnTo>
                      <a:cubicBezTo>
                        <a:pt x="1766" y="3336"/>
                        <a:pt x="1899" y="3292"/>
                        <a:pt x="2053" y="3248"/>
                      </a:cubicBezTo>
                      <a:lnTo>
                        <a:pt x="2053" y="3248"/>
                      </a:lnTo>
                      <a:cubicBezTo>
                        <a:pt x="2031" y="3513"/>
                        <a:pt x="2098" y="3777"/>
                        <a:pt x="2230" y="4020"/>
                      </a:cubicBezTo>
                      <a:cubicBezTo>
                        <a:pt x="2296" y="4119"/>
                        <a:pt x="2395" y="4169"/>
                        <a:pt x="2495" y="4169"/>
                      </a:cubicBezTo>
                      <a:cubicBezTo>
                        <a:pt x="2594" y="4169"/>
                        <a:pt x="2693" y="4119"/>
                        <a:pt x="2760" y="4020"/>
                      </a:cubicBezTo>
                      <a:cubicBezTo>
                        <a:pt x="2870" y="3711"/>
                        <a:pt x="2870" y="3402"/>
                        <a:pt x="2782" y="3093"/>
                      </a:cubicBezTo>
                      <a:cubicBezTo>
                        <a:pt x="2760" y="2784"/>
                        <a:pt x="2715" y="2475"/>
                        <a:pt x="2649" y="2188"/>
                      </a:cubicBezTo>
                      <a:cubicBezTo>
                        <a:pt x="2561" y="1615"/>
                        <a:pt x="2384" y="1063"/>
                        <a:pt x="2098" y="577"/>
                      </a:cubicBezTo>
                      <a:cubicBezTo>
                        <a:pt x="1965" y="335"/>
                        <a:pt x="1744" y="136"/>
                        <a:pt x="1480" y="26"/>
                      </a:cubicBezTo>
                      <a:cubicBezTo>
                        <a:pt x="1420" y="9"/>
                        <a:pt x="1361" y="1"/>
                        <a:pt x="130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27" name="Google Shape;1327;p45"/>
                <p:cNvSpPr/>
                <p:nvPr/>
              </p:nvSpPr>
              <p:spPr>
                <a:xfrm>
                  <a:off x="4126175" y="3779000"/>
                  <a:ext cx="60175" cy="111375"/>
                </a:xfrm>
                <a:custGeom>
                  <a:rect b="b" l="l" r="r" t="t"/>
                  <a:pathLst>
                    <a:path extrusionOk="0" h="4455" w="2407">
                      <a:moveTo>
                        <a:pt x="1308" y="0"/>
                      </a:moveTo>
                      <a:cubicBezTo>
                        <a:pt x="959" y="0"/>
                        <a:pt x="607" y="159"/>
                        <a:pt x="376" y="468"/>
                      </a:cubicBezTo>
                      <a:cubicBezTo>
                        <a:pt x="1" y="1020"/>
                        <a:pt x="221" y="1682"/>
                        <a:pt x="685" y="2101"/>
                      </a:cubicBezTo>
                      <a:cubicBezTo>
                        <a:pt x="1038" y="2410"/>
                        <a:pt x="1656" y="2807"/>
                        <a:pt x="1501" y="3381"/>
                      </a:cubicBezTo>
                      <a:cubicBezTo>
                        <a:pt x="1457" y="3602"/>
                        <a:pt x="1281" y="3734"/>
                        <a:pt x="1060" y="3734"/>
                      </a:cubicBezTo>
                      <a:cubicBezTo>
                        <a:pt x="817" y="3712"/>
                        <a:pt x="685" y="3447"/>
                        <a:pt x="442" y="3403"/>
                      </a:cubicBezTo>
                      <a:cubicBezTo>
                        <a:pt x="419" y="3395"/>
                        <a:pt x="395" y="3392"/>
                        <a:pt x="372" y="3392"/>
                      </a:cubicBezTo>
                      <a:cubicBezTo>
                        <a:pt x="266" y="3392"/>
                        <a:pt x="173" y="3471"/>
                        <a:pt x="155" y="3580"/>
                      </a:cubicBezTo>
                      <a:cubicBezTo>
                        <a:pt x="23" y="3911"/>
                        <a:pt x="332" y="4220"/>
                        <a:pt x="596" y="4352"/>
                      </a:cubicBezTo>
                      <a:cubicBezTo>
                        <a:pt x="758" y="4421"/>
                        <a:pt x="926" y="4454"/>
                        <a:pt x="1093" y="4454"/>
                      </a:cubicBezTo>
                      <a:cubicBezTo>
                        <a:pt x="1246" y="4454"/>
                        <a:pt x="1398" y="4427"/>
                        <a:pt x="1545" y="4374"/>
                      </a:cubicBezTo>
                      <a:cubicBezTo>
                        <a:pt x="2163" y="4043"/>
                        <a:pt x="2406" y="3315"/>
                        <a:pt x="2119" y="2675"/>
                      </a:cubicBezTo>
                      <a:cubicBezTo>
                        <a:pt x="1987" y="2388"/>
                        <a:pt x="1810" y="2123"/>
                        <a:pt x="1568" y="1902"/>
                      </a:cubicBezTo>
                      <a:cubicBezTo>
                        <a:pt x="1369" y="1704"/>
                        <a:pt x="1082" y="1549"/>
                        <a:pt x="950" y="1307"/>
                      </a:cubicBezTo>
                      <a:cubicBezTo>
                        <a:pt x="861" y="1130"/>
                        <a:pt x="905" y="909"/>
                        <a:pt x="1060" y="777"/>
                      </a:cubicBezTo>
                      <a:cubicBezTo>
                        <a:pt x="1134" y="724"/>
                        <a:pt x="1227" y="697"/>
                        <a:pt x="1322" y="697"/>
                      </a:cubicBezTo>
                      <a:cubicBezTo>
                        <a:pt x="1426" y="697"/>
                        <a:pt x="1531" y="730"/>
                        <a:pt x="1612" y="799"/>
                      </a:cubicBezTo>
                      <a:cubicBezTo>
                        <a:pt x="1665" y="841"/>
                        <a:pt x="1722" y="859"/>
                        <a:pt x="1778" y="859"/>
                      </a:cubicBezTo>
                      <a:cubicBezTo>
                        <a:pt x="2044" y="859"/>
                        <a:pt x="2282" y="448"/>
                        <a:pt x="2009" y="247"/>
                      </a:cubicBezTo>
                      <a:cubicBezTo>
                        <a:pt x="1806" y="82"/>
                        <a:pt x="1558" y="0"/>
                        <a:pt x="1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28" name="Google Shape;1328;p45"/>
                <p:cNvSpPr/>
                <p:nvPr/>
              </p:nvSpPr>
              <p:spPr>
                <a:xfrm>
                  <a:off x="4192925" y="3762000"/>
                  <a:ext cx="67900" cy="115000"/>
                </a:xfrm>
                <a:custGeom>
                  <a:rect b="b" l="l" r="r" t="t"/>
                  <a:pathLst>
                    <a:path extrusionOk="0" h="4600" w="2716">
                      <a:moveTo>
                        <a:pt x="1789" y="0"/>
                      </a:moveTo>
                      <a:cubicBezTo>
                        <a:pt x="1744" y="0"/>
                        <a:pt x="1678" y="0"/>
                        <a:pt x="1612" y="22"/>
                      </a:cubicBezTo>
                      <a:cubicBezTo>
                        <a:pt x="1480" y="67"/>
                        <a:pt x="1347" y="111"/>
                        <a:pt x="1193" y="155"/>
                      </a:cubicBezTo>
                      <a:cubicBezTo>
                        <a:pt x="1038" y="199"/>
                        <a:pt x="906" y="221"/>
                        <a:pt x="751" y="265"/>
                      </a:cubicBezTo>
                      <a:lnTo>
                        <a:pt x="597" y="265"/>
                      </a:lnTo>
                      <a:cubicBezTo>
                        <a:pt x="509" y="265"/>
                        <a:pt x="442" y="287"/>
                        <a:pt x="354" y="309"/>
                      </a:cubicBezTo>
                      <a:cubicBezTo>
                        <a:pt x="155" y="309"/>
                        <a:pt x="1" y="486"/>
                        <a:pt x="1" y="684"/>
                      </a:cubicBezTo>
                      <a:cubicBezTo>
                        <a:pt x="1" y="883"/>
                        <a:pt x="178" y="1038"/>
                        <a:pt x="376" y="1038"/>
                      </a:cubicBezTo>
                      <a:lnTo>
                        <a:pt x="531" y="1016"/>
                      </a:lnTo>
                      <a:cubicBezTo>
                        <a:pt x="597" y="1611"/>
                        <a:pt x="685" y="2185"/>
                        <a:pt x="795" y="2781"/>
                      </a:cubicBezTo>
                      <a:cubicBezTo>
                        <a:pt x="862" y="3112"/>
                        <a:pt x="906" y="3443"/>
                        <a:pt x="994" y="3752"/>
                      </a:cubicBezTo>
                      <a:cubicBezTo>
                        <a:pt x="1060" y="4061"/>
                        <a:pt x="1259" y="4304"/>
                        <a:pt x="1502" y="4458"/>
                      </a:cubicBezTo>
                      <a:cubicBezTo>
                        <a:pt x="1685" y="4550"/>
                        <a:pt x="1878" y="4599"/>
                        <a:pt x="2075" y="4599"/>
                      </a:cubicBezTo>
                      <a:cubicBezTo>
                        <a:pt x="2163" y="4599"/>
                        <a:pt x="2252" y="4589"/>
                        <a:pt x="2340" y="4569"/>
                      </a:cubicBezTo>
                      <a:cubicBezTo>
                        <a:pt x="2649" y="4458"/>
                        <a:pt x="2716" y="4127"/>
                        <a:pt x="2407" y="3973"/>
                      </a:cubicBezTo>
                      <a:cubicBezTo>
                        <a:pt x="2208" y="3885"/>
                        <a:pt x="1943" y="3907"/>
                        <a:pt x="1811" y="3774"/>
                      </a:cubicBezTo>
                      <a:cubicBezTo>
                        <a:pt x="1722" y="3708"/>
                        <a:pt x="1700" y="3598"/>
                        <a:pt x="1678" y="3487"/>
                      </a:cubicBezTo>
                      <a:cubicBezTo>
                        <a:pt x="1634" y="3311"/>
                        <a:pt x="1612" y="3134"/>
                        <a:pt x="1568" y="2958"/>
                      </a:cubicBezTo>
                      <a:cubicBezTo>
                        <a:pt x="1436" y="2274"/>
                        <a:pt x="1325" y="1589"/>
                        <a:pt x="1259" y="883"/>
                      </a:cubicBezTo>
                      <a:lnTo>
                        <a:pt x="1347" y="861"/>
                      </a:lnTo>
                      <a:cubicBezTo>
                        <a:pt x="1502" y="817"/>
                        <a:pt x="1678" y="773"/>
                        <a:pt x="1833" y="707"/>
                      </a:cubicBezTo>
                      <a:cubicBezTo>
                        <a:pt x="2009" y="618"/>
                        <a:pt x="2208" y="486"/>
                        <a:pt x="2186" y="265"/>
                      </a:cubicBezTo>
                      <a:cubicBezTo>
                        <a:pt x="2186" y="111"/>
                        <a:pt x="2053" y="0"/>
                        <a:pt x="187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29" name="Google Shape;1329;p45"/>
                <p:cNvSpPr/>
                <p:nvPr/>
              </p:nvSpPr>
              <p:spPr>
                <a:xfrm>
                  <a:off x="4286725" y="3767925"/>
                  <a:ext cx="27075" cy="89325"/>
                </a:xfrm>
                <a:custGeom>
                  <a:rect b="b" l="l" r="r" t="t"/>
                  <a:pathLst>
                    <a:path extrusionOk="0" h="3573" w="1083">
                      <a:moveTo>
                        <a:pt x="389" y="0"/>
                      </a:moveTo>
                      <a:cubicBezTo>
                        <a:pt x="208" y="0"/>
                        <a:pt x="23" y="122"/>
                        <a:pt x="1" y="359"/>
                      </a:cubicBezTo>
                      <a:cubicBezTo>
                        <a:pt x="45" y="845"/>
                        <a:pt x="111" y="1330"/>
                        <a:pt x="155" y="1816"/>
                      </a:cubicBezTo>
                      <a:cubicBezTo>
                        <a:pt x="199" y="2323"/>
                        <a:pt x="266" y="2809"/>
                        <a:pt x="376" y="3317"/>
                      </a:cubicBezTo>
                      <a:cubicBezTo>
                        <a:pt x="434" y="3491"/>
                        <a:pt x="578" y="3572"/>
                        <a:pt x="721" y="3572"/>
                      </a:cubicBezTo>
                      <a:cubicBezTo>
                        <a:pt x="902" y="3572"/>
                        <a:pt x="1082" y="3441"/>
                        <a:pt x="1082" y="3206"/>
                      </a:cubicBezTo>
                      <a:cubicBezTo>
                        <a:pt x="1082" y="2963"/>
                        <a:pt x="1016" y="2721"/>
                        <a:pt x="994" y="2478"/>
                      </a:cubicBezTo>
                      <a:cubicBezTo>
                        <a:pt x="950" y="2257"/>
                        <a:pt x="928" y="2014"/>
                        <a:pt x="906" y="1772"/>
                      </a:cubicBezTo>
                      <a:cubicBezTo>
                        <a:pt x="839" y="1286"/>
                        <a:pt x="795" y="823"/>
                        <a:pt x="751" y="337"/>
                      </a:cubicBezTo>
                      <a:cubicBezTo>
                        <a:pt x="730" y="111"/>
                        <a:pt x="561" y="0"/>
                        <a:pt x="38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30" name="Google Shape;1330;p45"/>
                <p:cNvSpPr/>
                <p:nvPr/>
              </p:nvSpPr>
              <p:spPr>
                <a:xfrm>
                  <a:off x="4279550" y="3731100"/>
                  <a:ext cx="21000" cy="19875"/>
                </a:xfrm>
                <a:custGeom>
                  <a:rect b="b" l="l" r="r" t="t"/>
                  <a:pathLst>
                    <a:path extrusionOk="0" h="795" w="840">
                      <a:moveTo>
                        <a:pt x="266" y="0"/>
                      </a:moveTo>
                      <a:lnTo>
                        <a:pt x="177" y="45"/>
                      </a:lnTo>
                      <a:lnTo>
                        <a:pt x="133" y="89"/>
                      </a:lnTo>
                      <a:lnTo>
                        <a:pt x="89" y="111"/>
                      </a:lnTo>
                      <a:cubicBezTo>
                        <a:pt x="67" y="133"/>
                        <a:pt x="45" y="155"/>
                        <a:pt x="23" y="199"/>
                      </a:cubicBezTo>
                      <a:cubicBezTo>
                        <a:pt x="23" y="199"/>
                        <a:pt x="1" y="265"/>
                        <a:pt x="1" y="287"/>
                      </a:cubicBezTo>
                      <a:lnTo>
                        <a:pt x="1" y="398"/>
                      </a:lnTo>
                      <a:cubicBezTo>
                        <a:pt x="1" y="398"/>
                        <a:pt x="1" y="398"/>
                        <a:pt x="1" y="420"/>
                      </a:cubicBezTo>
                      <a:cubicBezTo>
                        <a:pt x="1" y="442"/>
                        <a:pt x="1" y="486"/>
                        <a:pt x="23" y="508"/>
                      </a:cubicBezTo>
                      <a:cubicBezTo>
                        <a:pt x="23" y="552"/>
                        <a:pt x="45" y="574"/>
                        <a:pt x="67" y="618"/>
                      </a:cubicBezTo>
                      <a:cubicBezTo>
                        <a:pt x="89" y="663"/>
                        <a:pt x="133" y="707"/>
                        <a:pt x="200" y="751"/>
                      </a:cubicBezTo>
                      <a:cubicBezTo>
                        <a:pt x="222" y="773"/>
                        <a:pt x="244" y="773"/>
                        <a:pt x="288" y="795"/>
                      </a:cubicBezTo>
                      <a:lnTo>
                        <a:pt x="420" y="795"/>
                      </a:lnTo>
                      <a:cubicBezTo>
                        <a:pt x="486" y="773"/>
                        <a:pt x="531" y="773"/>
                        <a:pt x="575" y="729"/>
                      </a:cubicBezTo>
                      <a:lnTo>
                        <a:pt x="597" y="707"/>
                      </a:lnTo>
                      <a:lnTo>
                        <a:pt x="641" y="685"/>
                      </a:lnTo>
                      <a:cubicBezTo>
                        <a:pt x="663" y="663"/>
                        <a:pt x="707" y="640"/>
                        <a:pt x="729" y="618"/>
                      </a:cubicBezTo>
                      <a:lnTo>
                        <a:pt x="773" y="552"/>
                      </a:lnTo>
                      <a:cubicBezTo>
                        <a:pt x="795" y="508"/>
                        <a:pt x="817" y="486"/>
                        <a:pt x="817" y="464"/>
                      </a:cubicBezTo>
                      <a:cubicBezTo>
                        <a:pt x="817" y="420"/>
                        <a:pt x="840" y="376"/>
                        <a:pt x="817" y="354"/>
                      </a:cubicBezTo>
                      <a:cubicBezTo>
                        <a:pt x="795" y="331"/>
                        <a:pt x="773" y="331"/>
                        <a:pt x="751" y="331"/>
                      </a:cubicBezTo>
                      <a:lnTo>
                        <a:pt x="751" y="265"/>
                      </a:lnTo>
                      <a:cubicBezTo>
                        <a:pt x="751" y="243"/>
                        <a:pt x="729" y="199"/>
                        <a:pt x="707" y="177"/>
                      </a:cubicBezTo>
                      <a:lnTo>
                        <a:pt x="685" y="133"/>
                      </a:lnTo>
                      <a:cubicBezTo>
                        <a:pt x="685" y="133"/>
                        <a:pt x="663" y="111"/>
                        <a:pt x="663" y="89"/>
                      </a:cubicBezTo>
                      <a:cubicBezTo>
                        <a:pt x="597" y="45"/>
                        <a:pt x="531" y="23"/>
                        <a:pt x="4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31" name="Google Shape;1331;p45"/>
                <p:cNvSpPr/>
                <p:nvPr/>
              </p:nvSpPr>
              <p:spPr>
                <a:xfrm>
                  <a:off x="4325900" y="3755875"/>
                  <a:ext cx="81125" cy="96625"/>
                </a:xfrm>
                <a:custGeom>
                  <a:rect b="b" l="l" r="r" t="t"/>
                  <a:pathLst>
                    <a:path extrusionOk="0" h="3865" w="3245">
                      <a:moveTo>
                        <a:pt x="1709" y="1"/>
                      </a:moveTo>
                      <a:cubicBezTo>
                        <a:pt x="1373" y="1"/>
                        <a:pt x="1044" y="104"/>
                        <a:pt x="773" y="312"/>
                      </a:cubicBezTo>
                      <a:cubicBezTo>
                        <a:pt x="354" y="643"/>
                        <a:pt x="111" y="1128"/>
                        <a:pt x="67" y="1636"/>
                      </a:cubicBezTo>
                      <a:cubicBezTo>
                        <a:pt x="1" y="2143"/>
                        <a:pt x="111" y="2651"/>
                        <a:pt x="332" y="3114"/>
                      </a:cubicBezTo>
                      <a:cubicBezTo>
                        <a:pt x="597" y="3578"/>
                        <a:pt x="1104" y="3865"/>
                        <a:pt x="1656" y="3865"/>
                      </a:cubicBezTo>
                      <a:cubicBezTo>
                        <a:pt x="1943" y="3865"/>
                        <a:pt x="2208" y="3799"/>
                        <a:pt x="2473" y="3710"/>
                      </a:cubicBezTo>
                      <a:cubicBezTo>
                        <a:pt x="2759" y="3600"/>
                        <a:pt x="3245" y="3401"/>
                        <a:pt x="3179" y="3048"/>
                      </a:cubicBezTo>
                      <a:cubicBezTo>
                        <a:pt x="3179" y="2916"/>
                        <a:pt x="3090" y="2805"/>
                        <a:pt x="2958" y="2783"/>
                      </a:cubicBezTo>
                      <a:cubicBezTo>
                        <a:pt x="2914" y="2765"/>
                        <a:pt x="2870" y="2757"/>
                        <a:pt x="2828" y="2757"/>
                      </a:cubicBezTo>
                      <a:cubicBezTo>
                        <a:pt x="2619" y="2757"/>
                        <a:pt x="2432" y="2953"/>
                        <a:pt x="2230" y="3026"/>
                      </a:cubicBezTo>
                      <a:cubicBezTo>
                        <a:pt x="2061" y="3094"/>
                        <a:pt x="1880" y="3122"/>
                        <a:pt x="1705" y="3122"/>
                      </a:cubicBezTo>
                      <a:cubicBezTo>
                        <a:pt x="1651" y="3122"/>
                        <a:pt x="1598" y="3120"/>
                        <a:pt x="1546" y="3114"/>
                      </a:cubicBezTo>
                      <a:cubicBezTo>
                        <a:pt x="1104" y="3070"/>
                        <a:pt x="928" y="2717"/>
                        <a:pt x="839" y="2320"/>
                      </a:cubicBezTo>
                      <a:cubicBezTo>
                        <a:pt x="707" y="1901"/>
                        <a:pt x="773" y="1459"/>
                        <a:pt x="1016" y="1084"/>
                      </a:cubicBezTo>
                      <a:cubicBezTo>
                        <a:pt x="1170" y="862"/>
                        <a:pt x="1430" y="745"/>
                        <a:pt x="1693" y="745"/>
                      </a:cubicBezTo>
                      <a:cubicBezTo>
                        <a:pt x="1770" y="745"/>
                        <a:pt x="1846" y="755"/>
                        <a:pt x="1921" y="775"/>
                      </a:cubicBezTo>
                      <a:cubicBezTo>
                        <a:pt x="1942" y="778"/>
                        <a:pt x="1963" y="780"/>
                        <a:pt x="1984" y="780"/>
                      </a:cubicBezTo>
                      <a:cubicBezTo>
                        <a:pt x="2378" y="780"/>
                        <a:pt x="2517" y="194"/>
                        <a:pt x="2097" y="47"/>
                      </a:cubicBezTo>
                      <a:cubicBezTo>
                        <a:pt x="1969" y="16"/>
                        <a:pt x="1838" y="1"/>
                        <a:pt x="170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32" name="Google Shape;1332;p45"/>
                <p:cNvSpPr/>
                <p:nvPr/>
              </p:nvSpPr>
              <p:spPr>
                <a:xfrm>
                  <a:off x="3971125" y="3946275"/>
                  <a:ext cx="108250" cy="135150"/>
                </a:xfrm>
                <a:custGeom>
                  <a:rect b="b" l="l" r="r" t="t"/>
                  <a:pathLst>
                    <a:path extrusionOk="0" h="5406" w="4330">
                      <a:moveTo>
                        <a:pt x="2836" y="2162"/>
                      </a:moveTo>
                      <a:cubicBezTo>
                        <a:pt x="2906" y="2162"/>
                        <a:pt x="2976" y="2170"/>
                        <a:pt x="3047" y="2185"/>
                      </a:cubicBezTo>
                      <a:cubicBezTo>
                        <a:pt x="3135" y="2185"/>
                        <a:pt x="3223" y="2208"/>
                        <a:pt x="3289" y="2274"/>
                      </a:cubicBezTo>
                      <a:cubicBezTo>
                        <a:pt x="3128" y="2476"/>
                        <a:pt x="2873" y="2585"/>
                        <a:pt x="2611" y="2585"/>
                      </a:cubicBezTo>
                      <a:cubicBezTo>
                        <a:pt x="2587" y="2585"/>
                        <a:pt x="2563" y="2585"/>
                        <a:pt x="2539" y="2583"/>
                      </a:cubicBezTo>
                      <a:cubicBezTo>
                        <a:pt x="2451" y="2583"/>
                        <a:pt x="2252" y="2561"/>
                        <a:pt x="2252" y="2428"/>
                      </a:cubicBezTo>
                      <a:cubicBezTo>
                        <a:pt x="2230" y="2318"/>
                        <a:pt x="2385" y="2252"/>
                        <a:pt x="2451" y="2230"/>
                      </a:cubicBezTo>
                      <a:cubicBezTo>
                        <a:pt x="2579" y="2187"/>
                        <a:pt x="2707" y="2162"/>
                        <a:pt x="2836" y="2162"/>
                      </a:cubicBezTo>
                      <a:close/>
                      <a:moveTo>
                        <a:pt x="2228" y="607"/>
                      </a:moveTo>
                      <a:cubicBezTo>
                        <a:pt x="2477" y="607"/>
                        <a:pt x="2721" y="668"/>
                        <a:pt x="2936" y="795"/>
                      </a:cubicBezTo>
                      <a:cubicBezTo>
                        <a:pt x="3289" y="972"/>
                        <a:pt x="3510" y="1347"/>
                        <a:pt x="3510" y="1744"/>
                      </a:cubicBezTo>
                      <a:cubicBezTo>
                        <a:pt x="3327" y="1671"/>
                        <a:pt x="3129" y="1628"/>
                        <a:pt x="2941" y="1628"/>
                      </a:cubicBezTo>
                      <a:cubicBezTo>
                        <a:pt x="2902" y="1628"/>
                        <a:pt x="2864" y="1630"/>
                        <a:pt x="2826" y="1634"/>
                      </a:cubicBezTo>
                      <a:cubicBezTo>
                        <a:pt x="2800" y="1632"/>
                        <a:pt x="2773" y="1631"/>
                        <a:pt x="2748" y="1631"/>
                      </a:cubicBezTo>
                      <a:cubicBezTo>
                        <a:pt x="2468" y="1631"/>
                        <a:pt x="2209" y="1737"/>
                        <a:pt x="1987" y="1899"/>
                      </a:cubicBezTo>
                      <a:cubicBezTo>
                        <a:pt x="1745" y="2097"/>
                        <a:pt x="1678" y="2450"/>
                        <a:pt x="1833" y="2715"/>
                      </a:cubicBezTo>
                      <a:cubicBezTo>
                        <a:pt x="1984" y="2942"/>
                        <a:pt x="2298" y="3007"/>
                        <a:pt x="2565" y="3007"/>
                      </a:cubicBezTo>
                      <a:cubicBezTo>
                        <a:pt x="2609" y="3007"/>
                        <a:pt x="2653" y="3005"/>
                        <a:pt x="2694" y="3002"/>
                      </a:cubicBezTo>
                      <a:cubicBezTo>
                        <a:pt x="3003" y="2980"/>
                        <a:pt x="3289" y="2870"/>
                        <a:pt x="3532" y="2671"/>
                      </a:cubicBezTo>
                      <a:lnTo>
                        <a:pt x="3532" y="2671"/>
                      </a:lnTo>
                      <a:cubicBezTo>
                        <a:pt x="3554" y="2870"/>
                        <a:pt x="3532" y="3068"/>
                        <a:pt x="3488" y="3267"/>
                      </a:cubicBezTo>
                      <a:cubicBezTo>
                        <a:pt x="3376" y="3880"/>
                        <a:pt x="2842" y="4682"/>
                        <a:pt x="2162" y="4682"/>
                      </a:cubicBezTo>
                      <a:cubicBezTo>
                        <a:pt x="2035" y="4682"/>
                        <a:pt x="1902" y="4654"/>
                        <a:pt x="1767" y="4591"/>
                      </a:cubicBezTo>
                      <a:cubicBezTo>
                        <a:pt x="1303" y="4370"/>
                        <a:pt x="1325" y="3774"/>
                        <a:pt x="1303" y="3333"/>
                      </a:cubicBezTo>
                      <a:cubicBezTo>
                        <a:pt x="1259" y="2671"/>
                        <a:pt x="1215" y="2009"/>
                        <a:pt x="1171" y="1347"/>
                      </a:cubicBezTo>
                      <a:cubicBezTo>
                        <a:pt x="1171" y="1214"/>
                        <a:pt x="1127" y="1126"/>
                        <a:pt x="1038" y="1060"/>
                      </a:cubicBezTo>
                      <a:cubicBezTo>
                        <a:pt x="1237" y="905"/>
                        <a:pt x="1458" y="795"/>
                        <a:pt x="1678" y="707"/>
                      </a:cubicBezTo>
                      <a:cubicBezTo>
                        <a:pt x="1857" y="641"/>
                        <a:pt x="2044" y="607"/>
                        <a:pt x="2228" y="607"/>
                      </a:cubicBezTo>
                      <a:close/>
                      <a:moveTo>
                        <a:pt x="2212" y="1"/>
                      </a:moveTo>
                      <a:cubicBezTo>
                        <a:pt x="1384" y="1"/>
                        <a:pt x="507" y="445"/>
                        <a:pt x="89" y="1170"/>
                      </a:cubicBezTo>
                      <a:cubicBezTo>
                        <a:pt x="1" y="1329"/>
                        <a:pt x="168" y="1489"/>
                        <a:pt x="328" y="1489"/>
                      </a:cubicBezTo>
                      <a:cubicBezTo>
                        <a:pt x="368" y="1489"/>
                        <a:pt x="407" y="1479"/>
                        <a:pt x="442" y="1457"/>
                      </a:cubicBezTo>
                      <a:lnTo>
                        <a:pt x="465" y="1457"/>
                      </a:lnTo>
                      <a:cubicBezTo>
                        <a:pt x="487" y="2252"/>
                        <a:pt x="509" y="3068"/>
                        <a:pt x="597" y="3863"/>
                      </a:cubicBezTo>
                      <a:cubicBezTo>
                        <a:pt x="685" y="4569"/>
                        <a:pt x="1038" y="5187"/>
                        <a:pt x="1767" y="5363"/>
                      </a:cubicBezTo>
                      <a:cubicBezTo>
                        <a:pt x="1893" y="5392"/>
                        <a:pt x="2017" y="5406"/>
                        <a:pt x="2138" y="5406"/>
                      </a:cubicBezTo>
                      <a:cubicBezTo>
                        <a:pt x="3409" y="5406"/>
                        <a:pt x="4330" y="3904"/>
                        <a:pt x="4128" y="2715"/>
                      </a:cubicBezTo>
                      <a:cubicBezTo>
                        <a:pt x="4084" y="2516"/>
                        <a:pt x="4018" y="2296"/>
                        <a:pt x="3907" y="2119"/>
                      </a:cubicBezTo>
                      <a:cubicBezTo>
                        <a:pt x="4062" y="1722"/>
                        <a:pt x="4040" y="1303"/>
                        <a:pt x="3841" y="927"/>
                      </a:cubicBezTo>
                      <a:cubicBezTo>
                        <a:pt x="3499" y="282"/>
                        <a:pt x="2871" y="1"/>
                        <a:pt x="221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33" name="Google Shape;1333;p45"/>
                <p:cNvSpPr/>
                <p:nvPr/>
              </p:nvSpPr>
              <p:spPr>
                <a:xfrm>
                  <a:off x="4091425" y="3940775"/>
                  <a:ext cx="89825" cy="123475"/>
                </a:xfrm>
                <a:custGeom>
                  <a:rect b="b" l="l" r="r" t="t"/>
                  <a:pathLst>
                    <a:path extrusionOk="0" h="4939" w="3593">
                      <a:moveTo>
                        <a:pt x="1467" y="724"/>
                      </a:moveTo>
                      <a:cubicBezTo>
                        <a:pt x="1604" y="724"/>
                        <a:pt x="1703" y="979"/>
                        <a:pt x="1744" y="1081"/>
                      </a:cubicBezTo>
                      <a:cubicBezTo>
                        <a:pt x="1876" y="1434"/>
                        <a:pt x="2009" y="1787"/>
                        <a:pt x="2141" y="2141"/>
                      </a:cubicBezTo>
                      <a:cubicBezTo>
                        <a:pt x="2273" y="2472"/>
                        <a:pt x="2384" y="2803"/>
                        <a:pt x="2494" y="3156"/>
                      </a:cubicBezTo>
                      <a:lnTo>
                        <a:pt x="2251" y="3178"/>
                      </a:lnTo>
                      <a:lnTo>
                        <a:pt x="1700" y="3222"/>
                      </a:lnTo>
                      <a:lnTo>
                        <a:pt x="773" y="3332"/>
                      </a:lnTo>
                      <a:cubicBezTo>
                        <a:pt x="773" y="3001"/>
                        <a:pt x="795" y="2670"/>
                        <a:pt x="861" y="2361"/>
                      </a:cubicBezTo>
                      <a:cubicBezTo>
                        <a:pt x="883" y="2008"/>
                        <a:pt x="949" y="1677"/>
                        <a:pt x="1060" y="1346"/>
                      </a:cubicBezTo>
                      <a:cubicBezTo>
                        <a:pt x="1104" y="1192"/>
                        <a:pt x="1236" y="772"/>
                        <a:pt x="1435" y="728"/>
                      </a:cubicBezTo>
                      <a:cubicBezTo>
                        <a:pt x="1446" y="725"/>
                        <a:pt x="1456" y="724"/>
                        <a:pt x="1467" y="724"/>
                      </a:cubicBezTo>
                      <a:close/>
                      <a:moveTo>
                        <a:pt x="1465" y="1"/>
                      </a:moveTo>
                      <a:cubicBezTo>
                        <a:pt x="1170" y="1"/>
                        <a:pt x="880" y="160"/>
                        <a:pt x="684" y="441"/>
                      </a:cubicBezTo>
                      <a:cubicBezTo>
                        <a:pt x="309" y="971"/>
                        <a:pt x="199" y="1633"/>
                        <a:pt x="133" y="2251"/>
                      </a:cubicBezTo>
                      <a:cubicBezTo>
                        <a:pt x="0" y="3045"/>
                        <a:pt x="0" y="3840"/>
                        <a:pt x="111" y="4612"/>
                      </a:cubicBezTo>
                      <a:cubicBezTo>
                        <a:pt x="153" y="4833"/>
                        <a:pt x="340" y="4939"/>
                        <a:pt x="517" y="4939"/>
                      </a:cubicBezTo>
                      <a:cubicBezTo>
                        <a:pt x="712" y="4939"/>
                        <a:pt x="896" y="4811"/>
                        <a:pt x="861" y="4568"/>
                      </a:cubicBezTo>
                      <a:cubicBezTo>
                        <a:pt x="817" y="4392"/>
                        <a:pt x="795" y="4237"/>
                        <a:pt x="795" y="4061"/>
                      </a:cubicBezTo>
                      <a:lnTo>
                        <a:pt x="1964" y="3950"/>
                      </a:lnTo>
                      <a:lnTo>
                        <a:pt x="2604" y="3884"/>
                      </a:lnTo>
                      <a:lnTo>
                        <a:pt x="2715" y="3862"/>
                      </a:lnTo>
                      <a:cubicBezTo>
                        <a:pt x="2759" y="3994"/>
                        <a:pt x="2781" y="4127"/>
                        <a:pt x="2825" y="4259"/>
                      </a:cubicBezTo>
                      <a:cubicBezTo>
                        <a:pt x="2866" y="4431"/>
                        <a:pt x="2988" y="4503"/>
                        <a:pt x="3120" y="4503"/>
                      </a:cubicBezTo>
                      <a:cubicBezTo>
                        <a:pt x="3343" y="4503"/>
                        <a:pt x="3593" y="4295"/>
                        <a:pt x="3509" y="4017"/>
                      </a:cubicBezTo>
                      <a:cubicBezTo>
                        <a:pt x="3333" y="3354"/>
                        <a:pt x="3112" y="2692"/>
                        <a:pt x="2891" y="2030"/>
                      </a:cubicBezTo>
                      <a:cubicBezTo>
                        <a:pt x="2759" y="1699"/>
                        <a:pt x="2649" y="1390"/>
                        <a:pt x="2516" y="1059"/>
                      </a:cubicBezTo>
                      <a:cubicBezTo>
                        <a:pt x="2428" y="794"/>
                        <a:pt x="2295" y="552"/>
                        <a:pt x="2141" y="331"/>
                      </a:cubicBezTo>
                      <a:cubicBezTo>
                        <a:pt x="1944" y="104"/>
                        <a:pt x="1703" y="1"/>
                        <a:pt x="146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34" name="Google Shape;1334;p45"/>
                <p:cNvSpPr/>
                <p:nvPr/>
              </p:nvSpPr>
              <p:spPr>
                <a:xfrm>
                  <a:off x="4178050" y="3920050"/>
                  <a:ext cx="103750" cy="117700"/>
                </a:xfrm>
                <a:custGeom>
                  <a:rect b="b" l="l" r="r" t="t"/>
                  <a:pathLst>
                    <a:path extrusionOk="0" h="4708" w="4150">
                      <a:moveTo>
                        <a:pt x="1847" y="0"/>
                      </a:moveTo>
                      <a:cubicBezTo>
                        <a:pt x="1204" y="0"/>
                        <a:pt x="633" y="464"/>
                        <a:pt x="353" y="1094"/>
                      </a:cubicBezTo>
                      <a:cubicBezTo>
                        <a:pt x="0" y="1910"/>
                        <a:pt x="22" y="2859"/>
                        <a:pt x="397" y="3676"/>
                      </a:cubicBezTo>
                      <a:cubicBezTo>
                        <a:pt x="667" y="4324"/>
                        <a:pt x="1289" y="4707"/>
                        <a:pt x="1952" y="4707"/>
                      </a:cubicBezTo>
                      <a:cubicBezTo>
                        <a:pt x="2103" y="4707"/>
                        <a:pt x="2255" y="4688"/>
                        <a:pt x="2406" y="4647"/>
                      </a:cubicBezTo>
                      <a:cubicBezTo>
                        <a:pt x="2913" y="4492"/>
                        <a:pt x="3333" y="4139"/>
                        <a:pt x="3575" y="3676"/>
                      </a:cubicBezTo>
                      <a:cubicBezTo>
                        <a:pt x="3627" y="3702"/>
                        <a:pt x="3686" y="3712"/>
                        <a:pt x="3744" y="3712"/>
                      </a:cubicBezTo>
                      <a:cubicBezTo>
                        <a:pt x="3785" y="3712"/>
                        <a:pt x="3826" y="3707"/>
                        <a:pt x="3862" y="3698"/>
                      </a:cubicBezTo>
                      <a:cubicBezTo>
                        <a:pt x="4039" y="3632"/>
                        <a:pt x="4149" y="3433"/>
                        <a:pt x="4105" y="3234"/>
                      </a:cubicBezTo>
                      <a:cubicBezTo>
                        <a:pt x="4017" y="2992"/>
                        <a:pt x="4105" y="2683"/>
                        <a:pt x="3995" y="2440"/>
                      </a:cubicBezTo>
                      <a:cubicBezTo>
                        <a:pt x="3884" y="2197"/>
                        <a:pt x="3708" y="1999"/>
                        <a:pt x="3487" y="1888"/>
                      </a:cubicBezTo>
                      <a:cubicBezTo>
                        <a:pt x="3263" y="1776"/>
                        <a:pt x="3022" y="1718"/>
                        <a:pt x="2786" y="1718"/>
                      </a:cubicBezTo>
                      <a:cubicBezTo>
                        <a:pt x="2649" y="1718"/>
                        <a:pt x="2513" y="1737"/>
                        <a:pt x="2384" y="1778"/>
                      </a:cubicBezTo>
                      <a:lnTo>
                        <a:pt x="2317" y="1778"/>
                      </a:lnTo>
                      <a:cubicBezTo>
                        <a:pt x="2141" y="1822"/>
                        <a:pt x="1964" y="1866"/>
                        <a:pt x="1810" y="1932"/>
                      </a:cubicBezTo>
                      <a:cubicBezTo>
                        <a:pt x="1408" y="2093"/>
                        <a:pt x="1573" y="2656"/>
                        <a:pt x="1939" y="2656"/>
                      </a:cubicBezTo>
                      <a:cubicBezTo>
                        <a:pt x="1975" y="2656"/>
                        <a:pt x="2013" y="2650"/>
                        <a:pt x="2053" y="2639"/>
                      </a:cubicBezTo>
                      <a:cubicBezTo>
                        <a:pt x="2163" y="2594"/>
                        <a:pt x="2295" y="2550"/>
                        <a:pt x="2406" y="2506"/>
                      </a:cubicBezTo>
                      <a:cubicBezTo>
                        <a:pt x="2503" y="2470"/>
                        <a:pt x="2600" y="2453"/>
                        <a:pt x="2697" y="2453"/>
                      </a:cubicBezTo>
                      <a:cubicBezTo>
                        <a:pt x="2777" y="2453"/>
                        <a:pt x="2856" y="2464"/>
                        <a:pt x="2935" y="2484"/>
                      </a:cubicBezTo>
                      <a:cubicBezTo>
                        <a:pt x="3090" y="2528"/>
                        <a:pt x="3090" y="2705"/>
                        <a:pt x="3090" y="2837"/>
                      </a:cubicBezTo>
                      <a:cubicBezTo>
                        <a:pt x="3046" y="3323"/>
                        <a:pt x="2737" y="3720"/>
                        <a:pt x="2295" y="3897"/>
                      </a:cubicBezTo>
                      <a:cubicBezTo>
                        <a:pt x="2181" y="3940"/>
                        <a:pt x="2063" y="3961"/>
                        <a:pt x="1947" y="3961"/>
                      </a:cubicBezTo>
                      <a:cubicBezTo>
                        <a:pt x="1591" y="3961"/>
                        <a:pt x="1253" y="3766"/>
                        <a:pt x="1104" y="3433"/>
                      </a:cubicBezTo>
                      <a:cubicBezTo>
                        <a:pt x="839" y="2881"/>
                        <a:pt x="795" y="2263"/>
                        <a:pt x="949" y="1690"/>
                      </a:cubicBezTo>
                      <a:cubicBezTo>
                        <a:pt x="1045" y="1306"/>
                        <a:pt x="1375" y="721"/>
                        <a:pt x="1837" y="721"/>
                      </a:cubicBezTo>
                      <a:cubicBezTo>
                        <a:pt x="1906" y="721"/>
                        <a:pt x="1978" y="734"/>
                        <a:pt x="2053" y="763"/>
                      </a:cubicBezTo>
                      <a:cubicBezTo>
                        <a:pt x="2100" y="786"/>
                        <a:pt x="2150" y="797"/>
                        <a:pt x="2201" y="797"/>
                      </a:cubicBezTo>
                      <a:cubicBezTo>
                        <a:pt x="2338" y="797"/>
                        <a:pt x="2473" y="715"/>
                        <a:pt x="2538" y="586"/>
                      </a:cubicBezTo>
                      <a:cubicBezTo>
                        <a:pt x="2626" y="410"/>
                        <a:pt x="2538" y="189"/>
                        <a:pt x="2362" y="101"/>
                      </a:cubicBezTo>
                      <a:cubicBezTo>
                        <a:pt x="2188" y="32"/>
                        <a:pt x="2015" y="0"/>
                        <a:pt x="184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35" name="Google Shape;1335;p45"/>
                <p:cNvSpPr/>
                <p:nvPr/>
              </p:nvSpPr>
              <p:spPr>
                <a:xfrm>
                  <a:off x="4283975" y="3898375"/>
                  <a:ext cx="82225" cy="119450"/>
                </a:xfrm>
                <a:custGeom>
                  <a:rect b="b" l="l" r="r" t="t"/>
                  <a:pathLst>
                    <a:path extrusionOk="0" h="4778" w="3289">
                      <a:moveTo>
                        <a:pt x="1453" y="1"/>
                      </a:moveTo>
                      <a:cubicBezTo>
                        <a:pt x="975" y="1"/>
                        <a:pt x="513" y="239"/>
                        <a:pt x="265" y="659"/>
                      </a:cubicBezTo>
                      <a:cubicBezTo>
                        <a:pt x="0" y="1144"/>
                        <a:pt x="111" y="1740"/>
                        <a:pt x="552" y="2093"/>
                      </a:cubicBezTo>
                      <a:cubicBezTo>
                        <a:pt x="994" y="2402"/>
                        <a:pt x="1589" y="2358"/>
                        <a:pt x="2075" y="2667"/>
                      </a:cubicBezTo>
                      <a:cubicBezTo>
                        <a:pt x="2384" y="2843"/>
                        <a:pt x="2715" y="3329"/>
                        <a:pt x="2472" y="3682"/>
                      </a:cubicBezTo>
                      <a:cubicBezTo>
                        <a:pt x="2296" y="3881"/>
                        <a:pt x="2053" y="4013"/>
                        <a:pt x="1788" y="4035"/>
                      </a:cubicBezTo>
                      <a:cubicBezTo>
                        <a:pt x="1523" y="4035"/>
                        <a:pt x="1258" y="3991"/>
                        <a:pt x="1038" y="3881"/>
                      </a:cubicBezTo>
                      <a:cubicBezTo>
                        <a:pt x="995" y="3860"/>
                        <a:pt x="948" y="3850"/>
                        <a:pt x="901" y="3850"/>
                      </a:cubicBezTo>
                      <a:cubicBezTo>
                        <a:pt x="801" y="3850"/>
                        <a:pt x="700" y="3894"/>
                        <a:pt x="640" y="3969"/>
                      </a:cubicBezTo>
                      <a:cubicBezTo>
                        <a:pt x="552" y="4079"/>
                        <a:pt x="530" y="4234"/>
                        <a:pt x="618" y="4366"/>
                      </a:cubicBezTo>
                      <a:cubicBezTo>
                        <a:pt x="857" y="4661"/>
                        <a:pt x="1230" y="4777"/>
                        <a:pt x="1606" y="4777"/>
                      </a:cubicBezTo>
                      <a:cubicBezTo>
                        <a:pt x="1821" y="4777"/>
                        <a:pt x="2037" y="4739"/>
                        <a:pt x="2229" y="4675"/>
                      </a:cubicBezTo>
                      <a:cubicBezTo>
                        <a:pt x="2825" y="4543"/>
                        <a:pt x="3245" y="4013"/>
                        <a:pt x="3289" y="3417"/>
                      </a:cubicBezTo>
                      <a:cubicBezTo>
                        <a:pt x="3267" y="2843"/>
                        <a:pt x="2958" y="2336"/>
                        <a:pt x="2494" y="2049"/>
                      </a:cubicBezTo>
                      <a:cubicBezTo>
                        <a:pt x="2229" y="1894"/>
                        <a:pt x="1965" y="1784"/>
                        <a:pt x="1700" y="1718"/>
                      </a:cubicBezTo>
                      <a:cubicBezTo>
                        <a:pt x="1479" y="1652"/>
                        <a:pt x="1148" y="1652"/>
                        <a:pt x="949" y="1475"/>
                      </a:cubicBezTo>
                      <a:cubicBezTo>
                        <a:pt x="839" y="1343"/>
                        <a:pt x="817" y="1122"/>
                        <a:pt x="927" y="968"/>
                      </a:cubicBezTo>
                      <a:cubicBezTo>
                        <a:pt x="1055" y="821"/>
                        <a:pt x="1229" y="736"/>
                        <a:pt x="1410" y="736"/>
                      </a:cubicBezTo>
                      <a:cubicBezTo>
                        <a:pt x="1448" y="736"/>
                        <a:pt x="1485" y="739"/>
                        <a:pt x="1523" y="747"/>
                      </a:cubicBezTo>
                      <a:cubicBezTo>
                        <a:pt x="1551" y="752"/>
                        <a:pt x="1577" y="754"/>
                        <a:pt x="1603" y="754"/>
                      </a:cubicBezTo>
                      <a:cubicBezTo>
                        <a:pt x="2022" y="754"/>
                        <a:pt x="2115" y="102"/>
                        <a:pt x="1678" y="19"/>
                      </a:cubicBezTo>
                      <a:cubicBezTo>
                        <a:pt x="1603" y="7"/>
                        <a:pt x="1527" y="1"/>
                        <a:pt x="14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grpSp>
        <p:nvGrpSpPr>
          <p:cNvPr id="1336" name="Google Shape;1336;p45"/>
          <p:cNvGrpSpPr/>
          <p:nvPr/>
        </p:nvGrpSpPr>
        <p:grpSpPr>
          <a:xfrm>
            <a:off x="6340622" y="879249"/>
            <a:ext cx="1539243" cy="1407180"/>
            <a:chOff x="6472097" y="3625349"/>
            <a:chExt cx="1539243" cy="1407180"/>
          </a:xfrm>
        </p:grpSpPr>
        <p:grpSp>
          <p:nvGrpSpPr>
            <p:cNvPr id="1337" name="Google Shape;1337;p45"/>
            <p:cNvGrpSpPr/>
            <p:nvPr/>
          </p:nvGrpSpPr>
          <p:grpSpPr>
            <a:xfrm rot="584295">
              <a:off x="6563370" y="3731482"/>
              <a:ext cx="1356696" cy="1194913"/>
              <a:chOff x="3445300" y="6102975"/>
              <a:chExt cx="1379925" cy="1215250"/>
            </a:xfrm>
          </p:grpSpPr>
          <p:sp>
            <p:nvSpPr>
              <p:cNvPr id="1338" name="Google Shape;1338;p45"/>
              <p:cNvSpPr/>
              <p:nvPr/>
            </p:nvSpPr>
            <p:spPr>
              <a:xfrm>
                <a:off x="3507650" y="6120325"/>
                <a:ext cx="1257450" cy="1197900"/>
              </a:xfrm>
              <a:custGeom>
                <a:rect b="b" l="l" r="r" t="t"/>
                <a:pathLst>
                  <a:path extrusionOk="0" h="47916" w="50298">
                    <a:moveTo>
                      <a:pt x="25574" y="1"/>
                    </a:moveTo>
                    <a:cubicBezTo>
                      <a:pt x="14594" y="1"/>
                      <a:pt x="8946" y="5926"/>
                      <a:pt x="6953" y="8103"/>
                    </a:cubicBezTo>
                    <a:cubicBezTo>
                      <a:pt x="2539" y="12958"/>
                      <a:pt x="133" y="19292"/>
                      <a:pt x="221" y="25824"/>
                    </a:cubicBezTo>
                    <a:cubicBezTo>
                      <a:pt x="1" y="29135"/>
                      <a:pt x="575" y="33174"/>
                      <a:pt x="2428" y="35976"/>
                    </a:cubicBezTo>
                    <a:cubicBezTo>
                      <a:pt x="7284" y="43414"/>
                      <a:pt x="13618" y="47916"/>
                      <a:pt x="22843" y="47916"/>
                    </a:cubicBezTo>
                    <a:cubicBezTo>
                      <a:pt x="35731" y="47916"/>
                      <a:pt x="44316" y="41847"/>
                      <a:pt x="47847" y="30967"/>
                    </a:cubicBezTo>
                    <a:cubicBezTo>
                      <a:pt x="50297" y="23397"/>
                      <a:pt x="48532" y="15915"/>
                      <a:pt x="45552" y="10972"/>
                    </a:cubicBezTo>
                    <a:cubicBezTo>
                      <a:pt x="42418" y="5697"/>
                      <a:pt x="35731" y="820"/>
                      <a:pt x="28492" y="135"/>
                    </a:cubicBezTo>
                    <a:cubicBezTo>
                      <a:pt x="27480" y="44"/>
                      <a:pt x="26508" y="1"/>
                      <a:pt x="255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9" name="Google Shape;1339;p45"/>
              <p:cNvSpPr/>
              <p:nvPr/>
            </p:nvSpPr>
            <p:spPr>
              <a:xfrm>
                <a:off x="4161475" y="7010900"/>
                <a:ext cx="6625" cy="7200"/>
              </a:xfrm>
              <a:custGeom>
                <a:rect b="b" l="l" r="r" t="t"/>
                <a:pathLst>
                  <a:path extrusionOk="0" h="288" w="265">
                    <a:moveTo>
                      <a:pt x="22" y="0"/>
                    </a:moveTo>
                    <a:cubicBezTo>
                      <a:pt x="22" y="89"/>
                      <a:pt x="0" y="177"/>
                      <a:pt x="0" y="287"/>
                    </a:cubicBezTo>
                    <a:lnTo>
                      <a:pt x="265" y="133"/>
                    </a:lnTo>
                    <a:cubicBezTo>
                      <a:pt x="199" y="111"/>
                      <a:pt x="132" y="66"/>
                      <a:pt x="88" y="22"/>
                    </a:cubicBez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0" name="Google Shape;1340;p45"/>
              <p:cNvSpPr/>
              <p:nvPr/>
            </p:nvSpPr>
            <p:spPr>
              <a:xfrm>
                <a:off x="3507650" y="6194725"/>
                <a:ext cx="542950" cy="1119650"/>
              </a:xfrm>
              <a:custGeom>
                <a:rect b="b" l="l" r="r" t="t"/>
                <a:pathLst>
                  <a:path extrusionOk="0" h="44786" w="21718">
                    <a:moveTo>
                      <a:pt x="14176" y="0"/>
                    </a:moveTo>
                    <a:cubicBezTo>
                      <a:pt x="14078" y="0"/>
                      <a:pt x="13980" y="2"/>
                      <a:pt x="13882" y="6"/>
                    </a:cubicBezTo>
                    <a:cubicBezTo>
                      <a:pt x="13662" y="6"/>
                      <a:pt x="13463" y="28"/>
                      <a:pt x="13242" y="51"/>
                    </a:cubicBezTo>
                    <a:cubicBezTo>
                      <a:pt x="10881" y="1397"/>
                      <a:pt x="8740" y="3096"/>
                      <a:pt x="6953" y="5127"/>
                    </a:cubicBezTo>
                    <a:cubicBezTo>
                      <a:pt x="2539" y="9960"/>
                      <a:pt x="133" y="16294"/>
                      <a:pt x="221" y="22848"/>
                    </a:cubicBezTo>
                    <a:cubicBezTo>
                      <a:pt x="1" y="26159"/>
                      <a:pt x="575" y="30175"/>
                      <a:pt x="2428" y="33000"/>
                    </a:cubicBezTo>
                    <a:cubicBezTo>
                      <a:pt x="6798" y="39687"/>
                      <a:pt x="12360" y="43991"/>
                      <a:pt x="20150" y="44785"/>
                    </a:cubicBezTo>
                    <a:cubicBezTo>
                      <a:pt x="20283" y="44543"/>
                      <a:pt x="20393" y="44300"/>
                      <a:pt x="20481" y="44057"/>
                    </a:cubicBezTo>
                    <a:cubicBezTo>
                      <a:pt x="20945" y="42932"/>
                      <a:pt x="21254" y="41762"/>
                      <a:pt x="21430" y="40570"/>
                    </a:cubicBezTo>
                    <a:cubicBezTo>
                      <a:pt x="21607" y="39356"/>
                      <a:pt x="21717" y="38054"/>
                      <a:pt x="21187" y="36907"/>
                    </a:cubicBezTo>
                    <a:cubicBezTo>
                      <a:pt x="20989" y="36443"/>
                      <a:pt x="20680" y="36024"/>
                      <a:pt x="20305" y="35671"/>
                    </a:cubicBezTo>
                    <a:cubicBezTo>
                      <a:pt x="19885" y="35362"/>
                      <a:pt x="19422" y="35141"/>
                      <a:pt x="18914" y="35009"/>
                    </a:cubicBezTo>
                    <a:cubicBezTo>
                      <a:pt x="18826" y="34987"/>
                      <a:pt x="18738" y="34965"/>
                      <a:pt x="18649" y="34920"/>
                    </a:cubicBezTo>
                    <a:cubicBezTo>
                      <a:pt x="18605" y="34898"/>
                      <a:pt x="18583" y="34898"/>
                      <a:pt x="18539" y="34876"/>
                    </a:cubicBezTo>
                    <a:cubicBezTo>
                      <a:pt x="18517" y="34854"/>
                      <a:pt x="18495" y="34832"/>
                      <a:pt x="18451" y="34810"/>
                    </a:cubicBezTo>
                    <a:cubicBezTo>
                      <a:pt x="18340" y="34700"/>
                      <a:pt x="18363" y="34413"/>
                      <a:pt x="18318" y="34214"/>
                    </a:cubicBezTo>
                    <a:cubicBezTo>
                      <a:pt x="18230" y="33729"/>
                      <a:pt x="17943" y="33331"/>
                      <a:pt x="17502" y="33111"/>
                    </a:cubicBezTo>
                    <a:cubicBezTo>
                      <a:pt x="17105" y="32932"/>
                      <a:pt x="16689" y="32843"/>
                      <a:pt x="16256" y="32843"/>
                    </a:cubicBezTo>
                    <a:cubicBezTo>
                      <a:pt x="16208" y="32843"/>
                      <a:pt x="16160" y="32844"/>
                      <a:pt x="16111" y="32846"/>
                    </a:cubicBezTo>
                    <a:cubicBezTo>
                      <a:pt x="15560" y="32890"/>
                      <a:pt x="15008" y="33089"/>
                      <a:pt x="14456" y="33133"/>
                    </a:cubicBezTo>
                    <a:cubicBezTo>
                      <a:pt x="14395" y="33142"/>
                      <a:pt x="14333" y="33146"/>
                      <a:pt x="14271" y="33146"/>
                    </a:cubicBezTo>
                    <a:cubicBezTo>
                      <a:pt x="13889" y="33146"/>
                      <a:pt x="13512" y="32973"/>
                      <a:pt x="13264" y="32669"/>
                    </a:cubicBezTo>
                    <a:cubicBezTo>
                      <a:pt x="13022" y="32338"/>
                      <a:pt x="12845" y="31941"/>
                      <a:pt x="12757" y="31544"/>
                    </a:cubicBezTo>
                    <a:cubicBezTo>
                      <a:pt x="12558" y="30661"/>
                      <a:pt x="12492" y="29734"/>
                      <a:pt x="12624" y="28829"/>
                    </a:cubicBezTo>
                    <a:cubicBezTo>
                      <a:pt x="12691" y="27991"/>
                      <a:pt x="13088" y="27196"/>
                      <a:pt x="13728" y="26600"/>
                    </a:cubicBezTo>
                    <a:cubicBezTo>
                      <a:pt x="14545" y="25916"/>
                      <a:pt x="15714" y="25806"/>
                      <a:pt x="16641" y="25320"/>
                    </a:cubicBezTo>
                    <a:cubicBezTo>
                      <a:pt x="17568" y="24813"/>
                      <a:pt x="18363" y="23908"/>
                      <a:pt x="18252" y="22782"/>
                    </a:cubicBezTo>
                    <a:cubicBezTo>
                      <a:pt x="18120" y="21657"/>
                      <a:pt x="17259" y="20752"/>
                      <a:pt x="16332" y="20156"/>
                    </a:cubicBezTo>
                    <a:cubicBezTo>
                      <a:pt x="15516" y="19604"/>
                      <a:pt x="14500" y="19185"/>
                      <a:pt x="13927" y="18324"/>
                    </a:cubicBezTo>
                    <a:cubicBezTo>
                      <a:pt x="13441" y="17552"/>
                      <a:pt x="13331" y="16625"/>
                      <a:pt x="13573" y="15742"/>
                    </a:cubicBezTo>
                    <a:cubicBezTo>
                      <a:pt x="14037" y="13734"/>
                      <a:pt x="15825" y="12476"/>
                      <a:pt x="17612" y="11527"/>
                    </a:cubicBezTo>
                    <a:cubicBezTo>
                      <a:pt x="18495" y="11041"/>
                      <a:pt x="19444" y="10600"/>
                      <a:pt x="20062" y="9761"/>
                    </a:cubicBezTo>
                    <a:cubicBezTo>
                      <a:pt x="20371" y="9298"/>
                      <a:pt x="20525" y="8746"/>
                      <a:pt x="20503" y="8194"/>
                    </a:cubicBezTo>
                    <a:cubicBezTo>
                      <a:pt x="20415" y="7554"/>
                      <a:pt x="20283" y="6914"/>
                      <a:pt x="20084" y="6296"/>
                    </a:cubicBezTo>
                    <a:cubicBezTo>
                      <a:pt x="19576" y="4222"/>
                      <a:pt x="19135" y="1706"/>
                      <a:pt x="17038" y="624"/>
                    </a:cubicBezTo>
                    <a:cubicBezTo>
                      <a:pt x="16135" y="203"/>
                      <a:pt x="15159" y="0"/>
                      <a:pt x="141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1" name="Google Shape;1341;p45"/>
              <p:cNvSpPr/>
              <p:nvPr/>
            </p:nvSpPr>
            <p:spPr>
              <a:xfrm>
                <a:off x="4085325" y="6264925"/>
                <a:ext cx="679775" cy="1002550"/>
              </a:xfrm>
              <a:custGeom>
                <a:rect b="b" l="l" r="r" t="t"/>
                <a:pathLst>
                  <a:path extrusionOk="0" h="40102" w="27191">
                    <a:moveTo>
                      <a:pt x="3112" y="29839"/>
                    </a:moveTo>
                    <a:cubicBezTo>
                      <a:pt x="3178" y="29883"/>
                      <a:pt x="3245" y="29905"/>
                      <a:pt x="3311" y="29950"/>
                    </a:cubicBezTo>
                    <a:lnTo>
                      <a:pt x="3024" y="30104"/>
                    </a:lnTo>
                    <a:cubicBezTo>
                      <a:pt x="3024" y="30016"/>
                      <a:pt x="3046" y="29928"/>
                      <a:pt x="3068" y="29839"/>
                    </a:cubicBezTo>
                    <a:close/>
                    <a:moveTo>
                      <a:pt x="8139" y="0"/>
                    </a:moveTo>
                    <a:cubicBezTo>
                      <a:pt x="6849" y="0"/>
                      <a:pt x="5585" y="357"/>
                      <a:pt x="4767" y="1325"/>
                    </a:cubicBezTo>
                    <a:cubicBezTo>
                      <a:pt x="4216" y="1988"/>
                      <a:pt x="3951" y="2848"/>
                      <a:pt x="3267" y="3378"/>
                    </a:cubicBezTo>
                    <a:cubicBezTo>
                      <a:pt x="2759" y="3797"/>
                      <a:pt x="2075" y="3930"/>
                      <a:pt x="1523" y="4305"/>
                    </a:cubicBezTo>
                    <a:cubicBezTo>
                      <a:pt x="795" y="4768"/>
                      <a:pt x="332" y="5563"/>
                      <a:pt x="287" y="6446"/>
                    </a:cubicBezTo>
                    <a:cubicBezTo>
                      <a:pt x="243" y="7483"/>
                      <a:pt x="817" y="8498"/>
                      <a:pt x="640" y="9513"/>
                    </a:cubicBezTo>
                    <a:cubicBezTo>
                      <a:pt x="508" y="10241"/>
                      <a:pt x="0" y="10926"/>
                      <a:pt x="111" y="11654"/>
                    </a:cubicBezTo>
                    <a:cubicBezTo>
                      <a:pt x="332" y="12956"/>
                      <a:pt x="2252" y="13353"/>
                      <a:pt x="2605" y="14611"/>
                    </a:cubicBezTo>
                    <a:cubicBezTo>
                      <a:pt x="2759" y="15251"/>
                      <a:pt x="2494" y="15958"/>
                      <a:pt x="2781" y="16553"/>
                    </a:cubicBezTo>
                    <a:cubicBezTo>
                      <a:pt x="3075" y="17183"/>
                      <a:pt x="3848" y="17394"/>
                      <a:pt x="4550" y="17394"/>
                    </a:cubicBezTo>
                    <a:cubicBezTo>
                      <a:pt x="4586" y="17394"/>
                      <a:pt x="4622" y="17393"/>
                      <a:pt x="4657" y="17392"/>
                    </a:cubicBezTo>
                    <a:cubicBezTo>
                      <a:pt x="4996" y="17392"/>
                      <a:pt x="5350" y="17362"/>
                      <a:pt x="5700" y="17362"/>
                    </a:cubicBezTo>
                    <a:cubicBezTo>
                      <a:pt x="6079" y="17362"/>
                      <a:pt x="6454" y="17397"/>
                      <a:pt x="6798" y="17547"/>
                    </a:cubicBezTo>
                    <a:cubicBezTo>
                      <a:pt x="7901" y="18032"/>
                      <a:pt x="8210" y="19533"/>
                      <a:pt x="7791" y="20636"/>
                    </a:cubicBezTo>
                    <a:cubicBezTo>
                      <a:pt x="7614" y="21078"/>
                      <a:pt x="7350" y="21563"/>
                      <a:pt x="7482" y="22027"/>
                    </a:cubicBezTo>
                    <a:cubicBezTo>
                      <a:pt x="7548" y="22203"/>
                      <a:pt x="7637" y="22358"/>
                      <a:pt x="7703" y="22534"/>
                    </a:cubicBezTo>
                    <a:cubicBezTo>
                      <a:pt x="7946" y="23130"/>
                      <a:pt x="7637" y="23836"/>
                      <a:pt x="7151" y="24278"/>
                    </a:cubicBezTo>
                    <a:cubicBezTo>
                      <a:pt x="6688" y="24741"/>
                      <a:pt x="6092" y="25006"/>
                      <a:pt x="5540" y="25337"/>
                    </a:cubicBezTo>
                    <a:cubicBezTo>
                      <a:pt x="4459" y="25977"/>
                      <a:pt x="3598" y="26948"/>
                      <a:pt x="3112" y="28096"/>
                    </a:cubicBezTo>
                    <a:cubicBezTo>
                      <a:pt x="2605" y="29265"/>
                      <a:pt x="2671" y="30590"/>
                      <a:pt x="3223" y="31715"/>
                    </a:cubicBezTo>
                    <a:cubicBezTo>
                      <a:pt x="4569" y="34209"/>
                      <a:pt x="8277" y="34650"/>
                      <a:pt x="9535" y="37166"/>
                    </a:cubicBezTo>
                    <a:cubicBezTo>
                      <a:pt x="9821" y="37762"/>
                      <a:pt x="9954" y="38424"/>
                      <a:pt x="10285" y="38998"/>
                    </a:cubicBezTo>
                    <a:cubicBezTo>
                      <a:pt x="10528" y="39439"/>
                      <a:pt x="10859" y="39815"/>
                      <a:pt x="11278" y="40102"/>
                    </a:cubicBezTo>
                    <a:cubicBezTo>
                      <a:pt x="17833" y="37475"/>
                      <a:pt x="22379" y="32399"/>
                      <a:pt x="24718" y="25183"/>
                    </a:cubicBezTo>
                    <a:cubicBezTo>
                      <a:pt x="27190" y="17635"/>
                      <a:pt x="25425" y="10131"/>
                      <a:pt x="22445" y="5188"/>
                    </a:cubicBezTo>
                    <a:cubicBezTo>
                      <a:pt x="21320" y="3334"/>
                      <a:pt x="19929" y="1679"/>
                      <a:pt x="18318" y="244"/>
                    </a:cubicBezTo>
                    <a:cubicBezTo>
                      <a:pt x="17457" y="994"/>
                      <a:pt x="16376" y="1392"/>
                      <a:pt x="15228" y="1392"/>
                    </a:cubicBezTo>
                    <a:cubicBezTo>
                      <a:pt x="13397" y="1392"/>
                      <a:pt x="11675" y="597"/>
                      <a:pt x="9888" y="200"/>
                    </a:cubicBezTo>
                    <a:cubicBezTo>
                      <a:pt x="9326" y="75"/>
                      <a:pt x="8730" y="0"/>
                      <a:pt x="81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2" name="Google Shape;1342;p45"/>
              <p:cNvSpPr/>
              <p:nvPr/>
            </p:nvSpPr>
            <p:spPr>
              <a:xfrm>
                <a:off x="4006975" y="6773650"/>
                <a:ext cx="142925" cy="117025"/>
              </a:xfrm>
              <a:custGeom>
                <a:rect b="b" l="l" r="r" t="t"/>
                <a:pathLst>
                  <a:path extrusionOk="0" h="4681" w="5717">
                    <a:moveTo>
                      <a:pt x="1104" y="0"/>
                    </a:moveTo>
                    <a:cubicBezTo>
                      <a:pt x="552" y="67"/>
                      <a:pt x="111" y="486"/>
                      <a:pt x="45" y="1038"/>
                    </a:cubicBezTo>
                    <a:cubicBezTo>
                      <a:pt x="1" y="1567"/>
                      <a:pt x="111" y="2097"/>
                      <a:pt x="398" y="2560"/>
                    </a:cubicBezTo>
                    <a:cubicBezTo>
                      <a:pt x="853" y="3514"/>
                      <a:pt x="2266" y="4680"/>
                      <a:pt x="2651" y="4680"/>
                    </a:cubicBezTo>
                    <a:cubicBezTo>
                      <a:pt x="2658" y="4680"/>
                      <a:pt x="2665" y="4680"/>
                      <a:pt x="2671" y="4679"/>
                    </a:cubicBezTo>
                    <a:cubicBezTo>
                      <a:pt x="3024" y="4613"/>
                      <a:pt x="4083" y="3907"/>
                      <a:pt x="4790" y="3046"/>
                    </a:cubicBezTo>
                    <a:cubicBezTo>
                      <a:pt x="5496" y="2185"/>
                      <a:pt x="5717" y="839"/>
                      <a:pt x="5077" y="331"/>
                    </a:cubicBezTo>
                    <a:cubicBezTo>
                      <a:pt x="4884" y="187"/>
                      <a:pt x="4659" y="115"/>
                      <a:pt x="4436" y="115"/>
                    </a:cubicBezTo>
                    <a:cubicBezTo>
                      <a:pt x="4251" y="115"/>
                      <a:pt x="4067" y="165"/>
                      <a:pt x="3907" y="265"/>
                    </a:cubicBezTo>
                    <a:cubicBezTo>
                      <a:pt x="3289" y="552"/>
                      <a:pt x="2870" y="1104"/>
                      <a:pt x="2715" y="1766"/>
                    </a:cubicBezTo>
                    <a:cubicBezTo>
                      <a:pt x="2561" y="1236"/>
                      <a:pt x="2517" y="971"/>
                      <a:pt x="2141" y="552"/>
                    </a:cubicBezTo>
                    <a:cubicBezTo>
                      <a:pt x="1877" y="243"/>
                      <a:pt x="1501" y="44"/>
                      <a:pt x="1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3" name="Google Shape;1343;p45"/>
              <p:cNvSpPr/>
              <p:nvPr/>
            </p:nvSpPr>
            <p:spPr>
              <a:xfrm>
                <a:off x="3925875" y="6546875"/>
                <a:ext cx="53000" cy="53550"/>
              </a:xfrm>
              <a:custGeom>
                <a:rect b="b" l="l" r="r" t="t"/>
                <a:pathLst>
                  <a:path extrusionOk="0" h="2142" w="2120">
                    <a:moveTo>
                      <a:pt x="1060" y="1"/>
                    </a:moveTo>
                    <a:cubicBezTo>
                      <a:pt x="464" y="1"/>
                      <a:pt x="0" y="486"/>
                      <a:pt x="0" y="1082"/>
                    </a:cubicBezTo>
                    <a:cubicBezTo>
                      <a:pt x="0" y="1656"/>
                      <a:pt x="464" y="2142"/>
                      <a:pt x="1060" y="2142"/>
                    </a:cubicBezTo>
                    <a:cubicBezTo>
                      <a:pt x="1656" y="2142"/>
                      <a:pt x="2119" y="1656"/>
                      <a:pt x="2119" y="1082"/>
                    </a:cubicBezTo>
                    <a:cubicBezTo>
                      <a:pt x="2119" y="486"/>
                      <a:pt x="1656" y="1"/>
                      <a:pt x="10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4" name="Google Shape;1344;p45"/>
              <p:cNvSpPr/>
              <p:nvPr/>
            </p:nvSpPr>
            <p:spPr>
              <a:xfrm>
                <a:off x="4237600" y="6543525"/>
                <a:ext cx="62925" cy="53600"/>
              </a:xfrm>
              <a:custGeom>
                <a:rect b="b" l="l" r="r" t="t"/>
                <a:pathLst>
                  <a:path extrusionOk="0" h="2144" w="2517">
                    <a:moveTo>
                      <a:pt x="1092" y="0"/>
                    </a:moveTo>
                    <a:cubicBezTo>
                      <a:pt x="547" y="0"/>
                      <a:pt x="23" y="420"/>
                      <a:pt x="23" y="1062"/>
                    </a:cubicBezTo>
                    <a:cubicBezTo>
                      <a:pt x="1" y="1658"/>
                      <a:pt x="486" y="2143"/>
                      <a:pt x="1082" y="2143"/>
                    </a:cubicBezTo>
                    <a:cubicBezTo>
                      <a:pt x="2031" y="2143"/>
                      <a:pt x="2517" y="995"/>
                      <a:pt x="1832" y="311"/>
                    </a:cubicBezTo>
                    <a:cubicBezTo>
                      <a:pt x="1618" y="97"/>
                      <a:pt x="1353" y="0"/>
                      <a:pt x="109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5" name="Google Shape;1345;p45"/>
              <p:cNvSpPr/>
              <p:nvPr/>
            </p:nvSpPr>
            <p:spPr>
              <a:xfrm>
                <a:off x="4037875" y="6597100"/>
                <a:ext cx="137400" cy="58500"/>
              </a:xfrm>
              <a:custGeom>
                <a:rect b="b" l="l" r="r" t="t"/>
                <a:pathLst>
                  <a:path extrusionOk="0" h="2340" w="5496">
                    <a:moveTo>
                      <a:pt x="5278" y="1"/>
                    </a:moveTo>
                    <a:cubicBezTo>
                      <a:pt x="5200" y="1"/>
                      <a:pt x="5129" y="35"/>
                      <a:pt x="5099" y="110"/>
                    </a:cubicBezTo>
                    <a:cubicBezTo>
                      <a:pt x="4900" y="530"/>
                      <a:pt x="4569" y="883"/>
                      <a:pt x="4172" y="1126"/>
                    </a:cubicBezTo>
                    <a:cubicBezTo>
                      <a:pt x="3774" y="1368"/>
                      <a:pt x="3333" y="1501"/>
                      <a:pt x="2892" y="1523"/>
                    </a:cubicBezTo>
                    <a:cubicBezTo>
                      <a:pt x="2428" y="1501"/>
                      <a:pt x="1965" y="1413"/>
                      <a:pt x="1545" y="1192"/>
                    </a:cubicBezTo>
                    <a:cubicBezTo>
                      <a:pt x="1104" y="971"/>
                      <a:pt x="707" y="684"/>
                      <a:pt x="354" y="353"/>
                    </a:cubicBezTo>
                    <a:lnTo>
                      <a:pt x="376" y="331"/>
                    </a:lnTo>
                    <a:cubicBezTo>
                      <a:pt x="335" y="304"/>
                      <a:pt x="285" y="285"/>
                      <a:pt x="233" y="285"/>
                    </a:cubicBezTo>
                    <a:cubicBezTo>
                      <a:pt x="200" y="285"/>
                      <a:pt x="167" y="292"/>
                      <a:pt x="133" y="309"/>
                    </a:cubicBezTo>
                    <a:cubicBezTo>
                      <a:pt x="45" y="353"/>
                      <a:pt x="1" y="464"/>
                      <a:pt x="45" y="574"/>
                    </a:cubicBezTo>
                    <a:cubicBezTo>
                      <a:pt x="309" y="1104"/>
                      <a:pt x="707" y="1545"/>
                      <a:pt x="1192" y="1854"/>
                    </a:cubicBezTo>
                    <a:cubicBezTo>
                      <a:pt x="1700" y="2163"/>
                      <a:pt x="2296" y="2339"/>
                      <a:pt x="2914" y="2339"/>
                    </a:cubicBezTo>
                    <a:cubicBezTo>
                      <a:pt x="3510" y="2317"/>
                      <a:pt x="4105" y="2119"/>
                      <a:pt x="4591" y="1744"/>
                    </a:cubicBezTo>
                    <a:cubicBezTo>
                      <a:pt x="5076" y="1368"/>
                      <a:pt x="5408" y="817"/>
                      <a:pt x="5496" y="221"/>
                    </a:cubicBezTo>
                    <a:cubicBezTo>
                      <a:pt x="5496" y="133"/>
                      <a:pt x="5452" y="66"/>
                      <a:pt x="5385" y="22"/>
                    </a:cubicBezTo>
                    <a:cubicBezTo>
                      <a:pt x="5351" y="8"/>
                      <a:pt x="5313" y="1"/>
                      <a:pt x="52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6" name="Google Shape;1346;p45"/>
              <p:cNvSpPr/>
              <p:nvPr/>
            </p:nvSpPr>
            <p:spPr>
              <a:xfrm>
                <a:off x="3445300" y="6126525"/>
                <a:ext cx="228450" cy="518600"/>
              </a:xfrm>
              <a:custGeom>
                <a:rect b="b" l="l" r="r" t="t"/>
                <a:pathLst>
                  <a:path extrusionOk="0" h="20744" w="9138">
                    <a:moveTo>
                      <a:pt x="6819" y="0"/>
                    </a:moveTo>
                    <a:cubicBezTo>
                      <a:pt x="6156" y="0"/>
                      <a:pt x="3678" y="2286"/>
                      <a:pt x="2693" y="3816"/>
                    </a:cubicBezTo>
                    <a:cubicBezTo>
                      <a:pt x="1016" y="6398"/>
                      <a:pt x="1" y="9466"/>
                      <a:pt x="111" y="12555"/>
                    </a:cubicBezTo>
                    <a:cubicBezTo>
                      <a:pt x="222" y="15645"/>
                      <a:pt x="1524" y="18735"/>
                      <a:pt x="3863" y="20743"/>
                    </a:cubicBezTo>
                    <a:cubicBezTo>
                      <a:pt x="6004" y="20545"/>
                      <a:pt x="8211" y="18580"/>
                      <a:pt x="8608" y="16197"/>
                    </a:cubicBezTo>
                    <a:cubicBezTo>
                      <a:pt x="8674" y="15932"/>
                      <a:pt x="8652" y="15623"/>
                      <a:pt x="8542" y="15380"/>
                    </a:cubicBezTo>
                    <a:cubicBezTo>
                      <a:pt x="8431" y="15204"/>
                      <a:pt x="8277" y="15049"/>
                      <a:pt x="8100" y="14917"/>
                    </a:cubicBezTo>
                    <a:cubicBezTo>
                      <a:pt x="7041" y="14056"/>
                      <a:pt x="6313" y="12864"/>
                      <a:pt x="6004" y="11518"/>
                    </a:cubicBezTo>
                    <a:cubicBezTo>
                      <a:pt x="5717" y="10194"/>
                      <a:pt x="5893" y="8804"/>
                      <a:pt x="6511" y="7590"/>
                    </a:cubicBezTo>
                    <a:cubicBezTo>
                      <a:pt x="7107" y="6464"/>
                      <a:pt x="8034" y="5559"/>
                      <a:pt x="8740" y="4500"/>
                    </a:cubicBezTo>
                    <a:cubicBezTo>
                      <a:pt x="8895" y="4323"/>
                      <a:pt x="8961" y="4081"/>
                      <a:pt x="8917" y="3860"/>
                    </a:cubicBezTo>
                    <a:cubicBezTo>
                      <a:pt x="8818" y="3679"/>
                      <a:pt x="8646" y="3584"/>
                      <a:pt x="8464" y="3584"/>
                    </a:cubicBezTo>
                    <a:cubicBezTo>
                      <a:pt x="8402" y="3584"/>
                      <a:pt x="8339" y="3595"/>
                      <a:pt x="8277" y="3617"/>
                    </a:cubicBezTo>
                    <a:cubicBezTo>
                      <a:pt x="8034" y="3705"/>
                      <a:pt x="7836" y="3860"/>
                      <a:pt x="7681" y="4059"/>
                    </a:cubicBezTo>
                    <a:lnTo>
                      <a:pt x="8762" y="2403"/>
                    </a:lnTo>
                    <a:cubicBezTo>
                      <a:pt x="8961" y="2094"/>
                      <a:pt x="9138" y="1609"/>
                      <a:pt x="8807" y="1432"/>
                    </a:cubicBezTo>
                    <a:cubicBezTo>
                      <a:pt x="8735" y="1409"/>
                      <a:pt x="8661" y="1396"/>
                      <a:pt x="8587" y="1396"/>
                    </a:cubicBezTo>
                    <a:cubicBezTo>
                      <a:pt x="8455" y="1396"/>
                      <a:pt x="8324" y="1436"/>
                      <a:pt x="8211" y="1521"/>
                    </a:cubicBezTo>
                    <a:cubicBezTo>
                      <a:pt x="7813" y="1763"/>
                      <a:pt x="7460" y="2094"/>
                      <a:pt x="7196" y="2492"/>
                    </a:cubicBezTo>
                    <a:lnTo>
                      <a:pt x="7902" y="1344"/>
                    </a:lnTo>
                    <a:cubicBezTo>
                      <a:pt x="8056" y="1101"/>
                      <a:pt x="8189" y="748"/>
                      <a:pt x="7946" y="594"/>
                    </a:cubicBezTo>
                    <a:cubicBezTo>
                      <a:pt x="7889" y="572"/>
                      <a:pt x="7830" y="563"/>
                      <a:pt x="7772" y="563"/>
                    </a:cubicBezTo>
                    <a:cubicBezTo>
                      <a:pt x="7649" y="563"/>
                      <a:pt x="7528" y="607"/>
                      <a:pt x="7438" y="682"/>
                    </a:cubicBezTo>
                    <a:cubicBezTo>
                      <a:pt x="6931" y="969"/>
                      <a:pt x="6511" y="1388"/>
                      <a:pt x="6180" y="1874"/>
                    </a:cubicBezTo>
                    <a:cubicBezTo>
                      <a:pt x="6489" y="1234"/>
                      <a:pt x="7328" y="241"/>
                      <a:pt x="6909" y="20"/>
                    </a:cubicBezTo>
                    <a:cubicBezTo>
                      <a:pt x="6884" y="7"/>
                      <a:pt x="6854" y="0"/>
                      <a:pt x="68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7" name="Google Shape;1347;p45"/>
              <p:cNvSpPr/>
              <p:nvPr/>
            </p:nvSpPr>
            <p:spPr>
              <a:xfrm>
                <a:off x="4591275" y="6102975"/>
                <a:ext cx="233950" cy="523375"/>
              </a:xfrm>
              <a:custGeom>
                <a:rect b="b" l="l" r="r" t="t"/>
                <a:pathLst>
                  <a:path extrusionOk="0" h="20935" w="9358">
                    <a:moveTo>
                      <a:pt x="3622" y="0"/>
                    </a:moveTo>
                    <a:cubicBezTo>
                      <a:pt x="3597" y="0"/>
                      <a:pt x="3574" y="4"/>
                      <a:pt x="3553" y="13"/>
                    </a:cubicBezTo>
                    <a:cubicBezTo>
                      <a:pt x="3112" y="167"/>
                      <a:pt x="3818" y="1249"/>
                      <a:pt x="4083" y="1933"/>
                    </a:cubicBezTo>
                    <a:cubicBezTo>
                      <a:pt x="3796" y="1425"/>
                      <a:pt x="3421" y="962"/>
                      <a:pt x="2980" y="609"/>
                    </a:cubicBezTo>
                    <a:cubicBezTo>
                      <a:pt x="2880" y="509"/>
                      <a:pt x="2744" y="460"/>
                      <a:pt x="2607" y="460"/>
                    </a:cubicBezTo>
                    <a:cubicBezTo>
                      <a:pt x="2562" y="460"/>
                      <a:pt x="2516" y="465"/>
                      <a:pt x="2472" y="476"/>
                    </a:cubicBezTo>
                    <a:cubicBezTo>
                      <a:pt x="2229" y="587"/>
                      <a:pt x="2318" y="962"/>
                      <a:pt x="2428" y="1205"/>
                    </a:cubicBezTo>
                    <a:cubicBezTo>
                      <a:pt x="2626" y="1624"/>
                      <a:pt x="2825" y="2021"/>
                      <a:pt x="3024" y="2418"/>
                    </a:cubicBezTo>
                    <a:cubicBezTo>
                      <a:pt x="2781" y="2021"/>
                      <a:pt x="2472" y="1646"/>
                      <a:pt x="2097" y="1359"/>
                    </a:cubicBezTo>
                    <a:cubicBezTo>
                      <a:pt x="1967" y="1229"/>
                      <a:pt x="1790" y="1177"/>
                      <a:pt x="1619" y="1177"/>
                    </a:cubicBezTo>
                    <a:cubicBezTo>
                      <a:pt x="1586" y="1177"/>
                      <a:pt x="1554" y="1179"/>
                      <a:pt x="1523" y="1183"/>
                    </a:cubicBezTo>
                    <a:cubicBezTo>
                      <a:pt x="1170" y="1315"/>
                      <a:pt x="1280" y="1845"/>
                      <a:pt x="1457" y="2176"/>
                    </a:cubicBezTo>
                    <a:lnTo>
                      <a:pt x="2340" y="3919"/>
                    </a:lnTo>
                    <a:cubicBezTo>
                      <a:pt x="2207" y="3698"/>
                      <a:pt x="2009" y="3544"/>
                      <a:pt x="1788" y="3412"/>
                    </a:cubicBezTo>
                    <a:cubicBezTo>
                      <a:pt x="1717" y="3376"/>
                      <a:pt x="1640" y="3359"/>
                      <a:pt x="1563" y="3359"/>
                    </a:cubicBezTo>
                    <a:cubicBezTo>
                      <a:pt x="1398" y="3359"/>
                      <a:pt x="1231" y="3438"/>
                      <a:pt x="1126" y="3588"/>
                    </a:cubicBezTo>
                    <a:cubicBezTo>
                      <a:pt x="1060" y="3809"/>
                      <a:pt x="1082" y="4052"/>
                      <a:pt x="1236" y="4228"/>
                    </a:cubicBezTo>
                    <a:cubicBezTo>
                      <a:pt x="1810" y="5376"/>
                      <a:pt x="2626" y="6369"/>
                      <a:pt x="3090" y="7539"/>
                    </a:cubicBezTo>
                    <a:cubicBezTo>
                      <a:pt x="3575" y="8819"/>
                      <a:pt x="3598" y="10231"/>
                      <a:pt x="3156" y="11533"/>
                    </a:cubicBezTo>
                    <a:cubicBezTo>
                      <a:pt x="2715" y="12813"/>
                      <a:pt x="1832" y="13939"/>
                      <a:pt x="684" y="14667"/>
                    </a:cubicBezTo>
                    <a:cubicBezTo>
                      <a:pt x="508" y="14777"/>
                      <a:pt x="353" y="14910"/>
                      <a:pt x="199" y="15064"/>
                    </a:cubicBezTo>
                    <a:cubicBezTo>
                      <a:pt x="66" y="15307"/>
                      <a:pt x="0" y="15616"/>
                      <a:pt x="44" y="15903"/>
                    </a:cubicBezTo>
                    <a:cubicBezTo>
                      <a:pt x="155" y="18286"/>
                      <a:pt x="2141" y="20493"/>
                      <a:pt x="4238" y="20935"/>
                    </a:cubicBezTo>
                    <a:cubicBezTo>
                      <a:pt x="6798" y="19191"/>
                      <a:pt x="8453" y="16278"/>
                      <a:pt x="8894" y="13210"/>
                    </a:cubicBezTo>
                    <a:cubicBezTo>
                      <a:pt x="9358" y="10165"/>
                      <a:pt x="8696" y="6987"/>
                      <a:pt x="7327" y="4228"/>
                    </a:cubicBezTo>
                    <a:cubicBezTo>
                      <a:pt x="6500" y="2594"/>
                      <a:pt x="4263" y="0"/>
                      <a:pt x="36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48" name="Google Shape;1348;p45"/>
            <p:cNvGrpSpPr/>
            <p:nvPr/>
          </p:nvGrpSpPr>
          <p:grpSpPr>
            <a:xfrm rot="584295">
              <a:off x="6563370" y="3731482"/>
              <a:ext cx="1356696" cy="1194913"/>
              <a:chOff x="3445300" y="6102975"/>
              <a:chExt cx="1379925" cy="1215250"/>
            </a:xfrm>
          </p:grpSpPr>
          <p:sp>
            <p:nvSpPr>
              <p:cNvPr id="1349" name="Google Shape;1349;p45"/>
              <p:cNvSpPr/>
              <p:nvPr/>
            </p:nvSpPr>
            <p:spPr>
              <a:xfrm>
                <a:off x="3507650" y="6120325"/>
                <a:ext cx="1257450" cy="1197900"/>
              </a:xfrm>
              <a:custGeom>
                <a:rect b="b" l="l" r="r" t="t"/>
                <a:pathLst>
                  <a:path extrusionOk="0" h="47916" w="50298">
                    <a:moveTo>
                      <a:pt x="25574" y="1"/>
                    </a:moveTo>
                    <a:cubicBezTo>
                      <a:pt x="14594" y="1"/>
                      <a:pt x="8946" y="5926"/>
                      <a:pt x="6953" y="8103"/>
                    </a:cubicBezTo>
                    <a:cubicBezTo>
                      <a:pt x="2539" y="12958"/>
                      <a:pt x="133" y="19292"/>
                      <a:pt x="221" y="25824"/>
                    </a:cubicBezTo>
                    <a:cubicBezTo>
                      <a:pt x="1" y="29135"/>
                      <a:pt x="575" y="33174"/>
                      <a:pt x="2428" y="35976"/>
                    </a:cubicBezTo>
                    <a:cubicBezTo>
                      <a:pt x="7284" y="43414"/>
                      <a:pt x="13618" y="47916"/>
                      <a:pt x="22843" y="47916"/>
                    </a:cubicBezTo>
                    <a:cubicBezTo>
                      <a:pt x="35731" y="47916"/>
                      <a:pt x="44316" y="41847"/>
                      <a:pt x="47847" y="30967"/>
                    </a:cubicBezTo>
                    <a:cubicBezTo>
                      <a:pt x="50297" y="23397"/>
                      <a:pt x="48532" y="15915"/>
                      <a:pt x="45552" y="10972"/>
                    </a:cubicBezTo>
                    <a:cubicBezTo>
                      <a:pt x="42418" y="5697"/>
                      <a:pt x="35731" y="820"/>
                      <a:pt x="28492" y="135"/>
                    </a:cubicBezTo>
                    <a:cubicBezTo>
                      <a:pt x="27480" y="44"/>
                      <a:pt x="26508" y="1"/>
                      <a:pt x="255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0" name="Google Shape;1350;p45"/>
              <p:cNvSpPr/>
              <p:nvPr/>
            </p:nvSpPr>
            <p:spPr>
              <a:xfrm>
                <a:off x="4161475" y="7010900"/>
                <a:ext cx="6625" cy="7200"/>
              </a:xfrm>
              <a:custGeom>
                <a:rect b="b" l="l" r="r" t="t"/>
                <a:pathLst>
                  <a:path extrusionOk="0" h="288" w="265">
                    <a:moveTo>
                      <a:pt x="22" y="0"/>
                    </a:moveTo>
                    <a:cubicBezTo>
                      <a:pt x="22" y="89"/>
                      <a:pt x="0" y="177"/>
                      <a:pt x="0" y="287"/>
                    </a:cubicBezTo>
                    <a:lnTo>
                      <a:pt x="265" y="133"/>
                    </a:lnTo>
                    <a:cubicBezTo>
                      <a:pt x="199" y="111"/>
                      <a:pt x="132" y="66"/>
                      <a:pt x="88" y="22"/>
                    </a:cubicBez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68A69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1" name="Google Shape;1351;p45"/>
              <p:cNvSpPr/>
              <p:nvPr/>
            </p:nvSpPr>
            <p:spPr>
              <a:xfrm>
                <a:off x="3507650" y="6194725"/>
                <a:ext cx="542950" cy="1119650"/>
              </a:xfrm>
              <a:custGeom>
                <a:rect b="b" l="l" r="r" t="t"/>
                <a:pathLst>
                  <a:path extrusionOk="0" h="44786" w="21718">
                    <a:moveTo>
                      <a:pt x="14176" y="0"/>
                    </a:moveTo>
                    <a:cubicBezTo>
                      <a:pt x="14078" y="0"/>
                      <a:pt x="13980" y="2"/>
                      <a:pt x="13882" y="6"/>
                    </a:cubicBezTo>
                    <a:cubicBezTo>
                      <a:pt x="13662" y="6"/>
                      <a:pt x="13463" y="28"/>
                      <a:pt x="13242" y="51"/>
                    </a:cubicBezTo>
                    <a:cubicBezTo>
                      <a:pt x="10881" y="1397"/>
                      <a:pt x="8740" y="3096"/>
                      <a:pt x="6953" y="5127"/>
                    </a:cubicBezTo>
                    <a:cubicBezTo>
                      <a:pt x="2539" y="9960"/>
                      <a:pt x="133" y="16294"/>
                      <a:pt x="221" y="22848"/>
                    </a:cubicBezTo>
                    <a:cubicBezTo>
                      <a:pt x="1" y="26159"/>
                      <a:pt x="575" y="30175"/>
                      <a:pt x="2428" y="33000"/>
                    </a:cubicBezTo>
                    <a:cubicBezTo>
                      <a:pt x="6798" y="39687"/>
                      <a:pt x="12360" y="43991"/>
                      <a:pt x="20150" y="44785"/>
                    </a:cubicBezTo>
                    <a:cubicBezTo>
                      <a:pt x="20283" y="44543"/>
                      <a:pt x="20393" y="44300"/>
                      <a:pt x="20481" y="44057"/>
                    </a:cubicBezTo>
                    <a:cubicBezTo>
                      <a:pt x="20945" y="42932"/>
                      <a:pt x="21254" y="41762"/>
                      <a:pt x="21430" y="40570"/>
                    </a:cubicBezTo>
                    <a:cubicBezTo>
                      <a:pt x="21607" y="39356"/>
                      <a:pt x="21717" y="38054"/>
                      <a:pt x="21187" y="36907"/>
                    </a:cubicBezTo>
                    <a:cubicBezTo>
                      <a:pt x="20989" y="36443"/>
                      <a:pt x="20680" y="36024"/>
                      <a:pt x="20305" y="35671"/>
                    </a:cubicBezTo>
                    <a:cubicBezTo>
                      <a:pt x="19885" y="35362"/>
                      <a:pt x="19422" y="35141"/>
                      <a:pt x="18914" y="35009"/>
                    </a:cubicBezTo>
                    <a:cubicBezTo>
                      <a:pt x="18826" y="34987"/>
                      <a:pt x="18738" y="34965"/>
                      <a:pt x="18649" y="34920"/>
                    </a:cubicBezTo>
                    <a:cubicBezTo>
                      <a:pt x="18605" y="34898"/>
                      <a:pt x="18583" y="34898"/>
                      <a:pt x="18539" y="34876"/>
                    </a:cubicBezTo>
                    <a:cubicBezTo>
                      <a:pt x="18517" y="34854"/>
                      <a:pt x="18495" y="34832"/>
                      <a:pt x="18451" y="34810"/>
                    </a:cubicBezTo>
                    <a:cubicBezTo>
                      <a:pt x="18340" y="34700"/>
                      <a:pt x="18363" y="34413"/>
                      <a:pt x="18318" y="34214"/>
                    </a:cubicBezTo>
                    <a:cubicBezTo>
                      <a:pt x="18230" y="33729"/>
                      <a:pt x="17943" y="33331"/>
                      <a:pt x="17502" y="33111"/>
                    </a:cubicBezTo>
                    <a:cubicBezTo>
                      <a:pt x="17105" y="32932"/>
                      <a:pt x="16689" y="32843"/>
                      <a:pt x="16256" y="32843"/>
                    </a:cubicBezTo>
                    <a:cubicBezTo>
                      <a:pt x="16208" y="32843"/>
                      <a:pt x="16160" y="32844"/>
                      <a:pt x="16111" y="32846"/>
                    </a:cubicBezTo>
                    <a:cubicBezTo>
                      <a:pt x="15560" y="32890"/>
                      <a:pt x="15008" y="33089"/>
                      <a:pt x="14456" y="33133"/>
                    </a:cubicBezTo>
                    <a:cubicBezTo>
                      <a:pt x="14395" y="33142"/>
                      <a:pt x="14333" y="33146"/>
                      <a:pt x="14271" y="33146"/>
                    </a:cubicBezTo>
                    <a:cubicBezTo>
                      <a:pt x="13889" y="33146"/>
                      <a:pt x="13512" y="32973"/>
                      <a:pt x="13264" y="32669"/>
                    </a:cubicBezTo>
                    <a:cubicBezTo>
                      <a:pt x="13022" y="32338"/>
                      <a:pt x="12845" y="31941"/>
                      <a:pt x="12757" y="31544"/>
                    </a:cubicBezTo>
                    <a:cubicBezTo>
                      <a:pt x="12558" y="30661"/>
                      <a:pt x="12492" y="29734"/>
                      <a:pt x="12624" y="28829"/>
                    </a:cubicBezTo>
                    <a:cubicBezTo>
                      <a:pt x="12691" y="27991"/>
                      <a:pt x="13088" y="27196"/>
                      <a:pt x="13728" y="26600"/>
                    </a:cubicBezTo>
                    <a:cubicBezTo>
                      <a:pt x="14545" y="25916"/>
                      <a:pt x="15714" y="25806"/>
                      <a:pt x="16641" y="25320"/>
                    </a:cubicBezTo>
                    <a:cubicBezTo>
                      <a:pt x="17568" y="24813"/>
                      <a:pt x="18363" y="23908"/>
                      <a:pt x="18252" y="22782"/>
                    </a:cubicBezTo>
                    <a:cubicBezTo>
                      <a:pt x="18120" y="21657"/>
                      <a:pt x="17259" y="20752"/>
                      <a:pt x="16332" y="20156"/>
                    </a:cubicBezTo>
                    <a:cubicBezTo>
                      <a:pt x="15516" y="19604"/>
                      <a:pt x="14500" y="19185"/>
                      <a:pt x="13927" y="18324"/>
                    </a:cubicBezTo>
                    <a:cubicBezTo>
                      <a:pt x="13441" y="17552"/>
                      <a:pt x="13331" y="16625"/>
                      <a:pt x="13573" y="15742"/>
                    </a:cubicBezTo>
                    <a:cubicBezTo>
                      <a:pt x="14037" y="13734"/>
                      <a:pt x="15825" y="12476"/>
                      <a:pt x="17612" y="11527"/>
                    </a:cubicBezTo>
                    <a:cubicBezTo>
                      <a:pt x="18495" y="11041"/>
                      <a:pt x="19444" y="10600"/>
                      <a:pt x="20062" y="9761"/>
                    </a:cubicBezTo>
                    <a:cubicBezTo>
                      <a:pt x="20371" y="9298"/>
                      <a:pt x="20525" y="8746"/>
                      <a:pt x="20503" y="8194"/>
                    </a:cubicBezTo>
                    <a:cubicBezTo>
                      <a:pt x="20415" y="7554"/>
                      <a:pt x="20283" y="6914"/>
                      <a:pt x="20084" y="6296"/>
                    </a:cubicBezTo>
                    <a:cubicBezTo>
                      <a:pt x="19576" y="4222"/>
                      <a:pt x="19135" y="1706"/>
                      <a:pt x="17038" y="624"/>
                    </a:cubicBezTo>
                    <a:cubicBezTo>
                      <a:pt x="16135" y="203"/>
                      <a:pt x="15159" y="0"/>
                      <a:pt x="141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2" name="Google Shape;1352;p45"/>
              <p:cNvSpPr/>
              <p:nvPr/>
            </p:nvSpPr>
            <p:spPr>
              <a:xfrm>
                <a:off x="4085325" y="6264925"/>
                <a:ext cx="679775" cy="1002550"/>
              </a:xfrm>
              <a:custGeom>
                <a:rect b="b" l="l" r="r" t="t"/>
                <a:pathLst>
                  <a:path extrusionOk="0" h="40102" w="27191">
                    <a:moveTo>
                      <a:pt x="3112" y="29839"/>
                    </a:moveTo>
                    <a:cubicBezTo>
                      <a:pt x="3178" y="29883"/>
                      <a:pt x="3245" y="29905"/>
                      <a:pt x="3311" y="29950"/>
                    </a:cubicBezTo>
                    <a:lnTo>
                      <a:pt x="3024" y="30104"/>
                    </a:lnTo>
                    <a:cubicBezTo>
                      <a:pt x="3024" y="30016"/>
                      <a:pt x="3046" y="29928"/>
                      <a:pt x="3068" y="29839"/>
                    </a:cubicBezTo>
                    <a:close/>
                    <a:moveTo>
                      <a:pt x="8139" y="0"/>
                    </a:moveTo>
                    <a:cubicBezTo>
                      <a:pt x="6849" y="0"/>
                      <a:pt x="5585" y="357"/>
                      <a:pt x="4767" y="1325"/>
                    </a:cubicBezTo>
                    <a:cubicBezTo>
                      <a:pt x="4216" y="1988"/>
                      <a:pt x="3951" y="2848"/>
                      <a:pt x="3267" y="3378"/>
                    </a:cubicBezTo>
                    <a:cubicBezTo>
                      <a:pt x="2759" y="3797"/>
                      <a:pt x="2075" y="3930"/>
                      <a:pt x="1523" y="4305"/>
                    </a:cubicBezTo>
                    <a:cubicBezTo>
                      <a:pt x="795" y="4768"/>
                      <a:pt x="332" y="5563"/>
                      <a:pt x="287" y="6446"/>
                    </a:cubicBezTo>
                    <a:cubicBezTo>
                      <a:pt x="243" y="7483"/>
                      <a:pt x="817" y="8498"/>
                      <a:pt x="640" y="9513"/>
                    </a:cubicBezTo>
                    <a:cubicBezTo>
                      <a:pt x="508" y="10241"/>
                      <a:pt x="0" y="10926"/>
                      <a:pt x="111" y="11654"/>
                    </a:cubicBezTo>
                    <a:cubicBezTo>
                      <a:pt x="332" y="12956"/>
                      <a:pt x="2252" y="13353"/>
                      <a:pt x="2605" y="14611"/>
                    </a:cubicBezTo>
                    <a:cubicBezTo>
                      <a:pt x="2759" y="15251"/>
                      <a:pt x="2494" y="15958"/>
                      <a:pt x="2781" y="16553"/>
                    </a:cubicBezTo>
                    <a:cubicBezTo>
                      <a:pt x="3075" y="17183"/>
                      <a:pt x="3848" y="17394"/>
                      <a:pt x="4550" y="17394"/>
                    </a:cubicBezTo>
                    <a:cubicBezTo>
                      <a:pt x="4586" y="17394"/>
                      <a:pt x="4622" y="17393"/>
                      <a:pt x="4657" y="17392"/>
                    </a:cubicBezTo>
                    <a:cubicBezTo>
                      <a:pt x="4996" y="17392"/>
                      <a:pt x="5350" y="17362"/>
                      <a:pt x="5700" y="17362"/>
                    </a:cubicBezTo>
                    <a:cubicBezTo>
                      <a:pt x="6079" y="17362"/>
                      <a:pt x="6454" y="17397"/>
                      <a:pt x="6798" y="17547"/>
                    </a:cubicBezTo>
                    <a:cubicBezTo>
                      <a:pt x="7901" y="18032"/>
                      <a:pt x="8210" y="19533"/>
                      <a:pt x="7791" y="20636"/>
                    </a:cubicBezTo>
                    <a:cubicBezTo>
                      <a:pt x="7614" y="21078"/>
                      <a:pt x="7350" y="21563"/>
                      <a:pt x="7482" y="22027"/>
                    </a:cubicBezTo>
                    <a:cubicBezTo>
                      <a:pt x="7548" y="22203"/>
                      <a:pt x="7637" y="22358"/>
                      <a:pt x="7703" y="22534"/>
                    </a:cubicBezTo>
                    <a:cubicBezTo>
                      <a:pt x="7946" y="23130"/>
                      <a:pt x="7637" y="23836"/>
                      <a:pt x="7151" y="24278"/>
                    </a:cubicBezTo>
                    <a:cubicBezTo>
                      <a:pt x="6688" y="24741"/>
                      <a:pt x="6092" y="25006"/>
                      <a:pt x="5540" y="25337"/>
                    </a:cubicBezTo>
                    <a:cubicBezTo>
                      <a:pt x="4459" y="25977"/>
                      <a:pt x="3598" y="26948"/>
                      <a:pt x="3112" y="28096"/>
                    </a:cubicBezTo>
                    <a:cubicBezTo>
                      <a:pt x="2605" y="29265"/>
                      <a:pt x="2671" y="30590"/>
                      <a:pt x="3223" y="31715"/>
                    </a:cubicBezTo>
                    <a:cubicBezTo>
                      <a:pt x="4569" y="34209"/>
                      <a:pt x="8277" y="34650"/>
                      <a:pt x="9535" y="37166"/>
                    </a:cubicBezTo>
                    <a:cubicBezTo>
                      <a:pt x="9821" y="37762"/>
                      <a:pt x="9954" y="38424"/>
                      <a:pt x="10285" y="38998"/>
                    </a:cubicBezTo>
                    <a:cubicBezTo>
                      <a:pt x="10528" y="39439"/>
                      <a:pt x="10859" y="39815"/>
                      <a:pt x="11278" y="40102"/>
                    </a:cubicBezTo>
                    <a:cubicBezTo>
                      <a:pt x="17833" y="37475"/>
                      <a:pt x="22379" y="32399"/>
                      <a:pt x="24718" y="25183"/>
                    </a:cubicBezTo>
                    <a:cubicBezTo>
                      <a:pt x="27190" y="17635"/>
                      <a:pt x="25425" y="10131"/>
                      <a:pt x="22445" y="5188"/>
                    </a:cubicBezTo>
                    <a:cubicBezTo>
                      <a:pt x="21320" y="3334"/>
                      <a:pt x="19929" y="1679"/>
                      <a:pt x="18318" y="244"/>
                    </a:cubicBezTo>
                    <a:cubicBezTo>
                      <a:pt x="17457" y="994"/>
                      <a:pt x="16376" y="1392"/>
                      <a:pt x="15228" y="1392"/>
                    </a:cubicBezTo>
                    <a:cubicBezTo>
                      <a:pt x="13397" y="1392"/>
                      <a:pt x="11675" y="597"/>
                      <a:pt x="9888" y="200"/>
                    </a:cubicBezTo>
                    <a:cubicBezTo>
                      <a:pt x="9326" y="75"/>
                      <a:pt x="8730" y="0"/>
                      <a:pt x="81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3" name="Google Shape;1353;p45"/>
              <p:cNvSpPr/>
              <p:nvPr/>
            </p:nvSpPr>
            <p:spPr>
              <a:xfrm>
                <a:off x="4006975" y="6773650"/>
                <a:ext cx="142925" cy="117025"/>
              </a:xfrm>
              <a:custGeom>
                <a:rect b="b" l="l" r="r" t="t"/>
                <a:pathLst>
                  <a:path extrusionOk="0" h="4681" w="5717">
                    <a:moveTo>
                      <a:pt x="1104" y="0"/>
                    </a:moveTo>
                    <a:cubicBezTo>
                      <a:pt x="552" y="67"/>
                      <a:pt x="111" y="486"/>
                      <a:pt x="45" y="1038"/>
                    </a:cubicBezTo>
                    <a:cubicBezTo>
                      <a:pt x="1" y="1567"/>
                      <a:pt x="111" y="2097"/>
                      <a:pt x="398" y="2560"/>
                    </a:cubicBezTo>
                    <a:cubicBezTo>
                      <a:pt x="853" y="3514"/>
                      <a:pt x="2266" y="4680"/>
                      <a:pt x="2651" y="4680"/>
                    </a:cubicBezTo>
                    <a:cubicBezTo>
                      <a:pt x="2658" y="4680"/>
                      <a:pt x="2665" y="4680"/>
                      <a:pt x="2671" y="4679"/>
                    </a:cubicBezTo>
                    <a:cubicBezTo>
                      <a:pt x="3024" y="4613"/>
                      <a:pt x="4083" y="3907"/>
                      <a:pt x="4790" y="3046"/>
                    </a:cubicBezTo>
                    <a:cubicBezTo>
                      <a:pt x="5496" y="2185"/>
                      <a:pt x="5717" y="839"/>
                      <a:pt x="5077" y="331"/>
                    </a:cubicBezTo>
                    <a:cubicBezTo>
                      <a:pt x="4884" y="187"/>
                      <a:pt x="4659" y="115"/>
                      <a:pt x="4436" y="115"/>
                    </a:cubicBezTo>
                    <a:cubicBezTo>
                      <a:pt x="4251" y="115"/>
                      <a:pt x="4067" y="165"/>
                      <a:pt x="3907" y="265"/>
                    </a:cubicBezTo>
                    <a:cubicBezTo>
                      <a:pt x="3289" y="552"/>
                      <a:pt x="2870" y="1104"/>
                      <a:pt x="2715" y="1766"/>
                    </a:cubicBezTo>
                    <a:cubicBezTo>
                      <a:pt x="2561" y="1236"/>
                      <a:pt x="2517" y="971"/>
                      <a:pt x="2141" y="552"/>
                    </a:cubicBezTo>
                    <a:cubicBezTo>
                      <a:pt x="1877" y="243"/>
                      <a:pt x="1501" y="44"/>
                      <a:pt x="11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4" name="Google Shape;1354;p45"/>
              <p:cNvSpPr/>
              <p:nvPr/>
            </p:nvSpPr>
            <p:spPr>
              <a:xfrm>
                <a:off x="3925875" y="6546875"/>
                <a:ext cx="53000" cy="53550"/>
              </a:xfrm>
              <a:custGeom>
                <a:rect b="b" l="l" r="r" t="t"/>
                <a:pathLst>
                  <a:path extrusionOk="0" h="2142" w="2120">
                    <a:moveTo>
                      <a:pt x="1060" y="1"/>
                    </a:moveTo>
                    <a:cubicBezTo>
                      <a:pt x="464" y="1"/>
                      <a:pt x="0" y="486"/>
                      <a:pt x="0" y="1082"/>
                    </a:cubicBezTo>
                    <a:cubicBezTo>
                      <a:pt x="0" y="1656"/>
                      <a:pt x="464" y="2142"/>
                      <a:pt x="1060" y="2142"/>
                    </a:cubicBezTo>
                    <a:cubicBezTo>
                      <a:pt x="1656" y="2142"/>
                      <a:pt x="2119" y="1656"/>
                      <a:pt x="2119" y="1082"/>
                    </a:cubicBezTo>
                    <a:cubicBezTo>
                      <a:pt x="2119" y="486"/>
                      <a:pt x="1656" y="1"/>
                      <a:pt x="1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5" name="Google Shape;1355;p45"/>
              <p:cNvSpPr/>
              <p:nvPr/>
            </p:nvSpPr>
            <p:spPr>
              <a:xfrm>
                <a:off x="4237600" y="6543525"/>
                <a:ext cx="62925" cy="53600"/>
              </a:xfrm>
              <a:custGeom>
                <a:rect b="b" l="l" r="r" t="t"/>
                <a:pathLst>
                  <a:path extrusionOk="0" h="2144" w="2517">
                    <a:moveTo>
                      <a:pt x="1092" y="0"/>
                    </a:moveTo>
                    <a:cubicBezTo>
                      <a:pt x="547" y="0"/>
                      <a:pt x="23" y="420"/>
                      <a:pt x="23" y="1062"/>
                    </a:cubicBezTo>
                    <a:cubicBezTo>
                      <a:pt x="1" y="1658"/>
                      <a:pt x="486" y="2143"/>
                      <a:pt x="1082" y="2143"/>
                    </a:cubicBezTo>
                    <a:cubicBezTo>
                      <a:pt x="2031" y="2143"/>
                      <a:pt x="2517" y="995"/>
                      <a:pt x="1832" y="311"/>
                    </a:cubicBezTo>
                    <a:cubicBezTo>
                      <a:pt x="1618" y="97"/>
                      <a:pt x="1353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6" name="Google Shape;1356;p45"/>
              <p:cNvSpPr/>
              <p:nvPr/>
            </p:nvSpPr>
            <p:spPr>
              <a:xfrm>
                <a:off x="4037875" y="6597100"/>
                <a:ext cx="137400" cy="58500"/>
              </a:xfrm>
              <a:custGeom>
                <a:rect b="b" l="l" r="r" t="t"/>
                <a:pathLst>
                  <a:path extrusionOk="0" h="2340" w="5496">
                    <a:moveTo>
                      <a:pt x="5278" y="1"/>
                    </a:moveTo>
                    <a:cubicBezTo>
                      <a:pt x="5200" y="1"/>
                      <a:pt x="5129" y="35"/>
                      <a:pt x="5099" y="110"/>
                    </a:cubicBezTo>
                    <a:cubicBezTo>
                      <a:pt x="4900" y="530"/>
                      <a:pt x="4569" y="883"/>
                      <a:pt x="4172" y="1126"/>
                    </a:cubicBezTo>
                    <a:cubicBezTo>
                      <a:pt x="3774" y="1368"/>
                      <a:pt x="3333" y="1501"/>
                      <a:pt x="2892" y="1523"/>
                    </a:cubicBezTo>
                    <a:cubicBezTo>
                      <a:pt x="2428" y="1501"/>
                      <a:pt x="1965" y="1413"/>
                      <a:pt x="1545" y="1192"/>
                    </a:cubicBezTo>
                    <a:cubicBezTo>
                      <a:pt x="1104" y="971"/>
                      <a:pt x="707" y="684"/>
                      <a:pt x="354" y="353"/>
                    </a:cubicBezTo>
                    <a:lnTo>
                      <a:pt x="376" y="331"/>
                    </a:lnTo>
                    <a:cubicBezTo>
                      <a:pt x="335" y="304"/>
                      <a:pt x="285" y="285"/>
                      <a:pt x="233" y="285"/>
                    </a:cubicBezTo>
                    <a:cubicBezTo>
                      <a:pt x="200" y="285"/>
                      <a:pt x="167" y="292"/>
                      <a:pt x="133" y="309"/>
                    </a:cubicBezTo>
                    <a:cubicBezTo>
                      <a:pt x="45" y="353"/>
                      <a:pt x="1" y="464"/>
                      <a:pt x="45" y="574"/>
                    </a:cubicBezTo>
                    <a:cubicBezTo>
                      <a:pt x="309" y="1104"/>
                      <a:pt x="707" y="1545"/>
                      <a:pt x="1192" y="1854"/>
                    </a:cubicBezTo>
                    <a:cubicBezTo>
                      <a:pt x="1700" y="2163"/>
                      <a:pt x="2296" y="2339"/>
                      <a:pt x="2914" y="2339"/>
                    </a:cubicBezTo>
                    <a:cubicBezTo>
                      <a:pt x="3510" y="2317"/>
                      <a:pt x="4105" y="2119"/>
                      <a:pt x="4591" y="1744"/>
                    </a:cubicBezTo>
                    <a:cubicBezTo>
                      <a:pt x="5076" y="1368"/>
                      <a:pt x="5408" y="817"/>
                      <a:pt x="5496" y="221"/>
                    </a:cubicBezTo>
                    <a:cubicBezTo>
                      <a:pt x="5496" y="133"/>
                      <a:pt x="5452" y="66"/>
                      <a:pt x="5385" y="22"/>
                    </a:cubicBezTo>
                    <a:cubicBezTo>
                      <a:pt x="5351" y="8"/>
                      <a:pt x="5313" y="1"/>
                      <a:pt x="52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7" name="Google Shape;1357;p45"/>
              <p:cNvSpPr/>
              <p:nvPr/>
            </p:nvSpPr>
            <p:spPr>
              <a:xfrm>
                <a:off x="3445300" y="6126525"/>
                <a:ext cx="228450" cy="518600"/>
              </a:xfrm>
              <a:custGeom>
                <a:rect b="b" l="l" r="r" t="t"/>
                <a:pathLst>
                  <a:path extrusionOk="0" h="20744" w="9138">
                    <a:moveTo>
                      <a:pt x="6819" y="0"/>
                    </a:moveTo>
                    <a:cubicBezTo>
                      <a:pt x="6156" y="0"/>
                      <a:pt x="3678" y="2286"/>
                      <a:pt x="2693" y="3816"/>
                    </a:cubicBezTo>
                    <a:cubicBezTo>
                      <a:pt x="1016" y="6398"/>
                      <a:pt x="1" y="9466"/>
                      <a:pt x="111" y="12555"/>
                    </a:cubicBezTo>
                    <a:cubicBezTo>
                      <a:pt x="222" y="15645"/>
                      <a:pt x="1524" y="18735"/>
                      <a:pt x="3863" y="20743"/>
                    </a:cubicBezTo>
                    <a:cubicBezTo>
                      <a:pt x="6004" y="20545"/>
                      <a:pt x="8211" y="18580"/>
                      <a:pt x="8608" y="16197"/>
                    </a:cubicBezTo>
                    <a:cubicBezTo>
                      <a:pt x="8674" y="15932"/>
                      <a:pt x="8652" y="15623"/>
                      <a:pt x="8542" y="15380"/>
                    </a:cubicBezTo>
                    <a:cubicBezTo>
                      <a:pt x="8431" y="15204"/>
                      <a:pt x="8277" y="15049"/>
                      <a:pt x="8100" y="14917"/>
                    </a:cubicBezTo>
                    <a:cubicBezTo>
                      <a:pt x="7041" y="14056"/>
                      <a:pt x="6313" y="12864"/>
                      <a:pt x="6004" y="11518"/>
                    </a:cubicBezTo>
                    <a:cubicBezTo>
                      <a:pt x="5717" y="10194"/>
                      <a:pt x="5893" y="8804"/>
                      <a:pt x="6511" y="7590"/>
                    </a:cubicBezTo>
                    <a:cubicBezTo>
                      <a:pt x="7107" y="6464"/>
                      <a:pt x="8034" y="5559"/>
                      <a:pt x="8740" y="4500"/>
                    </a:cubicBezTo>
                    <a:cubicBezTo>
                      <a:pt x="8895" y="4323"/>
                      <a:pt x="8961" y="4081"/>
                      <a:pt x="8917" y="3860"/>
                    </a:cubicBezTo>
                    <a:cubicBezTo>
                      <a:pt x="8818" y="3679"/>
                      <a:pt x="8646" y="3584"/>
                      <a:pt x="8464" y="3584"/>
                    </a:cubicBezTo>
                    <a:cubicBezTo>
                      <a:pt x="8402" y="3584"/>
                      <a:pt x="8339" y="3595"/>
                      <a:pt x="8277" y="3617"/>
                    </a:cubicBezTo>
                    <a:cubicBezTo>
                      <a:pt x="8034" y="3705"/>
                      <a:pt x="7836" y="3860"/>
                      <a:pt x="7681" y="4059"/>
                    </a:cubicBezTo>
                    <a:lnTo>
                      <a:pt x="8762" y="2403"/>
                    </a:lnTo>
                    <a:cubicBezTo>
                      <a:pt x="8961" y="2094"/>
                      <a:pt x="9138" y="1609"/>
                      <a:pt x="8807" y="1432"/>
                    </a:cubicBezTo>
                    <a:cubicBezTo>
                      <a:pt x="8735" y="1409"/>
                      <a:pt x="8661" y="1396"/>
                      <a:pt x="8587" y="1396"/>
                    </a:cubicBezTo>
                    <a:cubicBezTo>
                      <a:pt x="8455" y="1396"/>
                      <a:pt x="8324" y="1436"/>
                      <a:pt x="8211" y="1521"/>
                    </a:cubicBezTo>
                    <a:cubicBezTo>
                      <a:pt x="7813" y="1763"/>
                      <a:pt x="7460" y="2094"/>
                      <a:pt x="7196" y="2492"/>
                    </a:cubicBezTo>
                    <a:lnTo>
                      <a:pt x="7902" y="1344"/>
                    </a:lnTo>
                    <a:cubicBezTo>
                      <a:pt x="8056" y="1101"/>
                      <a:pt x="8189" y="748"/>
                      <a:pt x="7946" y="594"/>
                    </a:cubicBezTo>
                    <a:cubicBezTo>
                      <a:pt x="7889" y="572"/>
                      <a:pt x="7830" y="563"/>
                      <a:pt x="7772" y="563"/>
                    </a:cubicBezTo>
                    <a:cubicBezTo>
                      <a:pt x="7649" y="563"/>
                      <a:pt x="7528" y="607"/>
                      <a:pt x="7438" y="682"/>
                    </a:cubicBezTo>
                    <a:cubicBezTo>
                      <a:pt x="6931" y="969"/>
                      <a:pt x="6511" y="1388"/>
                      <a:pt x="6180" y="1874"/>
                    </a:cubicBezTo>
                    <a:cubicBezTo>
                      <a:pt x="6489" y="1234"/>
                      <a:pt x="7328" y="241"/>
                      <a:pt x="6909" y="20"/>
                    </a:cubicBezTo>
                    <a:cubicBezTo>
                      <a:pt x="6884" y="7"/>
                      <a:pt x="6854" y="0"/>
                      <a:pt x="68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8" name="Google Shape;1358;p45"/>
              <p:cNvSpPr/>
              <p:nvPr/>
            </p:nvSpPr>
            <p:spPr>
              <a:xfrm>
                <a:off x="4591275" y="6102975"/>
                <a:ext cx="233950" cy="523375"/>
              </a:xfrm>
              <a:custGeom>
                <a:rect b="b" l="l" r="r" t="t"/>
                <a:pathLst>
                  <a:path extrusionOk="0" h="20935" w="9358">
                    <a:moveTo>
                      <a:pt x="3622" y="0"/>
                    </a:moveTo>
                    <a:cubicBezTo>
                      <a:pt x="3597" y="0"/>
                      <a:pt x="3574" y="4"/>
                      <a:pt x="3553" y="13"/>
                    </a:cubicBezTo>
                    <a:cubicBezTo>
                      <a:pt x="3112" y="167"/>
                      <a:pt x="3818" y="1249"/>
                      <a:pt x="4083" y="1933"/>
                    </a:cubicBezTo>
                    <a:cubicBezTo>
                      <a:pt x="3796" y="1425"/>
                      <a:pt x="3421" y="962"/>
                      <a:pt x="2980" y="609"/>
                    </a:cubicBezTo>
                    <a:cubicBezTo>
                      <a:pt x="2880" y="509"/>
                      <a:pt x="2744" y="460"/>
                      <a:pt x="2607" y="460"/>
                    </a:cubicBezTo>
                    <a:cubicBezTo>
                      <a:pt x="2562" y="460"/>
                      <a:pt x="2516" y="465"/>
                      <a:pt x="2472" y="476"/>
                    </a:cubicBezTo>
                    <a:cubicBezTo>
                      <a:pt x="2229" y="587"/>
                      <a:pt x="2318" y="962"/>
                      <a:pt x="2428" y="1205"/>
                    </a:cubicBezTo>
                    <a:cubicBezTo>
                      <a:pt x="2626" y="1624"/>
                      <a:pt x="2825" y="2021"/>
                      <a:pt x="3024" y="2418"/>
                    </a:cubicBezTo>
                    <a:cubicBezTo>
                      <a:pt x="2781" y="2021"/>
                      <a:pt x="2472" y="1646"/>
                      <a:pt x="2097" y="1359"/>
                    </a:cubicBezTo>
                    <a:cubicBezTo>
                      <a:pt x="1967" y="1229"/>
                      <a:pt x="1790" y="1177"/>
                      <a:pt x="1619" y="1177"/>
                    </a:cubicBezTo>
                    <a:cubicBezTo>
                      <a:pt x="1586" y="1177"/>
                      <a:pt x="1554" y="1179"/>
                      <a:pt x="1523" y="1183"/>
                    </a:cubicBezTo>
                    <a:cubicBezTo>
                      <a:pt x="1170" y="1315"/>
                      <a:pt x="1280" y="1845"/>
                      <a:pt x="1457" y="2176"/>
                    </a:cubicBezTo>
                    <a:lnTo>
                      <a:pt x="2340" y="3919"/>
                    </a:lnTo>
                    <a:cubicBezTo>
                      <a:pt x="2207" y="3698"/>
                      <a:pt x="2009" y="3544"/>
                      <a:pt x="1788" y="3412"/>
                    </a:cubicBezTo>
                    <a:cubicBezTo>
                      <a:pt x="1717" y="3376"/>
                      <a:pt x="1640" y="3359"/>
                      <a:pt x="1563" y="3359"/>
                    </a:cubicBezTo>
                    <a:cubicBezTo>
                      <a:pt x="1398" y="3359"/>
                      <a:pt x="1231" y="3438"/>
                      <a:pt x="1126" y="3588"/>
                    </a:cubicBezTo>
                    <a:cubicBezTo>
                      <a:pt x="1060" y="3809"/>
                      <a:pt x="1082" y="4052"/>
                      <a:pt x="1236" y="4228"/>
                    </a:cubicBezTo>
                    <a:cubicBezTo>
                      <a:pt x="1810" y="5376"/>
                      <a:pt x="2626" y="6369"/>
                      <a:pt x="3090" y="7539"/>
                    </a:cubicBezTo>
                    <a:cubicBezTo>
                      <a:pt x="3575" y="8819"/>
                      <a:pt x="3598" y="10231"/>
                      <a:pt x="3156" y="11533"/>
                    </a:cubicBezTo>
                    <a:cubicBezTo>
                      <a:pt x="2715" y="12813"/>
                      <a:pt x="1832" y="13939"/>
                      <a:pt x="684" y="14667"/>
                    </a:cubicBezTo>
                    <a:cubicBezTo>
                      <a:pt x="508" y="14777"/>
                      <a:pt x="353" y="14910"/>
                      <a:pt x="199" y="15064"/>
                    </a:cubicBezTo>
                    <a:cubicBezTo>
                      <a:pt x="66" y="15307"/>
                      <a:pt x="0" y="15616"/>
                      <a:pt x="44" y="15903"/>
                    </a:cubicBezTo>
                    <a:cubicBezTo>
                      <a:pt x="155" y="18286"/>
                      <a:pt x="2141" y="20493"/>
                      <a:pt x="4238" y="20935"/>
                    </a:cubicBezTo>
                    <a:cubicBezTo>
                      <a:pt x="6798" y="19191"/>
                      <a:pt x="8453" y="16278"/>
                      <a:pt x="8894" y="13210"/>
                    </a:cubicBezTo>
                    <a:cubicBezTo>
                      <a:pt x="9358" y="10165"/>
                      <a:pt x="8696" y="6987"/>
                      <a:pt x="7327" y="4228"/>
                    </a:cubicBezTo>
                    <a:cubicBezTo>
                      <a:pt x="6500" y="2594"/>
                      <a:pt x="4263" y="0"/>
                      <a:pt x="3622" y="0"/>
                    </a:cubicBezTo>
                    <a:close/>
                  </a:path>
                </a:pathLst>
              </a:custGeom>
              <a:solidFill>
                <a:srgbClr val="68A69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359" name="Google Shape;1359;p45"/>
          <p:cNvGrpSpPr/>
          <p:nvPr/>
        </p:nvGrpSpPr>
        <p:grpSpPr>
          <a:xfrm>
            <a:off x="7436635" y="2571753"/>
            <a:ext cx="898882" cy="898745"/>
            <a:chOff x="7311510" y="2880678"/>
            <a:chExt cx="898882" cy="898745"/>
          </a:xfrm>
        </p:grpSpPr>
        <p:grpSp>
          <p:nvGrpSpPr>
            <p:cNvPr id="1360" name="Google Shape;1360;p45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361" name="Google Shape;1361;p45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2" name="Google Shape;1362;p45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3" name="Google Shape;1363;p45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64" name="Google Shape;1364;p45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365" name="Google Shape;1365;p45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6" name="Google Shape;1366;p45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7" name="Google Shape;1367;p45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368" name="Google Shape;1368;p45"/>
          <p:cNvGrpSpPr/>
          <p:nvPr/>
        </p:nvGrpSpPr>
        <p:grpSpPr>
          <a:xfrm>
            <a:off x="487476" y="2783379"/>
            <a:ext cx="898882" cy="898745"/>
            <a:chOff x="7311510" y="2880678"/>
            <a:chExt cx="898882" cy="898745"/>
          </a:xfrm>
        </p:grpSpPr>
        <p:grpSp>
          <p:nvGrpSpPr>
            <p:cNvPr id="1369" name="Google Shape;1369;p45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370" name="Google Shape;1370;p45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1" name="Google Shape;1371;p45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2" name="Google Shape;1372;p45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73" name="Google Shape;1373;p45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374" name="Google Shape;1374;p45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5" name="Google Shape;1375;p45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6" name="Google Shape;1376;p45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6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7" name="Google Shape;1667;p72" title="WhiteRabbit_SF-Injury_750_1_These-are-the-Most-Common-Ways-That-Kids-Get-Hurt-in-Florida.jpg"/>
          <p:cNvPicPr preferRelativeResize="0"/>
          <p:nvPr/>
        </p:nvPicPr>
        <p:blipFill rotWithShape="1">
          <a:blip r:embed="rId3">
            <a:alphaModFix/>
          </a:blip>
          <a:srcRect b="0" l="21120" r="19633" t="0"/>
          <a:stretch/>
        </p:blipFill>
        <p:spPr>
          <a:xfrm flipH="1">
            <a:off x="4572000" y="0"/>
            <a:ext cx="4572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68" name="Google Shape;1668;p72"/>
          <p:cNvSpPr/>
          <p:nvPr/>
        </p:nvSpPr>
        <p:spPr>
          <a:xfrm>
            <a:off x="4538250" y="0"/>
            <a:ext cx="1112026" cy="5143466"/>
          </a:xfrm>
          <a:custGeom>
            <a:rect b="b" l="l" r="r" t="t"/>
            <a:pathLst>
              <a:path extrusionOk="0" h="32088" w="12646">
                <a:moveTo>
                  <a:pt x="200" y="1"/>
                </a:moveTo>
                <a:lnTo>
                  <a:pt x="1" y="32085"/>
                </a:lnTo>
                <a:cubicBezTo>
                  <a:pt x="47" y="32087"/>
                  <a:pt x="94" y="32088"/>
                  <a:pt x="140" y="32088"/>
                </a:cubicBezTo>
                <a:cubicBezTo>
                  <a:pt x="2398" y="32088"/>
                  <a:pt x="4400" y="30325"/>
                  <a:pt x="5278" y="28252"/>
                </a:cubicBezTo>
                <a:cubicBezTo>
                  <a:pt x="6199" y="26136"/>
                  <a:pt x="6174" y="23722"/>
                  <a:pt x="5950" y="21407"/>
                </a:cubicBezTo>
                <a:cubicBezTo>
                  <a:pt x="5726" y="19092"/>
                  <a:pt x="5327" y="16802"/>
                  <a:pt x="5551" y="14487"/>
                </a:cubicBezTo>
                <a:cubicBezTo>
                  <a:pt x="5775" y="12421"/>
                  <a:pt x="6472" y="10405"/>
                  <a:pt x="7642" y="8688"/>
                </a:cubicBezTo>
                <a:cubicBezTo>
                  <a:pt x="9509" y="5875"/>
                  <a:pt x="12645" y="3336"/>
                  <a:pt x="1222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69" name="Google Shape;1669;p72"/>
          <p:cNvGrpSpPr/>
          <p:nvPr/>
        </p:nvGrpSpPr>
        <p:grpSpPr>
          <a:xfrm>
            <a:off x="3961826" y="641731"/>
            <a:ext cx="968365" cy="968218"/>
            <a:chOff x="7311510" y="2880678"/>
            <a:chExt cx="898882" cy="898745"/>
          </a:xfrm>
        </p:grpSpPr>
        <p:grpSp>
          <p:nvGrpSpPr>
            <p:cNvPr id="1670" name="Google Shape;1670;p72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671" name="Google Shape;1671;p72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2" name="Google Shape;1672;p72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3" name="Google Shape;1673;p72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74" name="Google Shape;1674;p72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675" name="Google Shape;1675;p72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6" name="Google Shape;1676;p72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7" name="Google Shape;1677;p72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678" name="Google Shape;1678;p72"/>
          <p:cNvGrpSpPr/>
          <p:nvPr/>
        </p:nvGrpSpPr>
        <p:grpSpPr>
          <a:xfrm rot="1785341">
            <a:off x="3990165" y="4167594"/>
            <a:ext cx="650749" cy="650650"/>
            <a:chOff x="7311510" y="2880678"/>
            <a:chExt cx="898882" cy="898745"/>
          </a:xfrm>
        </p:grpSpPr>
        <p:grpSp>
          <p:nvGrpSpPr>
            <p:cNvPr id="1679" name="Google Shape;1679;p72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680" name="Google Shape;1680;p72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1" name="Google Shape;1681;p72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2" name="Google Shape;1682;p72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83" name="Google Shape;1683;p72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684" name="Google Shape;1684;p72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5" name="Google Shape;1685;p72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6" name="Google Shape;1686;p72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687" name="Google Shape;1687;p72"/>
          <p:cNvGrpSpPr/>
          <p:nvPr/>
        </p:nvGrpSpPr>
        <p:grpSpPr>
          <a:xfrm>
            <a:off x="7818502" y="2099897"/>
            <a:ext cx="1821649" cy="3251149"/>
            <a:chOff x="7818502" y="2099897"/>
            <a:chExt cx="1821649" cy="3251149"/>
          </a:xfrm>
        </p:grpSpPr>
        <p:sp>
          <p:nvSpPr>
            <p:cNvPr id="1688" name="Google Shape;1688;p72"/>
            <p:cNvSpPr/>
            <p:nvPr/>
          </p:nvSpPr>
          <p:spPr>
            <a:xfrm flipH="1">
              <a:off x="7818502" y="2099897"/>
              <a:ext cx="1337162" cy="3083828"/>
            </a:xfrm>
            <a:custGeom>
              <a:rect b="b" l="l" r="r" t="t"/>
              <a:pathLst>
                <a:path extrusionOk="0" h="48166" w="20885">
                  <a:moveTo>
                    <a:pt x="1" y="1"/>
                  </a:moveTo>
                  <a:lnTo>
                    <a:pt x="1" y="47916"/>
                  </a:lnTo>
                  <a:lnTo>
                    <a:pt x="14935" y="47916"/>
                  </a:lnTo>
                  <a:cubicBezTo>
                    <a:pt x="15765" y="47916"/>
                    <a:pt x="16606" y="47960"/>
                    <a:pt x="17443" y="47960"/>
                  </a:cubicBezTo>
                  <a:cubicBezTo>
                    <a:pt x="17861" y="47960"/>
                    <a:pt x="18279" y="47949"/>
                    <a:pt x="18694" y="47916"/>
                  </a:cubicBezTo>
                  <a:cubicBezTo>
                    <a:pt x="20237" y="47767"/>
                    <a:pt x="20088" y="48165"/>
                    <a:pt x="20461" y="46846"/>
                  </a:cubicBezTo>
                  <a:cubicBezTo>
                    <a:pt x="20884" y="45427"/>
                    <a:pt x="20237" y="41992"/>
                    <a:pt x="19739" y="40548"/>
                  </a:cubicBezTo>
                  <a:cubicBezTo>
                    <a:pt x="19042" y="38383"/>
                    <a:pt x="17648" y="36541"/>
                    <a:pt x="15782" y="35271"/>
                  </a:cubicBezTo>
                  <a:cubicBezTo>
                    <a:pt x="14537" y="34475"/>
                    <a:pt x="13143" y="33927"/>
                    <a:pt x="12048" y="33006"/>
                  </a:cubicBezTo>
                  <a:cubicBezTo>
                    <a:pt x="9360" y="30766"/>
                    <a:pt x="8862" y="26833"/>
                    <a:pt x="9260" y="23398"/>
                  </a:cubicBezTo>
                  <a:cubicBezTo>
                    <a:pt x="9658" y="19939"/>
                    <a:pt x="10778" y="16553"/>
                    <a:pt x="10604" y="13044"/>
                  </a:cubicBezTo>
                  <a:cubicBezTo>
                    <a:pt x="10306" y="7070"/>
                    <a:pt x="5974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9" name="Google Shape;1689;p72"/>
            <p:cNvSpPr/>
            <p:nvPr/>
          </p:nvSpPr>
          <p:spPr>
            <a:xfrm flipH="1">
              <a:off x="8102207" y="2890373"/>
              <a:ext cx="1537945" cy="2460673"/>
            </a:xfrm>
            <a:custGeom>
              <a:rect b="b" l="l" r="r" t="t"/>
              <a:pathLst>
                <a:path extrusionOk="0" fill="none" h="38433" w="24021">
                  <a:moveTo>
                    <a:pt x="1" y="1"/>
                  </a:moveTo>
                  <a:cubicBezTo>
                    <a:pt x="1096" y="2664"/>
                    <a:pt x="3685" y="4407"/>
                    <a:pt x="6323" y="5601"/>
                  </a:cubicBezTo>
                  <a:cubicBezTo>
                    <a:pt x="8961" y="6771"/>
                    <a:pt x="11799" y="7543"/>
                    <a:pt x="14238" y="9111"/>
                  </a:cubicBezTo>
                  <a:cubicBezTo>
                    <a:pt x="16902" y="10828"/>
                    <a:pt x="18943" y="13392"/>
                    <a:pt x="20013" y="16379"/>
                  </a:cubicBezTo>
                  <a:cubicBezTo>
                    <a:pt x="21258" y="19963"/>
                    <a:pt x="21059" y="23846"/>
                    <a:pt x="21133" y="27630"/>
                  </a:cubicBezTo>
                  <a:cubicBezTo>
                    <a:pt x="21233" y="31438"/>
                    <a:pt x="21706" y="35446"/>
                    <a:pt x="24021" y="38433"/>
                  </a:cubicBezTo>
                </a:path>
              </a:pathLst>
            </a:custGeom>
            <a:noFill/>
            <a:ln cap="flat" cmpd="sng" w="15550">
              <a:solidFill>
                <a:schemeClr val="accent3"/>
              </a:solidFill>
              <a:prstDash val="solid"/>
              <a:miter lim="2489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0" name="Google Shape;1690;p72"/>
            <p:cNvSpPr/>
            <p:nvPr/>
          </p:nvSpPr>
          <p:spPr>
            <a:xfrm flipH="1">
              <a:off x="8366737" y="4049003"/>
              <a:ext cx="199246" cy="199246"/>
            </a:xfrm>
            <a:custGeom>
              <a:rect b="b" l="l" r="r" t="t"/>
              <a:pathLst>
                <a:path extrusionOk="0" h="3112" w="3112">
                  <a:moveTo>
                    <a:pt x="1568" y="1"/>
                  </a:moveTo>
                  <a:cubicBezTo>
                    <a:pt x="697" y="1"/>
                    <a:pt x="0" y="698"/>
                    <a:pt x="0" y="1569"/>
                  </a:cubicBezTo>
                  <a:cubicBezTo>
                    <a:pt x="0" y="2415"/>
                    <a:pt x="697" y="3112"/>
                    <a:pt x="1568" y="3112"/>
                  </a:cubicBezTo>
                  <a:cubicBezTo>
                    <a:pt x="2415" y="3112"/>
                    <a:pt x="3112" y="2415"/>
                    <a:pt x="3112" y="1569"/>
                  </a:cubicBezTo>
                  <a:cubicBezTo>
                    <a:pt x="3112" y="698"/>
                    <a:pt x="2415" y="1"/>
                    <a:pt x="1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1" name="Google Shape;1691;p72"/>
            <p:cNvSpPr/>
            <p:nvPr/>
          </p:nvSpPr>
          <p:spPr>
            <a:xfrm flipH="1">
              <a:off x="8266343" y="3430632"/>
              <a:ext cx="199246" cy="199310"/>
            </a:xfrm>
            <a:custGeom>
              <a:rect b="b" l="l" r="r" t="t"/>
              <a:pathLst>
                <a:path extrusionOk="0" h="3113" w="3112">
                  <a:moveTo>
                    <a:pt x="1544" y="1"/>
                  </a:moveTo>
                  <a:cubicBezTo>
                    <a:pt x="673" y="1"/>
                    <a:pt x="0" y="698"/>
                    <a:pt x="0" y="1569"/>
                  </a:cubicBezTo>
                  <a:cubicBezTo>
                    <a:pt x="0" y="2415"/>
                    <a:pt x="673" y="3112"/>
                    <a:pt x="1544" y="3112"/>
                  </a:cubicBezTo>
                  <a:cubicBezTo>
                    <a:pt x="2415" y="3112"/>
                    <a:pt x="3112" y="2415"/>
                    <a:pt x="3112" y="1569"/>
                  </a:cubicBezTo>
                  <a:cubicBezTo>
                    <a:pt x="3112" y="698"/>
                    <a:pt x="2415" y="1"/>
                    <a:pt x="15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2" name="Google Shape;1692;p72"/>
            <p:cNvSpPr/>
            <p:nvPr/>
          </p:nvSpPr>
          <p:spPr>
            <a:xfrm flipH="1">
              <a:off x="8067092" y="3806790"/>
              <a:ext cx="116397" cy="99495"/>
            </a:xfrm>
            <a:custGeom>
              <a:rect b="b" l="l" r="r" t="t"/>
              <a:pathLst>
                <a:path extrusionOk="0" h="1554" w="1818">
                  <a:moveTo>
                    <a:pt x="1021" y="0"/>
                  </a:moveTo>
                  <a:cubicBezTo>
                    <a:pt x="349" y="0"/>
                    <a:pt x="0" y="846"/>
                    <a:pt x="473" y="1319"/>
                  </a:cubicBezTo>
                  <a:cubicBezTo>
                    <a:pt x="635" y="1481"/>
                    <a:pt x="834" y="1554"/>
                    <a:pt x="1028" y="1554"/>
                  </a:cubicBezTo>
                  <a:cubicBezTo>
                    <a:pt x="1432" y="1554"/>
                    <a:pt x="1817" y="1242"/>
                    <a:pt x="1817" y="772"/>
                  </a:cubicBezTo>
                  <a:cubicBezTo>
                    <a:pt x="1817" y="349"/>
                    <a:pt x="1469" y="0"/>
                    <a:pt x="1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3" name="Google Shape;1693;p72"/>
            <p:cNvSpPr/>
            <p:nvPr/>
          </p:nvSpPr>
          <p:spPr>
            <a:xfrm flipH="1">
              <a:off x="8514955" y="3174076"/>
              <a:ext cx="98855" cy="98855"/>
            </a:xfrm>
            <a:custGeom>
              <a:rect b="b" l="l" r="r" t="t"/>
              <a:pathLst>
                <a:path extrusionOk="0" h="1544" w="1544">
                  <a:moveTo>
                    <a:pt x="772" y="0"/>
                  </a:moveTo>
                  <a:cubicBezTo>
                    <a:pt x="349" y="0"/>
                    <a:pt x="1" y="349"/>
                    <a:pt x="1" y="772"/>
                  </a:cubicBezTo>
                  <a:cubicBezTo>
                    <a:pt x="1" y="1195"/>
                    <a:pt x="349" y="1544"/>
                    <a:pt x="772" y="1544"/>
                  </a:cubicBezTo>
                  <a:cubicBezTo>
                    <a:pt x="1195" y="1544"/>
                    <a:pt x="1544" y="1195"/>
                    <a:pt x="1544" y="772"/>
                  </a:cubicBezTo>
                  <a:cubicBezTo>
                    <a:pt x="1544" y="349"/>
                    <a:pt x="1195" y="0"/>
                    <a:pt x="7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94" name="Google Shape;1694;p72"/>
          <p:cNvSpPr txBox="1"/>
          <p:nvPr>
            <p:ph idx="4294967295" type="title"/>
          </p:nvPr>
        </p:nvSpPr>
        <p:spPr>
          <a:xfrm>
            <a:off x="1657650" y="2257038"/>
            <a:ext cx="2880600" cy="62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accent4"/>
                </a:solidFill>
              </a:rPr>
              <a:t>I </a:t>
            </a:r>
            <a:r>
              <a:rPr lang="en" sz="3500">
                <a:solidFill>
                  <a:srgbClr val="FFD189"/>
                </a:solidFill>
              </a:rPr>
              <a:t>get hurt</a:t>
            </a:r>
            <a:r>
              <a:rPr lang="en" sz="3500">
                <a:solidFill>
                  <a:schemeClr val="accent4"/>
                </a:solidFill>
              </a:rPr>
              <a:t>.</a:t>
            </a:r>
            <a:endParaRPr sz="35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accent4"/>
                </a:solidFill>
              </a:rPr>
              <a:t>It is bad.</a:t>
            </a:r>
            <a:endParaRPr sz="35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8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" name="Google Shape;1699;p73" title="361119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954803"/>
            <a:ext cx="3233900" cy="3233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700" name="Google Shape;1700;p73"/>
          <p:cNvSpPr txBox="1"/>
          <p:nvPr>
            <p:ph type="title"/>
          </p:nvPr>
        </p:nvSpPr>
        <p:spPr>
          <a:xfrm>
            <a:off x="1683450" y="2191575"/>
            <a:ext cx="3160800" cy="62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The </a:t>
            </a:r>
            <a:r>
              <a:rPr lang="en" sz="3500">
                <a:solidFill>
                  <a:srgbClr val="FFD189"/>
                </a:solidFill>
              </a:rPr>
              <a:t>p____e</a:t>
            </a:r>
            <a:r>
              <a:rPr lang="en" sz="3500"/>
              <a:t> comes and helps us.</a:t>
            </a:r>
            <a:endParaRPr sz="350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4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5" name="Google Shape;1705;p74" title="361119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954803"/>
            <a:ext cx="3233900" cy="3233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706" name="Google Shape;1706;p74"/>
          <p:cNvSpPr txBox="1"/>
          <p:nvPr>
            <p:ph type="title"/>
          </p:nvPr>
        </p:nvSpPr>
        <p:spPr>
          <a:xfrm>
            <a:off x="1683450" y="2191575"/>
            <a:ext cx="3160800" cy="62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The </a:t>
            </a:r>
            <a:r>
              <a:rPr lang="en" sz="3500">
                <a:solidFill>
                  <a:srgbClr val="FFD189"/>
                </a:solidFill>
              </a:rPr>
              <a:t>police</a:t>
            </a:r>
            <a:r>
              <a:rPr lang="en" sz="3500"/>
              <a:t> comes and helps us.</a:t>
            </a:r>
            <a:endParaRPr sz="350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0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p75"/>
          <p:cNvSpPr txBox="1"/>
          <p:nvPr>
            <p:ph idx="4294967295" type="title"/>
          </p:nvPr>
        </p:nvSpPr>
        <p:spPr>
          <a:xfrm>
            <a:off x="4342750" y="2052150"/>
            <a:ext cx="4382700" cy="10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He </a:t>
            </a:r>
            <a:r>
              <a:rPr lang="en" sz="3500">
                <a:solidFill>
                  <a:srgbClr val="FFD189"/>
                </a:solidFill>
              </a:rPr>
              <a:t>s</a:t>
            </a:r>
            <a:r>
              <a:rPr lang="en" sz="3500">
                <a:solidFill>
                  <a:srgbClr val="FFD189"/>
                </a:solidFill>
              </a:rPr>
              <a:t>_____</a:t>
            </a:r>
            <a:r>
              <a:rPr lang="en" sz="3500">
                <a:solidFill>
                  <a:srgbClr val="FFD189"/>
                </a:solidFill>
              </a:rPr>
              <a:t>ws</a:t>
            </a:r>
            <a:r>
              <a:rPr lang="en" sz="3500">
                <a:solidFill>
                  <a:srgbClr val="FFD189"/>
                </a:solidFill>
              </a:rPr>
              <a:t>  </a:t>
            </a:r>
            <a:r>
              <a:rPr lang="en" sz="3500"/>
              <a:t> pills with water.</a:t>
            </a:r>
            <a:endParaRPr sz="3500">
              <a:solidFill>
                <a:srgbClr val="FFD189"/>
              </a:solidFill>
            </a:endParaRPr>
          </a:p>
        </p:txBody>
      </p:sp>
      <p:pic>
        <p:nvPicPr>
          <p:cNvPr id="1712" name="Google Shape;1712;p75" title="how-to-swallow-pills-pop-bottle-method-diagram-edited-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2275" y="806887"/>
            <a:ext cx="3529725" cy="352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6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p76"/>
          <p:cNvSpPr txBox="1"/>
          <p:nvPr>
            <p:ph idx="4294967295" type="title"/>
          </p:nvPr>
        </p:nvSpPr>
        <p:spPr>
          <a:xfrm>
            <a:off x="4342750" y="2052150"/>
            <a:ext cx="4382700" cy="10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He </a:t>
            </a:r>
            <a:r>
              <a:rPr lang="en" sz="3500">
                <a:solidFill>
                  <a:srgbClr val="FFD189"/>
                </a:solidFill>
              </a:rPr>
              <a:t>swallows</a:t>
            </a:r>
            <a:r>
              <a:rPr lang="en" sz="3500"/>
              <a:t> pills with water.</a:t>
            </a:r>
            <a:endParaRPr sz="3500">
              <a:solidFill>
                <a:srgbClr val="FFD189"/>
              </a:solidFill>
            </a:endParaRPr>
          </a:p>
        </p:txBody>
      </p:sp>
      <p:pic>
        <p:nvPicPr>
          <p:cNvPr id="1718" name="Google Shape;1718;p76" title="how-to-swallow-pills-pop-bottle-method-diagram-edited-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2275" y="806887"/>
            <a:ext cx="3529725" cy="352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9" name="Google Shape;1719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00" y="3732125"/>
            <a:ext cx="1551000" cy="1158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20" name="Google Shape;1720;p76"/>
          <p:cNvSpPr txBox="1"/>
          <p:nvPr>
            <p:ph idx="4294967295" type="title"/>
          </p:nvPr>
        </p:nvSpPr>
        <p:spPr>
          <a:xfrm>
            <a:off x="2016500" y="3851525"/>
            <a:ext cx="1336200" cy="10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accent4"/>
                </a:solidFill>
              </a:rPr>
              <a:t>pill</a:t>
            </a:r>
            <a:endParaRPr sz="3500">
              <a:solidFill>
                <a:schemeClr val="accent4"/>
              </a:solidFill>
            </a:endParaRPr>
          </a:p>
        </p:txBody>
      </p:sp>
      <p:sp>
        <p:nvSpPr>
          <p:cNvPr id="1721" name="Google Shape;1721;p76"/>
          <p:cNvSpPr/>
          <p:nvPr/>
        </p:nvSpPr>
        <p:spPr>
          <a:xfrm flipH="1" rot="-791304">
            <a:off x="1425551" y="3753798"/>
            <a:ext cx="831018" cy="494536"/>
          </a:xfrm>
          <a:prstGeom prst="bentArrow">
            <a:avLst>
              <a:gd fmla="val 54011" name="adj1"/>
              <a:gd fmla="val 40585" name="adj2"/>
              <a:gd fmla="val 47821" name="adj3"/>
              <a:gd fmla="val 62333" name="adj4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pilogue"/>
              <a:ea typeface="Epilogue"/>
              <a:cs typeface="Epilogue"/>
              <a:sym typeface="Epilogue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5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p77"/>
          <p:cNvSpPr txBox="1"/>
          <p:nvPr>
            <p:ph type="title"/>
          </p:nvPr>
        </p:nvSpPr>
        <p:spPr>
          <a:xfrm>
            <a:off x="995700" y="2257050"/>
            <a:ext cx="3576300" cy="62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He uses a </a:t>
            </a:r>
            <a:r>
              <a:rPr lang="en" sz="3500">
                <a:solidFill>
                  <a:srgbClr val="FFD189"/>
                </a:solidFill>
              </a:rPr>
              <a:t>f</a:t>
            </a:r>
            <a:r>
              <a:rPr lang="en" sz="3500">
                <a:solidFill>
                  <a:srgbClr val="FFD189"/>
                </a:solidFill>
              </a:rPr>
              <a:t>____</a:t>
            </a:r>
            <a:r>
              <a:rPr lang="en" sz="3500">
                <a:solidFill>
                  <a:srgbClr val="FFD189"/>
                </a:solidFill>
              </a:rPr>
              <a:t>ing n</a:t>
            </a:r>
            <a:r>
              <a:rPr lang="en" sz="3500">
                <a:solidFill>
                  <a:srgbClr val="FFD189"/>
                </a:solidFill>
              </a:rPr>
              <a:t>_</a:t>
            </a:r>
            <a:r>
              <a:rPr lang="en" sz="3500">
                <a:solidFill>
                  <a:srgbClr val="FFD189"/>
                </a:solidFill>
              </a:rPr>
              <a:t>t</a:t>
            </a:r>
            <a:r>
              <a:rPr lang="en" sz="3500"/>
              <a:t> to catch fish.</a:t>
            </a:r>
            <a:endParaRPr sz="3500"/>
          </a:p>
        </p:txBody>
      </p:sp>
      <p:pic>
        <p:nvPicPr>
          <p:cNvPr id="1727" name="Google Shape;1727;p77" title="617136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7700" y="1010825"/>
            <a:ext cx="2923800" cy="292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8" name="Google Shape;1728;p77"/>
          <p:cNvSpPr/>
          <p:nvPr/>
        </p:nvSpPr>
        <p:spPr>
          <a:xfrm>
            <a:off x="4749500" y="823825"/>
            <a:ext cx="3042000" cy="2034600"/>
          </a:xfrm>
          <a:prstGeom prst="ellipse">
            <a:avLst/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pilogue"/>
              <a:ea typeface="Epilogue"/>
              <a:cs typeface="Epilogue"/>
              <a:sym typeface="Epilogue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2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p78"/>
          <p:cNvSpPr txBox="1"/>
          <p:nvPr>
            <p:ph type="title"/>
          </p:nvPr>
        </p:nvSpPr>
        <p:spPr>
          <a:xfrm>
            <a:off x="995700" y="2257050"/>
            <a:ext cx="3576300" cy="62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He uses a </a:t>
            </a:r>
            <a:r>
              <a:rPr lang="en" sz="3500">
                <a:solidFill>
                  <a:srgbClr val="FFD189"/>
                </a:solidFill>
              </a:rPr>
              <a:t>fishing net</a:t>
            </a:r>
            <a:r>
              <a:rPr lang="en" sz="3500"/>
              <a:t> to catch fish.</a:t>
            </a:r>
            <a:endParaRPr sz="3500"/>
          </a:p>
        </p:txBody>
      </p:sp>
      <p:pic>
        <p:nvPicPr>
          <p:cNvPr id="1734" name="Google Shape;1734;p78" title="617136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7700" y="1010825"/>
            <a:ext cx="2923800" cy="292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5" name="Google Shape;1735;p78"/>
          <p:cNvSpPr/>
          <p:nvPr/>
        </p:nvSpPr>
        <p:spPr>
          <a:xfrm>
            <a:off x="4749500" y="823825"/>
            <a:ext cx="3042000" cy="2034600"/>
          </a:xfrm>
          <a:prstGeom prst="ellipse">
            <a:avLst/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pilogue"/>
              <a:ea typeface="Epilogue"/>
              <a:cs typeface="Epilogue"/>
              <a:sym typeface="Epilogue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9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40;p79"/>
          <p:cNvSpPr txBox="1"/>
          <p:nvPr>
            <p:ph idx="4294967295" type="title"/>
          </p:nvPr>
        </p:nvSpPr>
        <p:spPr>
          <a:xfrm>
            <a:off x="4801225" y="2052150"/>
            <a:ext cx="3157500" cy="10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We </a:t>
            </a:r>
            <a:r>
              <a:rPr lang="en" sz="3500">
                <a:solidFill>
                  <a:srgbClr val="FFD189"/>
                </a:solidFill>
              </a:rPr>
              <a:t>c</a:t>
            </a:r>
            <a:r>
              <a:rPr lang="en" sz="3500">
                <a:solidFill>
                  <a:srgbClr val="FFD189"/>
                </a:solidFill>
              </a:rPr>
              <a:t>___</a:t>
            </a:r>
            <a:r>
              <a:rPr lang="en" sz="3500">
                <a:solidFill>
                  <a:srgbClr val="FFD189"/>
                </a:solidFill>
              </a:rPr>
              <a:t>h</a:t>
            </a:r>
            <a:r>
              <a:rPr lang="en" sz="3500"/>
              <a:t> </a:t>
            </a:r>
            <a:endParaRPr sz="3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the ball in the game.</a:t>
            </a:r>
            <a:endParaRPr sz="3500">
              <a:solidFill>
                <a:schemeClr val="accent3"/>
              </a:solidFill>
            </a:endParaRPr>
          </a:p>
        </p:txBody>
      </p:sp>
      <p:pic>
        <p:nvPicPr>
          <p:cNvPr id="1741" name="Google Shape;1741;p79" title="Easy-Catch-net-3_waifu2x_non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5825" y="813663"/>
            <a:ext cx="3516175" cy="351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5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p80"/>
          <p:cNvSpPr txBox="1"/>
          <p:nvPr>
            <p:ph idx="4294967295" type="title"/>
          </p:nvPr>
        </p:nvSpPr>
        <p:spPr>
          <a:xfrm>
            <a:off x="4801225" y="2052150"/>
            <a:ext cx="3157500" cy="10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We </a:t>
            </a:r>
            <a:r>
              <a:rPr lang="en" sz="3500">
                <a:solidFill>
                  <a:srgbClr val="FFD189"/>
                </a:solidFill>
              </a:rPr>
              <a:t>catch</a:t>
            </a:r>
            <a:r>
              <a:rPr lang="en" sz="3500"/>
              <a:t> </a:t>
            </a:r>
            <a:endParaRPr sz="3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the ball in the game.</a:t>
            </a:r>
            <a:endParaRPr sz="3500">
              <a:solidFill>
                <a:schemeClr val="accent3"/>
              </a:solidFill>
            </a:endParaRPr>
          </a:p>
        </p:txBody>
      </p:sp>
      <p:pic>
        <p:nvPicPr>
          <p:cNvPr id="1747" name="Google Shape;1747;p80" title="Easy-Catch-net-3_waifu2x_non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5825" y="813663"/>
            <a:ext cx="3516175" cy="351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Google Shape;1752;p81"/>
          <p:cNvSpPr txBox="1"/>
          <p:nvPr>
            <p:ph type="title"/>
          </p:nvPr>
        </p:nvSpPr>
        <p:spPr>
          <a:xfrm>
            <a:off x="1063600" y="2257050"/>
            <a:ext cx="3608700" cy="62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A </a:t>
            </a:r>
            <a:r>
              <a:rPr lang="en" sz="3500">
                <a:solidFill>
                  <a:srgbClr val="FFD189"/>
                </a:solidFill>
              </a:rPr>
              <a:t>d</a:t>
            </a:r>
            <a:r>
              <a:rPr lang="en" sz="3500">
                <a:solidFill>
                  <a:srgbClr val="FFD189"/>
                </a:solidFill>
              </a:rPr>
              <a:t>_____</a:t>
            </a:r>
            <a:r>
              <a:rPr lang="en" sz="3500">
                <a:solidFill>
                  <a:srgbClr val="FFD189"/>
                </a:solidFill>
              </a:rPr>
              <a:t>n</a:t>
            </a:r>
            <a:r>
              <a:rPr lang="en" sz="3500"/>
              <a:t> jumps out of the water.</a:t>
            </a:r>
            <a:endParaRPr sz="3500">
              <a:solidFill>
                <a:srgbClr val="FFD189"/>
              </a:solidFill>
            </a:endParaRPr>
          </a:p>
        </p:txBody>
      </p:sp>
      <p:pic>
        <p:nvPicPr>
          <p:cNvPr id="1753" name="Google Shape;1753;p81" title="497383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672300" y="1147400"/>
            <a:ext cx="3007150" cy="30071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p46"/>
          <p:cNvSpPr txBox="1"/>
          <p:nvPr>
            <p:ph type="title"/>
          </p:nvPr>
        </p:nvSpPr>
        <p:spPr>
          <a:xfrm>
            <a:off x="916025" y="2198750"/>
            <a:ext cx="3556200" cy="62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/>
              <a:t>m</a:t>
            </a:r>
            <a:r>
              <a:rPr lang="en" sz="5500">
                <a:solidFill>
                  <a:srgbClr val="FFD189"/>
                </a:solidFill>
              </a:rPr>
              <a:t>o</a:t>
            </a:r>
            <a:r>
              <a:rPr lang="en" sz="5500"/>
              <a:t>nst</a:t>
            </a:r>
            <a:r>
              <a:rPr lang="en" sz="5500">
                <a:solidFill>
                  <a:srgbClr val="FFD189"/>
                </a:solidFill>
              </a:rPr>
              <a:t>er</a:t>
            </a:r>
            <a:endParaRPr sz="5500">
              <a:solidFill>
                <a:srgbClr val="FFD189"/>
              </a:solidFill>
            </a:endParaRPr>
          </a:p>
        </p:txBody>
      </p:sp>
      <p:pic>
        <p:nvPicPr>
          <p:cNvPr id="1382" name="Google Shape;1382;p46" title="17120886_waifu2x_art_noise3_scal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2225" y="815675"/>
            <a:ext cx="3512150" cy="3512125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4080000" dist="9525">
              <a:srgbClr val="000000">
                <a:alpha val="48000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7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Google Shape;1758;p82"/>
          <p:cNvSpPr txBox="1"/>
          <p:nvPr>
            <p:ph type="title"/>
          </p:nvPr>
        </p:nvSpPr>
        <p:spPr>
          <a:xfrm>
            <a:off x="1063600" y="2257050"/>
            <a:ext cx="3608700" cy="62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A </a:t>
            </a:r>
            <a:r>
              <a:rPr lang="en" sz="3500">
                <a:solidFill>
                  <a:srgbClr val="FFD189"/>
                </a:solidFill>
              </a:rPr>
              <a:t>dolphin</a:t>
            </a:r>
            <a:r>
              <a:rPr lang="en" sz="3500"/>
              <a:t> jumps out of the water.</a:t>
            </a:r>
            <a:endParaRPr sz="3500">
              <a:solidFill>
                <a:srgbClr val="FFD189"/>
              </a:solidFill>
            </a:endParaRPr>
          </a:p>
        </p:txBody>
      </p:sp>
      <p:pic>
        <p:nvPicPr>
          <p:cNvPr id="1759" name="Google Shape;1759;p82" title="497383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672300" y="1147400"/>
            <a:ext cx="3007150" cy="30071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0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3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Google Shape;1764;p83"/>
          <p:cNvSpPr txBox="1"/>
          <p:nvPr>
            <p:ph type="title"/>
          </p:nvPr>
        </p:nvSpPr>
        <p:spPr>
          <a:xfrm>
            <a:off x="835950" y="1824450"/>
            <a:ext cx="7472100" cy="149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Matching</a:t>
            </a:r>
            <a:endParaRPr>
              <a:solidFill>
                <a:schemeClr val="accent4"/>
              </a:solidFill>
            </a:endParaRPr>
          </a:p>
        </p:txBody>
      </p:sp>
      <p:grpSp>
        <p:nvGrpSpPr>
          <p:cNvPr id="1765" name="Google Shape;1765;p83"/>
          <p:cNvGrpSpPr/>
          <p:nvPr/>
        </p:nvGrpSpPr>
        <p:grpSpPr>
          <a:xfrm>
            <a:off x="486612" y="475787"/>
            <a:ext cx="2679737" cy="908458"/>
            <a:chOff x="320698" y="538034"/>
            <a:chExt cx="2088324" cy="707963"/>
          </a:xfrm>
        </p:grpSpPr>
        <p:grpSp>
          <p:nvGrpSpPr>
            <p:cNvPr id="1766" name="Google Shape;1766;p83"/>
            <p:cNvGrpSpPr/>
            <p:nvPr/>
          </p:nvGrpSpPr>
          <p:grpSpPr>
            <a:xfrm>
              <a:off x="320698" y="538034"/>
              <a:ext cx="2088172" cy="707960"/>
              <a:chOff x="320850" y="538037"/>
              <a:chExt cx="2088172" cy="707960"/>
            </a:xfrm>
          </p:grpSpPr>
          <p:sp>
            <p:nvSpPr>
              <p:cNvPr id="1767" name="Google Shape;1767;p83"/>
              <p:cNvSpPr/>
              <p:nvPr/>
            </p:nvSpPr>
            <p:spPr>
              <a:xfrm flipH="1">
                <a:off x="453788" y="538037"/>
                <a:ext cx="1683389" cy="707960"/>
              </a:xfrm>
              <a:custGeom>
                <a:rect b="b" l="l" r="r" t="t"/>
                <a:pathLst>
                  <a:path extrusionOk="0" h="14407" w="34257">
                    <a:moveTo>
                      <a:pt x="9028" y="9828"/>
                    </a:moveTo>
                    <a:cubicBezTo>
                      <a:pt x="9271" y="9828"/>
                      <a:pt x="9423" y="9950"/>
                      <a:pt x="9423" y="10193"/>
                    </a:cubicBezTo>
                    <a:cubicBezTo>
                      <a:pt x="9453" y="10405"/>
                      <a:pt x="9271" y="10618"/>
                      <a:pt x="9058" y="10649"/>
                    </a:cubicBezTo>
                    <a:cubicBezTo>
                      <a:pt x="8815" y="10618"/>
                      <a:pt x="8633" y="10497"/>
                      <a:pt x="8633" y="10253"/>
                    </a:cubicBezTo>
                    <a:cubicBezTo>
                      <a:pt x="8633" y="10041"/>
                      <a:pt x="8785" y="9828"/>
                      <a:pt x="9028" y="9828"/>
                    </a:cubicBezTo>
                    <a:close/>
                    <a:moveTo>
                      <a:pt x="5889" y="1"/>
                    </a:moveTo>
                    <a:cubicBezTo>
                      <a:pt x="5130" y="1"/>
                      <a:pt x="4385" y="591"/>
                      <a:pt x="3769" y="922"/>
                    </a:cubicBezTo>
                    <a:cubicBezTo>
                      <a:pt x="2584" y="1560"/>
                      <a:pt x="1429" y="2259"/>
                      <a:pt x="365" y="3050"/>
                    </a:cubicBezTo>
                    <a:cubicBezTo>
                      <a:pt x="213" y="3141"/>
                      <a:pt x="61" y="3293"/>
                      <a:pt x="0" y="3475"/>
                    </a:cubicBezTo>
                    <a:cubicBezTo>
                      <a:pt x="821" y="4053"/>
                      <a:pt x="1520" y="4813"/>
                      <a:pt x="2067" y="5694"/>
                    </a:cubicBezTo>
                    <a:cubicBezTo>
                      <a:pt x="2310" y="5998"/>
                      <a:pt x="2432" y="6393"/>
                      <a:pt x="2371" y="6788"/>
                    </a:cubicBezTo>
                    <a:cubicBezTo>
                      <a:pt x="3283" y="6272"/>
                      <a:pt x="4195" y="5785"/>
                      <a:pt x="5076" y="5269"/>
                    </a:cubicBezTo>
                    <a:cubicBezTo>
                      <a:pt x="5250" y="5130"/>
                      <a:pt x="5464" y="5060"/>
                      <a:pt x="5683" y="5060"/>
                    </a:cubicBezTo>
                    <a:cubicBezTo>
                      <a:pt x="5847" y="5060"/>
                      <a:pt x="6014" y="5099"/>
                      <a:pt x="6171" y="5177"/>
                    </a:cubicBezTo>
                    <a:cubicBezTo>
                      <a:pt x="7721" y="5937"/>
                      <a:pt x="9818" y="8095"/>
                      <a:pt x="11368" y="8764"/>
                    </a:cubicBezTo>
                    <a:cubicBezTo>
                      <a:pt x="11247" y="8795"/>
                      <a:pt x="11095" y="8825"/>
                      <a:pt x="10943" y="8825"/>
                    </a:cubicBezTo>
                    <a:cubicBezTo>
                      <a:pt x="10876" y="8827"/>
                      <a:pt x="10806" y="8827"/>
                      <a:pt x="10735" y="8827"/>
                    </a:cubicBezTo>
                    <a:cubicBezTo>
                      <a:pt x="10446" y="8827"/>
                      <a:pt x="10128" y="8815"/>
                      <a:pt x="9799" y="8815"/>
                    </a:cubicBezTo>
                    <a:cubicBezTo>
                      <a:pt x="8859" y="8815"/>
                      <a:pt x="7823" y="8914"/>
                      <a:pt x="7083" y="9676"/>
                    </a:cubicBezTo>
                    <a:cubicBezTo>
                      <a:pt x="6839" y="9919"/>
                      <a:pt x="6839" y="10102"/>
                      <a:pt x="7143" y="10253"/>
                    </a:cubicBezTo>
                    <a:cubicBezTo>
                      <a:pt x="7447" y="10375"/>
                      <a:pt x="7842" y="10375"/>
                      <a:pt x="7994" y="10709"/>
                    </a:cubicBezTo>
                    <a:cubicBezTo>
                      <a:pt x="8146" y="11044"/>
                      <a:pt x="7812" y="11317"/>
                      <a:pt x="7751" y="11621"/>
                    </a:cubicBezTo>
                    <a:cubicBezTo>
                      <a:pt x="7721" y="11652"/>
                      <a:pt x="7721" y="11682"/>
                      <a:pt x="7721" y="11712"/>
                    </a:cubicBezTo>
                    <a:cubicBezTo>
                      <a:pt x="7647" y="12059"/>
                      <a:pt x="7734" y="12224"/>
                      <a:pt x="7999" y="12224"/>
                    </a:cubicBezTo>
                    <a:cubicBezTo>
                      <a:pt x="8059" y="12224"/>
                      <a:pt x="8128" y="12216"/>
                      <a:pt x="8207" y="12199"/>
                    </a:cubicBezTo>
                    <a:cubicBezTo>
                      <a:pt x="8352" y="12133"/>
                      <a:pt x="8502" y="12102"/>
                      <a:pt x="8650" y="12102"/>
                    </a:cubicBezTo>
                    <a:cubicBezTo>
                      <a:pt x="8846" y="12102"/>
                      <a:pt x="9038" y="12156"/>
                      <a:pt x="9210" y="12260"/>
                    </a:cubicBezTo>
                    <a:cubicBezTo>
                      <a:pt x="11095" y="13475"/>
                      <a:pt x="13223" y="13962"/>
                      <a:pt x="15381" y="14296"/>
                    </a:cubicBezTo>
                    <a:cubicBezTo>
                      <a:pt x="15903" y="14369"/>
                      <a:pt x="16439" y="14407"/>
                      <a:pt x="16976" y="14407"/>
                    </a:cubicBezTo>
                    <a:cubicBezTo>
                      <a:pt x="17563" y="14407"/>
                      <a:pt x="18152" y="14361"/>
                      <a:pt x="18724" y="14266"/>
                    </a:cubicBezTo>
                    <a:cubicBezTo>
                      <a:pt x="19970" y="14083"/>
                      <a:pt x="21156" y="13658"/>
                      <a:pt x="22220" y="13050"/>
                    </a:cubicBezTo>
                    <a:cubicBezTo>
                      <a:pt x="22375" y="12946"/>
                      <a:pt x="22560" y="12892"/>
                      <a:pt x="22746" y="12892"/>
                    </a:cubicBezTo>
                    <a:cubicBezTo>
                      <a:pt x="22888" y="12892"/>
                      <a:pt x="23031" y="12923"/>
                      <a:pt x="23162" y="12989"/>
                    </a:cubicBezTo>
                    <a:cubicBezTo>
                      <a:pt x="24408" y="13658"/>
                      <a:pt x="25806" y="13810"/>
                      <a:pt x="27174" y="14083"/>
                    </a:cubicBezTo>
                    <a:cubicBezTo>
                      <a:pt x="27339" y="14113"/>
                      <a:pt x="27467" y="14132"/>
                      <a:pt x="27567" y="14132"/>
                    </a:cubicBezTo>
                    <a:cubicBezTo>
                      <a:pt x="27869" y="14132"/>
                      <a:pt x="27904" y="13956"/>
                      <a:pt x="27904" y="13384"/>
                    </a:cubicBezTo>
                    <a:lnTo>
                      <a:pt x="24955" y="12868"/>
                    </a:lnTo>
                    <a:cubicBezTo>
                      <a:pt x="24591" y="12837"/>
                      <a:pt x="24256" y="12624"/>
                      <a:pt x="24104" y="12290"/>
                    </a:cubicBezTo>
                    <a:lnTo>
                      <a:pt x="24104" y="12290"/>
                    </a:lnTo>
                    <a:cubicBezTo>
                      <a:pt x="25472" y="12655"/>
                      <a:pt x="26718" y="12624"/>
                      <a:pt x="27904" y="13050"/>
                    </a:cubicBezTo>
                    <a:lnTo>
                      <a:pt x="27904" y="12290"/>
                    </a:lnTo>
                    <a:cubicBezTo>
                      <a:pt x="26627" y="12199"/>
                      <a:pt x="25350" y="12138"/>
                      <a:pt x="24104" y="12047"/>
                    </a:cubicBezTo>
                    <a:cubicBezTo>
                      <a:pt x="23983" y="12047"/>
                      <a:pt x="23861" y="11956"/>
                      <a:pt x="23770" y="11712"/>
                    </a:cubicBezTo>
                    <a:cubicBezTo>
                      <a:pt x="24133" y="11626"/>
                      <a:pt x="24495" y="11594"/>
                      <a:pt x="24855" y="11594"/>
                    </a:cubicBezTo>
                    <a:cubicBezTo>
                      <a:pt x="25794" y="11594"/>
                      <a:pt x="26720" y="11809"/>
                      <a:pt x="27632" y="11809"/>
                    </a:cubicBezTo>
                    <a:cubicBezTo>
                      <a:pt x="27712" y="11809"/>
                      <a:pt x="27793" y="11807"/>
                      <a:pt x="27873" y="11804"/>
                    </a:cubicBezTo>
                    <a:cubicBezTo>
                      <a:pt x="27964" y="11621"/>
                      <a:pt x="27995" y="11409"/>
                      <a:pt x="27964" y="11226"/>
                    </a:cubicBezTo>
                    <a:lnTo>
                      <a:pt x="27964" y="11226"/>
                    </a:lnTo>
                    <a:cubicBezTo>
                      <a:pt x="27766" y="11230"/>
                      <a:pt x="27567" y="11232"/>
                      <a:pt x="27370" y="11232"/>
                    </a:cubicBezTo>
                    <a:cubicBezTo>
                      <a:pt x="26925" y="11232"/>
                      <a:pt x="26483" y="11225"/>
                      <a:pt x="26042" y="11225"/>
                    </a:cubicBezTo>
                    <a:cubicBezTo>
                      <a:pt x="25179" y="11225"/>
                      <a:pt x="24323" y="11251"/>
                      <a:pt x="23466" y="11409"/>
                    </a:cubicBezTo>
                    <a:cubicBezTo>
                      <a:pt x="23770" y="10922"/>
                      <a:pt x="24287" y="10861"/>
                      <a:pt x="24773" y="10861"/>
                    </a:cubicBezTo>
                    <a:lnTo>
                      <a:pt x="27934" y="10861"/>
                    </a:lnTo>
                    <a:cubicBezTo>
                      <a:pt x="28025" y="10436"/>
                      <a:pt x="27782" y="10375"/>
                      <a:pt x="27417" y="10314"/>
                    </a:cubicBezTo>
                    <a:cubicBezTo>
                      <a:pt x="26899" y="10195"/>
                      <a:pt x="26372" y="10138"/>
                      <a:pt x="25847" y="10138"/>
                    </a:cubicBezTo>
                    <a:cubicBezTo>
                      <a:pt x="24897" y="10138"/>
                      <a:pt x="23952" y="10326"/>
                      <a:pt x="23071" y="10679"/>
                    </a:cubicBezTo>
                    <a:cubicBezTo>
                      <a:pt x="22779" y="10796"/>
                      <a:pt x="22522" y="10847"/>
                      <a:pt x="22283" y="10847"/>
                    </a:cubicBezTo>
                    <a:cubicBezTo>
                      <a:pt x="21774" y="10847"/>
                      <a:pt x="21348" y="10615"/>
                      <a:pt x="20852" y="10284"/>
                    </a:cubicBezTo>
                    <a:cubicBezTo>
                      <a:pt x="22676" y="9433"/>
                      <a:pt x="24408" y="8582"/>
                      <a:pt x="26171" y="7822"/>
                    </a:cubicBezTo>
                    <a:cubicBezTo>
                      <a:pt x="26788" y="7567"/>
                      <a:pt x="27074" y="7419"/>
                      <a:pt x="27294" y="7419"/>
                    </a:cubicBezTo>
                    <a:cubicBezTo>
                      <a:pt x="27573" y="7419"/>
                      <a:pt x="27748" y="7657"/>
                      <a:pt x="28360" y="8217"/>
                    </a:cubicBezTo>
                    <a:cubicBezTo>
                      <a:pt x="29119" y="8886"/>
                      <a:pt x="30791" y="10405"/>
                      <a:pt x="31764" y="10861"/>
                    </a:cubicBezTo>
                    <a:cubicBezTo>
                      <a:pt x="32068" y="10345"/>
                      <a:pt x="31399" y="9129"/>
                      <a:pt x="31703" y="8612"/>
                    </a:cubicBezTo>
                    <a:cubicBezTo>
                      <a:pt x="32159" y="7852"/>
                      <a:pt x="33588" y="8278"/>
                      <a:pt x="34256" y="7700"/>
                    </a:cubicBezTo>
                    <a:cubicBezTo>
                      <a:pt x="34196" y="7366"/>
                      <a:pt x="33071" y="6150"/>
                      <a:pt x="32889" y="5907"/>
                    </a:cubicBezTo>
                    <a:cubicBezTo>
                      <a:pt x="31794" y="4539"/>
                      <a:pt x="30457" y="3354"/>
                      <a:pt x="28998" y="2381"/>
                    </a:cubicBezTo>
                    <a:cubicBezTo>
                      <a:pt x="28763" y="2205"/>
                      <a:pt x="28491" y="2117"/>
                      <a:pt x="28214" y="2117"/>
                    </a:cubicBezTo>
                    <a:cubicBezTo>
                      <a:pt x="28060" y="2117"/>
                      <a:pt x="27904" y="2144"/>
                      <a:pt x="27752" y="2199"/>
                    </a:cubicBezTo>
                    <a:cubicBezTo>
                      <a:pt x="25746" y="2837"/>
                      <a:pt x="24013" y="3992"/>
                      <a:pt x="22311" y="5147"/>
                    </a:cubicBezTo>
                    <a:cubicBezTo>
                      <a:pt x="20274" y="6484"/>
                      <a:pt x="18116" y="7639"/>
                      <a:pt x="15867" y="8551"/>
                    </a:cubicBezTo>
                    <a:cubicBezTo>
                      <a:pt x="15776" y="8612"/>
                      <a:pt x="15685" y="8612"/>
                      <a:pt x="15563" y="8612"/>
                    </a:cubicBezTo>
                    <a:cubicBezTo>
                      <a:pt x="15472" y="8612"/>
                      <a:pt x="14742" y="7001"/>
                      <a:pt x="13739" y="5877"/>
                    </a:cubicBezTo>
                    <a:cubicBezTo>
                      <a:pt x="11976" y="3810"/>
                      <a:pt x="8876" y="1500"/>
                      <a:pt x="6535" y="162"/>
                    </a:cubicBezTo>
                    <a:cubicBezTo>
                      <a:pt x="6321" y="48"/>
                      <a:pt x="6104" y="1"/>
                      <a:pt x="58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8" name="Google Shape;1768;p83"/>
              <p:cNvSpPr/>
              <p:nvPr/>
            </p:nvSpPr>
            <p:spPr>
              <a:xfrm flipH="1">
                <a:off x="2019145" y="689097"/>
                <a:ext cx="389877" cy="311204"/>
              </a:xfrm>
              <a:custGeom>
                <a:rect b="b" l="l" r="r" t="t"/>
                <a:pathLst>
                  <a:path extrusionOk="0" h="6333" w="7934">
                    <a:moveTo>
                      <a:pt x="5886" y="0"/>
                    </a:moveTo>
                    <a:cubicBezTo>
                      <a:pt x="5879" y="0"/>
                      <a:pt x="5873" y="2"/>
                      <a:pt x="5867" y="6"/>
                    </a:cubicBezTo>
                    <a:cubicBezTo>
                      <a:pt x="4256" y="1313"/>
                      <a:pt x="2736" y="2742"/>
                      <a:pt x="1307" y="4231"/>
                    </a:cubicBezTo>
                    <a:cubicBezTo>
                      <a:pt x="943" y="4687"/>
                      <a:pt x="608" y="5143"/>
                      <a:pt x="274" y="5629"/>
                    </a:cubicBezTo>
                    <a:cubicBezTo>
                      <a:pt x="152" y="5781"/>
                      <a:pt x="0" y="5994"/>
                      <a:pt x="183" y="6207"/>
                    </a:cubicBezTo>
                    <a:cubicBezTo>
                      <a:pt x="264" y="6305"/>
                      <a:pt x="364" y="6333"/>
                      <a:pt x="471" y="6333"/>
                    </a:cubicBezTo>
                    <a:cubicBezTo>
                      <a:pt x="563" y="6333"/>
                      <a:pt x="662" y="6312"/>
                      <a:pt x="760" y="6298"/>
                    </a:cubicBezTo>
                    <a:cubicBezTo>
                      <a:pt x="912" y="6298"/>
                      <a:pt x="1064" y="6237"/>
                      <a:pt x="1186" y="6207"/>
                    </a:cubicBezTo>
                    <a:cubicBezTo>
                      <a:pt x="3526" y="5629"/>
                      <a:pt x="5776" y="4809"/>
                      <a:pt x="7903" y="3714"/>
                    </a:cubicBezTo>
                    <a:cubicBezTo>
                      <a:pt x="7934" y="3319"/>
                      <a:pt x="7842" y="2955"/>
                      <a:pt x="7569" y="2651"/>
                    </a:cubicBezTo>
                    <a:cubicBezTo>
                      <a:pt x="7068" y="1767"/>
                      <a:pt x="6112" y="0"/>
                      <a:pt x="58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9" name="Google Shape;1769;p83"/>
              <p:cNvSpPr/>
              <p:nvPr/>
            </p:nvSpPr>
            <p:spPr>
              <a:xfrm flipH="1">
                <a:off x="320850" y="853670"/>
                <a:ext cx="303243" cy="349729"/>
              </a:xfrm>
              <a:custGeom>
                <a:rect b="b" l="l" r="r" t="t"/>
                <a:pathLst>
                  <a:path extrusionOk="0" h="7117" w="6171">
                    <a:moveTo>
                      <a:pt x="2553" y="1"/>
                    </a:moveTo>
                    <a:cubicBezTo>
                      <a:pt x="1885" y="639"/>
                      <a:pt x="1338" y="1399"/>
                      <a:pt x="912" y="2220"/>
                    </a:cubicBezTo>
                    <a:cubicBezTo>
                      <a:pt x="608" y="2706"/>
                      <a:pt x="304" y="3223"/>
                      <a:pt x="0" y="3770"/>
                    </a:cubicBezTo>
                    <a:cubicBezTo>
                      <a:pt x="1571" y="5400"/>
                      <a:pt x="4731" y="7117"/>
                      <a:pt x="6071" y="7117"/>
                    </a:cubicBezTo>
                    <a:cubicBezTo>
                      <a:pt x="6106" y="7117"/>
                      <a:pt x="6139" y="7115"/>
                      <a:pt x="6171" y="7113"/>
                    </a:cubicBezTo>
                    <a:cubicBezTo>
                      <a:pt x="6110" y="6870"/>
                      <a:pt x="6049" y="6657"/>
                      <a:pt x="5958" y="6414"/>
                    </a:cubicBezTo>
                    <a:cubicBezTo>
                      <a:pt x="5380" y="4590"/>
                      <a:pt x="4408" y="2949"/>
                      <a:pt x="3465" y="1277"/>
                    </a:cubicBezTo>
                    <a:cubicBezTo>
                      <a:pt x="3253" y="913"/>
                      <a:pt x="2949" y="274"/>
                      <a:pt x="25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0" name="Google Shape;1770;p83"/>
              <p:cNvSpPr/>
              <p:nvPr/>
            </p:nvSpPr>
            <p:spPr>
              <a:xfrm flipH="1">
                <a:off x="764440" y="1108565"/>
                <a:ext cx="204717" cy="33415"/>
              </a:xfrm>
              <a:custGeom>
                <a:rect b="b" l="l" r="r" t="t"/>
                <a:pathLst>
                  <a:path extrusionOk="0" h="680" w="4166">
                    <a:moveTo>
                      <a:pt x="1110" y="1"/>
                    </a:moveTo>
                    <a:cubicBezTo>
                      <a:pt x="744" y="1"/>
                      <a:pt x="374" y="35"/>
                      <a:pt x="1" y="133"/>
                    </a:cubicBezTo>
                    <a:cubicBezTo>
                      <a:pt x="92" y="346"/>
                      <a:pt x="183" y="437"/>
                      <a:pt x="305" y="437"/>
                    </a:cubicBezTo>
                    <a:cubicBezTo>
                      <a:pt x="1581" y="528"/>
                      <a:pt x="2828" y="619"/>
                      <a:pt x="4104" y="680"/>
                    </a:cubicBezTo>
                    <a:cubicBezTo>
                      <a:pt x="4165" y="528"/>
                      <a:pt x="4165" y="346"/>
                      <a:pt x="4104" y="194"/>
                    </a:cubicBezTo>
                    <a:cubicBezTo>
                      <a:pt x="3990" y="201"/>
                      <a:pt x="3876" y="205"/>
                      <a:pt x="3762" y="205"/>
                    </a:cubicBezTo>
                    <a:cubicBezTo>
                      <a:pt x="2877" y="205"/>
                      <a:pt x="2001" y="1"/>
                      <a:pt x="11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1" name="Google Shape;1771;p83"/>
              <p:cNvSpPr/>
              <p:nvPr/>
            </p:nvSpPr>
            <p:spPr>
              <a:xfrm flipH="1">
                <a:off x="761492" y="1072593"/>
                <a:ext cx="224078" cy="27568"/>
              </a:xfrm>
              <a:custGeom>
                <a:rect b="b" l="l" r="r" t="t"/>
                <a:pathLst>
                  <a:path extrusionOk="0" h="561" w="4560">
                    <a:moveTo>
                      <a:pt x="2371" y="0"/>
                    </a:moveTo>
                    <a:cubicBezTo>
                      <a:pt x="2017" y="0"/>
                      <a:pt x="1662" y="4"/>
                      <a:pt x="1308" y="14"/>
                    </a:cubicBezTo>
                    <a:cubicBezTo>
                      <a:pt x="852" y="14"/>
                      <a:pt x="335" y="44"/>
                      <a:pt x="0" y="561"/>
                    </a:cubicBezTo>
                    <a:cubicBezTo>
                      <a:pt x="1490" y="287"/>
                      <a:pt x="3010" y="409"/>
                      <a:pt x="4499" y="348"/>
                    </a:cubicBezTo>
                    <a:cubicBezTo>
                      <a:pt x="4560" y="257"/>
                      <a:pt x="4560" y="105"/>
                      <a:pt x="4499" y="14"/>
                    </a:cubicBezTo>
                    <a:cubicBezTo>
                      <a:pt x="3790" y="14"/>
                      <a:pt x="3081" y="0"/>
                      <a:pt x="23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2" name="Google Shape;1772;p83"/>
              <p:cNvSpPr/>
              <p:nvPr/>
            </p:nvSpPr>
            <p:spPr>
              <a:xfrm flipH="1">
                <a:off x="765963" y="1141931"/>
                <a:ext cx="188255" cy="53857"/>
              </a:xfrm>
              <a:custGeom>
                <a:rect b="b" l="l" r="r" t="t"/>
                <a:pathLst>
                  <a:path extrusionOk="0" h="1096" w="3831">
                    <a:moveTo>
                      <a:pt x="1" y="1"/>
                    </a:moveTo>
                    <a:lnTo>
                      <a:pt x="1" y="1"/>
                    </a:lnTo>
                    <a:cubicBezTo>
                      <a:pt x="153" y="335"/>
                      <a:pt x="487" y="579"/>
                      <a:pt x="852" y="579"/>
                    </a:cubicBezTo>
                    <a:lnTo>
                      <a:pt x="3800" y="1095"/>
                    </a:lnTo>
                    <a:lnTo>
                      <a:pt x="3831" y="761"/>
                    </a:lnTo>
                    <a:cubicBezTo>
                      <a:pt x="2645" y="366"/>
                      <a:pt x="1369" y="396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3" name="Google Shape;1773;p83"/>
              <p:cNvSpPr/>
              <p:nvPr/>
            </p:nvSpPr>
            <p:spPr>
              <a:xfrm flipH="1">
                <a:off x="1672603" y="1020946"/>
                <a:ext cx="41867" cy="40393"/>
              </a:xfrm>
              <a:custGeom>
                <a:rect b="b" l="l" r="r" t="t"/>
                <a:pathLst>
                  <a:path extrusionOk="0" h="822" w="852">
                    <a:moveTo>
                      <a:pt x="426" y="1"/>
                    </a:moveTo>
                    <a:cubicBezTo>
                      <a:pt x="183" y="1"/>
                      <a:pt x="0" y="214"/>
                      <a:pt x="31" y="426"/>
                    </a:cubicBezTo>
                    <a:cubicBezTo>
                      <a:pt x="61" y="670"/>
                      <a:pt x="213" y="791"/>
                      <a:pt x="456" y="822"/>
                    </a:cubicBezTo>
                    <a:cubicBezTo>
                      <a:pt x="669" y="791"/>
                      <a:pt x="821" y="578"/>
                      <a:pt x="821" y="366"/>
                    </a:cubicBezTo>
                    <a:cubicBezTo>
                      <a:pt x="851" y="123"/>
                      <a:pt x="669" y="1"/>
                      <a:pt x="4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4" name="Google Shape;1774;p83"/>
              <p:cNvSpPr/>
              <p:nvPr/>
            </p:nvSpPr>
            <p:spPr>
              <a:xfrm flipH="1">
                <a:off x="1730837" y="1062814"/>
                <a:ext cx="310761" cy="161327"/>
              </a:xfrm>
              <a:custGeom>
                <a:rect b="b" l="l" r="r" t="t"/>
                <a:pathLst>
                  <a:path extrusionOk="0" h="3283" w="6324">
                    <a:moveTo>
                      <a:pt x="6171" y="0"/>
                    </a:moveTo>
                    <a:lnTo>
                      <a:pt x="6171" y="0"/>
                    </a:lnTo>
                    <a:cubicBezTo>
                      <a:pt x="4682" y="1185"/>
                      <a:pt x="1" y="3009"/>
                      <a:pt x="62" y="3252"/>
                    </a:cubicBezTo>
                    <a:cubicBezTo>
                      <a:pt x="69" y="3273"/>
                      <a:pt x="104" y="3283"/>
                      <a:pt x="163" y="3283"/>
                    </a:cubicBezTo>
                    <a:cubicBezTo>
                      <a:pt x="785" y="3283"/>
                      <a:pt x="4067" y="2177"/>
                      <a:pt x="5290" y="1733"/>
                    </a:cubicBezTo>
                    <a:cubicBezTo>
                      <a:pt x="5958" y="1429"/>
                      <a:pt x="6323" y="699"/>
                      <a:pt x="61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5" name="Google Shape;1775;p83"/>
              <p:cNvSpPr/>
              <p:nvPr/>
            </p:nvSpPr>
            <p:spPr>
              <a:xfrm flipH="1">
                <a:off x="1738307" y="1024877"/>
                <a:ext cx="298820" cy="196265"/>
              </a:xfrm>
              <a:custGeom>
                <a:rect b="b" l="l" r="r" t="t"/>
                <a:pathLst>
                  <a:path extrusionOk="0" h="3994" w="6081">
                    <a:moveTo>
                      <a:pt x="5114" y="0"/>
                    </a:moveTo>
                    <a:cubicBezTo>
                      <a:pt x="5027" y="0"/>
                      <a:pt x="4943" y="31"/>
                      <a:pt x="4864" y="103"/>
                    </a:cubicBezTo>
                    <a:cubicBezTo>
                      <a:pt x="4560" y="407"/>
                      <a:pt x="639" y="3082"/>
                      <a:pt x="1" y="3994"/>
                    </a:cubicBezTo>
                    <a:cubicBezTo>
                      <a:pt x="153" y="3994"/>
                      <a:pt x="943" y="3386"/>
                      <a:pt x="1095" y="3325"/>
                    </a:cubicBezTo>
                    <a:cubicBezTo>
                      <a:pt x="2858" y="2657"/>
                      <a:pt x="4591" y="1957"/>
                      <a:pt x="6080" y="772"/>
                    </a:cubicBezTo>
                    <a:cubicBezTo>
                      <a:pt x="5931" y="598"/>
                      <a:pt x="5499" y="0"/>
                      <a:pt x="51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6" name="Google Shape;1776;p83"/>
              <p:cNvSpPr/>
              <p:nvPr/>
            </p:nvSpPr>
            <p:spPr>
              <a:xfrm flipH="1">
                <a:off x="2010149" y="1189746"/>
                <a:ext cx="49" cy="49"/>
              </a:xfrm>
              <a:custGeom>
                <a:rect b="b" l="l" r="r" t="t"/>
                <a:pathLst>
                  <a:path extrusionOk="0" h="1" w="1">
                    <a:moveTo>
                      <a:pt x="0" y="1"/>
                    </a:move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77" name="Google Shape;1777;p83"/>
            <p:cNvGrpSpPr/>
            <p:nvPr/>
          </p:nvGrpSpPr>
          <p:grpSpPr>
            <a:xfrm>
              <a:off x="320850" y="538037"/>
              <a:ext cx="2088172" cy="707960"/>
              <a:chOff x="320850" y="538037"/>
              <a:chExt cx="2088172" cy="707960"/>
            </a:xfrm>
          </p:grpSpPr>
          <p:sp>
            <p:nvSpPr>
              <p:cNvPr id="1778" name="Google Shape;1778;p83"/>
              <p:cNvSpPr/>
              <p:nvPr/>
            </p:nvSpPr>
            <p:spPr>
              <a:xfrm flipH="1">
                <a:off x="453788" y="538037"/>
                <a:ext cx="1683389" cy="707960"/>
              </a:xfrm>
              <a:custGeom>
                <a:rect b="b" l="l" r="r" t="t"/>
                <a:pathLst>
                  <a:path extrusionOk="0" h="14407" w="34257">
                    <a:moveTo>
                      <a:pt x="9028" y="9828"/>
                    </a:moveTo>
                    <a:cubicBezTo>
                      <a:pt x="9271" y="9828"/>
                      <a:pt x="9423" y="9950"/>
                      <a:pt x="9423" y="10193"/>
                    </a:cubicBezTo>
                    <a:cubicBezTo>
                      <a:pt x="9453" y="10405"/>
                      <a:pt x="9271" y="10618"/>
                      <a:pt x="9058" y="10649"/>
                    </a:cubicBezTo>
                    <a:cubicBezTo>
                      <a:pt x="8815" y="10618"/>
                      <a:pt x="8633" y="10497"/>
                      <a:pt x="8633" y="10253"/>
                    </a:cubicBezTo>
                    <a:cubicBezTo>
                      <a:pt x="8633" y="10041"/>
                      <a:pt x="8785" y="9828"/>
                      <a:pt x="9028" y="9828"/>
                    </a:cubicBezTo>
                    <a:close/>
                    <a:moveTo>
                      <a:pt x="5889" y="1"/>
                    </a:moveTo>
                    <a:cubicBezTo>
                      <a:pt x="5130" y="1"/>
                      <a:pt x="4385" y="591"/>
                      <a:pt x="3769" y="922"/>
                    </a:cubicBezTo>
                    <a:cubicBezTo>
                      <a:pt x="2584" y="1560"/>
                      <a:pt x="1429" y="2259"/>
                      <a:pt x="365" y="3050"/>
                    </a:cubicBezTo>
                    <a:cubicBezTo>
                      <a:pt x="213" y="3141"/>
                      <a:pt x="61" y="3293"/>
                      <a:pt x="0" y="3475"/>
                    </a:cubicBezTo>
                    <a:cubicBezTo>
                      <a:pt x="821" y="4053"/>
                      <a:pt x="1520" y="4813"/>
                      <a:pt x="2067" y="5694"/>
                    </a:cubicBezTo>
                    <a:cubicBezTo>
                      <a:pt x="2310" y="5998"/>
                      <a:pt x="2432" y="6393"/>
                      <a:pt x="2371" y="6788"/>
                    </a:cubicBezTo>
                    <a:cubicBezTo>
                      <a:pt x="3283" y="6272"/>
                      <a:pt x="4195" y="5785"/>
                      <a:pt x="5076" y="5269"/>
                    </a:cubicBezTo>
                    <a:cubicBezTo>
                      <a:pt x="5250" y="5130"/>
                      <a:pt x="5464" y="5060"/>
                      <a:pt x="5683" y="5060"/>
                    </a:cubicBezTo>
                    <a:cubicBezTo>
                      <a:pt x="5847" y="5060"/>
                      <a:pt x="6014" y="5099"/>
                      <a:pt x="6171" y="5177"/>
                    </a:cubicBezTo>
                    <a:cubicBezTo>
                      <a:pt x="7721" y="5937"/>
                      <a:pt x="9818" y="8095"/>
                      <a:pt x="11368" y="8764"/>
                    </a:cubicBezTo>
                    <a:cubicBezTo>
                      <a:pt x="11247" y="8795"/>
                      <a:pt x="11095" y="8825"/>
                      <a:pt x="10943" y="8825"/>
                    </a:cubicBezTo>
                    <a:cubicBezTo>
                      <a:pt x="10876" y="8827"/>
                      <a:pt x="10806" y="8827"/>
                      <a:pt x="10735" y="8827"/>
                    </a:cubicBezTo>
                    <a:cubicBezTo>
                      <a:pt x="10446" y="8827"/>
                      <a:pt x="10128" y="8815"/>
                      <a:pt x="9799" y="8815"/>
                    </a:cubicBezTo>
                    <a:cubicBezTo>
                      <a:pt x="8859" y="8815"/>
                      <a:pt x="7823" y="8914"/>
                      <a:pt x="7083" y="9676"/>
                    </a:cubicBezTo>
                    <a:cubicBezTo>
                      <a:pt x="6839" y="9919"/>
                      <a:pt x="6839" y="10102"/>
                      <a:pt x="7143" y="10253"/>
                    </a:cubicBezTo>
                    <a:cubicBezTo>
                      <a:pt x="7447" y="10375"/>
                      <a:pt x="7842" y="10375"/>
                      <a:pt x="7994" y="10709"/>
                    </a:cubicBezTo>
                    <a:cubicBezTo>
                      <a:pt x="8146" y="11044"/>
                      <a:pt x="7812" y="11317"/>
                      <a:pt x="7751" y="11621"/>
                    </a:cubicBezTo>
                    <a:cubicBezTo>
                      <a:pt x="7721" y="11652"/>
                      <a:pt x="7721" y="11682"/>
                      <a:pt x="7721" y="11712"/>
                    </a:cubicBezTo>
                    <a:cubicBezTo>
                      <a:pt x="7647" y="12059"/>
                      <a:pt x="7734" y="12224"/>
                      <a:pt x="7999" y="12224"/>
                    </a:cubicBezTo>
                    <a:cubicBezTo>
                      <a:pt x="8059" y="12224"/>
                      <a:pt x="8128" y="12216"/>
                      <a:pt x="8207" y="12199"/>
                    </a:cubicBezTo>
                    <a:cubicBezTo>
                      <a:pt x="8352" y="12133"/>
                      <a:pt x="8502" y="12102"/>
                      <a:pt x="8650" y="12102"/>
                    </a:cubicBezTo>
                    <a:cubicBezTo>
                      <a:pt x="8846" y="12102"/>
                      <a:pt x="9038" y="12156"/>
                      <a:pt x="9210" y="12260"/>
                    </a:cubicBezTo>
                    <a:cubicBezTo>
                      <a:pt x="11095" y="13475"/>
                      <a:pt x="13223" y="13962"/>
                      <a:pt x="15381" y="14296"/>
                    </a:cubicBezTo>
                    <a:cubicBezTo>
                      <a:pt x="15903" y="14369"/>
                      <a:pt x="16439" y="14407"/>
                      <a:pt x="16976" y="14407"/>
                    </a:cubicBezTo>
                    <a:cubicBezTo>
                      <a:pt x="17563" y="14407"/>
                      <a:pt x="18152" y="14361"/>
                      <a:pt x="18724" y="14266"/>
                    </a:cubicBezTo>
                    <a:cubicBezTo>
                      <a:pt x="19970" y="14083"/>
                      <a:pt x="21156" y="13658"/>
                      <a:pt x="22220" y="13050"/>
                    </a:cubicBezTo>
                    <a:cubicBezTo>
                      <a:pt x="22375" y="12946"/>
                      <a:pt x="22560" y="12892"/>
                      <a:pt x="22746" y="12892"/>
                    </a:cubicBezTo>
                    <a:cubicBezTo>
                      <a:pt x="22888" y="12892"/>
                      <a:pt x="23031" y="12923"/>
                      <a:pt x="23162" y="12989"/>
                    </a:cubicBezTo>
                    <a:cubicBezTo>
                      <a:pt x="24408" y="13658"/>
                      <a:pt x="25806" y="13810"/>
                      <a:pt x="27174" y="14083"/>
                    </a:cubicBezTo>
                    <a:cubicBezTo>
                      <a:pt x="27339" y="14113"/>
                      <a:pt x="27467" y="14132"/>
                      <a:pt x="27567" y="14132"/>
                    </a:cubicBezTo>
                    <a:cubicBezTo>
                      <a:pt x="27869" y="14132"/>
                      <a:pt x="27904" y="13956"/>
                      <a:pt x="27904" y="13384"/>
                    </a:cubicBezTo>
                    <a:lnTo>
                      <a:pt x="24955" y="12868"/>
                    </a:lnTo>
                    <a:cubicBezTo>
                      <a:pt x="24591" y="12837"/>
                      <a:pt x="24256" y="12624"/>
                      <a:pt x="24104" y="12290"/>
                    </a:cubicBezTo>
                    <a:lnTo>
                      <a:pt x="24104" y="12290"/>
                    </a:lnTo>
                    <a:cubicBezTo>
                      <a:pt x="25472" y="12655"/>
                      <a:pt x="26718" y="12624"/>
                      <a:pt x="27904" y="13050"/>
                    </a:cubicBezTo>
                    <a:lnTo>
                      <a:pt x="27904" y="12290"/>
                    </a:lnTo>
                    <a:cubicBezTo>
                      <a:pt x="26627" y="12199"/>
                      <a:pt x="25350" y="12138"/>
                      <a:pt x="24104" y="12047"/>
                    </a:cubicBezTo>
                    <a:cubicBezTo>
                      <a:pt x="23983" y="12047"/>
                      <a:pt x="23861" y="11956"/>
                      <a:pt x="23770" y="11712"/>
                    </a:cubicBezTo>
                    <a:cubicBezTo>
                      <a:pt x="24133" y="11626"/>
                      <a:pt x="24495" y="11594"/>
                      <a:pt x="24855" y="11594"/>
                    </a:cubicBezTo>
                    <a:cubicBezTo>
                      <a:pt x="25794" y="11594"/>
                      <a:pt x="26720" y="11809"/>
                      <a:pt x="27632" y="11809"/>
                    </a:cubicBezTo>
                    <a:cubicBezTo>
                      <a:pt x="27712" y="11809"/>
                      <a:pt x="27793" y="11807"/>
                      <a:pt x="27873" y="11804"/>
                    </a:cubicBezTo>
                    <a:cubicBezTo>
                      <a:pt x="27964" y="11621"/>
                      <a:pt x="27995" y="11409"/>
                      <a:pt x="27964" y="11226"/>
                    </a:cubicBezTo>
                    <a:lnTo>
                      <a:pt x="27964" y="11226"/>
                    </a:lnTo>
                    <a:cubicBezTo>
                      <a:pt x="27766" y="11230"/>
                      <a:pt x="27567" y="11232"/>
                      <a:pt x="27370" y="11232"/>
                    </a:cubicBezTo>
                    <a:cubicBezTo>
                      <a:pt x="26925" y="11232"/>
                      <a:pt x="26483" y="11225"/>
                      <a:pt x="26042" y="11225"/>
                    </a:cubicBezTo>
                    <a:cubicBezTo>
                      <a:pt x="25179" y="11225"/>
                      <a:pt x="24323" y="11251"/>
                      <a:pt x="23466" y="11409"/>
                    </a:cubicBezTo>
                    <a:cubicBezTo>
                      <a:pt x="23770" y="10922"/>
                      <a:pt x="24287" y="10861"/>
                      <a:pt x="24773" y="10861"/>
                    </a:cubicBezTo>
                    <a:lnTo>
                      <a:pt x="27934" y="10861"/>
                    </a:lnTo>
                    <a:cubicBezTo>
                      <a:pt x="28025" y="10436"/>
                      <a:pt x="27782" y="10375"/>
                      <a:pt x="27417" y="10314"/>
                    </a:cubicBezTo>
                    <a:cubicBezTo>
                      <a:pt x="26899" y="10195"/>
                      <a:pt x="26372" y="10138"/>
                      <a:pt x="25847" y="10138"/>
                    </a:cubicBezTo>
                    <a:cubicBezTo>
                      <a:pt x="24897" y="10138"/>
                      <a:pt x="23952" y="10326"/>
                      <a:pt x="23071" y="10679"/>
                    </a:cubicBezTo>
                    <a:cubicBezTo>
                      <a:pt x="22779" y="10796"/>
                      <a:pt x="22522" y="10847"/>
                      <a:pt x="22283" y="10847"/>
                    </a:cubicBezTo>
                    <a:cubicBezTo>
                      <a:pt x="21774" y="10847"/>
                      <a:pt x="21348" y="10615"/>
                      <a:pt x="20852" y="10284"/>
                    </a:cubicBezTo>
                    <a:cubicBezTo>
                      <a:pt x="22676" y="9433"/>
                      <a:pt x="24408" y="8582"/>
                      <a:pt x="26171" y="7822"/>
                    </a:cubicBezTo>
                    <a:cubicBezTo>
                      <a:pt x="26788" y="7567"/>
                      <a:pt x="27074" y="7419"/>
                      <a:pt x="27294" y="7419"/>
                    </a:cubicBezTo>
                    <a:cubicBezTo>
                      <a:pt x="27573" y="7419"/>
                      <a:pt x="27748" y="7657"/>
                      <a:pt x="28360" y="8217"/>
                    </a:cubicBezTo>
                    <a:cubicBezTo>
                      <a:pt x="29119" y="8886"/>
                      <a:pt x="30791" y="10405"/>
                      <a:pt x="31764" y="10861"/>
                    </a:cubicBezTo>
                    <a:cubicBezTo>
                      <a:pt x="32068" y="10345"/>
                      <a:pt x="31399" y="9129"/>
                      <a:pt x="31703" y="8612"/>
                    </a:cubicBezTo>
                    <a:cubicBezTo>
                      <a:pt x="32159" y="7852"/>
                      <a:pt x="33588" y="8278"/>
                      <a:pt x="34256" y="7700"/>
                    </a:cubicBezTo>
                    <a:cubicBezTo>
                      <a:pt x="34196" y="7366"/>
                      <a:pt x="33071" y="6150"/>
                      <a:pt x="32889" y="5907"/>
                    </a:cubicBezTo>
                    <a:cubicBezTo>
                      <a:pt x="31794" y="4539"/>
                      <a:pt x="30457" y="3354"/>
                      <a:pt x="28998" y="2381"/>
                    </a:cubicBezTo>
                    <a:cubicBezTo>
                      <a:pt x="28763" y="2205"/>
                      <a:pt x="28491" y="2117"/>
                      <a:pt x="28214" y="2117"/>
                    </a:cubicBezTo>
                    <a:cubicBezTo>
                      <a:pt x="28060" y="2117"/>
                      <a:pt x="27904" y="2144"/>
                      <a:pt x="27752" y="2199"/>
                    </a:cubicBezTo>
                    <a:cubicBezTo>
                      <a:pt x="25746" y="2837"/>
                      <a:pt x="24013" y="3992"/>
                      <a:pt x="22311" y="5147"/>
                    </a:cubicBezTo>
                    <a:cubicBezTo>
                      <a:pt x="20274" y="6484"/>
                      <a:pt x="18116" y="7639"/>
                      <a:pt x="15867" y="8551"/>
                    </a:cubicBezTo>
                    <a:cubicBezTo>
                      <a:pt x="15776" y="8612"/>
                      <a:pt x="15685" y="8612"/>
                      <a:pt x="15563" y="8612"/>
                    </a:cubicBezTo>
                    <a:cubicBezTo>
                      <a:pt x="15472" y="8612"/>
                      <a:pt x="14742" y="7001"/>
                      <a:pt x="13739" y="5877"/>
                    </a:cubicBezTo>
                    <a:cubicBezTo>
                      <a:pt x="11976" y="3810"/>
                      <a:pt x="8876" y="1500"/>
                      <a:pt x="6535" y="162"/>
                    </a:cubicBezTo>
                    <a:cubicBezTo>
                      <a:pt x="6321" y="48"/>
                      <a:pt x="6104" y="1"/>
                      <a:pt x="5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9" name="Google Shape;1779;p83"/>
              <p:cNvSpPr/>
              <p:nvPr/>
            </p:nvSpPr>
            <p:spPr>
              <a:xfrm flipH="1">
                <a:off x="2019145" y="689097"/>
                <a:ext cx="389877" cy="311204"/>
              </a:xfrm>
              <a:custGeom>
                <a:rect b="b" l="l" r="r" t="t"/>
                <a:pathLst>
                  <a:path extrusionOk="0" h="6333" w="7934">
                    <a:moveTo>
                      <a:pt x="5886" y="0"/>
                    </a:moveTo>
                    <a:cubicBezTo>
                      <a:pt x="5879" y="0"/>
                      <a:pt x="5873" y="2"/>
                      <a:pt x="5867" y="6"/>
                    </a:cubicBezTo>
                    <a:cubicBezTo>
                      <a:pt x="4256" y="1313"/>
                      <a:pt x="2736" y="2742"/>
                      <a:pt x="1307" y="4231"/>
                    </a:cubicBezTo>
                    <a:cubicBezTo>
                      <a:pt x="943" y="4687"/>
                      <a:pt x="608" y="5143"/>
                      <a:pt x="274" y="5629"/>
                    </a:cubicBezTo>
                    <a:cubicBezTo>
                      <a:pt x="152" y="5781"/>
                      <a:pt x="0" y="5994"/>
                      <a:pt x="183" y="6207"/>
                    </a:cubicBezTo>
                    <a:cubicBezTo>
                      <a:pt x="264" y="6305"/>
                      <a:pt x="364" y="6333"/>
                      <a:pt x="471" y="6333"/>
                    </a:cubicBezTo>
                    <a:cubicBezTo>
                      <a:pt x="563" y="6333"/>
                      <a:pt x="662" y="6312"/>
                      <a:pt x="760" y="6298"/>
                    </a:cubicBezTo>
                    <a:cubicBezTo>
                      <a:pt x="912" y="6298"/>
                      <a:pt x="1064" y="6237"/>
                      <a:pt x="1186" y="6207"/>
                    </a:cubicBezTo>
                    <a:cubicBezTo>
                      <a:pt x="3526" y="5629"/>
                      <a:pt x="5776" y="4809"/>
                      <a:pt x="7903" y="3714"/>
                    </a:cubicBezTo>
                    <a:cubicBezTo>
                      <a:pt x="7934" y="3319"/>
                      <a:pt x="7842" y="2955"/>
                      <a:pt x="7569" y="2651"/>
                    </a:cubicBezTo>
                    <a:cubicBezTo>
                      <a:pt x="7068" y="1767"/>
                      <a:pt x="6112" y="0"/>
                      <a:pt x="58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0" name="Google Shape;1780;p83"/>
              <p:cNvSpPr/>
              <p:nvPr/>
            </p:nvSpPr>
            <p:spPr>
              <a:xfrm flipH="1">
                <a:off x="320850" y="853670"/>
                <a:ext cx="303243" cy="349729"/>
              </a:xfrm>
              <a:custGeom>
                <a:rect b="b" l="l" r="r" t="t"/>
                <a:pathLst>
                  <a:path extrusionOk="0" h="7117" w="6171">
                    <a:moveTo>
                      <a:pt x="2553" y="1"/>
                    </a:moveTo>
                    <a:cubicBezTo>
                      <a:pt x="1885" y="639"/>
                      <a:pt x="1338" y="1399"/>
                      <a:pt x="912" y="2220"/>
                    </a:cubicBezTo>
                    <a:cubicBezTo>
                      <a:pt x="608" y="2706"/>
                      <a:pt x="304" y="3223"/>
                      <a:pt x="0" y="3770"/>
                    </a:cubicBezTo>
                    <a:cubicBezTo>
                      <a:pt x="1571" y="5400"/>
                      <a:pt x="4731" y="7117"/>
                      <a:pt x="6071" y="7117"/>
                    </a:cubicBezTo>
                    <a:cubicBezTo>
                      <a:pt x="6106" y="7117"/>
                      <a:pt x="6139" y="7115"/>
                      <a:pt x="6171" y="7113"/>
                    </a:cubicBezTo>
                    <a:cubicBezTo>
                      <a:pt x="6110" y="6870"/>
                      <a:pt x="6049" y="6657"/>
                      <a:pt x="5958" y="6414"/>
                    </a:cubicBezTo>
                    <a:cubicBezTo>
                      <a:pt x="5380" y="4590"/>
                      <a:pt x="4408" y="2949"/>
                      <a:pt x="3465" y="1277"/>
                    </a:cubicBezTo>
                    <a:cubicBezTo>
                      <a:pt x="3253" y="913"/>
                      <a:pt x="2949" y="274"/>
                      <a:pt x="25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1" name="Google Shape;1781;p83"/>
              <p:cNvSpPr/>
              <p:nvPr/>
            </p:nvSpPr>
            <p:spPr>
              <a:xfrm flipH="1">
                <a:off x="764440" y="1108565"/>
                <a:ext cx="204717" cy="33415"/>
              </a:xfrm>
              <a:custGeom>
                <a:rect b="b" l="l" r="r" t="t"/>
                <a:pathLst>
                  <a:path extrusionOk="0" h="680" w="4166">
                    <a:moveTo>
                      <a:pt x="1110" y="1"/>
                    </a:moveTo>
                    <a:cubicBezTo>
                      <a:pt x="744" y="1"/>
                      <a:pt x="374" y="35"/>
                      <a:pt x="1" y="133"/>
                    </a:cubicBezTo>
                    <a:cubicBezTo>
                      <a:pt x="92" y="346"/>
                      <a:pt x="183" y="437"/>
                      <a:pt x="305" y="437"/>
                    </a:cubicBezTo>
                    <a:cubicBezTo>
                      <a:pt x="1581" y="528"/>
                      <a:pt x="2828" y="619"/>
                      <a:pt x="4104" y="680"/>
                    </a:cubicBezTo>
                    <a:cubicBezTo>
                      <a:pt x="4165" y="528"/>
                      <a:pt x="4165" y="346"/>
                      <a:pt x="4104" y="194"/>
                    </a:cubicBezTo>
                    <a:cubicBezTo>
                      <a:pt x="3990" y="201"/>
                      <a:pt x="3876" y="205"/>
                      <a:pt x="3762" y="205"/>
                    </a:cubicBezTo>
                    <a:cubicBezTo>
                      <a:pt x="2877" y="205"/>
                      <a:pt x="2001" y="1"/>
                      <a:pt x="11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2" name="Google Shape;1782;p83"/>
              <p:cNvSpPr/>
              <p:nvPr/>
            </p:nvSpPr>
            <p:spPr>
              <a:xfrm flipH="1">
                <a:off x="761492" y="1072593"/>
                <a:ext cx="224078" cy="27568"/>
              </a:xfrm>
              <a:custGeom>
                <a:rect b="b" l="l" r="r" t="t"/>
                <a:pathLst>
                  <a:path extrusionOk="0" h="561" w="4560">
                    <a:moveTo>
                      <a:pt x="2371" y="0"/>
                    </a:moveTo>
                    <a:cubicBezTo>
                      <a:pt x="2017" y="0"/>
                      <a:pt x="1662" y="4"/>
                      <a:pt x="1308" y="14"/>
                    </a:cubicBezTo>
                    <a:cubicBezTo>
                      <a:pt x="852" y="14"/>
                      <a:pt x="335" y="44"/>
                      <a:pt x="0" y="561"/>
                    </a:cubicBezTo>
                    <a:cubicBezTo>
                      <a:pt x="1490" y="287"/>
                      <a:pt x="3010" y="409"/>
                      <a:pt x="4499" y="348"/>
                    </a:cubicBezTo>
                    <a:cubicBezTo>
                      <a:pt x="4560" y="257"/>
                      <a:pt x="4560" y="105"/>
                      <a:pt x="4499" y="14"/>
                    </a:cubicBezTo>
                    <a:cubicBezTo>
                      <a:pt x="3790" y="14"/>
                      <a:pt x="3081" y="0"/>
                      <a:pt x="2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3" name="Google Shape;1783;p83"/>
              <p:cNvSpPr/>
              <p:nvPr/>
            </p:nvSpPr>
            <p:spPr>
              <a:xfrm flipH="1">
                <a:off x="765963" y="1141931"/>
                <a:ext cx="188255" cy="53857"/>
              </a:xfrm>
              <a:custGeom>
                <a:rect b="b" l="l" r="r" t="t"/>
                <a:pathLst>
                  <a:path extrusionOk="0" h="1096" w="3831">
                    <a:moveTo>
                      <a:pt x="1" y="1"/>
                    </a:moveTo>
                    <a:lnTo>
                      <a:pt x="1" y="1"/>
                    </a:lnTo>
                    <a:cubicBezTo>
                      <a:pt x="153" y="335"/>
                      <a:pt x="487" y="579"/>
                      <a:pt x="852" y="579"/>
                    </a:cubicBezTo>
                    <a:lnTo>
                      <a:pt x="3800" y="1095"/>
                    </a:lnTo>
                    <a:lnTo>
                      <a:pt x="3831" y="761"/>
                    </a:lnTo>
                    <a:cubicBezTo>
                      <a:pt x="2645" y="366"/>
                      <a:pt x="1369" y="39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4" name="Google Shape;1784;p83"/>
              <p:cNvSpPr/>
              <p:nvPr/>
            </p:nvSpPr>
            <p:spPr>
              <a:xfrm flipH="1">
                <a:off x="1672603" y="1020946"/>
                <a:ext cx="41867" cy="40393"/>
              </a:xfrm>
              <a:custGeom>
                <a:rect b="b" l="l" r="r" t="t"/>
                <a:pathLst>
                  <a:path extrusionOk="0" h="822" w="852">
                    <a:moveTo>
                      <a:pt x="426" y="1"/>
                    </a:moveTo>
                    <a:cubicBezTo>
                      <a:pt x="183" y="1"/>
                      <a:pt x="0" y="214"/>
                      <a:pt x="31" y="426"/>
                    </a:cubicBezTo>
                    <a:cubicBezTo>
                      <a:pt x="61" y="670"/>
                      <a:pt x="213" y="791"/>
                      <a:pt x="456" y="822"/>
                    </a:cubicBezTo>
                    <a:cubicBezTo>
                      <a:pt x="669" y="791"/>
                      <a:pt x="821" y="578"/>
                      <a:pt x="821" y="366"/>
                    </a:cubicBezTo>
                    <a:cubicBezTo>
                      <a:pt x="851" y="123"/>
                      <a:pt x="669" y="1"/>
                      <a:pt x="4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5" name="Google Shape;1785;p83"/>
              <p:cNvSpPr/>
              <p:nvPr/>
            </p:nvSpPr>
            <p:spPr>
              <a:xfrm flipH="1">
                <a:off x="1730837" y="1062814"/>
                <a:ext cx="310761" cy="161327"/>
              </a:xfrm>
              <a:custGeom>
                <a:rect b="b" l="l" r="r" t="t"/>
                <a:pathLst>
                  <a:path extrusionOk="0" h="3283" w="6324">
                    <a:moveTo>
                      <a:pt x="6171" y="0"/>
                    </a:moveTo>
                    <a:lnTo>
                      <a:pt x="6171" y="0"/>
                    </a:lnTo>
                    <a:cubicBezTo>
                      <a:pt x="4682" y="1185"/>
                      <a:pt x="1" y="3009"/>
                      <a:pt x="62" y="3252"/>
                    </a:cubicBezTo>
                    <a:cubicBezTo>
                      <a:pt x="69" y="3273"/>
                      <a:pt x="104" y="3283"/>
                      <a:pt x="163" y="3283"/>
                    </a:cubicBezTo>
                    <a:cubicBezTo>
                      <a:pt x="785" y="3283"/>
                      <a:pt x="4067" y="2177"/>
                      <a:pt x="5290" y="1733"/>
                    </a:cubicBezTo>
                    <a:cubicBezTo>
                      <a:pt x="5958" y="1429"/>
                      <a:pt x="6323" y="699"/>
                      <a:pt x="6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6" name="Google Shape;1786;p83"/>
              <p:cNvSpPr/>
              <p:nvPr/>
            </p:nvSpPr>
            <p:spPr>
              <a:xfrm flipH="1">
                <a:off x="1738307" y="1024877"/>
                <a:ext cx="298820" cy="196265"/>
              </a:xfrm>
              <a:custGeom>
                <a:rect b="b" l="l" r="r" t="t"/>
                <a:pathLst>
                  <a:path extrusionOk="0" h="3994" w="6081">
                    <a:moveTo>
                      <a:pt x="5114" y="0"/>
                    </a:moveTo>
                    <a:cubicBezTo>
                      <a:pt x="5027" y="0"/>
                      <a:pt x="4943" y="31"/>
                      <a:pt x="4864" y="103"/>
                    </a:cubicBezTo>
                    <a:cubicBezTo>
                      <a:pt x="4560" y="407"/>
                      <a:pt x="639" y="3082"/>
                      <a:pt x="1" y="3994"/>
                    </a:cubicBezTo>
                    <a:cubicBezTo>
                      <a:pt x="153" y="3994"/>
                      <a:pt x="943" y="3386"/>
                      <a:pt x="1095" y="3325"/>
                    </a:cubicBezTo>
                    <a:cubicBezTo>
                      <a:pt x="2858" y="2657"/>
                      <a:pt x="4591" y="1957"/>
                      <a:pt x="6080" y="772"/>
                    </a:cubicBezTo>
                    <a:cubicBezTo>
                      <a:pt x="5931" y="598"/>
                      <a:pt x="5499" y="0"/>
                      <a:pt x="51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7" name="Google Shape;1787;p83"/>
              <p:cNvSpPr/>
              <p:nvPr/>
            </p:nvSpPr>
            <p:spPr>
              <a:xfrm flipH="1">
                <a:off x="2010149" y="1189746"/>
                <a:ext cx="49" cy="49"/>
              </a:xfrm>
              <a:custGeom>
                <a:rect b="b" l="l" r="r" t="t"/>
                <a:pathLst>
                  <a:path extrusionOk="0" h="1" w="1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4D07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788" name="Google Shape;1788;p83"/>
          <p:cNvGrpSpPr/>
          <p:nvPr/>
        </p:nvGrpSpPr>
        <p:grpSpPr>
          <a:xfrm>
            <a:off x="6617710" y="3545702"/>
            <a:ext cx="1879219" cy="1088916"/>
            <a:chOff x="6617710" y="3545702"/>
            <a:chExt cx="1879219" cy="1088916"/>
          </a:xfrm>
        </p:grpSpPr>
        <p:grpSp>
          <p:nvGrpSpPr>
            <p:cNvPr id="1789" name="Google Shape;1789;p83"/>
            <p:cNvGrpSpPr/>
            <p:nvPr/>
          </p:nvGrpSpPr>
          <p:grpSpPr>
            <a:xfrm>
              <a:off x="6618466" y="3552296"/>
              <a:ext cx="1878462" cy="1082323"/>
              <a:chOff x="6617710" y="3545702"/>
              <a:chExt cx="1878462" cy="1082323"/>
            </a:xfrm>
          </p:grpSpPr>
          <p:sp>
            <p:nvSpPr>
              <p:cNvPr id="1790" name="Google Shape;1790;p83"/>
              <p:cNvSpPr/>
              <p:nvPr/>
            </p:nvSpPr>
            <p:spPr>
              <a:xfrm flipH="1">
                <a:off x="6617710" y="3545702"/>
                <a:ext cx="1878462" cy="1002600"/>
              </a:xfrm>
              <a:custGeom>
                <a:rect b="b" l="l" r="r" t="t"/>
                <a:pathLst>
                  <a:path extrusionOk="0" h="13368" w="25047">
                    <a:moveTo>
                      <a:pt x="10973" y="2181"/>
                    </a:moveTo>
                    <a:cubicBezTo>
                      <a:pt x="11125" y="2181"/>
                      <a:pt x="11277" y="2242"/>
                      <a:pt x="11277" y="2394"/>
                    </a:cubicBezTo>
                    <a:cubicBezTo>
                      <a:pt x="11277" y="2577"/>
                      <a:pt x="11155" y="2668"/>
                      <a:pt x="11003" y="2668"/>
                    </a:cubicBezTo>
                    <a:cubicBezTo>
                      <a:pt x="10980" y="2672"/>
                      <a:pt x="10958" y="2674"/>
                      <a:pt x="10937" y="2674"/>
                    </a:cubicBezTo>
                    <a:cubicBezTo>
                      <a:pt x="10792" y="2674"/>
                      <a:pt x="10699" y="2584"/>
                      <a:pt x="10699" y="2425"/>
                    </a:cubicBezTo>
                    <a:cubicBezTo>
                      <a:pt x="10699" y="2273"/>
                      <a:pt x="10821" y="2181"/>
                      <a:pt x="10973" y="2181"/>
                    </a:cubicBezTo>
                    <a:close/>
                    <a:moveTo>
                      <a:pt x="12766" y="2151"/>
                    </a:moveTo>
                    <a:cubicBezTo>
                      <a:pt x="13040" y="2151"/>
                      <a:pt x="13344" y="2181"/>
                      <a:pt x="13313" y="2546"/>
                    </a:cubicBezTo>
                    <a:cubicBezTo>
                      <a:pt x="13313" y="2850"/>
                      <a:pt x="13009" y="2881"/>
                      <a:pt x="12766" y="2881"/>
                    </a:cubicBezTo>
                    <a:cubicBezTo>
                      <a:pt x="12493" y="2881"/>
                      <a:pt x="12189" y="2850"/>
                      <a:pt x="12189" y="2485"/>
                    </a:cubicBezTo>
                    <a:cubicBezTo>
                      <a:pt x="12219" y="2181"/>
                      <a:pt x="12462" y="2151"/>
                      <a:pt x="12766" y="2151"/>
                    </a:cubicBezTo>
                    <a:close/>
                    <a:moveTo>
                      <a:pt x="14562" y="2540"/>
                    </a:moveTo>
                    <a:cubicBezTo>
                      <a:pt x="14581" y="2540"/>
                      <a:pt x="14600" y="2542"/>
                      <a:pt x="14620" y="2546"/>
                    </a:cubicBezTo>
                    <a:cubicBezTo>
                      <a:pt x="14864" y="2607"/>
                      <a:pt x="15168" y="2637"/>
                      <a:pt x="15168" y="3002"/>
                    </a:cubicBezTo>
                    <a:cubicBezTo>
                      <a:pt x="15198" y="3154"/>
                      <a:pt x="15046" y="3185"/>
                      <a:pt x="14924" y="3215"/>
                    </a:cubicBezTo>
                    <a:cubicBezTo>
                      <a:pt x="14681" y="3124"/>
                      <a:pt x="14377" y="3124"/>
                      <a:pt x="14347" y="2729"/>
                    </a:cubicBezTo>
                    <a:cubicBezTo>
                      <a:pt x="14347" y="2623"/>
                      <a:pt x="14439" y="2540"/>
                      <a:pt x="14562" y="2540"/>
                    </a:cubicBezTo>
                    <a:close/>
                    <a:moveTo>
                      <a:pt x="11581" y="3124"/>
                    </a:moveTo>
                    <a:cubicBezTo>
                      <a:pt x="11763" y="3185"/>
                      <a:pt x="12067" y="3245"/>
                      <a:pt x="12067" y="3458"/>
                    </a:cubicBezTo>
                    <a:cubicBezTo>
                      <a:pt x="12067" y="3671"/>
                      <a:pt x="11915" y="3762"/>
                      <a:pt x="11672" y="3762"/>
                    </a:cubicBezTo>
                    <a:cubicBezTo>
                      <a:pt x="11459" y="3762"/>
                      <a:pt x="11277" y="3640"/>
                      <a:pt x="11277" y="3397"/>
                    </a:cubicBezTo>
                    <a:cubicBezTo>
                      <a:pt x="11277" y="3245"/>
                      <a:pt x="11398" y="3124"/>
                      <a:pt x="11581" y="3124"/>
                    </a:cubicBezTo>
                    <a:close/>
                    <a:moveTo>
                      <a:pt x="16125" y="3332"/>
                    </a:moveTo>
                    <a:cubicBezTo>
                      <a:pt x="16140" y="3332"/>
                      <a:pt x="16155" y="3333"/>
                      <a:pt x="16171" y="3336"/>
                    </a:cubicBezTo>
                    <a:cubicBezTo>
                      <a:pt x="16353" y="3336"/>
                      <a:pt x="16475" y="3519"/>
                      <a:pt x="16475" y="3701"/>
                    </a:cubicBezTo>
                    <a:cubicBezTo>
                      <a:pt x="16475" y="3792"/>
                      <a:pt x="16414" y="3884"/>
                      <a:pt x="16323" y="3884"/>
                    </a:cubicBezTo>
                    <a:cubicBezTo>
                      <a:pt x="16110" y="3884"/>
                      <a:pt x="15958" y="3732"/>
                      <a:pt x="15958" y="3549"/>
                    </a:cubicBezTo>
                    <a:cubicBezTo>
                      <a:pt x="15958" y="3441"/>
                      <a:pt x="16006" y="3332"/>
                      <a:pt x="16125" y="3332"/>
                    </a:cubicBezTo>
                    <a:close/>
                    <a:moveTo>
                      <a:pt x="13395" y="3309"/>
                    </a:moveTo>
                    <a:cubicBezTo>
                      <a:pt x="13424" y="3309"/>
                      <a:pt x="13458" y="3318"/>
                      <a:pt x="13496" y="3336"/>
                    </a:cubicBezTo>
                    <a:cubicBezTo>
                      <a:pt x="13709" y="3397"/>
                      <a:pt x="13982" y="3336"/>
                      <a:pt x="14073" y="3640"/>
                    </a:cubicBezTo>
                    <a:cubicBezTo>
                      <a:pt x="14013" y="3823"/>
                      <a:pt x="13861" y="3944"/>
                      <a:pt x="13678" y="3944"/>
                    </a:cubicBezTo>
                    <a:cubicBezTo>
                      <a:pt x="13465" y="3944"/>
                      <a:pt x="13253" y="3792"/>
                      <a:pt x="13253" y="3580"/>
                    </a:cubicBezTo>
                    <a:cubicBezTo>
                      <a:pt x="13228" y="3435"/>
                      <a:pt x="13281" y="3309"/>
                      <a:pt x="13395" y="3309"/>
                    </a:cubicBezTo>
                    <a:close/>
                    <a:moveTo>
                      <a:pt x="14985" y="3640"/>
                    </a:moveTo>
                    <a:cubicBezTo>
                      <a:pt x="15168" y="3640"/>
                      <a:pt x="15320" y="3732"/>
                      <a:pt x="15320" y="3944"/>
                    </a:cubicBezTo>
                    <a:cubicBezTo>
                      <a:pt x="15320" y="4066"/>
                      <a:pt x="15259" y="4096"/>
                      <a:pt x="15137" y="4096"/>
                    </a:cubicBezTo>
                    <a:lnTo>
                      <a:pt x="15137" y="4127"/>
                    </a:lnTo>
                    <a:cubicBezTo>
                      <a:pt x="15121" y="4129"/>
                      <a:pt x="15106" y="4131"/>
                      <a:pt x="15090" y="4131"/>
                    </a:cubicBezTo>
                    <a:cubicBezTo>
                      <a:pt x="14925" y="4131"/>
                      <a:pt x="14772" y="3989"/>
                      <a:pt x="14772" y="3823"/>
                    </a:cubicBezTo>
                    <a:cubicBezTo>
                      <a:pt x="14742" y="3671"/>
                      <a:pt x="14864" y="3640"/>
                      <a:pt x="14985" y="3640"/>
                    </a:cubicBezTo>
                    <a:close/>
                    <a:moveTo>
                      <a:pt x="9058" y="4370"/>
                    </a:moveTo>
                    <a:cubicBezTo>
                      <a:pt x="9453" y="4431"/>
                      <a:pt x="9757" y="4765"/>
                      <a:pt x="9757" y="5191"/>
                    </a:cubicBezTo>
                    <a:cubicBezTo>
                      <a:pt x="9757" y="5647"/>
                      <a:pt x="9514" y="5829"/>
                      <a:pt x="8997" y="5829"/>
                    </a:cubicBezTo>
                    <a:lnTo>
                      <a:pt x="8997" y="5799"/>
                    </a:lnTo>
                    <a:cubicBezTo>
                      <a:pt x="8511" y="5799"/>
                      <a:pt x="8298" y="5616"/>
                      <a:pt x="8298" y="5191"/>
                    </a:cubicBezTo>
                    <a:cubicBezTo>
                      <a:pt x="8268" y="4735"/>
                      <a:pt x="8632" y="4370"/>
                      <a:pt x="9058" y="4370"/>
                    </a:cubicBezTo>
                    <a:close/>
                    <a:moveTo>
                      <a:pt x="16444" y="4917"/>
                    </a:moveTo>
                    <a:cubicBezTo>
                      <a:pt x="16839" y="4917"/>
                      <a:pt x="17174" y="5221"/>
                      <a:pt x="17234" y="5616"/>
                    </a:cubicBezTo>
                    <a:cubicBezTo>
                      <a:pt x="17234" y="6053"/>
                      <a:pt x="16872" y="6378"/>
                      <a:pt x="16441" y="6378"/>
                    </a:cubicBezTo>
                    <a:cubicBezTo>
                      <a:pt x="16422" y="6378"/>
                      <a:pt x="16403" y="6377"/>
                      <a:pt x="16383" y="6376"/>
                    </a:cubicBezTo>
                    <a:cubicBezTo>
                      <a:pt x="15988" y="6346"/>
                      <a:pt x="15654" y="5981"/>
                      <a:pt x="15684" y="5586"/>
                    </a:cubicBezTo>
                    <a:cubicBezTo>
                      <a:pt x="15806" y="5251"/>
                      <a:pt x="16079" y="5008"/>
                      <a:pt x="16444" y="4917"/>
                    </a:cubicBezTo>
                    <a:close/>
                    <a:moveTo>
                      <a:pt x="11976" y="7501"/>
                    </a:moveTo>
                    <a:lnTo>
                      <a:pt x="11976" y="7501"/>
                    </a:lnTo>
                    <a:cubicBezTo>
                      <a:pt x="12272" y="7912"/>
                      <a:pt x="12408" y="8100"/>
                      <a:pt x="12566" y="8100"/>
                    </a:cubicBezTo>
                    <a:cubicBezTo>
                      <a:pt x="12701" y="8100"/>
                      <a:pt x="12852" y="7965"/>
                      <a:pt x="13131" y="7713"/>
                    </a:cubicBezTo>
                    <a:lnTo>
                      <a:pt x="13131" y="7713"/>
                    </a:lnTo>
                    <a:cubicBezTo>
                      <a:pt x="13344" y="8139"/>
                      <a:pt x="13131" y="8382"/>
                      <a:pt x="12797" y="8595"/>
                    </a:cubicBezTo>
                    <a:cubicBezTo>
                      <a:pt x="12714" y="8654"/>
                      <a:pt x="12622" y="8681"/>
                      <a:pt x="12531" y="8681"/>
                    </a:cubicBezTo>
                    <a:cubicBezTo>
                      <a:pt x="12389" y="8681"/>
                      <a:pt x="12251" y="8615"/>
                      <a:pt x="12158" y="8504"/>
                    </a:cubicBezTo>
                    <a:cubicBezTo>
                      <a:pt x="11794" y="8291"/>
                      <a:pt x="11702" y="7805"/>
                      <a:pt x="11976" y="7501"/>
                    </a:cubicBezTo>
                    <a:close/>
                    <a:moveTo>
                      <a:pt x="22208" y="1"/>
                    </a:moveTo>
                    <a:cubicBezTo>
                      <a:pt x="22197" y="1"/>
                      <a:pt x="22189" y="8"/>
                      <a:pt x="22189" y="23"/>
                    </a:cubicBezTo>
                    <a:cubicBezTo>
                      <a:pt x="20760" y="783"/>
                      <a:pt x="20152" y="2485"/>
                      <a:pt x="20700" y="3975"/>
                    </a:cubicBezTo>
                    <a:cubicBezTo>
                      <a:pt x="20821" y="4218"/>
                      <a:pt x="20791" y="4522"/>
                      <a:pt x="20578" y="4704"/>
                    </a:cubicBezTo>
                    <a:cubicBezTo>
                      <a:pt x="20183" y="5130"/>
                      <a:pt x="19818" y="5586"/>
                      <a:pt x="19393" y="5981"/>
                    </a:cubicBezTo>
                    <a:cubicBezTo>
                      <a:pt x="19119" y="6346"/>
                      <a:pt x="18754" y="6650"/>
                      <a:pt x="18359" y="6893"/>
                    </a:cubicBezTo>
                    <a:cubicBezTo>
                      <a:pt x="18268" y="6802"/>
                      <a:pt x="18238" y="6771"/>
                      <a:pt x="18238" y="6741"/>
                    </a:cubicBezTo>
                    <a:cubicBezTo>
                      <a:pt x="18207" y="6467"/>
                      <a:pt x="18177" y="6224"/>
                      <a:pt x="18116" y="5950"/>
                    </a:cubicBezTo>
                    <a:cubicBezTo>
                      <a:pt x="17812" y="4005"/>
                      <a:pt x="16779" y="2668"/>
                      <a:pt x="14924" y="1969"/>
                    </a:cubicBezTo>
                    <a:cubicBezTo>
                      <a:pt x="14225" y="1726"/>
                      <a:pt x="13526" y="1574"/>
                      <a:pt x="12797" y="1543"/>
                    </a:cubicBezTo>
                    <a:cubicBezTo>
                      <a:pt x="12694" y="1540"/>
                      <a:pt x="12593" y="1538"/>
                      <a:pt x="12492" y="1538"/>
                    </a:cubicBezTo>
                    <a:cubicBezTo>
                      <a:pt x="10616" y="1538"/>
                      <a:pt x="9002" y="2092"/>
                      <a:pt x="7964" y="3823"/>
                    </a:cubicBezTo>
                    <a:cubicBezTo>
                      <a:pt x="7660" y="4279"/>
                      <a:pt x="7386" y="4765"/>
                      <a:pt x="7173" y="5251"/>
                    </a:cubicBezTo>
                    <a:cubicBezTo>
                      <a:pt x="7021" y="5677"/>
                      <a:pt x="6687" y="6042"/>
                      <a:pt x="6262" y="6163"/>
                    </a:cubicBezTo>
                    <a:cubicBezTo>
                      <a:pt x="4894" y="6710"/>
                      <a:pt x="3769" y="7653"/>
                      <a:pt x="3040" y="8899"/>
                    </a:cubicBezTo>
                    <a:cubicBezTo>
                      <a:pt x="2827" y="9324"/>
                      <a:pt x="2432" y="9628"/>
                      <a:pt x="1976" y="9750"/>
                    </a:cubicBezTo>
                    <a:cubicBezTo>
                      <a:pt x="608" y="10206"/>
                      <a:pt x="0" y="11786"/>
                      <a:pt x="669" y="13063"/>
                    </a:cubicBezTo>
                    <a:cubicBezTo>
                      <a:pt x="1368" y="12759"/>
                      <a:pt x="1793" y="12060"/>
                      <a:pt x="2523" y="11786"/>
                    </a:cubicBezTo>
                    <a:cubicBezTo>
                      <a:pt x="2827" y="12334"/>
                      <a:pt x="3222" y="12881"/>
                      <a:pt x="3648" y="13367"/>
                    </a:cubicBezTo>
                    <a:cubicBezTo>
                      <a:pt x="3921" y="13185"/>
                      <a:pt x="4073" y="12881"/>
                      <a:pt x="4104" y="12577"/>
                    </a:cubicBezTo>
                    <a:cubicBezTo>
                      <a:pt x="4255" y="11786"/>
                      <a:pt x="4164" y="10966"/>
                      <a:pt x="3830" y="10236"/>
                    </a:cubicBezTo>
                    <a:cubicBezTo>
                      <a:pt x="3708" y="9993"/>
                      <a:pt x="3617" y="9780"/>
                      <a:pt x="3860" y="9507"/>
                    </a:cubicBezTo>
                    <a:cubicBezTo>
                      <a:pt x="4286" y="9081"/>
                      <a:pt x="4742" y="8716"/>
                      <a:pt x="5198" y="8321"/>
                    </a:cubicBezTo>
                    <a:cubicBezTo>
                      <a:pt x="5563" y="8048"/>
                      <a:pt x="6140" y="7470"/>
                      <a:pt x="6626" y="7440"/>
                    </a:cubicBezTo>
                    <a:lnTo>
                      <a:pt x="6626" y="7440"/>
                    </a:lnTo>
                    <a:cubicBezTo>
                      <a:pt x="6626" y="7440"/>
                      <a:pt x="6505" y="9112"/>
                      <a:pt x="6535" y="9233"/>
                    </a:cubicBezTo>
                    <a:cubicBezTo>
                      <a:pt x="7052" y="9264"/>
                      <a:pt x="7538" y="9324"/>
                      <a:pt x="8055" y="9476"/>
                    </a:cubicBezTo>
                    <a:cubicBezTo>
                      <a:pt x="9163" y="9645"/>
                      <a:pt x="10278" y="9690"/>
                      <a:pt x="11393" y="9690"/>
                    </a:cubicBezTo>
                    <a:cubicBezTo>
                      <a:pt x="12694" y="9690"/>
                      <a:pt x="13996" y="9628"/>
                      <a:pt x="15289" y="9628"/>
                    </a:cubicBezTo>
                    <a:cubicBezTo>
                      <a:pt x="16353" y="9598"/>
                      <a:pt x="17386" y="9355"/>
                      <a:pt x="18420" y="9264"/>
                    </a:cubicBezTo>
                    <a:cubicBezTo>
                      <a:pt x="18420" y="9142"/>
                      <a:pt x="18420" y="8990"/>
                      <a:pt x="18420" y="8868"/>
                    </a:cubicBezTo>
                    <a:cubicBezTo>
                      <a:pt x="18420" y="8747"/>
                      <a:pt x="18329" y="8565"/>
                      <a:pt x="18359" y="8443"/>
                    </a:cubicBezTo>
                    <a:cubicBezTo>
                      <a:pt x="18359" y="8413"/>
                      <a:pt x="18389" y="8352"/>
                      <a:pt x="18420" y="8352"/>
                    </a:cubicBezTo>
                    <a:cubicBezTo>
                      <a:pt x="19119" y="7774"/>
                      <a:pt x="19788" y="7166"/>
                      <a:pt x="20365" y="6498"/>
                    </a:cubicBezTo>
                    <a:cubicBezTo>
                      <a:pt x="20730" y="6042"/>
                      <a:pt x="21247" y="5555"/>
                      <a:pt x="21429" y="5008"/>
                    </a:cubicBezTo>
                    <a:cubicBezTo>
                      <a:pt x="22463" y="4947"/>
                      <a:pt x="23435" y="4522"/>
                      <a:pt x="24165" y="3792"/>
                    </a:cubicBezTo>
                    <a:cubicBezTo>
                      <a:pt x="24712" y="3215"/>
                      <a:pt x="25046" y="2546"/>
                      <a:pt x="24712" y="1756"/>
                    </a:cubicBezTo>
                    <a:lnTo>
                      <a:pt x="24712" y="1756"/>
                    </a:lnTo>
                    <a:cubicBezTo>
                      <a:pt x="23832" y="2120"/>
                      <a:pt x="23013" y="2575"/>
                      <a:pt x="22224" y="3120"/>
                    </a:cubicBezTo>
                    <a:lnTo>
                      <a:pt x="22224" y="3120"/>
                    </a:lnTo>
                    <a:cubicBezTo>
                      <a:pt x="22370" y="3006"/>
                      <a:pt x="22311" y="1723"/>
                      <a:pt x="22311" y="1513"/>
                    </a:cubicBezTo>
                    <a:cubicBezTo>
                      <a:pt x="22311" y="1026"/>
                      <a:pt x="22311" y="540"/>
                      <a:pt x="22250" y="54"/>
                    </a:cubicBezTo>
                    <a:lnTo>
                      <a:pt x="22250" y="23"/>
                    </a:lnTo>
                    <a:cubicBezTo>
                      <a:pt x="22235" y="8"/>
                      <a:pt x="22219" y="1"/>
                      <a:pt x="222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1" name="Google Shape;1791;p83"/>
              <p:cNvSpPr/>
              <p:nvPr/>
            </p:nvSpPr>
            <p:spPr>
              <a:xfrm flipH="1">
                <a:off x="6982492" y="4323825"/>
                <a:ext cx="1028141" cy="304200"/>
              </a:xfrm>
              <a:custGeom>
                <a:rect b="b" l="l" r="r" t="t"/>
                <a:pathLst>
                  <a:path extrusionOk="0" h="4056" w="13709">
                    <a:moveTo>
                      <a:pt x="195" y="1"/>
                    </a:moveTo>
                    <a:cubicBezTo>
                      <a:pt x="150" y="1"/>
                      <a:pt x="106" y="4"/>
                      <a:pt x="61" y="13"/>
                    </a:cubicBezTo>
                    <a:cubicBezTo>
                      <a:pt x="92" y="226"/>
                      <a:pt x="61" y="469"/>
                      <a:pt x="0" y="682"/>
                    </a:cubicBezTo>
                    <a:cubicBezTo>
                      <a:pt x="0" y="712"/>
                      <a:pt x="0" y="712"/>
                      <a:pt x="0" y="743"/>
                    </a:cubicBezTo>
                    <a:cubicBezTo>
                      <a:pt x="183" y="864"/>
                      <a:pt x="365" y="956"/>
                      <a:pt x="547" y="1016"/>
                    </a:cubicBezTo>
                    <a:cubicBezTo>
                      <a:pt x="547" y="1016"/>
                      <a:pt x="578" y="1867"/>
                      <a:pt x="578" y="1928"/>
                    </a:cubicBezTo>
                    <a:cubicBezTo>
                      <a:pt x="608" y="2323"/>
                      <a:pt x="639" y="2749"/>
                      <a:pt x="669" y="3144"/>
                    </a:cubicBezTo>
                    <a:cubicBezTo>
                      <a:pt x="699" y="3498"/>
                      <a:pt x="699" y="3966"/>
                      <a:pt x="1143" y="3966"/>
                    </a:cubicBezTo>
                    <a:cubicBezTo>
                      <a:pt x="1157" y="3966"/>
                      <a:pt x="1171" y="3966"/>
                      <a:pt x="1186" y="3965"/>
                    </a:cubicBezTo>
                    <a:cubicBezTo>
                      <a:pt x="1551" y="3965"/>
                      <a:pt x="1551" y="3478"/>
                      <a:pt x="1581" y="3174"/>
                    </a:cubicBezTo>
                    <a:cubicBezTo>
                      <a:pt x="1642" y="2597"/>
                      <a:pt x="1642" y="1989"/>
                      <a:pt x="1611" y="1442"/>
                    </a:cubicBezTo>
                    <a:cubicBezTo>
                      <a:pt x="1611" y="1381"/>
                      <a:pt x="1611" y="1351"/>
                      <a:pt x="1642" y="1320"/>
                    </a:cubicBezTo>
                    <a:cubicBezTo>
                      <a:pt x="1703" y="1259"/>
                      <a:pt x="1763" y="1229"/>
                      <a:pt x="1824" y="1229"/>
                    </a:cubicBezTo>
                    <a:cubicBezTo>
                      <a:pt x="2188" y="1229"/>
                      <a:pt x="2552" y="1229"/>
                      <a:pt x="2946" y="1259"/>
                    </a:cubicBezTo>
                    <a:lnTo>
                      <a:pt x="2946" y="1259"/>
                    </a:lnTo>
                    <a:cubicBezTo>
                      <a:pt x="2945" y="1259"/>
                      <a:pt x="2944" y="1259"/>
                      <a:pt x="2942" y="1259"/>
                    </a:cubicBezTo>
                    <a:cubicBezTo>
                      <a:pt x="2646" y="1259"/>
                      <a:pt x="2706" y="3388"/>
                      <a:pt x="2766" y="3570"/>
                    </a:cubicBezTo>
                    <a:cubicBezTo>
                      <a:pt x="2797" y="3782"/>
                      <a:pt x="2827" y="4056"/>
                      <a:pt x="3101" y="4056"/>
                    </a:cubicBezTo>
                    <a:cubicBezTo>
                      <a:pt x="3314" y="4056"/>
                      <a:pt x="3405" y="3843"/>
                      <a:pt x="3465" y="3691"/>
                    </a:cubicBezTo>
                    <a:cubicBezTo>
                      <a:pt x="3587" y="3448"/>
                      <a:pt x="3678" y="3174"/>
                      <a:pt x="3739" y="2931"/>
                    </a:cubicBezTo>
                    <a:cubicBezTo>
                      <a:pt x="3891" y="2445"/>
                      <a:pt x="3952" y="1928"/>
                      <a:pt x="3982" y="1411"/>
                    </a:cubicBezTo>
                    <a:cubicBezTo>
                      <a:pt x="3982" y="1411"/>
                      <a:pt x="6505" y="1229"/>
                      <a:pt x="6718" y="1199"/>
                    </a:cubicBezTo>
                    <a:cubicBezTo>
                      <a:pt x="7054" y="1163"/>
                      <a:pt x="7389" y="1146"/>
                      <a:pt x="7725" y="1146"/>
                    </a:cubicBezTo>
                    <a:cubicBezTo>
                      <a:pt x="8239" y="1146"/>
                      <a:pt x="8754" y="1186"/>
                      <a:pt x="9268" y="1259"/>
                    </a:cubicBezTo>
                    <a:lnTo>
                      <a:pt x="9268" y="1259"/>
                    </a:lnTo>
                    <a:cubicBezTo>
                      <a:pt x="9266" y="1259"/>
                      <a:pt x="9264" y="1259"/>
                      <a:pt x="9263" y="1259"/>
                    </a:cubicBezTo>
                    <a:cubicBezTo>
                      <a:pt x="9100" y="1259"/>
                      <a:pt x="9424" y="2142"/>
                      <a:pt x="9484" y="2232"/>
                    </a:cubicBezTo>
                    <a:cubicBezTo>
                      <a:pt x="9636" y="2658"/>
                      <a:pt x="9879" y="3053"/>
                      <a:pt x="10213" y="3387"/>
                    </a:cubicBezTo>
                    <a:cubicBezTo>
                      <a:pt x="10384" y="3582"/>
                      <a:pt x="10554" y="3796"/>
                      <a:pt x="10817" y="3796"/>
                    </a:cubicBezTo>
                    <a:cubicBezTo>
                      <a:pt x="10883" y="3796"/>
                      <a:pt x="10955" y="3782"/>
                      <a:pt x="11034" y="3752"/>
                    </a:cubicBezTo>
                    <a:cubicBezTo>
                      <a:pt x="11034" y="2962"/>
                      <a:pt x="10487" y="2323"/>
                      <a:pt x="10608" y="1472"/>
                    </a:cubicBezTo>
                    <a:lnTo>
                      <a:pt x="10608" y="1472"/>
                    </a:lnTo>
                    <a:cubicBezTo>
                      <a:pt x="11004" y="1898"/>
                      <a:pt x="11429" y="2293"/>
                      <a:pt x="11915" y="2658"/>
                    </a:cubicBezTo>
                    <a:cubicBezTo>
                      <a:pt x="12242" y="2850"/>
                      <a:pt x="12581" y="3042"/>
                      <a:pt x="12971" y="3042"/>
                    </a:cubicBezTo>
                    <a:cubicBezTo>
                      <a:pt x="13197" y="3042"/>
                      <a:pt x="13441" y="2977"/>
                      <a:pt x="13709" y="2810"/>
                    </a:cubicBezTo>
                    <a:cubicBezTo>
                      <a:pt x="12827" y="2050"/>
                      <a:pt x="11946" y="1320"/>
                      <a:pt x="11460" y="287"/>
                    </a:cubicBezTo>
                    <a:cubicBezTo>
                      <a:pt x="9742" y="581"/>
                      <a:pt x="7991" y="740"/>
                      <a:pt x="6244" y="740"/>
                    </a:cubicBezTo>
                    <a:cubicBezTo>
                      <a:pt x="5641" y="740"/>
                      <a:pt x="5039" y="721"/>
                      <a:pt x="4438" y="682"/>
                    </a:cubicBezTo>
                    <a:cubicBezTo>
                      <a:pt x="3131" y="591"/>
                      <a:pt x="1794" y="378"/>
                      <a:pt x="517" y="44"/>
                    </a:cubicBezTo>
                    <a:cubicBezTo>
                      <a:pt x="410" y="22"/>
                      <a:pt x="302" y="1"/>
                      <a:pt x="1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2" name="Google Shape;1792;p83"/>
              <p:cNvSpPr/>
              <p:nvPr/>
            </p:nvSpPr>
            <p:spPr>
              <a:xfrm flipH="1">
                <a:off x="7100988" y="4256400"/>
                <a:ext cx="914220" cy="94125"/>
              </a:xfrm>
              <a:custGeom>
                <a:rect b="b" l="l" r="r" t="t"/>
                <a:pathLst>
                  <a:path extrusionOk="0" h="1255" w="12190">
                    <a:moveTo>
                      <a:pt x="61" y="0"/>
                    </a:moveTo>
                    <a:cubicBezTo>
                      <a:pt x="1" y="152"/>
                      <a:pt x="1" y="335"/>
                      <a:pt x="61" y="517"/>
                    </a:cubicBezTo>
                    <a:cubicBezTo>
                      <a:pt x="1095" y="699"/>
                      <a:pt x="2098" y="943"/>
                      <a:pt x="3101" y="1095"/>
                    </a:cubicBezTo>
                    <a:cubicBezTo>
                      <a:pt x="4083" y="1195"/>
                      <a:pt x="5086" y="1254"/>
                      <a:pt x="6092" y="1254"/>
                    </a:cubicBezTo>
                    <a:cubicBezTo>
                      <a:pt x="6301" y="1254"/>
                      <a:pt x="6509" y="1252"/>
                      <a:pt x="6718" y="1247"/>
                    </a:cubicBezTo>
                    <a:cubicBezTo>
                      <a:pt x="8116" y="1247"/>
                      <a:pt x="9484" y="1125"/>
                      <a:pt x="10852" y="912"/>
                    </a:cubicBezTo>
                    <a:cubicBezTo>
                      <a:pt x="11004" y="897"/>
                      <a:pt x="11156" y="889"/>
                      <a:pt x="11308" y="889"/>
                    </a:cubicBezTo>
                    <a:cubicBezTo>
                      <a:pt x="11460" y="889"/>
                      <a:pt x="11612" y="897"/>
                      <a:pt x="11764" y="912"/>
                    </a:cubicBezTo>
                    <a:cubicBezTo>
                      <a:pt x="12189" y="791"/>
                      <a:pt x="12128" y="487"/>
                      <a:pt x="12098" y="152"/>
                    </a:cubicBezTo>
                    <a:cubicBezTo>
                      <a:pt x="11960" y="137"/>
                      <a:pt x="11823" y="130"/>
                      <a:pt x="11688" y="130"/>
                    </a:cubicBezTo>
                    <a:cubicBezTo>
                      <a:pt x="11021" y="130"/>
                      <a:pt x="10390" y="294"/>
                      <a:pt x="9758" y="396"/>
                    </a:cubicBezTo>
                    <a:cubicBezTo>
                      <a:pt x="8957" y="471"/>
                      <a:pt x="8157" y="525"/>
                      <a:pt x="7356" y="525"/>
                    </a:cubicBezTo>
                    <a:cubicBezTo>
                      <a:pt x="7184" y="525"/>
                      <a:pt x="7012" y="522"/>
                      <a:pt x="6840" y="517"/>
                    </a:cubicBezTo>
                    <a:cubicBezTo>
                      <a:pt x="6313" y="517"/>
                      <a:pt x="5786" y="504"/>
                      <a:pt x="5259" y="504"/>
                    </a:cubicBezTo>
                    <a:cubicBezTo>
                      <a:pt x="4996" y="504"/>
                      <a:pt x="4732" y="507"/>
                      <a:pt x="4469" y="517"/>
                    </a:cubicBezTo>
                    <a:cubicBezTo>
                      <a:pt x="4281" y="525"/>
                      <a:pt x="4093" y="529"/>
                      <a:pt x="3906" y="529"/>
                    </a:cubicBezTo>
                    <a:cubicBezTo>
                      <a:pt x="2605" y="529"/>
                      <a:pt x="1310" y="346"/>
                      <a:pt x="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3" name="Google Shape;1793;p83"/>
              <p:cNvSpPr/>
              <p:nvPr/>
            </p:nvSpPr>
            <p:spPr>
              <a:xfrm flipH="1">
                <a:off x="7107813" y="4238175"/>
                <a:ext cx="900570" cy="57300"/>
              </a:xfrm>
              <a:custGeom>
                <a:rect b="b" l="l" r="r" t="t"/>
                <a:pathLst>
                  <a:path extrusionOk="0" h="764" w="12008">
                    <a:moveTo>
                      <a:pt x="31" y="0"/>
                    </a:moveTo>
                    <a:lnTo>
                      <a:pt x="1" y="213"/>
                    </a:lnTo>
                    <a:cubicBezTo>
                      <a:pt x="1327" y="580"/>
                      <a:pt x="2706" y="763"/>
                      <a:pt x="4065" y="763"/>
                    </a:cubicBezTo>
                    <a:cubicBezTo>
                      <a:pt x="4169" y="763"/>
                      <a:pt x="4274" y="762"/>
                      <a:pt x="4378" y="760"/>
                    </a:cubicBezTo>
                    <a:cubicBezTo>
                      <a:pt x="4641" y="750"/>
                      <a:pt x="4905" y="747"/>
                      <a:pt x="5168" y="747"/>
                    </a:cubicBezTo>
                    <a:cubicBezTo>
                      <a:pt x="5695" y="747"/>
                      <a:pt x="6222" y="760"/>
                      <a:pt x="6749" y="760"/>
                    </a:cubicBezTo>
                    <a:cubicBezTo>
                      <a:pt x="7721" y="760"/>
                      <a:pt x="8694" y="730"/>
                      <a:pt x="9667" y="608"/>
                    </a:cubicBezTo>
                    <a:cubicBezTo>
                      <a:pt x="10280" y="535"/>
                      <a:pt x="10913" y="362"/>
                      <a:pt x="11550" y="362"/>
                    </a:cubicBezTo>
                    <a:cubicBezTo>
                      <a:pt x="11702" y="362"/>
                      <a:pt x="11854" y="372"/>
                      <a:pt x="12007" y="395"/>
                    </a:cubicBezTo>
                    <a:lnTo>
                      <a:pt x="11946" y="0"/>
                    </a:lnTo>
                    <a:cubicBezTo>
                      <a:pt x="10882" y="0"/>
                      <a:pt x="9849" y="365"/>
                      <a:pt x="8785" y="365"/>
                    </a:cubicBezTo>
                    <a:cubicBezTo>
                      <a:pt x="7504" y="381"/>
                      <a:pt x="6214" y="449"/>
                      <a:pt x="4924" y="449"/>
                    </a:cubicBezTo>
                    <a:cubicBezTo>
                      <a:pt x="3797" y="449"/>
                      <a:pt x="2671" y="397"/>
                      <a:pt x="1551" y="213"/>
                    </a:cubicBezTo>
                    <a:cubicBezTo>
                      <a:pt x="1034" y="91"/>
                      <a:pt x="548" y="31"/>
                      <a:pt x="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4" name="Google Shape;1794;p83"/>
              <p:cNvSpPr/>
              <p:nvPr/>
            </p:nvSpPr>
            <p:spPr>
              <a:xfrm flipH="1">
                <a:off x="7130612" y="4295175"/>
                <a:ext cx="882346" cy="84150"/>
              </a:xfrm>
              <a:custGeom>
                <a:rect b="b" l="l" r="r" t="t"/>
                <a:pathLst>
                  <a:path extrusionOk="0" h="1122" w="11765">
                    <a:moveTo>
                      <a:pt x="31" y="0"/>
                    </a:moveTo>
                    <a:cubicBezTo>
                      <a:pt x="1" y="122"/>
                      <a:pt x="31" y="274"/>
                      <a:pt x="123" y="395"/>
                    </a:cubicBezTo>
                    <a:cubicBezTo>
                      <a:pt x="275" y="395"/>
                      <a:pt x="427" y="426"/>
                      <a:pt x="578" y="456"/>
                    </a:cubicBezTo>
                    <a:cubicBezTo>
                      <a:pt x="1855" y="760"/>
                      <a:pt x="3162" y="973"/>
                      <a:pt x="4469" y="1064"/>
                    </a:cubicBezTo>
                    <a:cubicBezTo>
                      <a:pt x="5077" y="1103"/>
                      <a:pt x="5684" y="1122"/>
                      <a:pt x="6288" y="1122"/>
                    </a:cubicBezTo>
                    <a:cubicBezTo>
                      <a:pt x="8039" y="1122"/>
                      <a:pt x="9773" y="963"/>
                      <a:pt x="11491" y="669"/>
                    </a:cubicBezTo>
                    <a:lnTo>
                      <a:pt x="11764" y="395"/>
                    </a:lnTo>
                    <a:lnTo>
                      <a:pt x="10852" y="395"/>
                    </a:lnTo>
                    <a:cubicBezTo>
                      <a:pt x="9454" y="638"/>
                      <a:pt x="8086" y="730"/>
                      <a:pt x="6688" y="730"/>
                    </a:cubicBezTo>
                    <a:cubicBezTo>
                      <a:pt x="6415" y="736"/>
                      <a:pt x="6142" y="740"/>
                      <a:pt x="5869" y="740"/>
                    </a:cubicBezTo>
                    <a:cubicBezTo>
                      <a:pt x="4927" y="740"/>
                      <a:pt x="3990" y="695"/>
                      <a:pt x="3071" y="578"/>
                    </a:cubicBezTo>
                    <a:cubicBezTo>
                      <a:pt x="2037" y="426"/>
                      <a:pt x="1065" y="152"/>
                      <a:pt x="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5" name="Google Shape;1795;p83"/>
              <p:cNvSpPr/>
              <p:nvPr/>
            </p:nvSpPr>
            <p:spPr>
              <a:xfrm flipH="1">
                <a:off x="7764339" y="3873376"/>
                <a:ext cx="111821" cy="107475"/>
              </a:xfrm>
              <a:custGeom>
                <a:rect b="b" l="l" r="r" t="t"/>
                <a:pathLst>
                  <a:path extrusionOk="0" h="1433" w="1491">
                    <a:moveTo>
                      <a:pt x="791" y="1"/>
                    </a:moveTo>
                    <a:cubicBezTo>
                      <a:pt x="365" y="1"/>
                      <a:pt x="1" y="366"/>
                      <a:pt x="31" y="791"/>
                    </a:cubicBezTo>
                    <a:cubicBezTo>
                      <a:pt x="31" y="1247"/>
                      <a:pt x="244" y="1430"/>
                      <a:pt x="730" y="1430"/>
                    </a:cubicBezTo>
                    <a:cubicBezTo>
                      <a:pt x="763" y="1431"/>
                      <a:pt x="794" y="1432"/>
                      <a:pt x="824" y="1432"/>
                    </a:cubicBezTo>
                    <a:cubicBezTo>
                      <a:pt x="1276" y="1432"/>
                      <a:pt x="1488" y="1219"/>
                      <a:pt x="1460" y="791"/>
                    </a:cubicBezTo>
                    <a:cubicBezTo>
                      <a:pt x="1490" y="396"/>
                      <a:pt x="1186" y="31"/>
                      <a:pt x="7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6" name="Google Shape;1796;p83"/>
              <p:cNvSpPr/>
              <p:nvPr/>
            </p:nvSpPr>
            <p:spPr>
              <a:xfrm flipH="1">
                <a:off x="7203577" y="3914476"/>
                <a:ext cx="118646" cy="109575"/>
              </a:xfrm>
              <a:custGeom>
                <a:rect b="b" l="l" r="r" t="t"/>
                <a:pathLst>
                  <a:path extrusionOk="0" h="1461" w="1582">
                    <a:moveTo>
                      <a:pt x="761" y="0"/>
                    </a:moveTo>
                    <a:cubicBezTo>
                      <a:pt x="396" y="91"/>
                      <a:pt x="122" y="334"/>
                      <a:pt x="1" y="699"/>
                    </a:cubicBezTo>
                    <a:cubicBezTo>
                      <a:pt x="1" y="1094"/>
                      <a:pt x="305" y="1429"/>
                      <a:pt x="730" y="1459"/>
                    </a:cubicBezTo>
                    <a:cubicBezTo>
                      <a:pt x="750" y="1460"/>
                      <a:pt x="769" y="1461"/>
                      <a:pt x="788" y="1461"/>
                    </a:cubicBezTo>
                    <a:cubicBezTo>
                      <a:pt x="1219" y="1461"/>
                      <a:pt x="1581" y="1136"/>
                      <a:pt x="1581" y="699"/>
                    </a:cubicBezTo>
                    <a:cubicBezTo>
                      <a:pt x="1521" y="304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7" name="Google Shape;1797;p83"/>
              <p:cNvSpPr/>
              <p:nvPr/>
            </p:nvSpPr>
            <p:spPr>
              <a:xfrm flipH="1">
                <a:off x="7495396" y="4108200"/>
                <a:ext cx="123146" cy="88650"/>
              </a:xfrm>
              <a:custGeom>
                <a:rect b="b" l="l" r="r" t="t"/>
                <a:pathLst>
                  <a:path extrusionOk="0" h="1182" w="1642">
                    <a:moveTo>
                      <a:pt x="274" y="1"/>
                    </a:moveTo>
                    <a:lnTo>
                      <a:pt x="274" y="1"/>
                    </a:lnTo>
                    <a:cubicBezTo>
                      <a:pt x="0" y="305"/>
                      <a:pt x="92" y="791"/>
                      <a:pt x="456" y="1004"/>
                    </a:cubicBezTo>
                    <a:cubicBezTo>
                      <a:pt x="549" y="1115"/>
                      <a:pt x="687" y="1181"/>
                      <a:pt x="829" y="1181"/>
                    </a:cubicBezTo>
                    <a:cubicBezTo>
                      <a:pt x="920" y="1181"/>
                      <a:pt x="1012" y="1154"/>
                      <a:pt x="1095" y="1095"/>
                    </a:cubicBezTo>
                    <a:cubicBezTo>
                      <a:pt x="1429" y="882"/>
                      <a:pt x="1642" y="639"/>
                      <a:pt x="1429" y="213"/>
                    </a:cubicBezTo>
                    <a:lnTo>
                      <a:pt x="1429" y="213"/>
                    </a:lnTo>
                    <a:cubicBezTo>
                      <a:pt x="1151" y="450"/>
                      <a:pt x="1000" y="578"/>
                      <a:pt x="866" y="578"/>
                    </a:cubicBezTo>
                    <a:cubicBezTo>
                      <a:pt x="707" y="578"/>
                      <a:pt x="571" y="397"/>
                      <a:pt x="2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8" name="Google Shape;1798;p83"/>
              <p:cNvSpPr/>
              <p:nvPr/>
            </p:nvSpPr>
            <p:spPr>
              <a:xfrm flipH="1">
                <a:off x="7495395" y="3707027"/>
                <a:ext cx="86697" cy="54750"/>
              </a:xfrm>
              <a:custGeom>
                <a:rect b="b" l="l" r="r" t="t"/>
                <a:pathLst>
                  <a:path extrusionOk="0" h="730" w="1156">
                    <a:moveTo>
                      <a:pt x="578" y="0"/>
                    </a:moveTo>
                    <a:cubicBezTo>
                      <a:pt x="305" y="0"/>
                      <a:pt x="1" y="30"/>
                      <a:pt x="1" y="334"/>
                    </a:cubicBezTo>
                    <a:cubicBezTo>
                      <a:pt x="1" y="699"/>
                      <a:pt x="305" y="730"/>
                      <a:pt x="578" y="730"/>
                    </a:cubicBezTo>
                    <a:cubicBezTo>
                      <a:pt x="821" y="730"/>
                      <a:pt x="1125" y="699"/>
                      <a:pt x="1125" y="426"/>
                    </a:cubicBezTo>
                    <a:cubicBezTo>
                      <a:pt x="1156" y="61"/>
                      <a:pt x="821" y="0"/>
                      <a:pt x="5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9" name="Google Shape;1799;p83"/>
              <p:cNvSpPr/>
              <p:nvPr/>
            </p:nvSpPr>
            <p:spPr>
              <a:xfrm flipH="1">
                <a:off x="7356348" y="3737476"/>
                <a:ext cx="63898" cy="49350"/>
              </a:xfrm>
              <a:custGeom>
                <a:rect b="b" l="l" r="r" t="t"/>
                <a:pathLst>
                  <a:path extrusionOk="0" h="658" w="852">
                    <a:moveTo>
                      <a:pt x="182" y="1"/>
                    </a:moveTo>
                    <a:cubicBezTo>
                      <a:pt x="76" y="1"/>
                      <a:pt x="1" y="82"/>
                      <a:pt x="1" y="202"/>
                    </a:cubicBezTo>
                    <a:cubicBezTo>
                      <a:pt x="31" y="567"/>
                      <a:pt x="335" y="567"/>
                      <a:pt x="578" y="658"/>
                    </a:cubicBezTo>
                    <a:cubicBezTo>
                      <a:pt x="700" y="628"/>
                      <a:pt x="852" y="597"/>
                      <a:pt x="822" y="445"/>
                    </a:cubicBezTo>
                    <a:cubicBezTo>
                      <a:pt x="822" y="111"/>
                      <a:pt x="518" y="80"/>
                      <a:pt x="274" y="20"/>
                    </a:cubicBezTo>
                    <a:cubicBezTo>
                      <a:pt x="242" y="7"/>
                      <a:pt x="211" y="1"/>
                      <a:pt x="1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0" name="Google Shape;1800;p83"/>
              <p:cNvSpPr/>
              <p:nvPr/>
            </p:nvSpPr>
            <p:spPr>
              <a:xfrm flipH="1">
                <a:off x="7591093" y="3779926"/>
                <a:ext cx="61648" cy="48000"/>
              </a:xfrm>
              <a:custGeom>
                <a:rect b="b" l="l" r="r" t="t"/>
                <a:pathLst>
                  <a:path extrusionOk="0" h="640" w="822">
                    <a:moveTo>
                      <a:pt x="335" y="1"/>
                    </a:moveTo>
                    <a:cubicBezTo>
                      <a:pt x="152" y="31"/>
                      <a:pt x="31" y="122"/>
                      <a:pt x="1" y="274"/>
                    </a:cubicBezTo>
                    <a:cubicBezTo>
                      <a:pt x="1" y="548"/>
                      <a:pt x="213" y="639"/>
                      <a:pt x="426" y="639"/>
                    </a:cubicBezTo>
                    <a:cubicBezTo>
                      <a:pt x="639" y="639"/>
                      <a:pt x="821" y="578"/>
                      <a:pt x="791" y="335"/>
                    </a:cubicBezTo>
                    <a:cubicBezTo>
                      <a:pt x="791" y="92"/>
                      <a:pt x="517" y="62"/>
                      <a:pt x="3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1" name="Google Shape;1801;p83"/>
              <p:cNvSpPr/>
              <p:nvPr/>
            </p:nvSpPr>
            <p:spPr>
              <a:xfrm flipH="1">
                <a:off x="7440646" y="3794851"/>
                <a:ext cx="61648" cy="46950"/>
              </a:xfrm>
              <a:custGeom>
                <a:rect b="b" l="l" r="r" t="t"/>
                <a:pathLst>
                  <a:path extrusionOk="0" h="626" w="822">
                    <a:moveTo>
                      <a:pt x="196" y="1"/>
                    </a:moveTo>
                    <a:cubicBezTo>
                      <a:pt x="66" y="1"/>
                      <a:pt x="1" y="129"/>
                      <a:pt x="1" y="258"/>
                    </a:cubicBezTo>
                    <a:cubicBezTo>
                      <a:pt x="1" y="455"/>
                      <a:pt x="183" y="626"/>
                      <a:pt x="379" y="626"/>
                    </a:cubicBezTo>
                    <a:cubicBezTo>
                      <a:pt x="395" y="626"/>
                      <a:pt x="410" y="625"/>
                      <a:pt x="426" y="622"/>
                    </a:cubicBezTo>
                    <a:cubicBezTo>
                      <a:pt x="609" y="622"/>
                      <a:pt x="761" y="501"/>
                      <a:pt x="821" y="318"/>
                    </a:cubicBezTo>
                    <a:cubicBezTo>
                      <a:pt x="730" y="45"/>
                      <a:pt x="426" y="75"/>
                      <a:pt x="274" y="14"/>
                    </a:cubicBezTo>
                    <a:cubicBezTo>
                      <a:pt x="246" y="5"/>
                      <a:pt x="220" y="1"/>
                      <a:pt x="1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2" name="Google Shape;1802;p83"/>
              <p:cNvSpPr/>
              <p:nvPr/>
            </p:nvSpPr>
            <p:spPr>
              <a:xfrm flipH="1">
                <a:off x="7650416" y="3709277"/>
                <a:ext cx="43349" cy="36525"/>
              </a:xfrm>
              <a:custGeom>
                <a:rect b="b" l="l" r="r" t="t"/>
                <a:pathLst>
                  <a:path extrusionOk="0" h="487" w="578">
                    <a:moveTo>
                      <a:pt x="274" y="0"/>
                    </a:moveTo>
                    <a:cubicBezTo>
                      <a:pt x="92" y="0"/>
                      <a:pt x="0" y="92"/>
                      <a:pt x="0" y="274"/>
                    </a:cubicBezTo>
                    <a:cubicBezTo>
                      <a:pt x="0" y="426"/>
                      <a:pt x="122" y="487"/>
                      <a:pt x="304" y="487"/>
                    </a:cubicBezTo>
                    <a:cubicBezTo>
                      <a:pt x="456" y="487"/>
                      <a:pt x="578" y="396"/>
                      <a:pt x="578" y="244"/>
                    </a:cubicBezTo>
                    <a:cubicBezTo>
                      <a:pt x="578" y="92"/>
                      <a:pt x="456" y="0"/>
                      <a:pt x="2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3" name="Google Shape;1803;p83"/>
              <p:cNvSpPr/>
              <p:nvPr/>
            </p:nvSpPr>
            <p:spPr>
              <a:xfrm flipH="1">
                <a:off x="7344948" y="3818701"/>
                <a:ext cx="45598" cy="36900"/>
              </a:xfrm>
              <a:custGeom>
                <a:rect b="b" l="l" r="r" t="t"/>
                <a:pathLst>
                  <a:path extrusionOk="0" h="492" w="608">
                    <a:moveTo>
                      <a:pt x="243" y="0"/>
                    </a:moveTo>
                    <a:cubicBezTo>
                      <a:pt x="122" y="0"/>
                      <a:pt x="0" y="61"/>
                      <a:pt x="30" y="213"/>
                    </a:cubicBezTo>
                    <a:cubicBezTo>
                      <a:pt x="58" y="377"/>
                      <a:pt x="183" y="491"/>
                      <a:pt x="340" y="491"/>
                    </a:cubicBezTo>
                    <a:cubicBezTo>
                      <a:pt x="358" y="491"/>
                      <a:pt x="376" y="490"/>
                      <a:pt x="395" y="487"/>
                    </a:cubicBezTo>
                    <a:cubicBezTo>
                      <a:pt x="517" y="487"/>
                      <a:pt x="608" y="456"/>
                      <a:pt x="608" y="335"/>
                    </a:cubicBezTo>
                    <a:cubicBezTo>
                      <a:pt x="608" y="122"/>
                      <a:pt x="426" y="31"/>
                      <a:pt x="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4" name="Google Shape;1804;p83"/>
              <p:cNvSpPr/>
              <p:nvPr/>
            </p:nvSpPr>
            <p:spPr>
              <a:xfrm flipH="1">
                <a:off x="7258325" y="3793351"/>
                <a:ext cx="41099" cy="43650"/>
              </a:xfrm>
              <a:custGeom>
                <a:rect b="b" l="l" r="r" t="t"/>
                <a:pathLst>
                  <a:path extrusionOk="0" h="582" w="548">
                    <a:moveTo>
                      <a:pt x="176" y="0"/>
                    </a:moveTo>
                    <a:cubicBezTo>
                      <a:pt x="57" y="0"/>
                      <a:pt x="31" y="136"/>
                      <a:pt x="31" y="247"/>
                    </a:cubicBezTo>
                    <a:cubicBezTo>
                      <a:pt x="1" y="430"/>
                      <a:pt x="153" y="582"/>
                      <a:pt x="366" y="582"/>
                    </a:cubicBezTo>
                    <a:cubicBezTo>
                      <a:pt x="457" y="582"/>
                      <a:pt x="518" y="490"/>
                      <a:pt x="518" y="399"/>
                    </a:cubicBezTo>
                    <a:cubicBezTo>
                      <a:pt x="548" y="217"/>
                      <a:pt x="396" y="34"/>
                      <a:pt x="214" y="4"/>
                    </a:cubicBezTo>
                    <a:cubicBezTo>
                      <a:pt x="200" y="1"/>
                      <a:pt x="188" y="0"/>
                      <a:pt x="1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5" name="Google Shape;1805;p83"/>
              <p:cNvSpPr/>
              <p:nvPr/>
            </p:nvSpPr>
            <p:spPr>
              <a:xfrm flipH="1">
                <a:off x="7741832" y="3944575"/>
                <a:ext cx="47669" cy="49350"/>
              </a:xfrm>
              <a:custGeom>
                <a:rect b="b" l="l" r="r" t="t"/>
                <a:pathLst>
                  <a:path extrusionOk="0" h="882" w="852">
                    <a:moveTo>
                      <a:pt x="426" y="0"/>
                    </a:moveTo>
                    <a:cubicBezTo>
                      <a:pt x="182" y="0"/>
                      <a:pt x="0" y="213"/>
                      <a:pt x="0" y="456"/>
                    </a:cubicBezTo>
                    <a:cubicBezTo>
                      <a:pt x="0" y="699"/>
                      <a:pt x="182" y="881"/>
                      <a:pt x="426" y="881"/>
                    </a:cubicBezTo>
                    <a:cubicBezTo>
                      <a:pt x="669" y="881"/>
                      <a:pt x="851" y="699"/>
                      <a:pt x="851" y="456"/>
                    </a:cubicBezTo>
                    <a:cubicBezTo>
                      <a:pt x="851" y="213"/>
                      <a:pt x="669" y="0"/>
                      <a:pt x="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6" name="Google Shape;1806;p83"/>
              <p:cNvSpPr/>
              <p:nvPr/>
            </p:nvSpPr>
            <p:spPr>
              <a:xfrm flipH="1">
                <a:off x="7286660" y="3944588"/>
                <a:ext cx="47669" cy="49350"/>
              </a:xfrm>
              <a:custGeom>
                <a:rect b="b" l="l" r="r" t="t"/>
                <a:pathLst>
                  <a:path extrusionOk="0" h="882" w="852">
                    <a:moveTo>
                      <a:pt x="426" y="0"/>
                    </a:moveTo>
                    <a:cubicBezTo>
                      <a:pt x="183" y="0"/>
                      <a:pt x="1" y="213"/>
                      <a:pt x="1" y="456"/>
                    </a:cubicBezTo>
                    <a:cubicBezTo>
                      <a:pt x="1" y="699"/>
                      <a:pt x="183" y="881"/>
                      <a:pt x="426" y="881"/>
                    </a:cubicBezTo>
                    <a:cubicBezTo>
                      <a:pt x="670" y="881"/>
                      <a:pt x="852" y="699"/>
                      <a:pt x="852" y="456"/>
                    </a:cubicBezTo>
                    <a:cubicBezTo>
                      <a:pt x="852" y="213"/>
                      <a:pt x="670" y="0"/>
                      <a:pt x="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7" name="Google Shape;1807;p83"/>
              <p:cNvSpPr/>
              <p:nvPr/>
            </p:nvSpPr>
            <p:spPr>
              <a:xfrm rot="-143404">
                <a:off x="7441794" y="4027067"/>
                <a:ext cx="146311" cy="58338"/>
              </a:xfrm>
              <a:custGeom>
                <a:rect b="b" l="l" r="r" t="t"/>
                <a:pathLst>
                  <a:path extrusionOk="0" h="895" w="2980">
                    <a:moveTo>
                      <a:pt x="152" y="1"/>
                    </a:moveTo>
                    <a:lnTo>
                      <a:pt x="152" y="31"/>
                    </a:lnTo>
                    <a:cubicBezTo>
                      <a:pt x="137" y="16"/>
                      <a:pt x="114" y="8"/>
                      <a:pt x="92" y="8"/>
                    </a:cubicBezTo>
                    <a:cubicBezTo>
                      <a:pt x="69" y="8"/>
                      <a:pt x="46" y="16"/>
                      <a:pt x="31" y="31"/>
                    </a:cubicBezTo>
                    <a:cubicBezTo>
                      <a:pt x="0" y="61"/>
                      <a:pt x="0" y="122"/>
                      <a:pt x="31" y="183"/>
                    </a:cubicBezTo>
                    <a:cubicBezTo>
                      <a:pt x="396" y="578"/>
                      <a:pt x="912" y="821"/>
                      <a:pt x="1459" y="882"/>
                    </a:cubicBezTo>
                    <a:cubicBezTo>
                      <a:pt x="1533" y="890"/>
                      <a:pt x="1606" y="894"/>
                      <a:pt x="1679" y="894"/>
                    </a:cubicBezTo>
                    <a:cubicBezTo>
                      <a:pt x="1880" y="894"/>
                      <a:pt x="2080" y="866"/>
                      <a:pt x="2280" y="821"/>
                    </a:cubicBezTo>
                    <a:cubicBezTo>
                      <a:pt x="2402" y="791"/>
                      <a:pt x="2523" y="730"/>
                      <a:pt x="2645" y="669"/>
                    </a:cubicBezTo>
                    <a:cubicBezTo>
                      <a:pt x="2766" y="578"/>
                      <a:pt x="2888" y="487"/>
                      <a:pt x="2949" y="335"/>
                    </a:cubicBezTo>
                    <a:cubicBezTo>
                      <a:pt x="2979" y="305"/>
                      <a:pt x="2949" y="274"/>
                      <a:pt x="2949" y="244"/>
                    </a:cubicBezTo>
                    <a:cubicBezTo>
                      <a:pt x="2918" y="213"/>
                      <a:pt x="2888" y="198"/>
                      <a:pt x="2861" y="198"/>
                    </a:cubicBezTo>
                    <a:cubicBezTo>
                      <a:pt x="2835" y="198"/>
                      <a:pt x="2812" y="213"/>
                      <a:pt x="2797" y="244"/>
                    </a:cubicBezTo>
                    <a:cubicBezTo>
                      <a:pt x="2614" y="365"/>
                      <a:pt x="2402" y="457"/>
                      <a:pt x="2189" y="457"/>
                    </a:cubicBezTo>
                    <a:cubicBezTo>
                      <a:pt x="2067" y="472"/>
                      <a:pt x="1953" y="479"/>
                      <a:pt x="1839" y="479"/>
                    </a:cubicBezTo>
                    <a:cubicBezTo>
                      <a:pt x="1725" y="479"/>
                      <a:pt x="1611" y="472"/>
                      <a:pt x="1490" y="457"/>
                    </a:cubicBezTo>
                    <a:cubicBezTo>
                      <a:pt x="1003" y="396"/>
                      <a:pt x="547" y="244"/>
                      <a:pt x="1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08" name="Google Shape;1808;p83"/>
            <p:cNvGrpSpPr/>
            <p:nvPr/>
          </p:nvGrpSpPr>
          <p:grpSpPr>
            <a:xfrm>
              <a:off x="6617710" y="3545702"/>
              <a:ext cx="1878462" cy="1082323"/>
              <a:chOff x="6617710" y="3545702"/>
              <a:chExt cx="1878462" cy="1082323"/>
            </a:xfrm>
          </p:grpSpPr>
          <p:sp>
            <p:nvSpPr>
              <p:cNvPr id="1809" name="Google Shape;1809;p83"/>
              <p:cNvSpPr/>
              <p:nvPr/>
            </p:nvSpPr>
            <p:spPr>
              <a:xfrm flipH="1">
                <a:off x="6617710" y="3545702"/>
                <a:ext cx="1878462" cy="1002600"/>
              </a:xfrm>
              <a:custGeom>
                <a:rect b="b" l="l" r="r" t="t"/>
                <a:pathLst>
                  <a:path extrusionOk="0" h="13368" w="25047">
                    <a:moveTo>
                      <a:pt x="10973" y="2181"/>
                    </a:moveTo>
                    <a:cubicBezTo>
                      <a:pt x="11125" y="2181"/>
                      <a:pt x="11277" y="2242"/>
                      <a:pt x="11277" y="2394"/>
                    </a:cubicBezTo>
                    <a:cubicBezTo>
                      <a:pt x="11277" y="2577"/>
                      <a:pt x="11155" y="2668"/>
                      <a:pt x="11003" y="2668"/>
                    </a:cubicBezTo>
                    <a:cubicBezTo>
                      <a:pt x="10980" y="2672"/>
                      <a:pt x="10958" y="2674"/>
                      <a:pt x="10937" y="2674"/>
                    </a:cubicBezTo>
                    <a:cubicBezTo>
                      <a:pt x="10792" y="2674"/>
                      <a:pt x="10699" y="2584"/>
                      <a:pt x="10699" y="2425"/>
                    </a:cubicBezTo>
                    <a:cubicBezTo>
                      <a:pt x="10699" y="2273"/>
                      <a:pt x="10821" y="2181"/>
                      <a:pt x="10973" y="2181"/>
                    </a:cubicBezTo>
                    <a:close/>
                    <a:moveTo>
                      <a:pt x="12766" y="2151"/>
                    </a:moveTo>
                    <a:cubicBezTo>
                      <a:pt x="13040" y="2151"/>
                      <a:pt x="13344" y="2181"/>
                      <a:pt x="13313" y="2546"/>
                    </a:cubicBezTo>
                    <a:cubicBezTo>
                      <a:pt x="13313" y="2850"/>
                      <a:pt x="13009" y="2881"/>
                      <a:pt x="12766" y="2881"/>
                    </a:cubicBezTo>
                    <a:cubicBezTo>
                      <a:pt x="12493" y="2881"/>
                      <a:pt x="12189" y="2850"/>
                      <a:pt x="12189" y="2485"/>
                    </a:cubicBezTo>
                    <a:cubicBezTo>
                      <a:pt x="12219" y="2181"/>
                      <a:pt x="12462" y="2151"/>
                      <a:pt x="12766" y="2151"/>
                    </a:cubicBezTo>
                    <a:close/>
                    <a:moveTo>
                      <a:pt x="14562" y="2540"/>
                    </a:moveTo>
                    <a:cubicBezTo>
                      <a:pt x="14581" y="2540"/>
                      <a:pt x="14600" y="2542"/>
                      <a:pt x="14620" y="2546"/>
                    </a:cubicBezTo>
                    <a:cubicBezTo>
                      <a:pt x="14864" y="2607"/>
                      <a:pt x="15168" y="2637"/>
                      <a:pt x="15168" y="3002"/>
                    </a:cubicBezTo>
                    <a:cubicBezTo>
                      <a:pt x="15198" y="3154"/>
                      <a:pt x="15046" y="3185"/>
                      <a:pt x="14924" y="3215"/>
                    </a:cubicBezTo>
                    <a:cubicBezTo>
                      <a:pt x="14681" y="3124"/>
                      <a:pt x="14377" y="3124"/>
                      <a:pt x="14347" y="2729"/>
                    </a:cubicBezTo>
                    <a:cubicBezTo>
                      <a:pt x="14347" y="2623"/>
                      <a:pt x="14439" y="2540"/>
                      <a:pt x="14562" y="2540"/>
                    </a:cubicBezTo>
                    <a:close/>
                    <a:moveTo>
                      <a:pt x="11581" y="3124"/>
                    </a:moveTo>
                    <a:cubicBezTo>
                      <a:pt x="11763" y="3185"/>
                      <a:pt x="12067" y="3245"/>
                      <a:pt x="12067" y="3458"/>
                    </a:cubicBezTo>
                    <a:cubicBezTo>
                      <a:pt x="12067" y="3671"/>
                      <a:pt x="11915" y="3762"/>
                      <a:pt x="11672" y="3762"/>
                    </a:cubicBezTo>
                    <a:cubicBezTo>
                      <a:pt x="11459" y="3762"/>
                      <a:pt x="11277" y="3640"/>
                      <a:pt x="11277" y="3397"/>
                    </a:cubicBezTo>
                    <a:cubicBezTo>
                      <a:pt x="11277" y="3245"/>
                      <a:pt x="11398" y="3124"/>
                      <a:pt x="11581" y="3124"/>
                    </a:cubicBezTo>
                    <a:close/>
                    <a:moveTo>
                      <a:pt x="16125" y="3332"/>
                    </a:moveTo>
                    <a:cubicBezTo>
                      <a:pt x="16140" y="3332"/>
                      <a:pt x="16155" y="3333"/>
                      <a:pt x="16171" y="3336"/>
                    </a:cubicBezTo>
                    <a:cubicBezTo>
                      <a:pt x="16353" y="3336"/>
                      <a:pt x="16475" y="3519"/>
                      <a:pt x="16475" y="3701"/>
                    </a:cubicBezTo>
                    <a:cubicBezTo>
                      <a:pt x="16475" y="3792"/>
                      <a:pt x="16414" y="3884"/>
                      <a:pt x="16323" y="3884"/>
                    </a:cubicBezTo>
                    <a:cubicBezTo>
                      <a:pt x="16110" y="3884"/>
                      <a:pt x="15958" y="3732"/>
                      <a:pt x="15958" y="3549"/>
                    </a:cubicBezTo>
                    <a:cubicBezTo>
                      <a:pt x="15958" y="3441"/>
                      <a:pt x="16006" y="3332"/>
                      <a:pt x="16125" y="3332"/>
                    </a:cubicBezTo>
                    <a:close/>
                    <a:moveTo>
                      <a:pt x="13395" y="3309"/>
                    </a:moveTo>
                    <a:cubicBezTo>
                      <a:pt x="13424" y="3309"/>
                      <a:pt x="13458" y="3318"/>
                      <a:pt x="13496" y="3336"/>
                    </a:cubicBezTo>
                    <a:cubicBezTo>
                      <a:pt x="13709" y="3397"/>
                      <a:pt x="13982" y="3336"/>
                      <a:pt x="14073" y="3640"/>
                    </a:cubicBezTo>
                    <a:cubicBezTo>
                      <a:pt x="14013" y="3823"/>
                      <a:pt x="13861" y="3944"/>
                      <a:pt x="13678" y="3944"/>
                    </a:cubicBezTo>
                    <a:cubicBezTo>
                      <a:pt x="13465" y="3944"/>
                      <a:pt x="13253" y="3792"/>
                      <a:pt x="13253" y="3580"/>
                    </a:cubicBezTo>
                    <a:cubicBezTo>
                      <a:pt x="13228" y="3435"/>
                      <a:pt x="13281" y="3309"/>
                      <a:pt x="13395" y="3309"/>
                    </a:cubicBezTo>
                    <a:close/>
                    <a:moveTo>
                      <a:pt x="14985" y="3640"/>
                    </a:moveTo>
                    <a:cubicBezTo>
                      <a:pt x="15168" y="3640"/>
                      <a:pt x="15320" y="3732"/>
                      <a:pt x="15320" y="3944"/>
                    </a:cubicBezTo>
                    <a:cubicBezTo>
                      <a:pt x="15320" y="4066"/>
                      <a:pt x="15259" y="4096"/>
                      <a:pt x="15137" y="4096"/>
                    </a:cubicBezTo>
                    <a:lnTo>
                      <a:pt x="15137" y="4127"/>
                    </a:lnTo>
                    <a:cubicBezTo>
                      <a:pt x="15121" y="4129"/>
                      <a:pt x="15106" y="4131"/>
                      <a:pt x="15090" y="4131"/>
                    </a:cubicBezTo>
                    <a:cubicBezTo>
                      <a:pt x="14925" y="4131"/>
                      <a:pt x="14772" y="3989"/>
                      <a:pt x="14772" y="3823"/>
                    </a:cubicBezTo>
                    <a:cubicBezTo>
                      <a:pt x="14742" y="3671"/>
                      <a:pt x="14864" y="3640"/>
                      <a:pt x="14985" y="3640"/>
                    </a:cubicBezTo>
                    <a:close/>
                    <a:moveTo>
                      <a:pt x="9058" y="4370"/>
                    </a:moveTo>
                    <a:cubicBezTo>
                      <a:pt x="9453" y="4431"/>
                      <a:pt x="9757" y="4765"/>
                      <a:pt x="9757" y="5191"/>
                    </a:cubicBezTo>
                    <a:cubicBezTo>
                      <a:pt x="9757" y="5647"/>
                      <a:pt x="9514" y="5829"/>
                      <a:pt x="8997" y="5829"/>
                    </a:cubicBezTo>
                    <a:lnTo>
                      <a:pt x="8997" y="5799"/>
                    </a:lnTo>
                    <a:cubicBezTo>
                      <a:pt x="8511" y="5799"/>
                      <a:pt x="8298" y="5616"/>
                      <a:pt x="8298" y="5191"/>
                    </a:cubicBezTo>
                    <a:cubicBezTo>
                      <a:pt x="8268" y="4735"/>
                      <a:pt x="8632" y="4370"/>
                      <a:pt x="9058" y="4370"/>
                    </a:cubicBezTo>
                    <a:close/>
                    <a:moveTo>
                      <a:pt x="16444" y="4917"/>
                    </a:moveTo>
                    <a:cubicBezTo>
                      <a:pt x="16839" y="4917"/>
                      <a:pt x="17174" y="5221"/>
                      <a:pt x="17234" y="5616"/>
                    </a:cubicBezTo>
                    <a:cubicBezTo>
                      <a:pt x="17234" y="6053"/>
                      <a:pt x="16872" y="6378"/>
                      <a:pt x="16441" y="6378"/>
                    </a:cubicBezTo>
                    <a:cubicBezTo>
                      <a:pt x="16422" y="6378"/>
                      <a:pt x="16403" y="6377"/>
                      <a:pt x="16383" y="6376"/>
                    </a:cubicBezTo>
                    <a:cubicBezTo>
                      <a:pt x="15988" y="6346"/>
                      <a:pt x="15654" y="5981"/>
                      <a:pt x="15684" y="5586"/>
                    </a:cubicBezTo>
                    <a:cubicBezTo>
                      <a:pt x="15806" y="5251"/>
                      <a:pt x="16079" y="5008"/>
                      <a:pt x="16444" y="4917"/>
                    </a:cubicBezTo>
                    <a:close/>
                    <a:moveTo>
                      <a:pt x="11976" y="7501"/>
                    </a:moveTo>
                    <a:lnTo>
                      <a:pt x="11976" y="7501"/>
                    </a:lnTo>
                    <a:cubicBezTo>
                      <a:pt x="12272" y="7912"/>
                      <a:pt x="12408" y="8100"/>
                      <a:pt x="12566" y="8100"/>
                    </a:cubicBezTo>
                    <a:cubicBezTo>
                      <a:pt x="12701" y="8100"/>
                      <a:pt x="12852" y="7965"/>
                      <a:pt x="13131" y="7713"/>
                    </a:cubicBezTo>
                    <a:lnTo>
                      <a:pt x="13131" y="7713"/>
                    </a:lnTo>
                    <a:cubicBezTo>
                      <a:pt x="13344" y="8139"/>
                      <a:pt x="13131" y="8382"/>
                      <a:pt x="12797" y="8595"/>
                    </a:cubicBezTo>
                    <a:cubicBezTo>
                      <a:pt x="12714" y="8654"/>
                      <a:pt x="12622" y="8681"/>
                      <a:pt x="12531" y="8681"/>
                    </a:cubicBezTo>
                    <a:cubicBezTo>
                      <a:pt x="12389" y="8681"/>
                      <a:pt x="12251" y="8615"/>
                      <a:pt x="12158" y="8504"/>
                    </a:cubicBezTo>
                    <a:cubicBezTo>
                      <a:pt x="11794" y="8291"/>
                      <a:pt x="11702" y="7805"/>
                      <a:pt x="11976" y="7501"/>
                    </a:cubicBezTo>
                    <a:close/>
                    <a:moveTo>
                      <a:pt x="22208" y="1"/>
                    </a:moveTo>
                    <a:cubicBezTo>
                      <a:pt x="22197" y="1"/>
                      <a:pt x="22189" y="8"/>
                      <a:pt x="22189" y="23"/>
                    </a:cubicBezTo>
                    <a:cubicBezTo>
                      <a:pt x="20760" y="783"/>
                      <a:pt x="20152" y="2485"/>
                      <a:pt x="20700" y="3975"/>
                    </a:cubicBezTo>
                    <a:cubicBezTo>
                      <a:pt x="20821" y="4218"/>
                      <a:pt x="20791" y="4522"/>
                      <a:pt x="20578" y="4704"/>
                    </a:cubicBezTo>
                    <a:cubicBezTo>
                      <a:pt x="20183" y="5130"/>
                      <a:pt x="19818" y="5586"/>
                      <a:pt x="19393" y="5981"/>
                    </a:cubicBezTo>
                    <a:cubicBezTo>
                      <a:pt x="19119" y="6346"/>
                      <a:pt x="18754" y="6650"/>
                      <a:pt x="18359" y="6893"/>
                    </a:cubicBezTo>
                    <a:cubicBezTo>
                      <a:pt x="18268" y="6802"/>
                      <a:pt x="18238" y="6771"/>
                      <a:pt x="18238" y="6741"/>
                    </a:cubicBezTo>
                    <a:cubicBezTo>
                      <a:pt x="18207" y="6467"/>
                      <a:pt x="18177" y="6224"/>
                      <a:pt x="18116" y="5950"/>
                    </a:cubicBezTo>
                    <a:cubicBezTo>
                      <a:pt x="17812" y="4005"/>
                      <a:pt x="16779" y="2668"/>
                      <a:pt x="14924" y="1969"/>
                    </a:cubicBezTo>
                    <a:cubicBezTo>
                      <a:pt x="14225" y="1726"/>
                      <a:pt x="13526" y="1574"/>
                      <a:pt x="12797" y="1543"/>
                    </a:cubicBezTo>
                    <a:cubicBezTo>
                      <a:pt x="12694" y="1540"/>
                      <a:pt x="12593" y="1538"/>
                      <a:pt x="12492" y="1538"/>
                    </a:cubicBezTo>
                    <a:cubicBezTo>
                      <a:pt x="10616" y="1538"/>
                      <a:pt x="9002" y="2092"/>
                      <a:pt x="7964" y="3823"/>
                    </a:cubicBezTo>
                    <a:cubicBezTo>
                      <a:pt x="7660" y="4279"/>
                      <a:pt x="7386" y="4765"/>
                      <a:pt x="7173" y="5251"/>
                    </a:cubicBezTo>
                    <a:cubicBezTo>
                      <a:pt x="7021" y="5677"/>
                      <a:pt x="6687" y="6042"/>
                      <a:pt x="6262" y="6163"/>
                    </a:cubicBezTo>
                    <a:cubicBezTo>
                      <a:pt x="4894" y="6710"/>
                      <a:pt x="3769" y="7653"/>
                      <a:pt x="3040" y="8899"/>
                    </a:cubicBezTo>
                    <a:cubicBezTo>
                      <a:pt x="2827" y="9324"/>
                      <a:pt x="2432" y="9628"/>
                      <a:pt x="1976" y="9750"/>
                    </a:cubicBezTo>
                    <a:cubicBezTo>
                      <a:pt x="608" y="10206"/>
                      <a:pt x="0" y="11786"/>
                      <a:pt x="669" y="13063"/>
                    </a:cubicBezTo>
                    <a:cubicBezTo>
                      <a:pt x="1368" y="12759"/>
                      <a:pt x="1793" y="12060"/>
                      <a:pt x="2523" y="11786"/>
                    </a:cubicBezTo>
                    <a:cubicBezTo>
                      <a:pt x="2827" y="12334"/>
                      <a:pt x="3222" y="12881"/>
                      <a:pt x="3648" y="13367"/>
                    </a:cubicBezTo>
                    <a:cubicBezTo>
                      <a:pt x="3921" y="13185"/>
                      <a:pt x="4073" y="12881"/>
                      <a:pt x="4104" y="12577"/>
                    </a:cubicBezTo>
                    <a:cubicBezTo>
                      <a:pt x="4255" y="11786"/>
                      <a:pt x="4164" y="10966"/>
                      <a:pt x="3830" y="10236"/>
                    </a:cubicBezTo>
                    <a:cubicBezTo>
                      <a:pt x="3708" y="9993"/>
                      <a:pt x="3617" y="9780"/>
                      <a:pt x="3860" y="9507"/>
                    </a:cubicBezTo>
                    <a:cubicBezTo>
                      <a:pt x="4286" y="9081"/>
                      <a:pt x="4742" y="8716"/>
                      <a:pt x="5198" y="8321"/>
                    </a:cubicBezTo>
                    <a:cubicBezTo>
                      <a:pt x="5563" y="8048"/>
                      <a:pt x="6140" y="7470"/>
                      <a:pt x="6626" y="7440"/>
                    </a:cubicBezTo>
                    <a:lnTo>
                      <a:pt x="6626" y="7440"/>
                    </a:lnTo>
                    <a:cubicBezTo>
                      <a:pt x="6626" y="7440"/>
                      <a:pt x="6505" y="9112"/>
                      <a:pt x="6535" y="9233"/>
                    </a:cubicBezTo>
                    <a:cubicBezTo>
                      <a:pt x="7052" y="9264"/>
                      <a:pt x="7538" y="9324"/>
                      <a:pt x="8055" y="9476"/>
                    </a:cubicBezTo>
                    <a:cubicBezTo>
                      <a:pt x="9163" y="9645"/>
                      <a:pt x="10278" y="9690"/>
                      <a:pt x="11393" y="9690"/>
                    </a:cubicBezTo>
                    <a:cubicBezTo>
                      <a:pt x="12694" y="9690"/>
                      <a:pt x="13996" y="9628"/>
                      <a:pt x="15289" y="9628"/>
                    </a:cubicBezTo>
                    <a:cubicBezTo>
                      <a:pt x="16353" y="9598"/>
                      <a:pt x="17386" y="9355"/>
                      <a:pt x="18420" y="9264"/>
                    </a:cubicBezTo>
                    <a:cubicBezTo>
                      <a:pt x="18420" y="9142"/>
                      <a:pt x="18420" y="8990"/>
                      <a:pt x="18420" y="8868"/>
                    </a:cubicBezTo>
                    <a:cubicBezTo>
                      <a:pt x="18420" y="8747"/>
                      <a:pt x="18329" y="8565"/>
                      <a:pt x="18359" y="8443"/>
                    </a:cubicBezTo>
                    <a:cubicBezTo>
                      <a:pt x="18359" y="8413"/>
                      <a:pt x="18389" y="8352"/>
                      <a:pt x="18420" y="8352"/>
                    </a:cubicBezTo>
                    <a:cubicBezTo>
                      <a:pt x="19119" y="7774"/>
                      <a:pt x="19788" y="7166"/>
                      <a:pt x="20365" y="6498"/>
                    </a:cubicBezTo>
                    <a:cubicBezTo>
                      <a:pt x="20730" y="6042"/>
                      <a:pt x="21247" y="5555"/>
                      <a:pt x="21429" y="5008"/>
                    </a:cubicBezTo>
                    <a:cubicBezTo>
                      <a:pt x="22463" y="4947"/>
                      <a:pt x="23435" y="4522"/>
                      <a:pt x="24165" y="3792"/>
                    </a:cubicBezTo>
                    <a:cubicBezTo>
                      <a:pt x="24712" y="3215"/>
                      <a:pt x="25046" y="2546"/>
                      <a:pt x="24712" y="1756"/>
                    </a:cubicBezTo>
                    <a:lnTo>
                      <a:pt x="24712" y="1756"/>
                    </a:lnTo>
                    <a:cubicBezTo>
                      <a:pt x="23832" y="2120"/>
                      <a:pt x="23013" y="2575"/>
                      <a:pt x="22224" y="3120"/>
                    </a:cubicBezTo>
                    <a:lnTo>
                      <a:pt x="22224" y="3120"/>
                    </a:lnTo>
                    <a:cubicBezTo>
                      <a:pt x="22370" y="3006"/>
                      <a:pt x="22311" y="1723"/>
                      <a:pt x="22311" y="1513"/>
                    </a:cubicBezTo>
                    <a:cubicBezTo>
                      <a:pt x="22311" y="1026"/>
                      <a:pt x="22311" y="540"/>
                      <a:pt x="22250" y="54"/>
                    </a:cubicBezTo>
                    <a:lnTo>
                      <a:pt x="22250" y="23"/>
                    </a:lnTo>
                    <a:cubicBezTo>
                      <a:pt x="22235" y="8"/>
                      <a:pt x="22219" y="1"/>
                      <a:pt x="22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0" name="Google Shape;1810;p83"/>
              <p:cNvSpPr/>
              <p:nvPr/>
            </p:nvSpPr>
            <p:spPr>
              <a:xfrm flipH="1">
                <a:off x="6982492" y="4323825"/>
                <a:ext cx="1028141" cy="304200"/>
              </a:xfrm>
              <a:custGeom>
                <a:rect b="b" l="l" r="r" t="t"/>
                <a:pathLst>
                  <a:path extrusionOk="0" h="4056" w="13709">
                    <a:moveTo>
                      <a:pt x="195" y="1"/>
                    </a:moveTo>
                    <a:cubicBezTo>
                      <a:pt x="150" y="1"/>
                      <a:pt x="106" y="4"/>
                      <a:pt x="61" y="13"/>
                    </a:cubicBezTo>
                    <a:cubicBezTo>
                      <a:pt x="92" y="226"/>
                      <a:pt x="61" y="469"/>
                      <a:pt x="0" y="682"/>
                    </a:cubicBezTo>
                    <a:cubicBezTo>
                      <a:pt x="0" y="712"/>
                      <a:pt x="0" y="712"/>
                      <a:pt x="0" y="743"/>
                    </a:cubicBezTo>
                    <a:cubicBezTo>
                      <a:pt x="183" y="864"/>
                      <a:pt x="365" y="956"/>
                      <a:pt x="547" y="1016"/>
                    </a:cubicBezTo>
                    <a:cubicBezTo>
                      <a:pt x="547" y="1016"/>
                      <a:pt x="578" y="1867"/>
                      <a:pt x="578" y="1928"/>
                    </a:cubicBezTo>
                    <a:cubicBezTo>
                      <a:pt x="608" y="2323"/>
                      <a:pt x="639" y="2749"/>
                      <a:pt x="669" y="3144"/>
                    </a:cubicBezTo>
                    <a:cubicBezTo>
                      <a:pt x="699" y="3498"/>
                      <a:pt x="699" y="3966"/>
                      <a:pt x="1143" y="3966"/>
                    </a:cubicBezTo>
                    <a:cubicBezTo>
                      <a:pt x="1157" y="3966"/>
                      <a:pt x="1171" y="3966"/>
                      <a:pt x="1186" y="3965"/>
                    </a:cubicBezTo>
                    <a:cubicBezTo>
                      <a:pt x="1551" y="3965"/>
                      <a:pt x="1551" y="3478"/>
                      <a:pt x="1581" y="3174"/>
                    </a:cubicBezTo>
                    <a:cubicBezTo>
                      <a:pt x="1642" y="2597"/>
                      <a:pt x="1642" y="1989"/>
                      <a:pt x="1611" y="1442"/>
                    </a:cubicBezTo>
                    <a:cubicBezTo>
                      <a:pt x="1611" y="1381"/>
                      <a:pt x="1611" y="1351"/>
                      <a:pt x="1642" y="1320"/>
                    </a:cubicBezTo>
                    <a:cubicBezTo>
                      <a:pt x="1703" y="1259"/>
                      <a:pt x="1763" y="1229"/>
                      <a:pt x="1824" y="1229"/>
                    </a:cubicBezTo>
                    <a:cubicBezTo>
                      <a:pt x="2188" y="1229"/>
                      <a:pt x="2552" y="1229"/>
                      <a:pt x="2946" y="1259"/>
                    </a:cubicBezTo>
                    <a:lnTo>
                      <a:pt x="2946" y="1259"/>
                    </a:lnTo>
                    <a:cubicBezTo>
                      <a:pt x="2945" y="1259"/>
                      <a:pt x="2944" y="1259"/>
                      <a:pt x="2942" y="1259"/>
                    </a:cubicBezTo>
                    <a:cubicBezTo>
                      <a:pt x="2646" y="1259"/>
                      <a:pt x="2706" y="3388"/>
                      <a:pt x="2766" y="3570"/>
                    </a:cubicBezTo>
                    <a:cubicBezTo>
                      <a:pt x="2797" y="3782"/>
                      <a:pt x="2827" y="4056"/>
                      <a:pt x="3101" y="4056"/>
                    </a:cubicBezTo>
                    <a:cubicBezTo>
                      <a:pt x="3314" y="4056"/>
                      <a:pt x="3405" y="3843"/>
                      <a:pt x="3465" y="3691"/>
                    </a:cubicBezTo>
                    <a:cubicBezTo>
                      <a:pt x="3587" y="3448"/>
                      <a:pt x="3678" y="3174"/>
                      <a:pt x="3739" y="2931"/>
                    </a:cubicBezTo>
                    <a:cubicBezTo>
                      <a:pt x="3891" y="2445"/>
                      <a:pt x="3952" y="1928"/>
                      <a:pt x="3982" y="1411"/>
                    </a:cubicBezTo>
                    <a:cubicBezTo>
                      <a:pt x="3982" y="1411"/>
                      <a:pt x="6505" y="1229"/>
                      <a:pt x="6718" y="1199"/>
                    </a:cubicBezTo>
                    <a:cubicBezTo>
                      <a:pt x="7054" y="1163"/>
                      <a:pt x="7389" y="1146"/>
                      <a:pt x="7725" y="1146"/>
                    </a:cubicBezTo>
                    <a:cubicBezTo>
                      <a:pt x="8239" y="1146"/>
                      <a:pt x="8754" y="1186"/>
                      <a:pt x="9268" y="1259"/>
                    </a:cubicBezTo>
                    <a:lnTo>
                      <a:pt x="9268" y="1259"/>
                    </a:lnTo>
                    <a:cubicBezTo>
                      <a:pt x="9266" y="1259"/>
                      <a:pt x="9264" y="1259"/>
                      <a:pt x="9263" y="1259"/>
                    </a:cubicBezTo>
                    <a:cubicBezTo>
                      <a:pt x="9100" y="1259"/>
                      <a:pt x="9424" y="2142"/>
                      <a:pt x="9484" y="2232"/>
                    </a:cubicBezTo>
                    <a:cubicBezTo>
                      <a:pt x="9636" y="2658"/>
                      <a:pt x="9879" y="3053"/>
                      <a:pt x="10213" y="3387"/>
                    </a:cubicBezTo>
                    <a:cubicBezTo>
                      <a:pt x="10384" y="3582"/>
                      <a:pt x="10554" y="3796"/>
                      <a:pt x="10817" y="3796"/>
                    </a:cubicBezTo>
                    <a:cubicBezTo>
                      <a:pt x="10883" y="3796"/>
                      <a:pt x="10955" y="3782"/>
                      <a:pt x="11034" y="3752"/>
                    </a:cubicBezTo>
                    <a:cubicBezTo>
                      <a:pt x="11034" y="2962"/>
                      <a:pt x="10487" y="2323"/>
                      <a:pt x="10608" y="1472"/>
                    </a:cubicBezTo>
                    <a:lnTo>
                      <a:pt x="10608" y="1472"/>
                    </a:lnTo>
                    <a:cubicBezTo>
                      <a:pt x="11004" y="1898"/>
                      <a:pt x="11429" y="2293"/>
                      <a:pt x="11915" y="2658"/>
                    </a:cubicBezTo>
                    <a:cubicBezTo>
                      <a:pt x="12242" y="2850"/>
                      <a:pt x="12581" y="3042"/>
                      <a:pt x="12971" y="3042"/>
                    </a:cubicBezTo>
                    <a:cubicBezTo>
                      <a:pt x="13197" y="3042"/>
                      <a:pt x="13441" y="2977"/>
                      <a:pt x="13709" y="2810"/>
                    </a:cubicBezTo>
                    <a:cubicBezTo>
                      <a:pt x="12827" y="2050"/>
                      <a:pt x="11946" y="1320"/>
                      <a:pt x="11460" y="287"/>
                    </a:cubicBezTo>
                    <a:cubicBezTo>
                      <a:pt x="9742" y="581"/>
                      <a:pt x="7991" y="740"/>
                      <a:pt x="6244" y="740"/>
                    </a:cubicBezTo>
                    <a:cubicBezTo>
                      <a:pt x="5641" y="740"/>
                      <a:pt x="5039" y="721"/>
                      <a:pt x="4438" y="682"/>
                    </a:cubicBezTo>
                    <a:cubicBezTo>
                      <a:pt x="3131" y="591"/>
                      <a:pt x="1794" y="378"/>
                      <a:pt x="517" y="44"/>
                    </a:cubicBezTo>
                    <a:cubicBezTo>
                      <a:pt x="410" y="22"/>
                      <a:pt x="302" y="1"/>
                      <a:pt x="1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1" name="Google Shape;1811;p83"/>
              <p:cNvSpPr/>
              <p:nvPr/>
            </p:nvSpPr>
            <p:spPr>
              <a:xfrm flipH="1">
                <a:off x="7100988" y="4256400"/>
                <a:ext cx="914220" cy="94125"/>
              </a:xfrm>
              <a:custGeom>
                <a:rect b="b" l="l" r="r" t="t"/>
                <a:pathLst>
                  <a:path extrusionOk="0" h="1255" w="12190">
                    <a:moveTo>
                      <a:pt x="61" y="0"/>
                    </a:moveTo>
                    <a:cubicBezTo>
                      <a:pt x="1" y="152"/>
                      <a:pt x="1" y="335"/>
                      <a:pt x="61" y="517"/>
                    </a:cubicBezTo>
                    <a:cubicBezTo>
                      <a:pt x="1095" y="699"/>
                      <a:pt x="2098" y="943"/>
                      <a:pt x="3101" y="1095"/>
                    </a:cubicBezTo>
                    <a:cubicBezTo>
                      <a:pt x="4083" y="1195"/>
                      <a:pt x="5086" y="1254"/>
                      <a:pt x="6092" y="1254"/>
                    </a:cubicBezTo>
                    <a:cubicBezTo>
                      <a:pt x="6301" y="1254"/>
                      <a:pt x="6509" y="1252"/>
                      <a:pt x="6718" y="1247"/>
                    </a:cubicBezTo>
                    <a:cubicBezTo>
                      <a:pt x="8116" y="1247"/>
                      <a:pt x="9484" y="1125"/>
                      <a:pt x="10852" y="912"/>
                    </a:cubicBezTo>
                    <a:cubicBezTo>
                      <a:pt x="11004" y="897"/>
                      <a:pt x="11156" y="889"/>
                      <a:pt x="11308" y="889"/>
                    </a:cubicBezTo>
                    <a:cubicBezTo>
                      <a:pt x="11460" y="889"/>
                      <a:pt x="11612" y="897"/>
                      <a:pt x="11764" y="912"/>
                    </a:cubicBezTo>
                    <a:cubicBezTo>
                      <a:pt x="12189" y="791"/>
                      <a:pt x="12128" y="487"/>
                      <a:pt x="12098" y="152"/>
                    </a:cubicBezTo>
                    <a:cubicBezTo>
                      <a:pt x="11960" y="137"/>
                      <a:pt x="11823" y="130"/>
                      <a:pt x="11688" y="130"/>
                    </a:cubicBezTo>
                    <a:cubicBezTo>
                      <a:pt x="11021" y="130"/>
                      <a:pt x="10390" y="294"/>
                      <a:pt x="9758" y="396"/>
                    </a:cubicBezTo>
                    <a:cubicBezTo>
                      <a:pt x="8957" y="471"/>
                      <a:pt x="8157" y="525"/>
                      <a:pt x="7356" y="525"/>
                    </a:cubicBezTo>
                    <a:cubicBezTo>
                      <a:pt x="7184" y="525"/>
                      <a:pt x="7012" y="522"/>
                      <a:pt x="6840" y="517"/>
                    </a:cubicBezTo>
                    <a:cubicBezTo>
                      <a:pt x="6313" y="517"/>
                      <a:pt x="5786" y="504"/>
                      <a:pt x="5259" y="504"/>
                    </a:cubicBezTo>
                    <a:cubicBezTo>
                      <a:pt x="4996" y="504"/>
                      <a:pt x="4732" y="507"/>
                      <a:pt x="4469" y="517"/>
                    </a:cubicBezTo>
                    <a:cubicBezTo>
                      <a:pt x="4281" y="525"/>
                      <a:pt x="4093" y="529"/>
                      <a:pt x="3906" y="529"/>
                    </a:cubicBezTo>
                    <a:cubicBezTo>
                      <a:pt x="2605" y="529"/>
                      <a:pt x="1310" y="346"/>
                      <a:pt x="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2" name="Google Shape;1812;p83"/>
              <p:cNvSpPr/>
              <p:nvPr/>
            </p:nvSpPr>
            <p:spPr>
              <a:xfrm flipH="1">
                <a:off x="7107813" y="4238175"/>
                <a:ext cx="900570" cy="57300"/>
              </a:xfrm>
              <a:custGeom>
                <a:rect b="b" l="l" r="r" t="t"/>
                <a:pathLst>
                  <a:path extrusionOk="0" h="764" w="12008">
                    <a:moveTo>
                      <a:pt x="31" y="0"/>
                    </a:moveTo>
                    <a:lnTo>
                      <a:pt x="1" y="213"/>
                    </a:lnTo>
                    <a:cubicBezTo>
                      <a:pt x="1327" y="580"/>
                      <a:pt x="2706" y="763"/>
                      <a:pt x="4065" y="763"/>
                    </a:cubicBezTo>
                    <a:cubicBezTo>
                      <a:pt x="4169" y="763"/>
                      <a:pt x="4274" y="762"/>
                      <a:pt x="4378" y="760"/>
                    </a:cubicBezTo>
                    <a:cubicBezTo>
                      <a:pt x="4641" y="750"/>
                      <a:pt x="4905" y="747"/>
                      <a:pt x="5168" y="747"/>
                    </a:cubicBezTo>
                    <a:cubicBezTo>
                      <a:pt x="5695" y="747"/>
                      <a:pt x="6222" y="760"/>
                      <a:pt x="6749" y="760"/>
                    </a:cubicBezTo>
                    <a:cubicBezTo>
                      <a:pt x="7721" y="760"/>
                      <a:pt x="8694" y="730"/>
                      <a:pt x="9667" y="608"/>
                    </a:cubicBezTo>
                    <a:cubicBezTo>
                      <a:pt x="10280" y="535"/>
                      <a:pt x="10913" y="362"/>
                      <a:pt x="11550" y="362"/>
                    </a:cubicBezTo>
                    <a:cubicBezTo>
                      <a:pt x="11702" y="362"/>
                      <a:pt x="11854" y="372"/>
                      <a:pt x="12007" y="395"/>
                    </a:cubicBezTo>
                    <a:lnTo>
                      <a:pt x="11946" y="0"/>
                    </a:lnTo>
                    <a:cubicBezTo>
                      <a:pt x="10882" y="0"/>
                      <a:pt x="9849" y="365"/>
                      <a:pt x="8785" y="365"/>
                    </a:cubicBezTo>
                    <a:cubicBezTo>
                      <a:pt x="7504" y="381"/>
                      <a:pt x="6214" y="449"/>
                      <a:pt x="4924" y="449"/>
                    </a:cubicBezTo>
                    <a:cubicBezTo>
                      <a:pt x="3797" y="449"/>
                      <a:pt x="2671" y="397"/>
                      <a:pt x="1551" y="213"/>
                    </a:cubicBezTo>
                    <a:cubicBezTo>
                      <a:pt x="1034" y="91"/>
                      <a:pt x="548" y="31"/>
                      <a:pt x="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3" name="Google Shape;1813;p83"/>
              <p:cNvSpPr/>
              <p:nvPr/>
            </p:nvSpPr>
            <p:spPr>
              <a:xfrm flipH="1">
                <a:off x="7130612" y="4295175"/>
                <a:ext cx="882346" cy="84150"/>
              </a:xfrm>
              <a:custGeom>
                <a:rect b="b" l="l" r="r" t="t"/>
                <a:pathLst>
                  <a:path extrusionOk="0" h="1122" w="11765">
                    <a:moveTo>
                      <a:pt x="31" y="0"/>
                    </a:moveTo>
                    <a:cubicBezTo>
                      <a:pt x="1" y="122"/>
                      <a:pt x="31" y="274"/>
                      <a:pt x="123" y="395"/>
                    </a:cubicBezTo>
                    <a:cubicBezTo>
                      <a:pt x="275" y="395"/>
                      <a:pt x="427" y="426"/>
                      <a:pt x="578" y="456"/>
                    </a:cubicBezTo>
                    <a:cubicBezTo>
                      <a:pt x="1855" y="760"/>
                      <a:pt x="3162" y="973"/>
                      <a:pt x="4469" y="1064"/>
                    </a:cubicBezTo>
                    <a:cubicBezTo>
                      <a:pt x="5077" y="1103"/>
                      <a:pt x="5684" y="1122"/>
                      <a:pt x="6288" y="1122"/>
                    </a:cubicBezTo>
                    <a:cubicBezTo>
                      <a:pt x="8039" y="1122"/>
                      <a:pt x="9773" y="963"/>
                      <a:pt x="11491" y="669"/>
                    </a:cubicBezTo>
                    <a:lnTo>
                      <a:pt x="11764" y="395"/>
                    </a:lnTo>
                    <a:lnTo>
                      <a:pt x="10852" y="395"/>
                    </a:lnTo>
                    <a:cubicBezTo>
                      <a:pt x="9454" y="638"/>
                      <a:pt x="8086" y="730"/>
                      <a:pt x="6688" y="730"/>
                    </a:cubicBezTo>
                    <a:cubicBezTo>
                      <a:pt x="6415" y="736"/>
                      <a:pt x="6142" y="740"/>
                      <a:pt x="5869" y="740"/>
                    </a:cubicBezTo>
                    <a:cubicBezTo>
                      <a:pt x="4927" y="740"/>
                      <a:pt x="3990" y="695"/>
                      <a:pt x="3071" y="578"/>
                    </a:cubicBezTo>
                    <a:cubicBezTo>
                      <a:pt x="2037" y="426"/>
                      <a:pt x="1065" y="152"/>
                      <a:pt x="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4" name="Google Shape;1814;p83"/>
              <p:cNvSpPr/>
              <p:nvPr/>
            </p:nvSpPr>
            <p:spPr>
              <a:xfrm flipH="1">
                <a:off x="7764339" y="3873376"/>
                <a:ext cx="111821" cy="107475"/>
              </a:xfrm>
              <a:custGeom>
                <a:rect b="b" l="l" r="r" t="t"/>
                <a:pathLst>
                  <a:path extrusionOk="0" h="1433" w="1491">
                    <a:moveTo>
                      <a:pt x="791" y="1"/>
                    </a:moveTo>
                    <a:cubicBezTo>
                      <a:pt x="365" y="1"/>
                      <a:pt x="1" y="366"/>
                      <a:pt x="31" y="791"/>
                    </a:cubicBezTo>
                    <a:cubicBezTo>
                      <a:pt x="31" y="1247"/>
                      <a:pt x="244" y="1430"/>
                      <a:pt x="730" y="1430"/>
                    </a:cubicBezTo>
                    <a:cubicBezTo>
                      <a:pt x="763" y="1431"/>
                      <a:pt x="794" y="1432"/>
                      <a:pt x="824" y="1432"/>
                    </a:cubicBezTo>
                    <a:cubicBezTo>
                      <a:pt x="1276" y="1432"/>
                      <a:pt x="1488" y="1219"/>
                      <a:pt x="1460" y="791"/>
                    </a:cubicBezTo>
                    <a:cubicBezTo>
                      <a:pt x="1490" y="396"/>
                      <a:pt x="1186" y="31"/>
                      <a:pt x="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cap="flat" cmpd="sng" w="3810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5" name="Google Shape;1815;p83"/>
              <p:cNvSpPr/>
              <p:nvPr/>
            </p:nvSpPr>
            <p:spPr>
              <a:xfrm flipH="1">
                <a:off x="7203577" y="3914476"/>
                <a:ext cx="118646" cy="109575"/>
              </a:xfrm>
              <a:custGeom>
                <a:rect b="b" l="l" r="r" t="t"/>
                <a:pathLst>
                  <a:path extrusionOk="0" h="1461" w="1582">
                    <a:moveTo>
                      <a:pt x="761" y="0"/>
                    </a:moveTo>
                    <a:cubicBezTo>
                      <a:pt x="396" y="91"/>
                      <a:pt x="122" y="334"/>
                      <a:pt x="1" y="699"/>
                    </a:cubicBezTo>
                    <a:cubicBezTo>
                      <a:pt x="1" y="1094"/>
                      <a:pt x="305" y="1429"/>
                      <a:pt x="730" y="1459"/>
                    </a:cubicBezTo>
                    <a:cubicBezTo>
                      <a:pt x="750" y="1460"/>
                      <a:pt x="769" y="1461"/>
                      <a:pt x="788" y="1461"/>
                    </a:cubicBezTo>
                    <a:cubicBezTo>
                      <a:pt x="1219" y="1461"/>
                      <a:pt x="1581" y="1136"/>
                      <a:pt x="1581" y="699"/>
                    </a:cubicBezTo>
                    <a:cubicBezTo>
                      <a:pt x="1521" y="304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cap="flat" cmpd="sng" w="3810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6" name="Google Shape;1816;p83"/>
              <p:cNvSpPr/>
              <p:nvPr/>
            </p:nvSpPr>
            <p:spPr>
              <a:xfrm flipH="1">
                <a:off x="7495396" y="4108200"/>
                <a:ext cx="123146" cy="88650"/>
              </a:xfrm>
              <a:custGeom>
                <a:rect b="b" l="l" r="r" t="t"/>
                <a:pathLst>
                  <a:path extrusionOk="0" h="1182" w="1642">
                    <a:moveTo>
                      <a:pt x="274" y="1"/>
                    </a:moveTo>
                    <a:lnTo>
                      <a:pt x="274" y="1"/>
                    </a:lnTo>
                    <a:cubicBezTo>
                      <a:pt x="0" y="305"/>
                      <a:pt x="92" y="791"/>
                      <a:pt x="456" y="1004"/>
                    </a:cubicBezTo>
                    <a:cubicBezTo>
                      <a:pt x="549" y="1115"/>
                      <a:pt x="687" y="1181"/>
                      <a:pt x="829" y="1181"/>
                    </a:cubicBezTo>
                    <a:cubicBezTo>
                      <a:pt x="920" y="1181"/>
                      <a:pt x="1012" y="1154"/>
                      <a:pt x="1095" y="1095"/>
                    </a:cubicBezTo>
                    <a:cubicBezTo>
                      <a:pt x="1429" y="882"/>
                      <a:pt x="1642" y="639"/>
                      <a:pt x="1429" y="213"/>
                    </a:cubicBezTo>
                    <a:lnTo>
                      <a:pt x="1429" y="213"/>
                    </a:lnTo>
                    <a:cubicBezTo>
                      <a:pt x="1151" y="450"/>
                      <a:pt x="1000" y="578"/>
                      <a:pt x="866" y="578"/>
                    </a:cubicBezTo>
                    <a:cubicBezTo>
                      <a:pt x="707" y="578"/>
                      <a:pt x="571" y="397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cap="flat" cmpd="sng" w="3810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7" name="Google Shape;1817;p83"/>
              <p:cNvSpPr/>
              <p:nvPr/>
            </p:nvSpPr>
            <p:spPr>
              <a:xfrm flipH="1">
                <a:off x="7495395" y="3707027"/>
                <a:ext cx="86697" cy="54750"/>
              </a:xfrm>
              <a:custGeom>
                <a:rect b="b" l="l" r="r" t="t"/>
                <a:pathLst>
                  <a:path extrusionOk="0" h="730" w="1156">
                    <a:moveTo>
                      <a:pt x="578" y="0"/>
                    </a:moveTo>
                    <a:cubicBezTo>
                      <a:pt x="305" y="0"/>
                      <a:pt x="1" y="30"/>
                      <a:pt x="1" y="334"/>
                    </a:cubicBezTo>
                    <a:cubicBezTo>
                      <a:pt x="1" y="699"/>
                      <a:pt x="305" y="730"/>
                      <a:pt x="578" y="730"/>
                    </a:cubicBezTo>
                    <a:cubicBezTo>
                      <a:pt x="821" y="730"/>
                      <a:pt x="1125" y="699"/>
                      <a:pt x="1125" y="426"/>
                    </a:cubicBezTo>
                    <a:cubicBezTo>
                      <a:pt x="1156" y="61"/>
                      <a:pt x="821" y="0"/>
                      <a:pt x="5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8" name="Google Shape;1818;p83"/>
              <p:cNvSpPr/>
              <p:nvPr/>
            </p:nvSpPr>
            <p:spPr>
              <a:xfrm flipH="1">
                <a:off x="7356348" y="3737476"/>
                <a:ext cx="63898" cy="49350"/>
              </a:xfrm>
              <a:custGeom>
                <a:rect b="b" l="l" r="r" t="t"/>
                <a:pathLst>
                  <a:path extrusionOk="0" h="658" w="852">
                    <a:moveTo>
                      <a:pt x="182" y="1"/>
                    </a:moveTo>
                    <a:cubicBezTo>
                      <a:pt x="76" y="1"/>
                      <a:pt x="1" y="82"/>
                      <a:pt x="1" y="202"/>
                    </a:cubicBezTo>
                    <a:cubicBezTo>
                      <a:pt x="31" y="567"/>
                      <a:pt x="335" y="567"/>
                      <a:pt x="578" y="658"/>
                    </a:cubicBezTo>
                    <a:cubicBezTo>
                      <a:pt x="700" y="628"/>
                      <a:pt x="852" y="597"/>
                      <a:pt x="822" y="445"/>
                    </a:cubicBezTo>
                    <a:cubicBezTo>
                      <a:pt x="822" y="111"/>
                      <a:pt x="518" y="80"/>
                      <a:pt x="274" y="20"/>
                    </a:cubicBezTo>
                    <a:cubicBezTo>
                      <a:pt x="242" y="7"/>
                      <a:pt x="211" y="1"/>
                      <a:pt x="1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9" name="Google Shape;1819;p83"/>
              <p:cNvSpPr/>
              <p:nvPr/>
            </p:nvSpPr>
            <p:spPr>
              <a:xfrm flipH="1">
                <a:off x="7591093" y="3779926"/>
                <a:ext cx="61648" cy="48000"/>
              </a:xfrm>
              <a:custGeom>
                <a:rect b="b" l="l" r="r" t="t"/>
                <a:pathLst>
                  <a:path extrusionOk="0" h="640" w="822">
                    <a:moveTo>
                      <a:pt x="335" y="1"/>
                    </a:moveTo>
                    <a:cubicBezTo>
                      <a:pt x="152" y="31"/>
                      <a:pt x="31" y="122"/>
                      <a:pt x="1" y="274"/>
                    </a:cubicBezTo>
                    <a:cubicBezTo>
                      <a:pt x="1" y="548"/>
                      <a:pt x="213" y="639"/>
                      <a:pt x="426" y="639"/>
                    </a:cubicBezTo>
                    <a:cubicBezTo>
                      <a:pt x="639" y="639"/>
                      <a:pt x="821" y="578"/>
                      <a:pt x="791" y="335"/>
                    </a:cubicBezTo>
                    <a:cubicBezTo>
                      <a:pt x="791" y="92"/>
                      <a:pt x="517" y="62"/>
                      <a:pt x="3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0" name="Google Shape;1820;p83"/>
              <p:cNvSpPr/>
              <p:nvPr/>
            </p:nvSpPr>
            <p:spPr>
              <a:xfrm flipH="1">
                <a:off x="7440646" y="3794851"/>
                <a:ext cx="61648" cy="46950"/>
              </a:xfrm>
              <a:custGeom>
                <a:rect b="b" l="l" r="r" t="t"/>
                <a:pathLst>
                  <a:path extrusionOk="0" h="626" w="822">
                    <a:moveTo>
                      <a:pt x="196" y="1"/>
                    </a:moveTo>
                    <a:cubicBezTo>
                      <a:pt x="66" y="1"/>
                      <a:pt x="1" y="129"/>
                      <a:pt x="1" y="258"/>
                    </a:cubicBezTo>
                    <a:cubicBezTo>
                      <a:pt x="1" y="455"/>
                      <a:pt x="183" y="626"/>
                      <a:pt x="379" y="626"/>
                    </a:cubicBezTo>
                    <a:cubicBezTo>
                      <a:pt x="395" y="626"/>
                      <a:pt x="410" y="625"/>
                      <a:pt x="426" y="622"/>
                    </a:cubicBezTo>
                    <a:cubicBezTo>
                      <a:pt x="609" y="622"/>
                      <a:pt x="761" y="501"/>
                      <a:pt x="821" y="318"/>
                    </a:cubicBezTo>
                    <a:cubicBezTo>
                      <a:pt x="730" y="45"/>
                      <a:pt x="426" y="75"/>
                      <a:pt x="274" y="14"/>
                    </a:cubicBezTo>
                    <a:cubicBezTo>
                      <a:pt x="246" y="5"/>
                      <a:pt x="220" y="1"/>
                      <a:pt x="1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1" name="Google Shape;1821;p83"/>
              <p:cNvSpPr/>
              <p:nvPr/>
            </p:nvSpPr>
            <p:spPr>
              <a:xfrm flipH="1">
                <a:off x="7650416" y="3709277"/>
                <a:ext cx="43349" cy="36525"/>
              </a:xfrm>
              <a:custGeom>
                <a:rect b="b" l="l" r="r" t="t"/>
                <a:pathLst>
                  <a:path extrusionOk="0" h="487" w="578">
                    <a:moveTo>
                      <a:pt x="274" y="0"/>
                    </a:moveTo>
                    <a:cubicBezTo>
                      <a:pt x="92" y="0"/>
                      <a:pt x="0" y="92"/>
                      <a:pt x="0" y="274"/>
                    </a:cubicBezTo>
                    <a:cubicBezTo>
                      <a:pt x="0" y="426"/>
                      <a:pt x="122" y="487"/>
                      <a:pt x="304" y="487"/>
                    </a:cubicBezTo>
                    <a:cubicBezTo>
                      <a:pt x="456" y="487"/>
                      <a:pt x="578" y="396"/>
                      <a:pt x="578" y="244"/>
                    </a:cubicBezTo>
                    <a:cubicBezTo>
                      <a:pt x="578" y="92"/>
                      <a:pt x="456" y="0"/>
                      <a:pt x="2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2" name="Google Shape;1822;p83"/>
              <p:cNvSpPr/>
              <p:nvPr/>
            </p:nvSpPr>
            <p:spPr>
              <a:xfrm flipH="1">
                <a:off x="7344948" y="3818701"/>
                <a:ext cx="45598" cy="36900"/>
              </a:xfrm>
              <a:custGeom>
                <a:rect b="b" l="l" r="r" t="t"/>
                <a:pathLst>
                  <a:path extrusionOk="0" h="492" w="608">
                    <a:moveTo>
                      <a:pt x="243" y="0"/>
                    </a:moveTo>
                    <a:cubicBezTo>
                      <a:pt x="122" y="0"/>
                      <a:pt x="0" y="61"/>
                      <a:pt x="30" y="213"/>
                    </a:cubicBezTo>
                    <a:cubicBezTo>
                      <a:pt x="58" y="377"/>
                      <a:pt x="183" y="491"/>
                      <a:pt x="340" y="491"/>
                    </a:cubicBezTo>
                    <a:cubicBezTo>
                      <a:pt x="358" y="491"/>
                      <a:pt x="376" y="490"/>
                      <a:pt x="395" y="487"/>
                    </a:cubicBezTo>
                    <a:cubicBezTo>
                      <a:pt x="517" y="487"/>
                      <a:pt x="608" y="456"/>
                      <a:pt x="608" y="335"/>
                    </a:cubicBezTo>
                    <a:cubicBezTo>
                      <a:pt x="608" y="122"/>
                      <a:pt x="426" y="31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3" name="Google Shape;1823;p83"/>
              <p:cNvSpPr/>
              <p:nvPr/>
            </p:nvSpPr>
            <p:spPr>
              <a:xfrm flipH="1">
                <a:off x="7258325" y="3793351"/>
                <a:ext cx="41099" cy="43650"/>
              </a:xfrm>
              <a:custGeom>
                <a:rect b="b" l="l" r="r" t="t"/>
                <a:pathLst>
                  <a:path extrusionOk="0" h="582" w="548">
                    <a:moveTo>
                      <a:pt x="176" y="0"/>
                    </a:moveTo>
                    <a:cubicBezTo>
                      <a:pt x="57" y="0"/>
                      <a:pt x="31" y="136"/>
                      <a:pt x="31" y="247"/>
                    </a:cubicBezTo>
                    <a:cubicBezTo>
                      <a:pt x="1" y="430"/>
                      <a:pt x="153" y="582"/>
                      <a:pt x="366" y="582"/>
                    </a:cubicBezTo>
                    <a:cubicBezTo>
                      <a:pt x="457" y="582"/>
                      <a:pt x="518" y="490"/>
                      <a:pt x="518" y="399"/>
                    </a:cubicBezTo>
                    <a:cubicBezTo>
                      <a:pt x="548" y="217"/>
                      <a:pt x="396" y="34"/>
                      <a:pt x="214" y="4"/>
                    </a:cubicBezTo>
                    <a:cubicBezTo>
                      <a:pt x="200" y="1"/>
                      <a:pt x="188" y="0"/>
                      <a:pt x="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4" name="Google Shape;1824;p83"/>
              <p:cNvSpPr/>
              <p:nvPr/>
            </p:nvSpPr>
            <p:spPr>
              <a:xfrm flipH="1">
                <a:off x="7741832" y="3944575"/>
                <a:ext cx="47669" cy="49350"/>
              </a:xfrm>
              <a:custGeom>
                <a:rect b="b" l="l" r="r" t="t"/>
                <a:pathLst>
                  <a:path extrusionOk="0" h="882" w="852">
                    <a:moveTo>
                      <a:pt x="426" y="0"/>
                    </a:moveTo>
                    <a:cubicBezTo>
                      <a:pt x="182" y="0"/>
                      <a:pt x="0" y="213"/>
                      <a:pt x="0" y="456"/>
                    </a:cubicBezTo>
                    <a:cubicBezTo>
                      <a:pt x="0" y="699"/>
                      <a:pt x="182" y="881"/>
                      <a:pt x="426" y="881"/>
                    </a:cubicBezTo>
                    <a:cubicBezTo>
                      <a:pt x="669" y="881"/>
                      <a:pt x="851" y="699"/>
                      <a:pt x="851" y="456"/>
                    </a:cubicBezTo>
                    <a:cubicBezTo>
                      <a:pt x="851" y="213"/>
                      <a:pt x="669" y="0"/>
                      <a:pt x="4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5" name="Google Shape;1825;p83"/>
              <p:cNvSpPr/>
              <p:nvPr/>
            </p:nvSpPr>
            <p:spPr>
              <a:xfrm flipH="1">
                <a:off x="7286660" y="3944588"/>
                <a:ext cx="47669" cy="49350"/>
              </a:xfrm>
              <a:custGeom>
                <a:rect b="b" l="l" r="r" t="t"/>
                <a:pathLst>
                  <a:path extrusionOk="0" h="882" w="852">
                    <a:moveTo>
                      <a:pt x="426" y="0"/>
                    </a:moveTo>
                    <a:cubicBezTo>
                      <a:pt x="183" y="0"/>
                      <a:pt x="1" y="213"/>
                      <a:pt x="1" y="456"/>
                    </a:cubicBezTo>
                    <a:cubicBezTo>
                      <a:pt x="1" y="699"/>
                      <a:pt x="183" y="881"/>
                      <a:pt x="426" y="881"/>
                    </a:cubicBezTo>
                    <a:cubicBezTo>
                      <a:pt x="670" y="881"/>
                      <a:pt x="852" y="699"/>
                      <a:pt x="852" y="456"/>
                    </a:cubicBezTo>
                    <a:cubicBezTo>
                      <a:pt x="852" y="213"/>
                      <a:pt x="670" y="0"/>
                      <a:pt x="4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6" name="Google Shape;1826;p83"/>
              <p:cNvSpPr/>
              <p:nvPr/>
            </p:nvSpPr>
            <p:spPr>
              <a:xfrm rot="-143404">
                <a:off x="7441794" y="4027067"/>
                <a:ext cx="146311" cy="58338"/>
              </a:xfrm>
              <a:custGeom>
                <a:rect b="b" l="l" r="r" t="t"/>
                <a:pathLst>
                  <a:path extrusionOk="0" h="895" w="2980">
                    <a:moveTo>
                      <a:pt x="152" y="1"/>
                    </a:moveTo>
                    <a:lnTo>
                      <a:pt x="152" y="31"/>
                    </a:lnTo>
                    <a:cubicBezTo>
                      <a:pt x="137" y="16"/>
                      <a:pt x="114" y="8"/>
                      <a:pt x="92" y="8"/>
                    </a:cubicBezTo>
                    <a:cubicBezTo>
                      <a:pt x="69" y="8"/>
                      <a:pt x="46" y="16"/>
                      <a:pt x="31" y="31"/>
                    </a:cubicBezTo>
                    <a:cubicBezTo>
                      <a:pt x="0" y="61"/>
                      <a:pt x="0" y="122"/>
                      <a:pt x="31" y="183"/>
                    </a:cubicBezTo>
                    <a:cubicBezTo>
                      <a:pt x="396" y="578"/>
                      <a:pt x="912" y="821"/>
                      <a:pt x="1459" y="882"/>
                    </a:cubicBezTo>
                    <a:cubicBezTo>
                      <a:pt x="1533" y="890"/>
                      <a:pt x="1606" y="894"/>
                      <a:pt x="1679" y="894"/>
                    </a:cubicBezTo>
                    <a:cubicBezTo>
                      <a:pt x="1880" y="894"/>
                      <a:pt x="2080" y="866"/>
                      <a:pt x="2280" y="821"/>
                    </a:cubicBezTo>
                    <a:cubicBezTo>
                      <a:pt x="2402" y="791"/>
                      <a:pt x="2523" y="730"/>
                      <a:pt x="2645" y="669"/>
                    </a:cubicBezTo>
                    <a:cubicBezTo>
                      <a:pt x="2766" y="578"/>
                      <a:pt x="2888" y="487"/>
                      <a:pt x="2949" y="335"/>
                    </a:cubicBezTo>
                    <a:cubicBezTo>
                      <a:pt x="2979" y="305"/>
                      <a:pt x="2949" y="274"/>
                      <a:pt x="2949" y="244"/>
                    </a:cubicBezTo>
                    <a:cubicBezTo>
                      <a:pt x="2918" y="213"/>
                      <a:pt x="2888" y="198"/>
                      <a:pt x="2861" y="198"/>
                    </a:cubicBezTo>
                    <a:cubicBezTo>
                      <a:pt x="2835" y="198"/>
                      <a:pt x="2812" y="213"/>
                      <a:pt x="2797" y="244"/>
                    </a:cubicBezTo>
                    <a:cubicBezTo>
                      <a:pt x="2614" y="365"/>
                      <a:pt x="2402" y="457"/>
                      <a:pt x="2189" y="457"/>
                    </a:cubicBezTo>
                    <a:cubicBezTo>
                      <a:pt x="2067" y="472"/>
                      <a:pt x="1953" y="479"/>
                      <a:pt x="1839" y="479"/>
                    </a:cubicBezTo>
                    <a:cubicBezTo>
                      <a:pt x="1725" y="479"/>
                      <a:pt x="1611" y="472"/>
                      <a:pt x="1490" y="457"/>
                    </a:cubicBezTo>
                    <a:cubicBezTo>
                      <a:pt x="1003" y="396"/>
                      <a:pt x="547" y="244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827" name="Google Shape;1827;p83"/>
          <p:cNvGrpSpPr/>
          <p:nvPr/>
        </p:nvGrpSpPr>
        <p:grpSpPr>
          <a:xfrm flipH="1">
            <a:off x="6944699" y="538031"/>
            <a:ext cx="968365" cy="968218"/>
            <a:chOff x="7311510" y="2880678"/>
            <a:chExt cx="898882" cy="898745"/>
          </a:xfrm>
        </p:grpSpPr>
        <p:grpSp>
          <p:nvGrpSpPr>
            <p:cNvPr id="1828" name="Google Shape;1828;p83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829" name="Google Shape;1829;p83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0" name="Google Shape;1830;p83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1" name="Google Shape;1831;p83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32" name="Google Shape;1832;p83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833" name="Google Shape;1833;p83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4" name="Google Shape;1834;p83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5" name="Google Shape;1835;p83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836" name="Google Shape;1836;p83"/>
          <p:cNvGrpSpPr/>
          <p:nvPr/>
        </p:nvGrpSpPr>
        <p:grpSpPr>
          <a:xfrm flipH="1" rot="-1785341">
            <a:off x="4135352" y="4164319"/>
            <a:ext cx="650749" cy="650650"/>
            <a:chOff x="7311510" y="2880678"/>
            <a:chExt cx="898882" cy="898745"/>
          </a:xfrm>
        </p:grpSpPr>
        <p:grpSp>
          <p:nvGrpSpPr>
            <p:cNvPr id="1837" name="Google Shape;1837;p83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838" name="Google Shape;1838;p83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9" name="Google Shape;1839;p83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0" name="Google Shape;1840;p83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41" name="Google Shape;1841;p83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842" name="Google Shape;1842;p83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3" name="Google Shape;1843;p83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4" name="Google Shape;1844;p83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845" name="Google Shape;1845;p83"/>
          <p:cNvGrpSpPr/>
          <p:nvPr/>
        </p:nvGrpSpPr>
        <p:grpSpPr>
          <a:xfrm flipH="1">
            <a:off x="607751" y="3497293"/>
            <a:ext cx="773757" cy="773640"/>
            <a:chOff x="7311510" y="2880678"/>
            <a:chExt cx="898882" cy="898745"/>
          </a:xfrm>
        </p:grpSpPr>
        <p:grpSp>
          <p:nvGrpSpPr>
            <p:cNvPr id="1846" name="Google Shape;1846;p83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847" name="Google Shape;1847;p83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8" name="Google Shape;1848;p83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9" name="Google Shape;1849;p83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50" name="Google Shape;1850;p83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851" name="Google Shape;1851;p83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2" name="Google Shape;1852;p83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3" name="Google Shape;1853;p83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7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Google Shape;1858;p84"/>
          <p:cNvSpPr txBox="1"/>
          <p:nvPr>
            <p:ph type="title"/>
          </p:nvPr>
        </p:nvSpPr>
        <p:spPr>
          <a:xfrm flipH="1">
            <a:off x="1291575" y="3356175"/>
            <a:ext cx="6223800" cy="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"/>
              <a:t>Let’s</a:t>
            </a:r>
            <a:r>
              <a:rPr lang="en"/>
              <a:t> </a:t>
            </a:r>
            <a:r>
              <a:rPr lang="en">
                <a:solidFill>
                  <a:schemeClr val="accent4"/>
                </a:solidFill>
              </a:rPr>
              <a:t>listen: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1859" name="Google Shape;1859;p84"/>
          <p:cNvSpPr txBox="1"/>
          <p:nvPr>
            <p:ph idx="1" type="subTitle"/>
          </p:nvPr>
        </p:nvSpPr>
        <p:spPr>
          <a:xfrm flipH="1">
            <a:off x="1911450" y="3902475"/>
            <a:ext cx="5321100" cy="48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i="1" lang="en" u="sng">
                <a:solidFill>
                  <a:schemeClr val="hlink"/>
                </a:solidFill>
                <a:hlinkClick r:id="rId3"/>
              </a:rPr>
              <a:t>JunyTony vs. The Ocean Trash Monsters</a:t>
            </a:r>
            <a:endParaRPr i="1"/>
          </a:p>
        </p:txBody>
      </p:sp>
      <p:grpSp>
        <p:nvGrpSpPr>
          <p:cNvPr id="1860" name="Google Shape;1860;p84"/>
          <p:cNvGrpSpPr/>
          <p:nvPr/>
        </p:nvGrpSpPr>
        <p:grpSpPr>
          <a:xfrm>
            <a:off x="2092635" y="1226173"/>
            <a:ext cx="4074696" cy="1891916"/>
            <a:chOff x="2491500" y="994322"/>
            <a:chExt cx="3763458" cy="1747567"/>
          </a:xfrm>
        </p:grpSpPr>
        <p:grpSp>
          <p:nvGrpSpPr>
            <p:cNvPr id="1861" name="Google Shape;1861;p84"/>
            <p:cNvGrpSpPr/>
            <p:nvPr/>
          </p:nvGrpSpPr>
          <p:grpSpPr>
            <a:xfrm>
              <a:off x="2491505" y="994322"/>
              <a:ext cx="3763453" cy="1747563"/>
              <a:chOff x="2491500" y="994325"/>
              <a:chExt cx="3763453" cy="1747563"/>
            </a:xfrm>
          </p:grpSpPr>
          <p:sp>
            <p:nvSpPr>
              <p:cNvPr id="1862" name="Google Shape;1862;p84"/>
              <p:cNvSpPr/>
              <p:nvPr/>
            </p:nvSpPr>
            <p:spPr>
              <a:xfrm flipH="1">
                <a:off x="3243773" y="1493550"/>
                <a:ext cx="2536997" cy="823460"/>
              </a:xfrm>
              <a:custGeom>
                <a:rect b="b" l="l" r="r" t="t"/>
                <a:pathLst>
                  <a:path extrusionOk="0" h="10931" w="38543">
                    <a:moveTo>
                      <a:pt x="14512" y="1"/>
                    </a:moveTo>
                    <a:cubicBezTo>
                      <a:pt x="11470" y="1"/>
                      <a:pt x="8431" y="253"/>
                      <a:pt x="5411" y="729"/>
                    </a:cubicBezTo>
                    <a:cubicBezTo>
                      <a:pt x="3982" y="942"/>
                      <a:pt x="2554" y="1367"/>
                      <a:pt x="1247" y="2005"/>
                    </a:cubicBezTo>
                    <a:cubicBezTo>
                      <a:pt x="396" y="2401"/>
                      <a:pt x="1" y="3343"/>
                      <a:pt x="274" y="4224"/>
                    </a:cubicBezTo>
                    <a:cubicBezTo>
                      <a:pt x="700" y="5835"/>
                      <a:pt x="1642" y="7294"/>
                      <a:pt x="2949" y="8358"/>
                    </a:cubicBezTo>
                    <a:cubicBezTo>
                      <a:pt x="5168" y="10060"/>
                      <a:pt x="7721" y="10790"/>
                      <a:pt x="10487" y="10911"/>
                    </a:cubicBezTo>
                    <a:cubicBezTo>
                      <a:pt x="10893" y="10924"/>
                      <a:pt x="11300" y="10930"/>
                      <a:pt x="11706" y="10930"/>
                    </a:cubicBezTo>
                    <a:cubicBezTo>
                      <a:pt x="15158" y="10930"/>
                      <a:pt x="18598" y="10468"/>
                      <a:pt x="21916" y="9543"/>
                    </a:cubicBezTo>
                    <a:cubicBezTo>
                      <a:pt x="25320" y="8632"/>
                      <a:pt x="28724" y="7720"/>
                      <a:pt x="32159" y="6960"/>
                    </a:cubicBezTo>
                    <a:cubicBezTo>
                      <a:pt x="33801" y="6595"/>
                      <a:pt x="35412" y="6170"/>
                      <a:pt x="37022" y="5744"/>
                    </a:cubicBezTo>
                    <a:cubicBezTo>
                      <a:pt x="37539" y="5622"/>
                      <a:pt x="38147" y="5501"/>
                      <a:pt x="38542" y="4802"/>
                    </a:cubicBezTo>
                    <a:cubicBezTo>
                      <a:pt x="37752" y="4650"/>
                      <a:pt x="37326" y="4072"/>
                      <a:pt x="36719" y="3859"/>
                    </a:cubicBezTo>
                    <a:cubicBezTo>
                      <a:pt x="33345" y="2887"/>
                      <a:pt x="30031" y="1762"/>
                      <a:pt x="26536" y="1154"/>
                    </a:cubicBezTo>
                    <a:cubicBezTo>
                      <a:pt x="23405" y="546"/>
                      <a:pt x="20214" y="182"/>
                      <a:pt x="17053" y="60"/>
                    </a:cubicBezTo>
                    <a:cubicBezTo>
                      <a:pt x="16206" y="20"/>
                      <a:pt x="15359" y="1"/>
                      <a:pt x="145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3" name="Google Shape;1863;p84"/>
              <p:cNvSpPr/>
              <p:nvPr/>
            </p:nvSpPr>
            <p:spPr>
              <a:xfrm flipH="1">
                <a:off x="2927693" y="996585"/>
                <a:ext cx="2855051" cy="1745303"/>
              </a:xfrm>
              <a:custGeom>
                <a:rect b="b" l="l" r="r" t="t"/>
                <a:pathLst>
                  <a:path extrusionOk="0" h="23168" w="43375">
                    <a:moveTo>
                      <a:pt x="21687" y="1692"/>
                    </a:moveTo>
                    <a:cubicBezTo>
                      <a:pt x="22224" y="1692"/>
                      <a:pt x="22745" y="1852"/>
                      <a:pt x="23192" y="2158"/>
                    </a:cubicBezTo>
                    <a:cubicBezTo>
                      <a:pt x="23435" y="2371"/>
                      <a:pt x="23374" y="2766"/>
                      <a:pt x="23040" y="2888"/>
                    </a:cubicBezTo>
                    <a:cubicBezTo>
                      <a:pt x="22979" y="2918"/>
                      <a:pt x="22918" y="2918"/>
                      <a:pt x="22858" y="2918"/>
                    </a:cubicBezTo>
                    <a:lnTo>
                      <a:pt x="22250" y="2918"/>
                    </a:lnTo>
                    <a:cubicBezTo>
                      <a:pt x="22154" y="2933"/>
                      <a:pt x="22058" y="2941"/>
                      <a:pt x="21963" y="2941"/>
                    </a:cubicBezTo>
                    <a:cubicBezTo>
                      <a:pt x="21666" y="2941"/>
                      <a:pt x="21378" y="2867"/>
                      <a:pt x="21125" y="2706"/>
                    </a:cubicBezTo>
                    <a:cubicBezTo>
                      <a:pt x="20943" y="2614"/>
                      <a:pt x="20821" y="2402"/>
                      <a:pt x="20852" y="2189"/>
                    </a:cubicBezTo>
                    <a:cubicBezTo>
                      <a:pt x="20852" y="1915"/>
                      <a:pt x="21004" y="1824"/>
                      <a:pt x="21216" y="1733"/>
                    </a:cubicBezTo>
                    <a:cubicBezTo>
                      <a:pt x="21374" y="1706"/>
                      <a:pt x="21531" y="1692"/>
                      <a:pt x="21687" y="1692"/>
                    </a:cubicBezTo>
                    <a:close/>
                    <a:moveTo>
                      <a:pt x="17527" y="1262"/>
                    </a:moveTo>
                    <a:cubicBezTo>
                      <a:pt x="17954" y="1262"/>
                      <a:pt x="18370" y="1384"/>
                      <a:pt x="18724" y="1611"/>
                    </a:cubicBezTo>
                    <a:cubicBezTo>
                      <a:pt x="19301" y="1915"/>
                      <a:pt x="19210" y="2736"/>
                      <a:pt x="18602" y="2888"/>
                    </a:cubicBezTo>
                    <a:cubicBezTo>
                      <a:pt x="18397" y="3025"/>
                      <a:pt x="18158" y="3093"/>
                      <a:pt x="17910" y="3093"/>
                    </a:cubicBezTo>
                    <a:cubicBezTo>
                      <a:pt x="17827" y="3093"/>
                      <a:pt x="17744" y="3086"/>
                      <a:pt x="17660" y="3070"/>
                    </a:cubicBezTo>
                    <a:cubicBezTo>
                      <a:pt x="17326" y="2979"/>
                      <a:pt x="16991" y="2918"/>
                      <a:pt x="16657" y="2918"/>
                    </a:cubicBezTo>
                    <a:cubicBezTo>
                      <a:pt x="16019" y="2858"/>
                      <a:pt x="15532" y="2462"/>
                      <a:pt x="15563" y="2067"/>
                    </a:cubicBezTo>
                    <a:cubicBezTo>
                      <a:pt x="15593" y="1672"/>
                      <a:pt x="16110" y="1307"/>
                      <a:pt x="16718" y="1277"/>
                    </a:cubicBezTo>
                    <a:lnTo>
                      <a:pt x="17265" y="1277"/>
                    </a:lnTo>
                    <a:cubicBezTo>
                      <a:pt x="17352" y="1267"/>
                      <a:pt x="17440" y="1262"/>
                      <a:pt x="17527" y="1262"/>
                    </a:cubicBezTo>
                    <a:close/>
                    <a:moveTo>
                      <a:pt x="26454" y="2400"/>
                    </a:moveTo>
                    <a:cubicBezTo>
                      <a:pt x="26471" y="2400"/>
                      <a:pt x="26488" y="2400"/>
                      <a:pt x="26505" y="2402"/>
                    </a:cubicBezTo>
                    <a:cubicBezTo>
                      <a:pt x="26900" y="2402"/>
                      <a:pt x="27326" y="2675"/>
                      <a:pt x="27356" y="2979"/>
                    </a:cubicBezTo>
                    <a:cubicBezTo>
                      <a:pt x="27417" y="3283"/>
                      <a:pt x="27113" y="3466"/>
                      <a:pt x="26657" y="3466"/>
                    </a:cubicBezTo>
                    <a:lnTo>
                      <a:pt x="26657" y="3496"/>
                    </a:lnTo>
                    <a:cubicBezTo>
                      <a:pt x="26201" y="3496"/>
                      <a:pt x="25806" y="3222"/>
                      <a:pt x="25806" y="2949"/>
                    </a:cubicBezTo>
                    <a:cubicBezTo>
                      <a:pt x="25806" y="2688"/>
                      <a:pt x="26110" y="2400"/>
                      <a:pt x="26454" y="2400"/>
                    </a:cubicBezTo>
                    <a:close/>
                    <a:moveTo>
                      <a:pt x="24695" y="3493"/>
                    </a:moveTo>
                    <a:cubicBezTo>
                      <a:pt x="24721" y="3493"/>
                      <a:pt x="24747" y="3494"/>
                      <a:pt x="24773" y="3496"/>
                    </a:cubicBezTo>
                    <a:cubicBezTo>
                      <a:pt x="24894" y="3496"/>
                      <a:pt x="25016" y="3526"/>
                      <a:pt x="25137" y="3557"/>
                    </a:cubicBezTo>
                    <a:cubicBezTo>
                      <a:pt x="25350" y="3648"/>
                      <a:pt x="25593" y="3739"/>
                      <a:pt x="25533" y="4073"/>
                    </a:cubicBezTo>
                    <a:cubicBezTo>
                      <a:pt x="25502" y="4408"/>
                      <a:pt x="25229" y="4408"/>
                      <a:pt x="24985" y="4408"/>
                    </a:cubicBezTo>
                    <a:lnTo>
                      <a:pt x="24712" y="4408"/>
                    </a:lnTo>
                    <a:cubicBezTo>
                      <a:pt x="24377" y="4377"/>
                      <a:pt x="24013" y="4438"/>
                      <a:pt x="23922" y="3982"/>
                    </a:cubicBezTo>
                    <a:cubicBezTo>
                      <a:pt x="23893" y="3724"/>
                      <a:pt x="24270" y="3493"/>
                      <a:pt x="24695" y="3493"/>
                    </a:cubicBezTo>
                    <a:close/>
                    <a:moveTo>
                      <a:pt x="20347" y="3811"/>
                    </a:moveTo>
                    <a:cubicBezTo>
                      <a:pt x="20693" y="3811"/>
                      <a:pt x="21035" y="3856"/>
                      <a:pt x="21368" y="3952"/>
                    </a:cubicBezTo>
                    <a:cubicBezTo>
                      <a:pt x="21642" y="4013"/>
                      <a:pt x="21885" y="4195"/>
                      <a:pt x="21885" y="4499"/>
                    </a:cubicBezTo>
                    <a:cubicBezTo>
                      <a:pt x="21855" y="4833"/>
                      <a:pt x="21581" y="4955"/>
                      <a:pt x="21338" y="5046"/>
                    </a:cubicBezTo>
                    <a:cubicBezTo>
                      <a:pt x="21004" y="5107"/>
                      <a:pt x="20700" y="5137"/>
                      <a:pt x="20365" y="5137"/>
                    </a:cubicBezTo>
                    <a:cubicBezTo>
                      <a:pt x="20061" y="5137"/>
                      <a:pt x="19727" y="5107"/>
                      <a:pt x="19423" y="5046"/>
                    </a:cubicBezTo>
                    <a:cubicBezTo>
                      <a:pt x="19149" y="4985"/>
                      <a:pt x="18967" y="4742"/>
                      <a:pt x="18967" y="4438"/>
                    </a:cubicBezTo>
                    <a:cubicBezTo>
                      <a:pt x="18967" y="4195"/>
                      <a:pt x="19149" y="3982"/>
                      <a:pt x="19393" y="3921"/>
                    </a:cubicBezTo>
                    <a:cubicBezTo>
                      <a:pt x="19712" y="3849"/>
                      <a:pt x="20031" y="3811"/>
                      <a:pt x="20347" y="3811"/>
                    </a:cubicBezTo>
                    <a:close/>
                    <a:moveTo>
                      <a:pt x="16077" y="1"/>
                    </a:moveTo>
                    <a:cubicBezTo>
                      <a:pt x="14116" y="1"/>
                      <a:pt x="12160" y="133"/>
                      <a:pt x="10213" y="396"/>
                    </a:cubicBezTo>
                    <a:cubicBezTo>
                      <a:pt x="7812" y="669"/>
                      <a:pt x="5502" y="1490"/>
                      <a:pt x="3496" y="2797"/>
                    </a:cubicBezTo>
                    <a:cubicBezTo>
                      <a:pt x="1490" y="4073"/>
                      <a:pt x="213" y="5836"/>
                      <a:pt x="61" y="8298"/>
                    </a:cubicBezTo>
                    <a:cubicBezTo>
                      <a:pt x="0" y="9575"/>
                      <a:pt x="152" y="9879"/>
                      <a:pt x="1307" y="10426"/>
                    </a:cubicBezTo>
                    <a:cubicBezTo>
                      <a:pt x="5411" y="12432"/>
                      <a:pt x="9848" y="13283"/>
                      <a:pt x="14317" y="13861"/>
                    </a:cubicBezTo>
                    <a:cubicBezTo>
                      <a:pt x="14924" y="13861"/>
                      <a:pt x="15472" y="14195"/>
                      <a:pt x="15776" y="14712"/>
                    </a:cubicBezTo>
                    <a:cubicBezTo>
                      <a:pt x="17052" y="16718"/>
                      <a:pt x="18542" y="18542"/>
                      <a:pt x="20244" y="20183"/>
                    </a:cubicBezTo>
                    <a:cubicBezTo>
                      <a:pt x="21429" y="21369"/>
                      <a:pt x="22888" y="22250"/>
                      <a:pt x="24469" y="22797"/>
                    </a:cubicBezTo>
                    <a:cubicBezTo>
                      <a:pt x="24226" y="22220"/>
                      <a:pt x="23618" y="22007"/>
                      <a:pt x="23162" y="21672"/>
                    </a:cubicBezTo>
                    <a:cubicBezTo>
                      <a:pt x="21581" y="20305"/>
                      <a:pt x="20122" y="18785"/>
                      <a:pt x="18876" y="17113"/>
                    </a:cubicBezTo>
                    <a:cubicBezTo>
                      <a:pt x="18238" y="16232"/>
                      <a:pt x="17599" y="15350"/>
                      <a:pt x="16961" y="14469"/>
                    </a:cubicBezTo>
                    <a:cubicBezTo>
                      <a:pt x="16809" y="14286"/>
                      <a:pt x="16627" y="14104"/>
                      <a:pt x="16718" y="13800"/>
                    </a:cubicBezTo>
                    <a:cubicBezTo>
                      <a:pt x="16763" y="13785"/>
                      <a:pt x="16805" y="13778"/>
                      <a:pt x="16844" y="13778"/>
                    </a:cubicBezTo>
                    <a:cubicBezTo>
                      <a:pt x="17041" y="13778"/>
                      <a:pt x="17163" y="13952"/>
                      <a:pt x="17265" y="14104"/>
                    </a:cubicBezTo>
                    <a:cubicBezTo>
                      <a:pt x="18146" y="15411"/>
                      <a:pt x="19089" y="16657"/>
                      <a:pt x="20122" y="17873"/>
                    </a:cubicBezTo>
                    <a:cubicBezTo>
                      <a:pt x="21581" y="19697"/>
                      <a:pt x="23314" y="21277"/>
                      <a:pt x="25259" y="22584"/>
                    </a:cubicBezTo>
                    <a:cubicBezTo>
                      <a:pt x="25502" y="22736"/>
                      <a:pt x="25776" y="22858"/>
                      <a:pt x="25897" y="23162"/>
                    </a:cubicBezTo>
                    <a:lnTo>
                      <a:pt x="26292" y="23162"/>
                    </a:lnTo>
                    <a:cubicBezTo>
                      <a:pt x="26305" y="23166"/>
                      <a:pt x="26317" y="23168"/>
                      <a:pt x="26329" y="23168"/>
                    </a:cubicBezTo>
                    <a:cubicBezTo>
                      <a:pt x="26406" y="23168"/>
                      <a:pt x="26475" y="23089"/>
                      <a:pt x="26475" y="23010"/>
                    </a:cubicBezTo>
                    <a:cubicBezTo>
                      <a:pt x="23952" y="19727"/>
                      <a:pt x="21095" y="16718"/>
                      <a:pt x="17903" y="14104"/>
                    </a:cubicBezTo>
                    <a:cubicBezTo>
                      <a:pt x="18054" y="13953"/>
                      <a:pt x="18170" y="13896"/>
                      <a:pt x="18265" y="13896"/>
                    </a:cubicBezTo>
                    <a:cubicBezTo>
                      <a:pt x="18323" y="13896"/>
                      <a:pt x="18374" y="13917"/>
                      <a:pt x="18420" y="13952"/>
                    </a:cubicBezTo>
                    <a:cubicBezTo>
                      <a:pt x="19119" y="14469"/>
                      <a:pt x="19818" y="15016"/>
                      <a:pt x="20487" y="15593"/>
                    </a:cubicBezTo>
                    <a:cubicBezTo>
                      <a:pt x="21338" y="16444"/>
                      <a:pt x="22189" y="17295"/>
                      <a:pt x="23040" y="18177"/>
                    </a:cubicBezTo>
                    <a:cubicBezTo>
                      <a:pt x="24165" y="19302"/>
                      <a:pt x="25198" y="20487"/>
                      <a:pt x="26140" y="21733"/>
                    </a:cubicBezTo>
                    <a:cubicBezTo>
                      <a:pt x="26232" y="21885"/>
                      <a:pt x="26384" y="22007"/>
                      <a:pt x="26536" y="22098"/>
                    </a:cubicBezTo>
                    <a:cubicBezTo>
                      <a:pt x="26536" y="21764"/>
                      <a:pt x="26444" y="21429"/>
                      <a:pt x="26323" y="21125"/>
                    </a:cubicBezTo>
                    <a:cubicBezTo>
                      <a:pt x="25320" y="18603"/>
                      <a:pt x="23891" y="16384"/>
                      <a:pt x="21703" y="14712"/>
                    </a:cubicBezTo>
                    <a:cubicBezTo>
                      <a:pt x="21368" y="14469"/>
                      <a:pt x="21064" y="14226"/>
                      <a:pt x="20700" y="13922"/>
                    </a:cubicBezTo>
                    <a:cubicBezTo>
                      <a:pt x="21338" y="13891"/>
                      <a:pt x="21824" y="13861"/>
                      <a:pt x="22280" y="13830"/>
                    </a:cubicBezTo>
                    <a:cubicBezTo>
                      <a:pt x="23821" y="13743"/>
                      <a:pt x="36321" y="12210"/>
                      <a:pt x="40064" y="12210"/>
                    </a:cubicBezTo>
                    <a:cubicBezTo>
                      <a:pt x="40234" y="12210"/>
                      <a:pt x="40386" y="12213"/>
                      <a:pt x="40518" y="12219"/>
                    </a:cubicBezTo>
                    <a:cubicBezTo>
                      <a:pt x="40862" y="12219"/>
                      <a:pt x="41207" y="12206"/>
                      <a:pt x="41551" y="12206"/>
                    </a:cubicBezTo>
                    <a:cubicBezTo>
                      <a:pt x="41723" y="12206"/>
                      <a:pt x="41896" y="12209"/>
                      <a:pt x="42068" y="12219"/>
                    </a:cubicBezTo>
                    <a:cubicBezTo>
                      <a:pt x="42119" y="12231"/>
                      <a:pt x="42170" y="12237"/>
                      <a:pt x="42221" y="12237"/>
                    </a:cubicBezTo>
                    <a:cubicBezTo>
                      <a:pt x="42559" y="12237"/>
                      <a:pt x="42862" y="11982"/>
                      <a:pt x="42888" y="11612"/>
                    </a:cubicBezTo>
                    <a:cubicBezTo>
                      <a:pt x="43132" y="10548"/>
                      <a:pt x="43375" y="9484"/>
                      <a:pt x="42615" y="8542"/>
                    </a:cubicBezTo>
                    <a:cubicBezTo>
                      <a:pt x="40943" y="7721"/>
                      <a:pt x="39363" y="6809"/>
                      <a:pt x="37843" y="5806"/>
                    </a:cubicBezTo>
                    <a:cubicBezTo>
                      <a:pt x="32524" y="2432"/>
                      <a:pt x="26596" y="912"/>
                      <a:pt x="20396" y="213"/>
                    </a:cubicBezTo>
                    <a:cubicBezTo>
                      <a:pt x="18955" y="72"/>
                      <a:pt x="17515" y="1"/>
                      <a:pt x="160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4" name="Google Shape;1864;p84"/>
              <p:cNvSpPr/>
              <p:nvPr/>
            </p:nvSpPr>
            <p:spPr>
              <a:xfrm flipH="1">
                <a:off x="2491500" y="1125403"/>
                <a:ext cx="624326" cy="1282611"/>
              </a:xfrm>
              <a:custGeom>
                <a:rect b="b" l="l" r="r" t="t"/>
                <a:pathLst>
                  <a:path extrusionOk="0" h="17026" w="9485">
                    <a:moveTo>
                      <a:pt x="8268" y="965"/>
                    </a:moveTo>
                    <a:lnTo>
                      <a:pt x="8207" y="1056"/>
                    </a:lnTo>
                    <a:cubicBezTo>
                      <a:pt x="7812" y="2029"/>
                      <a:pt x="7113" y="2728"/>
                      <a:pt x="6536" y="3610"/>
                    </a:cubicBezTo>
                    <a:cubicBezTo>
                      <a:pt x="5928" y="4522"/>
                      <a:pt x="5229" y="5373"/>
                      <a:pt x="4530" y="6224"/>
                    </a:cubicBezTo>
                    <a:cubicBezTo>
                      <a:pt x="4165" y="6710"/>
                      <a:pt x="3648" y="7105"/>
                      <a:pt x="3101" y="7409"/>
                    </a:cubicBezTo>
                    <a:cubicBezTo>
                      <a:pt x="2888" y="7257"/>
                      <a:pt x="2979" y="7105"/>
                      <a:pt x="3040" y="6984"/>
                    </a:cubicBezTo>
                    <a:cubicBezTo>
                      <a:pt x="4226" y="5038"/>
                      <a:pt x="5411" y="3093"/>
                      <a:pt x="7174" y="1604"/>
                    </a:cubicBezTo>
                    <a:cubicBezTo>
                      <a:pt x="7448" y="1300"/>
                      <a:pt x="7812" y="1117"/>
                      <a:pt x="8177" y="1026"/>
                    </a:cubicBezTo>
                    <a:lnTo>
                      <a:pt x="8268" y="965"/>
                    </a:lnTo>
                    <a:close/>
                    <a:moveTo>
                      <a:pt x="8451" y="1877"/>
                    </a:moveTo>
                    <a:lnTo>
                      <a:pt x="8451" y="1877"/>
                    </a:lnTo>
                    <a:cubicBezTo>
                      <a:pt x="8238" y="3306"/>
                      <a:pt x="7691" y="4643"/>
                      <a:pt x="6840" y="5798"/>
                    </a:cubicBezTo>
                    <a:cubicBezTo>
                      <a:pt x="6293" y="6680"/>
                      <a:pt x="5502" y="7348"/>
                      <a:pt x="4560" y="7804"/>
                    </a:cubicBezTo>
                    <a:cubicBezTo>
                      <a:pt x="4287" y="7921"/>
                      <a:pt x="4002" y="7976"/>
                      <a:pt x="3720" y="7976"/>
                    </a:cubicBezTo>
                    <a:cubicBezTo>
                      <a:pt x="3562" y="7976"/>
                      <a:pt x="3406" y="7959"/>
                      <a:pt x="3253" y="7926"/>
                    </a:cubicBezTo>
                    <a:lnTo>
                      <a:pt x="3223" y="7926"/>
                    </a:lnTo>
                    <a:cubicBezTo>
                      <a:pt x="5472" y="6163"/>
                      <a:pt x="6779" y="3853"/>
                      <a:pt x="8451" y="1877"/>
                    </a:cubicBezTo>
                    <a:close/>
                    <a:moveTo>
                      <a:pt x="3618" y="8564"/>
                    </a:moveTo>
                    <a:cubicBezTo>
                      <a:pt x="3709" y="8564"/>
                      <a:pt x="3800" y="8595"/>
                      <a:pt x="3830" y="8686"/>
                    </a:cubicBezTo>
                    <a:cubicBezTo>
                      <a:pt x="5745" y="9294"/>
                      <a:pt x="6475" y="10753"/>
                      <a:pt x="6688" y="12607"/>
                    </a:cubicBezTo>
                    <a:cubicBezTo>
                      <a:pt x="6840" y="13610"/>
                      <a:pt x="6931" y="14643"/>
                      <a:pt x="7022" y="15707"/>
                    </a:cubicBezTo>
                    <a:cubicBezTo>
                      <a:pt x="6657" y="15555"/>
                      <a:pt x="6688" y="15190"/>
                      <a:pt x="6596" y="14947"/>
                    </a:cubicBezTo>
                    <a:cubicBezTo>
                      <a:pt x="6232" y="13853"/>
                      <a:pt x="5837" y="12728"/>
                      <a:pt x="5472" y="11604"/>
                    </a:cubicBezTo>
                    <a:cubicBezTo>
                      <a:pt x="5137" y="10722"/>
                      <a:pt x="4651" y="9902"/>
                      <a:pt x="4043" y="9202"/>
                    </a:cubicBezTo>
                    <a:cubicBezTo>
                      <a:pt x="3891" y="9081"/>
                      <a:pt x="3830" y="8898"/>
                      <a:pt x="3800" y="8716"/>
                    </a:cubicBezTo>
                    <a:lnTo>
                      <a:pt x="3587" y="8625"/>
                    </a:lnTo>
                    <a:cubicBezTo>
                      <a:pt x="3587" y="8625"/>
                      <a:pt x="3618" y="8564"/>
                      <a:pt x="3618" y="8564"/>
                    </a:cubicBezTo>
                    <a:close/>
                    <a:moveTo>
                      <a:pt x="9028" y="0"/>
                    </a:moveTo>
                    <a:cubicBezTo>
                      <a:pt x="8937" y="0"/>
                      <a:pt x="8846" y="38"/>
                      <a:pt x="8785" y="114"/>
                    </a:cubicBezTo>
                    <a:cubicBezTo>
                      <a:pt x="8329" y="631"/>
                      <a:pt x="7630" y="692"/>
                      <a:pt x="7083" y="1087"/>
                    </a:cubicBezTo>
                    <a:cubicBezTo>
                      <a:pt x="6505" y="1725"/>
                      <a:pt x="5776" y="2211"/>
                      <a:pt x="5229" y="2911"/>
                    </a:cubicBezTo>
                    <a:cubicBezTo>
                      <a:pt x="4408" y="3974"/>
                      <a:pt x="3648" y="5129"/>
                      <a:pt x="3010" y="6315"/>
                    </a:cubicBezTo>
                    <a:cubicBezTo>
                      <a:pt x="2901" y="6519"/>
                      <a:pt x="2804" y="6595"/>
                      <a:pt x="2711" y="6595"/>
                    </a:cubicBezTo>
                    <a:cubicBezTo>
                      <a:pt x="2597" y="6595"/>
                      <a:pt x="2489" y="6479"/>
                      <a:pt x="2371" y="6345"/>
                    </a:cubicBezTo>
                    <a:cubicBezTo>
                      <a:pt x="2311" y="6528"/>
                      <a:pt x="2250" y="6740"/>
                      <a:pt x="2068" y="6832"/>
                    </a:cubicBezTo>
                    <a:cubicBezTo>
                      <a:pt x="2797" y="7804"/>
                      <a:pt x="2584" y="8868"/>
                      <a:pt x="2341" y="9902"/>
                    </a:cubicBezTo>
                    <a:cubicBezTo>
                      <a:pt x="2314" y="10287"/>
                      <a:pt x="1986" y="10548"/>
                      <a:pt x="1631" y="10548"/>
                    </a:cubicBezTo>
                    <a:cubicBezTo>
                      <a:pt x="1594" y="10548"/>
                      <a:pt x="1557" y="10545"/>
                      <a:pt x="1520" y="10540"/>
                    </a:cubicBezTo>
                    <a:cubicBezTo>
                      <a:pt x="1348" y="10520"/>
                      <a:pt x="1176" y="10513"/>
                      <a:pt x="1005" y="10513"/>
                    </a:cubicBezTo>
                    <a:cubicBezTo>
                      <a:pt x="663" y="10513"/>
                      <a:pt x="325" y="10540"/>
                      <a:pt x="1" y="10540"/>
                    </a:cubicBezTo>
                    <a:cubicBezTo>
                      <a:pt x="791" y="10631"/>
                      <a:pt x="1612" y="10692"/>
                      <a:pt x="2432" y="10692"/>
                    </a:cubicBezTo>
                    <a:cubicBezTo>
                      <a:pt x="2675" y="10570"/>
                      <a:pt x="2645" y="10175"/>
                      <a:pt x="2979" y="10084"/>
                    </a:cubicBezTo>
                    <a:cubicBezTo>
                      <a:pt x="3435" y="11938"/>
                      <a:pt x="4347" y="13549"/>
                      <a:pt x="5289" y="15190"/>
                    </a:cubicBezTo>
                    <a:cubicBezTo>
                      <a:pt x="5405" y="15363"/>
                      <a:pt x="5465" y="15618"/>
                      <a:pt x="5756" y="15618"/>
                    </a:cubicBezTo>
                    <a:cubicBezTo>
                      <a:pt x="5772" y="15618"/>
                      <a:pt x="5789" y="15617"/>
                      <a:pt x="5806" y="15616"/>
                    </a:cubicBezTo>
                    <a:lnTo>
                      <a:pt x="5806" y="15616"/>
                    </a:lnTo>
                    <a:cubicBezTo>
                      <a:pt x="5806" y="15616"/>
                      <a:pt x="5806" y="15616"/>
                      <a:pt x="5806" y="15616"/>
                    </a:cubicBezTo>
                    <a:cubicBezTo>
                      <a:pt x="5745" y="15251"/>
                      <a:pt x="5593" y="14917"/>
                      <a:pt x="5381" y="14643"/>
                    </a:cubicBezTo>
                    <a:cubicBezTo>
                      <a:pt x="4773" y="13640"/>
                      <a:pt x="4378" y="12576"/>
                      <a:pt x="3861" y="11543"/>
                    </a:cubicBezTo>
                    <a:cubicBezTo>
                      <a:pt x="3496" y="10813"/>
                      <a:pt x="3314" y="10023"/>
                      <a:pt x="3253" y="9202"/>
                    </a:cubicBezTo>
                    <a:lnTo>
                      <a:pt x="3253" y="9202"/>
                    </a:lnTo>
                    <a:cubicBezTo>
                      <a:pt x="3557" y="9233"/>
                      <a:pt x="3800" y="9415"/>
                      <a:pt x="3891" y="9689"/>
                    </a:cubicBezTo>
                    <a:cubicBezTo>
                      <a:pt x="5077" y="11634"/>
                      <a:pt x="5897" y="13762"/>
                      <a:pt x="6353" y="15981"/>
                    </a:cubicBezTo>
                    <a:cubicBezTo>
                      <a:pt x="6445" y="16011"/>
                      <a:pt x="6475" y="16102"/>
                      <a:pt x="6475" y="16193"/>
                    </a:cubicBezTo>
                    <a:cubicBezTo>
                      <a:pt x="6475" y="16193"/>
                      <a:pt x="6445" y="16224"/>
                      <a:pt x="6414" y="16224"/>
                    </a:cubicBezTo>
                    <a:lnTo>
                      <a:pt x="6323" y="16011"/>
                    </a:lnTo>
                    <a:lnTo>
                      <a:pt x="5806" y="15616"/>
                    </a:lnTo>
                    <a:lnTo>
                      <a:pt x="5806" y="15616"/>
                    </a:lnTo>
                    <a:cubicBezTo>
                      <a:pt x="5776" y="15889"/>
                      <a:pt x="5837" y="16163"/>
                      <a:pt x="5958" y="16406"/>
                    </a:cubicBezTo>
                    <a:cubicBezTo>
                      <a:pt x="6080" y="16619"/>
                      <a:pt x="6262" y="16801"/>
                      <a:pt x="6475" y="16893"/>
                    </a:cubicBezTo>
                    <a:cubicBezTo>
                      <a:pt x="6608" y="16981"/>
                      <a:pt x="6732" y="17025"/>
                      <a:pt x="6840" y="17025"/>
                    </a:cubicBezTo>
                    <a:cubicBezTo>
                      <a:pt x="7029" y="17025"/>
                      <a:pt x="7166" y="16890"/>
                      <a:pt x="7204" y="16619"/>
                    </a:cubicBezTo>
                    <a:cubicBezTo>
                      <a:pt x="7296" y="15920"/>
                      <a:pt x="7660" y="15251"/>
                      <a:pt x="7630" y="14522"/>
                    </a:cubicBezTo>
                    <a:cubicBezTo>
                      <a:pt x="7356" y="13914"/>
                      <a:pt x="7387" y="13245"/>
                      <a:pt x="7265" y="12607"/>
                    </a:cubicBezTo>
                    <a:cubicBezTo>
                      <a:pt x="7022" y="11330"/>
                      <a:pt x="6688" y="10145"/>
                      <a:pt x="5685" y="9202"/>
                    </a:cubicBezTo>
                    <a:cubicBezTo>
                      <a:pt x="5320" y="8929"/>
                      <a:pt x="4894" y="8686"/>
                      <a:pt x="4499" y="8443"/>
                    </a:cubicBezTo>
                    <a:cubicBezTo>
                      <a:pt x="4438" y="8351"/>
                      <a:pt x="4469" y="8260"/>
                      <a:pt x="4560" y="8230"/>
                    </a:cubicBezTo>
                    <a:cubicBezTo>
                      <a:pt x="6627" y="7288"/>
                      <a:pt x="7721" y="5494"/>
                      <a:pt x="8542" y="3488"/>
                    </a:cubicBezTo>
                    <a:cubicBezTo>
                      <a:pt x="8603" y="3184"/>
                      <a:pt x="8724" y="2911"/>
                      <a:pt x="8907" y="2667"/>
                    </a:cubicBezTo>
                    <a:cubicBezTo>
                      <a:pt x="9150" y="1968"/>
                      <a:pt x="8907" y="1178"/>
                      <a:pt x="9362" y="509"/>
                    </a:cubicBezTo>
                    <a:cubicBezTo>
                      <a:pt x="9484" y="388"/>
                      <a:pt x="9393" y="236"/>
                      <a:pt x="9271" y="114"/>
                    </a:cubicBezTo>
                    <a:cubicBezTo>
                      <a:pt x="9211" y="38"/>
                      <a:pt x="9119" y="0"/>
                      <a:pt x="90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5" name="Google Shape;1865;p84"/>
              <p:cNvSpPr/>
              <p:nvPr/>
            </p:nvSpPr>
            <p:spPr>
              <a:xfrm flipH="1">
                <a:off x="2525532" y="1326313"/>
                <a:ext cx="296201" cy="895402"/>
              </a:xfrm>
              <a:custGeom>
                <a:rect b="b" l="l" r="r" t="t"/>
                <a:pathLst>
                  <a:path extrusionOk="0" h="11886" w="4500">
                    <a:moveTo>
                      <a:pt x="4469" y="0"/>
                    </a:moveTo>
                    <a:cubicBezTo>
                      <a:pt x="4287" y="244"/>
                      <a:pt x="4165" y="547"/>
                      <a:pt x="4104" y="821"/>
                    </a:cubicBezTo>
                    <a:cubicBezTo>
                      <a:pt x="3284" y="2827"/>
                      <a:pt x="2220" y="4621"/>
                      <a:pt x="122" y="5563"/>
                    </a:cubicBezTo>
                    <a:cubicBezTo>
                      <a:pt x="31" y="5593"/>
                      <a:pt x="1" y="5715"/>
                      <a:pt x="62" y="5806"/>
                    </a:cubicBezTo>
                    <a:cubicBezTo>
                      <a:pt x="457" y="6019"/>
                      <a:pt x="882" y="6262"/>
                      <a:pt x="1247" y="6566"/>
                    </a:cubicBezTo>
                    <a:cubicBezTo>
                      <a:pt x="2250" y="7478"/>
                      <a:pt x="2584" y="8694"/>
                      <a:pt x="2828" y="9940"/>
                    </a:cubicBezTo>
                    <a:cubicBezTo>
                      <a:pt x="2949" y="10578"/>
                      <a:pt x="2919" y="11247"/>
                      <a:pt x="3192" y="11885"/>
                    </a:cubicBezTo>
                    <a:cubicBezTo>
                      <a:pt x="3770" y="9453"/>
                      <a:pt x="3831" y="7204"/>
                      <a:pt x="1429" y="5563"/>
                    </a:cubicBezTo>
                    <a:cubicBezTo>
                      <a:pt x="3375" y="4195"/>
                      <a:pt x="4499" y="2402"/>
                      <a:pt x="44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6" name="Google Shape;1866;p84"/>
              <p:cNvSpPr/>
              <p:nvPr/>
            </p:nvSpPr>
            <p:spPr>
              <a:xfrm flipH="1">
                <a:off x="4026079" y="2043322"/>
                <a:ext cx="580291" cy="686656"/>
              </a:xfrm>
              <a:custGeom>
                <a:rect b="b" l="l" r="r" t="t"/>
                <a:pathLst>
                  <a:path extrusionOk="0" h="9115" w="8816">
                    <a:moveTo>
                      <a:pt x="334" y="1"/>
                    </a:moveTo>
                    <a:cubicBezTo>
                      <a:pt x="241" y="1"/>
                      <a:pt x="133" y="58"/>
                      <a:pt x="1" y="209"/>
                    </a:cubicBezTo>
                    <a:cubicBezTo>
                      <a:pt x="3192" y="2823"/>
                      <a:pt x="6080" y="5832"/>
                      <a:pt x="8603" y="9115"/>
                    </a:cubicBezTo>
                    <a:cubicBezTo>
                      <a:pt x="8816" y="8841"/>
                      <a:pt x="8816" y="8477"/>
                      <a:pt x="8633" y="8203"/>
                    </a:cubicBezTo>
                    <a:cubicBezTo>
                      <a:pt x="8481" y="8112"/>
                      <a:pt x="8329" y="7990"/>
                      <a:pt x="8238" y="7838"/>
                    </a:cubicBezTo>
                    <a:cubicBezTo>
                      <a:pt x="7265" y="6592"/>
                      <a:pt x="6232" y="5407"/>
                      <a:pt x="5138" y="4282"/>
                    </a:cubicBezTo>
                    <a:cubicBezTo>
                      <a:pt x="4287" y="3431"/>
                      <a:pt x="3405" y="2580"/>
                      <a:pt x="2554" y="1698"/>
                    </a:cubicBezTo>
                    <a:cubicBezTo>
                      <a:pt x="1916" y="1121"/>
                      <a:pt x="1217" y="574"/>
                      <a:pt x="487" y="57"/>
                    </a:cubicBezTo>
                    <a:cubicBezTo>
                      <a:pt x="441" y="22"/>
                      <a:pt x="390" y="1"/>
                      <a:pt x="3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7" name="Google Shape;1867;p84"/>
              <p:cNvSpPr/>
              <p:nvPr/>
            </p:nvSpPr>
            <p:spPr>
              <a:xfrm flipH="1">
                <a:off x="4076104" y="2034508"/>
                <a:ext cx="612281" cy="706920"/>
              </a:xfrm>
              <a:custGeom>
                <a:rect b="b" l="l" r="r" t="t"/>
                <a:pathLst>
                  <a:path extrusionOk="0" h="9384" w="9302">
                    <a:moveTo>
                      <a:pt x="218" y="0"/>
                    </a:moveTo>
                    <a:cubicBezTo>
                      <a:pt x="179" y="0"/>
                      <a:pt x="137" y="7"/>
                      <a:pt x="92" y="22"/>
                    </a:cubicBezTo>
                    <a:cubicBezTo>
                      <a:pt x="1" y="296"/>
                      <a:pt x="213" y="508"/>
                      <a:pt x="335" y="691"/>
                    </a:cubicBezTo>
                    <a:cubicBezTo>
                      <a:pt x="973" y="1572"/>
                      <a:pt x="1612" y="2454"/>
                      <a:pt x="2280" y="3335"/>
                    </a:cubicBezTo>
                    <a:cubicBezTo>
                      <a:pt x="3526" y="5007"/>
                      <a:pt x="4955" y="6527"/>
                      <a:pt x="6566" y="7894"/>
                    </a:cubicBezTo>
                    <a:cubicBezTo>
                      <a:pt x="6992" y="8229"/>
                      <a:pt x="7600" y="8442"/>
                      <a:pt x="7843" y="9019"/>
                    </a:cubicBezTo>
                    <a:cubicBezTo>
                      <a:pt x="8299" y="9262"/>
                      <a:pt x="8785" y="9384"/>
                      <a:pt x="9302" y="9384"/>
                    </a:cubicBezTo>
                    <a:cubicBezTo>
                      <a:pt x="9180" y="9080"/>
                      <a:pt x="8876" y="8958"/>
                      <a:pt x="8633" y="8806"/>
                    </a:cubicBezTo>
                    <a:cubicBezTo>
                      <a:pt x="6688" y="7499"/>
                      <a:pt x="4955" y="5919"/>
                      <a:pt x="3496" y="4095"/>
                    </a:cubicBezTo>
                    <a:cubicBezTo>
                      <a:pt x="2463" y="2879"/>
                      <a:pt x="1520" y="1633"/>
                      <a:pt x="639" y="326"/>
                    </a:cubicBezTo>
                    <a:cubicBezTo>
                      <a:pt x="537" y="174"/>
                      <a:pt x="415" y="0"/>
                      <a:pt x="2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8" name="Google Shape;1868;p84"/>
              <p:cNvSpPr/>
              <p:nvPr/>
            </p:nvSpPr>
            <p:spPr>
              <a:xfrm flipH="1">
                <a:off x="2647566" y="1204953"/>
                <a:ext cx="312196" cy="417116"/>
              </a:xfrm>
              <a:custGeom>
                <a:rect b="b" l="l" r="r" t="t"/>
                <a:pathLst>
                  <a:path extrusionOk="0" h="5537" w="4743">
                    <a:moveTo>
                      <a:pt x="4742" y="0"/>
                    </a:moveTo>
                    <a:cubicBezTo>
                      <a:pt x="3405" y="456"/>
                      <a:pt x="2189" y="1277"/>
                      <a:pt x="1277" y="2371"/>
                    </a:cubicBezTo>
                    <a:cubicBezTo>
                      <a:pt x="548" y="3162"/>
                      <a:pt x="122" y="4195"/>
                      <a:pt x="0" y="5259"/>
                    </a:cubicBezTo>
                    <a:cubicBezTo>
                      <a:pt x="137" y="5412"/>
                      <a:pt x="244" y="5537"/>
                      <a:pt x="355" y="5537"/>
                    </a:cubicBezTo>
                    <a:cubicBezTo>
                      <a:pt x="442" y="5537"/>
                      <a:pt x="532" y="5460"/>
                      <a:pt x="639" y="5259"/>
                    </a:cubicBezTo>
                    <a:cubicBezTo>
                      <a:pt x="1307" y="4043"/>
                      <a:pt x="2037" y="2918"/>
                      <a:pt x="2858" y="1824"/>
                    </a:cubicBezTo>
                    <a:cubicBezTo>
                      <a:pt x="3405" y="1155"/>
                      <a:pt x="4165" y="639"/>
                      <a:pt x="47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9" name="Google Shape;1869;p84"/>
              <p:cNvSpPr/>
              <p:nvPr/>
            </p:nvSpPr>
            <p:spPr>
              <a:xfrm flipH="1">
                <a:off x="2721616" y="1887310"/>
                <a:ext cx="232156" cy="474067"/>
              </a:xfrm>
              <a:custGeom>
                <a:rect b="b" l="l" r="r" t="t"/>
                <a:pathLst>
                  <a:path extrusionOk="0" h="6293" w="3527">
                    <a:moveTo>
                      <a:pt x="548" y="0"/>
                    </a:moveTo>
                    <a:cubicBezTo>
                      <a:pt x="213" y="61"/>
                      <a:pt x="244" y="456"/>
                      <a:pt x="1" y="578"/>
                    </a:cubicBezTo>
                    <a:cubicBezTo>
                      <a:pt x="609" y="2797"/>
                      <a:pt x="1824" y="4772"/>
                      <a:pt x="3527" y="6292"/>
                    </a:cubicBezTo>
                    <a:cubicBezTo>
                      <a:pt x="3405" y="6079"/>
                      <a:pt x="3344" y="5775"/>
                      <a:pt x="3375" y="5532"/>
                    </a:cubicBezTo>
                    <a:lnTo>
                      <a:pt x="3375" y="5532"/>
                    </a:lnTo>
                    <a:cubicBezTo>
                      <a:pt x="3357" y="5534"/>
                      <a:pt x="3341" y="5535"/>
                      <a:pt x="3325" y="5535"/>
                    </a:cubicBezTo>
                    <a:cubicBezTo>
                      <a:pt x="3034" y="5535"/>
                      <a:pt x="2973" y="5278"/>
                      <a:pt x="2858" y="5076"/>
                    </a:cubicBezTo>
                    <a:cubicBezTo>
                      <a:pt x="1916" y="3465"/>
                      <a:pt x="1004" y="1824"/>
                      <a:pt x="5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0" name="Google Shape;1870;p84"/>
              <p:cNvSpPr/>
              <p:nvPr/>
            </p:nvSpPr>
            <p:spPr>
              <a:xfrm flipH="1">
                <a:off x="4512243" y="1091579"/>
                <a:ext cx="248151" cy="138084"/>
              </a:xfrm>
              <a:custGeom>
                <a:rect b="b" l="l" r="r" t="t"/>
                <a:pathLst>
                  <a:path extrusionOk="0" h="1833" w="3770">
                    <a:moveTo>
                      <a:pt x="1995" y="1"/>
                    </a:moveTo>
                    <a:cubicBezTo>
                      <a:pt x="1908" y="1"/>
                      <a:pt x="1820" y="6"/>
                      <a:pt x="1733" y="16"/>
                    </a:cubicBezTo>
                    <a:lnTo>
                      <a:pt x="1186" y="16"/>
                    </a:lnTo>
                    <a:cubicBezTo>
                      <a:pt x="578" y="46"/>
                      <a:pt x="31" y="411"/>
                      <a:pt x="31" y="806"/>
                    </a:cubicBezTo>
                    <a:cubicBezTo>
                      <a:pt x="0" y="1201"/>
                      <a:pt x="487" y="1597"/>
                      <a:pt x="1125" y="1657"/>
                    </a:cubicBezTo>
                    <a:cubicBezTo>
                      <a:pt x="1459" y="1688"/>
                      <a:pt x="1794" y="1718"/>
                      <a:pt x="2128" y="1809"/>
                    </a:cubicBezTo>
                    <a:cubicBezTo>
                      <a:pt x="2214" y="1825"/>
                      <a:pt x="2301" y="1833"/>
                      <a:pt x="2386" y="1833"/>
                    </a:cubicBezTo>
                    <a:cubicBezTo>
                      <a:pt x="2631" y="1833"/>
                      <a:pt x="2867" y="1770"/>
                      <a:pt x="3070" y="1657"/>
                    </a:cubicBezTo>
                    <a:cubicBezTo>
                      <a:pt x="3678" y="1475"/>
                      <a:pt x="3769" y="654"/>
                      <a:pt x="3192" y="350"/>
                    </a:cubicBezTo>
                    <a:cubicBezTo>
                      <a:pt x="2838" y="123"/>
                      <a:pt x="2422" y="1"/>
                      <a:pt x="1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1" name="Google Shape;1871;p84"/>
              <p:cNvSpPr/>
              <p:nvPr/>
            </p:nvSpPr>
            <p:spPr>
              <a:xfrm flipH="1">
                <a:off x="4342159" y="1283600"/>
                <a:ext cx="194176" cy="100042"/>
              </a:xfrm>
              <a:custGeom>
                <a:rect b="b" l="l" r="r" t="t"/>
                <a:pathLst>
                  <a:path extrusionOk="0" h="1328" w="2950">
                    <a:moveTo>
                      <a:pt x="1399" y="1"/>
                    </a:moveTo>
                    <a:cubicBezTo>
                      <a:pt x="1080" y="1"/>
                      <a:pt x="761" y="39"/>
                      <a:pt x="457" y="111"/>
                    </a:cubicBezTo>
                    <a:cubicBezTo>
                      <a:pt x="213" y="172"/>
                      <a:pt x="31" y="385"/>
                      <a:pt x="31" y="628"/>
                    </a:cubicBezTo>
                    <a:cubicBezTo>
                      <a:pt x="1" y="932"/>
                      <a:pt x="213" y="1175"/>
                      <a:pt x="487" y="1236"/>
                    </a:cubicBezTo>
                    <a:cubicBezTo>
                      <a:pt x="791" y="1297"/>
                      <a:pt x="1125" y="1327"/>
                      <a:pt x="1429" y="1327"/>
                    </a:cubicBezTo>
                    <a:cubicBezTo>
                      <a:pt x="1764" y="1327"/>
                      <a:pt x="2068" y="1297"/>
                      <a:pt x="2372" y="1236"/>
                    </a:cubicBezTo>
                    <a:cubicBezTo>
                      <a:pt x="2645" y="1114"/>
                      <a:pt x="2919" y="1023"/>
                      <a:pt x="2919" y="689"/>
                    </a:cubicBezTo>
                    <a:cubicBezTo>
                      <a:pt x="2949" y="355"/>
                      <a:pt x="2706" y="203"/>
                      <a:pt x="2432" y="142"/>
                    </a:cubicBezTo>
                    <a:cubicBezTo>
                      <a:pt x="2099" y="46"/>
                      <a:pt x="1748" y="1"/>
                      <a:pt x="13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2" name="Google Shape;1872;p84"/>
              <p:cNvSpPr/>
              <p:nvPr/>
            </p:nvSpPr>
            <p:spPr>
              <a:xfrm flipH="1">
                <a:off x="4240135" y="1124047"/>
                <a:ext cx="174166" cy="94090"/>
              </a:xfrm>
              <a:custGeom>
                <a:rect b="b" l="l" r="r" t="t"/>
                <a:pathLst>
                  <a:path extrusionOk="0" h="1249" w="2646">
                    <a:moveTo>
                      <a:pt x="867" y="0"/>
                    </a:moveTo>
                    <a:cubicBezTo>
                      <a:pt x="711" y="0"/>
                      <a:pt x="553" y="14"/>
                      <a:pt x="396" y="41"/>
                    </a:cubicBezTo>
                    <a:cubicBezTo>
                      <a:pt x="214" y="132"/>
                      <a:pt x="31" y="223"/>
                      <a:pt x="31" y="497"/>
                    </a:cubicBezTo>
                    <a:cubicBezTo>
                      <a:pt x="1" y="710"/>
                      <a:pt x="122" y="922"/>
                      <a:pt x="305" y="1014"/>
                    </a:cubicBezTo>
                    <a:cubicBezTo>
                      <a:pt x="558" y="1175"/>
                      <a:pt x="864" y="1249"/>
                      <a:pt x="1169" y="1249"/>
                    </a:cubicBezTo>
                    <a:cubicBezTo>
                      <a:pt x="1266" y="1249"/>
                      <a:pt x="1364" y="1241"/>
                      <a:pt x="1460" y="1226"/>
                    </a:cubicBezTo>
                    <a:lnTo>
                      <a:pt x="2068" y="1226"/>
                    </a:lnTo>
                    <a:cubicBezTo>
                      <a:pt x="2128" y="1226"/>
                      <a:pt x="2189" y="1226"/>
                      <a:pt x="2220" y="1196"/>
                    </a:cubicBezTo>
                    <a:cubicBezTo>
                      <a:pt x="2554" y="1074"/>
                      <a:pt x="2645" y="679"/>
                      <a:pt x="2372" y="466"/>
                    </a:cubicBezTo>
                    <a:cubicBezTo>
                      <a:pt x="1924" y="160"/>
                      <a:pt x="1404" y="0"/>
                      <a:pt x="8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3" name="Google Shape;1873;p84"/>
              <p:cNvSpPr/>
              <p:nvPr/>
            </p:nvSpPr>
            <p:spPr>
              <a:xfrm flipH="1">
                <a:off x="3980071" y="1177306"/>
                <a:ext cx="105974" cy="82640"/>
              </a:xfrm>
              <a:custGeom>
                <a:rect b="b" l="l" r="r" t="t"/>
                <a:pathLst>
                  <a:path extrusionOk="0" h="1097" w="1610">
                    <a:moveTo>
                      <a:pt x="676" y="0"/>
                    </a:moveTo>
                    <a:cubicBezTo>
                      <a:pt x="355" y="0"/>
                      <a:pt x="0" y="261"/>
                      <a:pt x="29" y="550"/>
                    </a:cubicBezTo>
                    <a:cubicBezTo>
                      <a:pt x="29" y="854"/>
                      <a:pt x="424" y="1097"/>
                      <a:pt x="880" y="1097"/>
                    </a:cubicBezTo>
                    <a:cubicBezTo>
                      <a:pt x="1336" y="1097"/>
                      <a:pt x="1610" y="854"/>
                      <a:pt x="1579" y="580"/>
                    </a:cubicBezTo>
                    <a:cubicBezTo>
                      <a:pt x="1549" y="307"/>
                      <a:pt x="1093" y="3"/>
                      <a:pt x="728" y="3"/>
                    </a:cubicBezTo>
                    <a:cubicBezTo>
                      <a:pt x="711" y="1"/>
                      <a:pt x="694" y="0"/>
                      <a:pt x="6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4" name="Google Shape;1874;p84"/>
              <p:cNvSpPr/>
              <p:nvPr/>
            </p:nvSpPr>
            <p:spPr>
              <a:xfrm flipH="1">
                <a:off x="4098091" y="1259720"/>
                <a:ext cx="112030" cy="71265"/>
              </a:xfrm>
              <a:custGeom>
                <a:rect b="b" l="l" r="r" t="t"/>
                <a:pathLst>
                  <a:path extrusionOk="0" h="946" w="1702">
                    <a:moveTo>
                      <a:pt x="803" y="0"/>
                    </a:moveTo>
                    <a:cubicBezTo>
                      <a:pt x="378" y="0"/>
                      <a:pt x="1" y="231"/>
                      <a:pt x="30" y="489"/>
                    </a:cubicBezTo>
                    <a:cubicBezTo>
                      <a:pt x="121" y="945"/>
                      <a:pt x="485" y="884"/>
                      <a:pt x="820" y="915"/>
                    </a:cubicBezTo>
                    <a:lnTo>
                      <a:pt x="1093" y="915"/>
                    </a:lnTo>
                    <a:cubicBezTo>
                      <a:pt x="1337" y="884"/>
                      <a:pt x="1610" y="884"/>
                      <a:pt x="1641" y="580"/>
                    </a:cubicBezTo>
                    <a:cubicBezTo>
                      <a:pt x="1701" y="276"/>
                      <a:pt x="1458" y="155"/>
                      <a:pt x="1245" y="64"/>
                    </a:cubicBezTo>
                    <a:cubicBezTo>
                      <a:pt x="1124" y="33"/>
                      <a:pt x="1002" y="3"/>
                      <a:pt x="881" y="3"/>
                    </a:cubicBezTo>
                    <a:cubicBezTo>
                      <a:pt x="855" y="1"/>
                      <a:pt x="829" y="0"/>
                      <a:pt x="8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5" name="Google Shape;1875;p84"/>
              <p:cNvSpPr/>
              <p:nvPr/>
            </p:nvSpPr>
            <p:spPr>
              <a:xfrm flipH="1">
                <a:off x="2559561" y="1266801"/>
                <a:ext cx="344186" cy="459453"/>
              </a:xfrm>
              <a:custGeom>
                <a:rect b="b" l="l" r="r" t="t"/>
                <a:pathLst>
                  <a:path extrusionOk="0" h="6099" w="5229">
                    <a:moveTo>
                      <a:pt x="5229" y="0"/>
                    </a:moveTo>
                    <a:lnTo>
                      <a:pt x="5229" y="0"/>
                    </a:lnTo>
                    <a:cubicBezTo>
                      <a:pt x="3557" y="2006"/>
                      <a:pt x="2250" y="4286"/>
                      <a:pt x="1" y="6049"/>
                    </a:cubicBezTo>
                    <a:cubicBezTo>
                      <a:pt x="164" y="6082"/>
                      <a:pt x="328" y="6099"/>
                      <a:pt x="490" y="6099"/>
                    </a:cubicBezTo>
                    <a:cubicBezTo>
                      <a:pt x="780" y="6099"/>
                      <a:pt x="1065" y="6044"/>
                      <a:pt x="1338" y="5927"/>
                    </a:cubicBezTo>
                    <a:cubicBezTo>
                      <a:pt x="2250" y="5471"/>
                      <a:pt x="3040" y="4803"/>
                      <a:pt x="3618" y="3921"/>
                    </a:cubicBezTo>
                    <a:cubicBezTo>
                      <a:pt x="4438" y="2766"/>
                      <a:pt x="5016" y="1429"/>
                      <a:pt x="52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6" name="Google Shape;1876;p84"/>
              <p:cNvSpPr/>
              <p:nvPr/>
            </p:nvSpPr>
            <p:spPr>
              <a:xfrm flipH="1">
                <a:off x="2575556" y="1202693"/>
                <a:ext cx="350176" cy="480923"/>
              </a:xfrm>
              <a:custGeom>
                <a:rect b="b" l="l" r="r" t="t"/>
                <a:pathLst>
                  <a:path extrusionOk="0" h="6384" w="5320">
                    <a:moveTo>
                      <a:pt x="5289" y="0"/>
                    </a:moveTo>
                    <a:cubicBezTo>
                      <a:pt x="4924" y="91"/>
                      <a:pt x="4560" y="304"/>
                      <a:pt x="4286" y="578"/>
                    </a:cubicBezTo>
                    <a:cubicBezTo>
                      <a:pt x="2523" y="2067"/>
                      <a:pt x="1338" y="4012"/>
                      <a:pt x="152" y="5958"/>
                    </a:cubicBezTo>
                    <a:cubicBezTo>
                      <a:pt x="91" y="6079"/>
                      <a:pt x="0" y="6231"/>
                      <a:pt x="213" y="6383"/>
                    </a:cubicBezTo>
                    <a:cubicBezTo>
                      <a:pt x="760" y="6110"/>
                      <a:pt x="1277" y="5684"/>
                      <a:pt x="1642" y="5198"/>
                    </a:cubicBezTo>
                    <a:cubicBezTo>
                      <a:pt x="2341" y="4347"/>
                      <a:pt x="3070" y="3465"/>
                      <a:pt x="3648" y="2614"/>
                    </a:cubicBezTo>
                    <a:cubicBezTo>
                      <a:pt x="4195" y="1763"/>
                      <a:pt x="4955" y="1003"/>
                      <a:pt x="5319" y="30"/>
                    </a:cubicBezTo>
                    <a:lnTo>
                      <a:pt x="5289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7" name="Google Shape;1877;p84"/>
              <p:cNvSpPr/>
              <p:nvPr/>
            </p:nvSpPr>
            <p:spPr>
              <a:xfrm flipH="1">
                <a:off x="2651581" y="1779660"/>
                <a:ext cx="212146" cy="529060"/>
              </a:xfrm>
              <a:custGeom>
                <a:rect b="b" l="l" r="r" t="t"/>
                <a:pathLst>
                  <a:path extrusionOk="0" h="7023" w="3223">
                    <a:moveTo>
                      <a:pt x="0" y="1"/>
                    </a:moveTo>
                    <a:cubicBezTo>
                      <a:pt x="0" y="183"/>
                      <a:pt x="92" y="365"/>
                      <a:pt x="213" y="487"/>
                    </a:cubicBezTo>
                    <a:cubicBezTo>
                      <a:pt x="852" y="1217"/>
                      <a:pt x="1307" y="2007"/>
                      <a:pt x="1642" y="2919"/>
                    </a:cubicBezTo>
                    <a:cubicBezTo>
                      <a:pt x="2037" y="4013"/>
                      <a:pt x="2371" y="5138"/>
                      <a:pt x="2797" y="6262"/>
                    </a:cubicBezTo>
                    <a:cubicBezTo>
                      <a:pt x="2888" y="6505"/>
                      <a:pt x="2858" y="6870"/>
                      <a:pt x="3222" y="7022"/>
                    </a:cubicBezTo>
                    <a:cubicBezTo>
                      <a:pt x="3101" y="5928"/>
                      <a:pt x="3010" y="4925"/>
                      <a:pt x="2888" y="3891"/>
                    </a:cubicBezTo>
                    <a:cubicBezTo>
                      <a:pt x="2645" y="2068"/>
                      <a:pt x="1885" y="609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8" name="Google Shape;1878;p84"/>
              <p:cNvSpPr/>
              <p:nvPr/>
            </p:nvSpPr>
            <p:spPr>
              <a:xfrm flipH="1">
                <a:off x="2695617" y="1818607"/>
                <a:ext cx="204116" cy="513014"/>
              </a:xfrm>
              <a:custGeom>
                <a:rect b="b" l="l" r="r" t="t"/>
                <a:pathLst>
                  <a:path extrusionOk="0" h="6810" w="3101">
                    <a:moveTo>
                      <a:pt x="0" y="0"/>
                    </a:moveTo>
                    <a:cubicBezTo>
                      <a:pt x="61" y="821"/>
                      <a:pt x="244" y="1611"/>
                      <a:pt x="608" y="2371"/>
                    </a:cubicBezTo>
                    <a:cubicBezTo>
                      <a:pt x="1125" y="3374"/>
                      <a:pt x="1520" y="4469"/>
                      <a:pt x="2128" y="5441"/>
                    </a:cubicBezTo>
                    <a:cubicBezTo>
                      <a:pt x="2341" y="5715"/>
                      <a:pt x="2493" y="6080"/>
                      <a:pt x="2554" y="6444"/>
                    </a:cubicBezTo>
                    <a:lnTo>
                      <a:pt x="2554" y="6414"/>
                    </a:lnTo>
                    <a:lnTo>
                      <a:pt x="3101" y="6809"/>
                    </a:lnTo>
                    <a:lnTo>
                      <a:pt x="3101" y="6779"/>
                    </a:lnTo>
                    <a:cubicBezTo>
                      <a:pt x="2645" y="4560"/>
                      <a:pt x="1824" y="2432"/>
                      <a:pt x="639" y="517"/>
                    </a:cubicBezTo>
                    <a:cubicBezTo>
                      <a:pt x="547" y="244"/>
                      <a:pt x="304" y="61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9" name="Google Shape;1879;p84"/>
              <p:cNvSpPr/>
              <p:nvPr/>
            </p:nvSpPr>
            <p:spPr>
              <a:xfrm flipH="1">
                <a:off x="2687587" y="2329207"/>
                <a:ext cx="10071" cy="20716"/>
              </a:xfrm>
              <a:custGeom>
                <a:rect b="b" l="l" r="r" t="t"/>
                <a:pathLst>
                  <a:path extrusionOk="0" h="275" w="153">
                    <a:moveTo>
                      <a:pt x="31" y="1"/>
                    </a:moveTo>
                    <a:lnTo>
                      <a:pt x="0" y="31"/>
                    </a:lnTo>
                    <a:lnTo>
                      <a:pt x="92" y="274"/>
                    </a:lnTo>
                    <a:cubicBezTo>
                      <a:pt x="122" y="244"/>
                      <a:pt x="152" y="244"/>
                      <a:pt x="152" y="213"/>
                    </a:cubicBezTo>
                    <a:cubicBezTo>
                      <a:pt x="152" y="122"/>
                      <a:pt x="122" y="31"/>
                      <a:pt x="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0" name="Google Shape;1880;p84"/>
              <p:cNvSpPr/>
              <p:nvPr/>
            </p:nvSpPr>
            <p:spPr>
              <a:xfrm flipH="1">
                <a:off x="2863661" y="1770545"/>
                <a:ext cx="16061" cy="11526"/>
              </a:xfrm>
              <a:custGeom>
                <a:rect b="b" l="l" r="r" t="t"/>
                <a:pathLst>
                  <a:path extrusionOk="0" h="153" w="244">
                    <a:moveTo>
                      <a:pt x="31" y="0"/>
                    </a:moveTo>
                    <a:cubicBezTo>
                      <a:pt x="31" y="0"/>
                      <a:pt x="0" y="61"/>
                      <a:pt x="0" y="61"/>
                    </a:cubicBezTo>
                    <a:lnTo>
                      <a:pt x="213" y="152"/>
                    </a:lnTo>
                    <a:lnTo>
                      <a:pt x="243" y="122"/>
                    </a:lnTo>
                    <a:cubicBezTo>
                      <a:pt x="213" y="31"/>
                      <a:pt x="122" y="0"/>
                      <a:pt x="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1" name="Google Shape;1881;p84"/>
              <p:cNvSpPr/>
              <p:nvPr/>
            </p:nvSpPr>
            <p:spPr>
              <a:xfrm flipH="1">
                <a:off x="2571543" y="1198098"/>
                <a:ext cx="6056" cy="6931"/>
              </a:xfrm>
              <a:custGeom>
                <a:rect b="b" l="l" r="r" t="t"/>
                <a:pathLst>
                  <a:path extrusionOk="0" h="92" w="92">
                    <a:moveTo>
                      <a:pt x="91" y="0"/>
                    </a:moveTo>
                    <a:lnTo>
                      <a:pt x="0" y="61"/>
                    </a:lnTo>
                    <a:lnTo>
                      <a:pt x="30" y="91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2" name="Google Shape;1882;p84"/>
              <p:cNvSpPr/>
              <p:nvPr/>
            </p:nvSpPr>
            <p:spPr>
              <a:xfrm flipH="1">
                <a:off x="5634644" y="1204953"/>
                <a:ext cx="194111" cy="314965"/>
              </a:xfrm>
              <a:custGeom>
                <a:rect b="b" l="l" r="r" t="t"/>
                <a:pathLst>
                  <a:path extrusionOk="0" h="4181" w="2949">
                    <a:moveTo>
                      <a:pt x="152" y="0"/>
                    </a:moveTo>
                    <a:lnTo>
                      <a:pt x="152" y="2432"/>
                    </a:lnTo>
                    <a:cubicBezTo>
                      <a:pt x="182" y="2766"/>
                      <a:pt x="122" y="3101"/>
                      <a:pt x="0" y="3405"/>
                    </a:cubicBezTo>
                    <a:cubicBezTo>
                      <a:pt x="152" y="3587"/>
                      <a:pt x="334" y="3739"/>
                      <a:pt x="486" y="3921"/>
                    </a:cubicBezTo>
                    <a:cubicBezTo>
                      <a:pt x="630" y="4097"/>
                      <a:pt x="774" y="4180"/>
                      <a:pt x="930" y="4180"/>
                    </a:cubicBezTo>
                    <a:cubicBezTo>
                      <a:pt x="1072" y="4180"/>
                      <a:pt x="1225" y="4112"/>
                      <a:pt x="1398" y="3982"/>
                    </a:cubicBezTo>
                    <a:cubicBezTo>
                      <a:pt x="2158" y="3496"/>
                      <a:pt x="2644" y="2736"/>
                      <a:pt x="2796" y="1855"/>
                    </a:cubicBezTo>
                    <a:cubicBezTo>
                      <a:pt x="2888" y="1155"/>
                      <a:pt x="2948" y="1125"/>
                      <a:pt x="2249" y="821"/>
                    </a:cubicBezTo>
                    <a:cubicBezTo>
                      <a:pt x="1581" y="517"/>
                      <a:pt x="851" y="274"/>
                      <a:pt x="1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3" name="Google Shape;1883;p84"/>
              <p:cNvSpPr/>
              <p:nvPr/>
            </p:nvSpPr>
            <p:spPr>
              <a:xfrm flipH="1">
                <a:off x="5816708" y="1163747"/>
                <a:ext cx="76091" cy="300049"/>
              </a:xfrm>
              <a:custGeom>
                <a:rect b="b" l="l" r="r" t="t"/>
                <a:pathLst>
                  <a:path extrusionOk="0" h="3983" w="1156">
                    <a:moveTo>
                      <a:pt x="31" y="0"/>
                    </a:moveTo>
                    <a:lnTo>
                      <a:pt x="0" y="3131"/>
                    </a:lnTo>
                    <a:lnTo>
                      <a:pt x="973" y="3982"/>
                    </a:lnTo>
                    <a:cubicBezTo>
                      <a:pt x="1095" y="3678"/>
                      <a:pt x="1155" y="3313"/>
                      <a:pt x="1125" y="2979"/>
                    </a:cubicBezTo>
                    <a:lnTo>
                      <a:pt x="1125" y="547"/>
                    </a:lnTo>
                    <a:cubicBezTo>
                      <a:pt x="821" y="304"/>
                      <a:pt x="426" y="91"/>
                      <a:pt x="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4" name="Google Shape;1884;p84"/>
              <p:cNvSpPr/>
              <p:nvPr/>
            </p:nvSpPr>
            <p:spPr>
              <a:xfrm flipH="1">
                <a:off x="5890758" y="1122540"/>
                <a:ext cx="82081" cy="277148"/>
              </a:xfrm>
              <a:custGeom>
                <a:rect b="b" l="l" r="r" t="t"/>
                <a:pathLst>
                  <a:path extrusionOk="0" h="3679" w="1247">
                    <a:moveTo>
                      <a:pt x="153" y="0"/>
                    </a:moveTo>
                    <a:lnTo>
                      <a:pt x="153" y="1854"/>
                    </a:lnTo>
                    <a:cubicBezTo>
                      <a:pt x="153" y="2097"/>
                      <a:pt x="213" y="2341"/>
                      <a:pt x="1" y="2523"/>
                    </a:cubicBezTo>
                    <a:cubicBezTo>
                      <a:pt x="365" y="2949"/>
                      <a:pt x="760" y="3344"/>
                      <a:pt x="1247" y="3678"/>
                    </a:cubicBezTo>
                    <a:lnTo>
                      <a:pt x="1247" y="547"/>
                    </a:lnTo>
                    <a:cubicBezTo>
                      <a:pt x="943" y="274"/>
                      <a:pt x="578" y="91"/>
                      <a:pt x="1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5" name="Google Shape;1885;p84"/>
              <p:cNvSpPr/>
              <p:nvPr/>
            </p:nvSpPr>
            <p:spPr>
              <a:xfrm flipH="1">
                <a:off x="5958753" y="1081334"/>
                <a:ext cx="86096" cy="231271"/>
              </a:xfrm>
              <a:custGeom>
                <a:rect b="b" l="l" r="r" t="t"/>
                <a:pathLst>
                  <a:path extrusionOk="0" h="3070" w="1308">
                    <a:moveTo>
                      <a:pt x="335" y="0"/>
                    </a:moveTo>
                    <a:cubicBezTo>
                      <a:pt x="61" y="30"/>
                      <a:pt x="0" y="213"/>
                      <a:pt x="0" y="456"/>
                    </a:cubicBezTo>
                    <a:lnTo>
                      <a:pt x="0" y="1976"/>
                    </a:lnTo>
                    <a:cubicBezTo>
                      <a:pt x="335" y="2371"/>
                      <a:pt x="699" y="2766"/>
                      <a:pt x="1095" y="3070"/>
                    </a:cubicBezTo>
                    <a:cubicBezTo>
                      <a:pt x="1307" y="2888"/>
                      <a:pt x="1277" y="2644"/>
                      <a:pt x="1277" y="2401"/>
                    </a:cubicBezTo>
                    <a:lnTo>
                      <a:pt x="1277" y="547"/>
                    </a:lnTo>
                    <a:cubicBezTo>
                      <a:pt x="1003" y="274"/>
                      <a:pt x="669" y="91"/>
                      <a:pt x="3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6" name="Google Shape;1886;p84"/>
              <p:cNvSpPr/>
              <p:nvPr/>
            </p:nvSpPr>
            <p:spPr>
              <a:xfrm flipH="1">
                <a:off x="6088817" y="1012631"/>
                <a:ext cx="104065" cy="151192"/>
              </a:xfrm>
              <a:custGeom>
                <a:rect b="b" l="l" r="r" t="t"/>
                <a:pathLst>
                  <a:path extrusionOk="0" h="2007" w="1581">
                    <a:moveTo>
                      <a:pt x="213" y="0"/>
                    </a:moveTo>
                    <a:cubicBezTo>
                      <a:pt x="0" y="213"/>
                      <a:pt x="122" y="487"/>
                      <a:pt x="61" y="699"/>
                    </a:cubicBezTo>
                    <a:lnTo>
                      <a:pt x="1337" y="2006"/>
                    </a:lnTo>
                    <a:cubicBezTo>
                      <a:pt x="1520" y="1824"/>
                      <a:pt x="1581" y="1581"/>
                      <a:pt x="1459" y="1338"/>
                    </a:cubicBezTo>
                    <a:cubicBezTo>
                      <a:pt x="1368" y="1034"/>
                      <a:pt x="1337" y="699"/>
                      <a:pt x="1368" y="365"/>
                    </a:cubicBezTo>
                    <a:cubicBezTo>
                      <a:pt x="1003" y="183"/>
                      <a:pt x="608" y="31"/>
                      <a:pt x="2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7" name="Google Shape;1887;p84"/>
              <p:cNvSpPr/>
              <p:nvPr/>
            </p:nvSpPr>
            <p:spPr>
              <a:xfrm flipH="1">
                <a:off x="6022798" y="1040052"/>
                <a:ext cx="82081" cy="190139"/>
              </a:xfrm>
              <a:custGeom>
                <a:rect b="b" l="l" r="r" t="t"/>
                <a:pathLst>
                  <a:path extrusionOk="0" h="2524" w="1247">
                    <a:moveTo>
                      <a:pt x="0" y="1"/>
                    </a:moveTo>
                    <a:cubicBezTo>
                      <a:pt x="0" y="335"/>
                      <a:pt x="31" y="670"/>
                      <a:pt x="122" y="974"/>
                    </a:cubicBezTo>
                    <a:cubicBezTo>
                      <a:pt x="244" y="1186"/>
                      <a:pt x="183" y="1460"/>
                      <a:pt x="0" y="1642"/>
                    </a:cubicBezTo>
                    <a:cubicBezTo>
                      <a:pt x="244" y="1977"/>
                      <a:pt x="578" y="2281"/>
                      <a:pt x="912" y="2524"/>
                    </a:cubicBezTo>
                    <a:lnTo>
                      <a:pt x="912" y="1004"/>
                    </a:lnTo>
                    <a:cubicBezTo>
                      <a:pt x="912" y="761"/>
                      <a:pt x="973" y="578"/>
                      <a:pt x="1247" y="548"/>
                    </a:cubicBezTo>
                    <a:cubicBezTo>
                      <a:pt x="882" y="244"/>
                      <a:pt x="456" y="3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8" name="Google Shape;1888;p84"/>
              <p:cNvSpPr/>
              <p:nvPr/>
            </p:nvSpPr>
            <p:spPr>
              <a:xfrm flipH="1">
                <a:off x="6178862" y="994325"/>
                <a:ext cx="76091" cy="71039"/>
              </a:xfrm>
              <a:custGeom>
                <a:rect b="b" l="l" r="r" t="t"/>
                <a:pathLst>
                  <a:path extrusionOk="0" h="943" w="1156">
                    <a:moveTo>
                      <a:pt x="1" y="0"/>
                    </a:moveTo>
                    <a:cubicBezTo>
                      <a:pt x="305" y="365"/>
                      <a:pt x="639" y="669"/>
                      <a:pt x="1004" y="942"/>
                    </a:cubicBezTo>
                    <a:cubicBezTo>
                      <a:pt x="1034" y="730"/>
                      <a:pt x="943" y="456"/>
                      <a:pt x="1156" y="243"/>
                    </a:cubicBezTo>
                    <a:cubicBezTo>
                      <a:pt x="852" y="30"/>
                      <a:pt x="517" y="30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9" name="Google Shape;1889;p84"/>
              <p:cNvSpPr/>
              <p:nvPr/>
            </p:nvSpPr>
            <p:spPr>
              <a:xfrm flipH="1">
                <a:off x="5016442" y="1891905"/>
                <a:ext cx="58055" cy="66443"/>
              </a:xfrm>
              <a:custGeom>
                <a:rect b="b" l="l" r="r" t="t"/>
                <a:pathLst>
                  <a:path extrusionOk="0" h="882" w="882">
                    <a:moveTo>
                      <a:pt x="426" y="0"/>
                    </a:moveTo>
                    <a:cubicBezTo>
                      <a:pt x="183" y="0"/>
                      <a:pt x="0" y="213"/>
                      <a:pt x="0" y="456"/>
                    </a:cubicBezTo>
                    <a:cubicBezTo>
                      <a:pt x="0" y="699"/>
                      <a:pt x="183" y="882"/>
                      <a:pt x="426" y="882"/>
                    </a:cubicBezTo>
                    <a:cubicBezTo>
                      <a:pt x="669" y="882"/>
                      <a:pt x="882" y="699"/>
                      <a:pt x="882" y="456"/>
                    </a:cubicBezTo>
                    <a:cubicBezTo>
                      <a:pt x="882" y="213"/>
                      <a:pt x="669" y="0"/>
                      <a:pt x="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90" name="Google Shape;1890;p84"/>
            <p:cNvGrpSpPr/>
            <p:nvPr/>
          </p:nvGrpSpPr>
          <p:grpSpPr>
            <a:xfrm>
              <a:off x="2491500" y="994325"/>
              <a:ext cx="3763453" cy="1747563"/>
              <a:chOff x="2491500" y="994325"/>
              <a:chExt cx="3763453" cy="1747563"/>
            </a:xfrm>
          </p:grpSpPr>
          <p:sp>
            <p:nvSpPr>
              <p:cNvPr id="1891" name="Google Shape;1891;p84"/>
              <p:cNvSpPr/>
              <p:nvPr/>
            </p:nvSpPr>
            <p:spPr>
              <a:xfrm flipH="1">
                <a:off x="3243773" y="1493550"/>
                <a:ext cx="2536997" cy="823460"/>
              </a:xfrm>
              <a:custGeom>
                <a:rect b="b" l="l" r="r" t="t"/>
                <a:pathLst>
                  <a:path extrusionOk="0" h="10931" w="38543">
                    <a:moveTo>
                      <a:pt x="14512" y="1"/>
                    </a:moveTo>
                    <a:cubicBezTo>
                      <a:pt x="11470" y="1"/>
                      <a:pt x="8431" y="253"/>
                      <a:pt x="5411" y="729"/>
                    </a:cubicBezTo>
                    <a:cubicBezTo>
                      <a:pt x="3982" y="942"/>
                      <a:pt x="2554" y="1367"/>
                      <a:pt x="1247" y="2005"/>
                    </a:cubicBezTo>
                    <a:cubicBezTo>
                      <a:pt x="396" y="2401"/>
                      <a:pt x="1" y="3343"/>
                      <a:pt x="274" y="4224"/>
                    </a:cubicBezTo>
                    <a:cubicBezTo>
                      <a:pt x="700" y="5835"/>
                      <a:pt x="1642" y="7294"/>
                      <a:pt x="2949" y="8358"/>
                    </a:cubicBezTo>
                    <a:cubicBezTo>
                      <a:pt x="5168" y="10060"/>
                      <a:pt x="7721" y="10790"/>
                      <a:pt x="10487" y="10911"/>
                    </a:cubicBezTo>
                    <a:cubicBezTo>
                      <a:pt x="10893" y="10924"/>
                      <a:pt x="11300" y="10930"/>
                      <a:pt x="11706" y="10930"/>
                    </a:cubicBezTo>
                    <a:cubicBezTo>
                      <a:pt x="15158" y="10930"/>
                      <a:pt x="18598" y="10468"/>
                      <a:pt x="21916" y="9543"/>
                    </a:cubicBezTo>
                    <a:cubicBezTo>
                      <a:pt x="25320" y="8632"/>
                      <a:pt x="28724" y="7720"/>
                      <a:pt x="32159" y="6960"/>
                    </a:cubicBezTo>
                    <a:cubicBezTo>
                      <a:pt x="33801" y="6595"/>
                      <a:pt x="35412" y="6170"/>
                      <a:pt x="37022" y="5744"/>
                    </a:cubicBezTo>
                    <a:cubicBezTo>
                      <a:pt x="37539" y="5622"/>
                      <a:pt x="38147" y="5501"/>
                      <a:pt x="38542" y="4802"/>
                    </a:cubicBezTo>
                    <a:cubicBezTo>
                      <a:pt x="37752" y="4650"/>
                      <a:pt x="37326" y="4072"/>
                      <a:pt x="36719" y="3859"/>
                    </a:cubicBezTo>
                    <a:cubicBezTo>
                      <a:pt x="33345" y="2887"/>
                      <a:pt x="30031" y="1762"/>
                      <a:pt x="26536" y="1154"/>
                    </a:cubicBezTo>
                    <a:cubicBezTo>
                      <a:pt x="23405" y="546"/>
                      <a:pt x="20214" y="182"/>
                      <a:pt x="17053" y="60"/>
                    </a:cubicBezTo>
                    <a:cubicBezTo>
                      <a:pt x="16206" y="20"/>
                      <a:pt x="15359" y="1"/>
                      <a:pt x="145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2" name="Google Shape;1892;p84"/>
              <p:cNvSpPr/>
              <p:nvPr/>
            </p:nvSpPr>
            <p:spPr>
              <a:xfrm flipH="1">
                <a:off x="2927693" y="996585"/>
                <a:ext cx="2855051" cy="1745303"/>
              </a:xfrm>
              <a:custGeom>
                <a:rect b="b" l="l" r="r" t="t"/>
                <a:pathLst>
                  <a:path extrusionOk="0" h="23168" w="43375">
                    <a:moveTo>
                      <a:pt x="21687" y="1692"/>
                    </a:moveTo>
                    <a:cubicBezTo>
                      <a:pt x="22224" y="1692"/>
                      <a:pt x="22745" y="1852"/>
                      <a:pt x="23192" y="2158"/>
                    </a:cubicBezTo>
                    <a:cubicBezTo>
                      <a:pt x="23435" y="2371"/>
                      <a:pt x="23374" y="2766"/>
                      <a:pt x="23040" y="2888"/>
                    </a:cubicBezTo>
                    <a:cubicBezTo>
                      <a:pt x="22979" y="2918"/>
                      <a:pt x="22918" y="2918"/>
                      <a:pt x="22858" y="2918"/>
                    </a:cubicBezTo>
                    <a:lnTo>
                      <a:pt x="22250" y="2918"/>
                    </a:lnTo>
                    <a:cubicBezTo>
                      <a:pt x="22154" y="2933"/>
                      <a:pt x="22058" y="2941"/>
                      <a:pt x="21963" y="2941"/>
                    </a:cubicBezTo>
                    <a:cubicBezTo>
                      <a:pt x="21666" y="2941"/>
                      <a:pt x="21378" y="2867"/>
                      <a:pt x="21125" y="2706"/>
                    </a:cubicBezTo>
                    <a:cubicBezTo>
                      <a:pt x="20943" y="2614"/>
                      <a:pt x="20821" y="2402"/>
                      <a:pt x="20852" y="2189"/>
                    </a:cubicBezTo>
                    <a:cubicBezTo>
                      <a:pt x="20852" y="1915"/>
                      <a:pt x="21004" y="1824"/>
                      <a:pt x="21216" y="1733"/>
                    </a:cubicBezTo>
                    <a:cubicBezTo>
                      <a:pt x="21374" y="1706"/>
                      <a:pt x="21531" y="1692"/>
                      <a:pt x="21687" y="1692"/>
                    </a:cubicBezTo>
                    <a:close/>
                    <a:moveTo>
                      <a:pt x="17527" y="1262"/>
                    </a:moveTo>
                    <a:cubicBezTo>
                      <a:pt x="17954" y="1262"/>
                      <a:pt x="18370" y="1384"/>
                      <a:pt x="18724" y="1611"/>
                    </a:cubicBezTo>
                    <a:cubicBezTo>
                      <a:pt x="19301" y="1915"/>
                      <a:pt x="19210" y="2736"/>
                      <a:pt x="18602" y="2888"/>
                    </a:cubicBezTo>
                    <a:cubicBezTo>
                      <a:pt x="18397" y="3025"/>
                      <a:pt x="18158" y="3093"/>
                      <a:pt x="17910" y="3093"/>
                    </a:cubicBezTo>
                    <a:cubicBezTo>
                      <a:pt x="17827" y="3093"/>
                      <a:pt x="17744" y="3086"/>
                      <a:pt x="17660" y="3070"/>
                    </a:cubicBezTo>
                    <a:cubicBezTo>
                      <a:pt x="17326" y="2979"/>
                      <a:pt x="16991" y="2918"/>
                      <a:pt x="16657" y="2918"/>
                    </a:cubicBezTo>
                    <a:cubicBezTo>
                      <a:pt x="16019" y="2858"/>
                      <a:pt x="15532" y="2462"/>
                      <a:pt x="15563" y="2067"/>
                    </a:cubicBezTo>
                    <a:cubicBezTo>
                      <a:pt x="15593" y="1672"/>
                      <a:pt x="16110" y="1307"/>
                      <a:pt x="16718" y="1277"/>
                    </a:cubicBezTo>
                    <a:lnTo>
                      <a:pt x="17265" y="1277"/>
                    </a:lnTo>
                    <a:cubicBezTo>
                      <a:pt x="17352" y="1267"/>
                      <a:pt x="17440" y="1262"/>
                      <a:pt x="17527" y="1262"/>
                    </a:cubicBezTo>
                    <a:close/>
                    <a:moveTo>
                      <a:pt x="26454" y="2400"/>
                    </a:moveTo>
                    <a:cubicBezTo>
                      <a:pt x="26471" y="2400"/>
                      <a:pt x="26488" y="2400"/>
                      <a:pt x="26505" y="2402"/>
                    </a:cubicBezTo>
                    <a:cubicBezTo>
                      <a:pt x="26900" y="2402"/>
                      <a:pt x="27326" y="2675"/>
                      <a:pt x="27356" y="2979"/>
                    </a:cubicBezTo>
                    <a:cubicBezTo>
                      <a:pt x="27417" y="3283"/>
                      <a:pt x="27113" y="3466"/>
                      <a:pt x="26657" y="3466"/>
                    </a:cubicBezTo>
                    <a:lnTo>
                      <a:pt x="26657" y="3496"/>
                    </a:lnTo>
                    <a:cubicBezTo>
                      <a:pt x="26201" y="3496"/>
                      <a:pt x="25806" y="3222"/>
                      <a:pt x="25806" y="2949"/>
                    </a:cubicBezTo>
                    <a:cubicBezTo>
                      <a:pt x="25806" y="2688"/>
                      <a:pt x="26110" y="2400"/>
                      <a:pt x="26454" y="2400"/>
                    </a:cubicBezTo>
                    <a:close/>
                    <a:moveTo>
                      <a:pt x="24695" y="3493"/>
                    </a:moveTo>
                    <a:cubicBezTo>
                      <a:pt x="24721" y="3493"/>
                      <a:pt x="24747" y="3494"/>
                      <a:pt x="24773" y="3496"/>
                    </a:cubicBezTo>
                    <a:cubicBezTo>
                      <a:pt x="24894" y="3496"/>
                      <a:pt x="25016" y="3526"/>
                      <a:pt x="25137" y="3557"/>
                    </a:cubicBezTo>
                    <a:cubicBezTo>
                      <a:pt x="25350" y="3648"/>
                      <a:pt x="25593" y="3739"/>
                      <a:pt x="25533" y="4073"/>
                    </a:cubicBezTo>
                    <a:cubicBezTo>
                      <a:pt x="25502" y="4408"/>
                      <a:pt x="25229" y="4408"/>
                      <a:pt x="24985" y="4408"/>
                    </a:cubicBezTo>
                    <a:lnTo>
                      <a:pt x="24712" y="4408"/>
                    </a:lnTo>
                    <a:cubicBezTo>
                      <a:pt x="24377" y="4377"/>
                      <a:pt x="24013" y="4438"/>
                      <a:pt x="23922" y="3982"/>
                    </a:cubicBezTo>
                    <a:cubicBezTo>
                      <a:pt x="23893" y="3724"/>
                      <a:pt x="24270" y="3493"/>
                      <a:pt x="24695" y="3493"/>
                    </a:cubicBezTo>
                    <a:close/>
                    <a:moveTo>
                      <a:pt x="20347" y="3811"/>
                    </a:moveTo>
                    <a:cubicBezTo>
                      <a:pt x="20693" y="3811"/>
                      <a:pt x="21035" y="3856"/>
                      <a:pt x="21368" y="3952"/>
                    </a:cubicBezTo>
                    <a:cubicBezTo>
                      <a:pt x="21642" y="4013"/>
                      <a:pt x="21885" y="4195"/>
                      <a:pt x="21885" y="4499"/>
                    </a:cubicBezTo>
                    <a:cubicBezTo>
                      <a:pt x="21855" y="4833"/>
                      <a:pt x="21581" y="4955"/>
                      <a:pt x="21338" y="5046"/>
                    </a:cubicBezTo>
                    <a:cubicBezTo>
                      <a:pt x="21004" y="5107"/>
                      <a:pt x="20700" y="5137"/>
                      <a:pt x="20365" y="5137"/>
                    </a:cubicBezTo>
                    <a:cubicBezTo>
                      <a:pt x="20061" y="5137"/>
                      <a:pt x="19727" y="5107"/>
                      <a:pt x="19423" y="5046"/>
                    </a:cubicBezTo>
                    <a:cubicBezTo>
                      <a:pt x="19149" y="4985"/>
                      <a:pt x="18967" y="4742"/>
                      <a:pt x="18967" y="4438"/>
                    </a:cubicBezTo>
                    <a:cubicBezTo>
                      <a:pt x="18967" y="4195"/>
                      <a:pt x="19149" y="3982"/>
                      <a:pt x="19393" y="3921"/>
                    </a:cubicBezTo>
                    <a:cubicBezTo>
                      <a:pt x="19712" y="3849"/>
                      <a:pt x="20031" y="3811"/>
                      <a:pt x="20347" y="3811"/>
                    </a:cubicBezTo>
                    <a:close/>
                    <a:moveTo>
                      <a:pt x="16077" y="1"/>
                    </a:moveTo>
                    <a:cubicBezTo>
                      <a:pt x="14116" y="1"/>
                      <a:pt x="12160" y="133"/>
                      <a:pt x="10213" y="396"/>
                    </a:cubicBezTo>
                    <a:cubicBezTo>
                      <a:pt x="7812" y="669"/>
                      <a:pt x="5502" y="1490"/>
                      <a:pt x="3496" y="2797"/>
                    </a:cubicBezTo>
                    <a:cubicBezTo>
                      <a:pt x="1490" y="4073"/>
                      <a:pt x="213" y="5836"/>
                      <a:pt x="61" y="8298"/>
                    </a:cubicBezTo>
                    <a:cubicBezTo>
                      <a:pt x="0" y="9575"/>
                      <a:pt x="152" y="9879"/>
                      <a:pt x="1307" y="10426"/>
                    </a:cubicBezTo>
                    <a:cubicBezTo>
                      <a:pt x="5411" y="12432"/>
                      <a:pt x="9848" y="13283"/>
                      <a:pt x="14317" y="13861"/>
                    </a:cubicBezTo>
                    <a:cubicBezTo>
                      <a:pt x="14924" y="13861"/>
                      <a:pt x="15472" y="14195"/>
                      <a:pt x="15776" y="14712"/>
                    </a:cubicBezTo>
                    <a:cubicBezTo>
                      <a:pt x="17052" y="16718"/>
                      <a:pt x="18542" y="18542"/>
                      <a:pt x="20244" y="20183"/>
                    </a:cubicBezTo>
                    <a:cubicBezTo>
                      <a:pt x="21429" y="21369"/>
                      <a:pt x="22888" y="22250"/>
                      <a:pt x="24469" y="22797"/>
                    </a:cubicBezTo>
                    <a:cubicBezTo>
                      <a:pt x="24226" y="22220"/>
                      <a:pt x="23618" y="22007"/>
                      <a:pt x="23162" y="21672"/>
                    </a:cubicBezTo>
                    <a:cubicBezTo>
                      <a:pt x="21581" y="20305"/>
                      <a:pt x="20122" y="18785"/>
                      <a:pt x="18876" y="17113"/>
                    </a:cubicBezTo>
                    <a:cubicBezTo>
                      <a:pt x="18238" y="16232"/>
                      <a:pt x="17599" y="15350"/>
                      <a:pt x="16961" y="14469"/>
                    </a:cubicBezTo>
                    <a:cubicBezTo>
                      <a:pt x="16809" y="14286"/>
                      <a:pt x="16627" y="14104"/>
                      <a:pt x="16718" y="13800"/>
                    </a:cubicBezTo>
                    <a:cubicBezTo>
                      <a:pt x="16763" y="13785"/>
                      <a:pt x="16805" y="13778"/>
                      <a:pt x="16844" y="13778"/>
                    </a:cubicBezTo>
                    <a:cubicBezTo>
                      <a:pt x="17041" y="13778"/>
                      <a:pt x="17163" y="13952"/>
                      <a:pt x="17265" y="14104"/>
                    </a:cubicBezTo>
                    <a:cubicBezTo>
                      <a:pt x="18146" y="15411"/>
                      <a:pt x="19089" y="16657"/>
                      <a:pt x="20122" y="17873"/>
                    </a:cubicBezTo>
                    <a:cubicBezTo>
                      <a:pt x="21581" y="19697"/>
                      <a:pt x="23314" y="21277"/>
                      <a:pt x="25259" y="22584"/>
                    </a:cubicBezTo>
                    <a:cubicBezTo>
                      <a:pt x="25502" y="22736"/>
                      <a:pt x="25776" y="22858"/>
                      <a:pt x="25897" y="23162"/>
                    </a:cubicBezTo>
                    <a:lnTo>
                      <a:pt x="26292" y="23162"/>
                    </a:lnTo>
                    <a:cubicBezTo>
                      <a:pt x="26305" y="23166"/>
                      <a:pt x="26317" y="23168"/>
                      <a:pt x="26329" y="23168"/>
                    </a:cubicBezTo>
                    <a:cubicBezTo>
                      <a:pt x="26406" y="23168"/>
                      <a:pt x="26475" y="23089"/>
                      <a:pt x="26475" y="23010"/>
                    </a:cubicBezTo>
                    <a:cubicBezTo>
                      <a:pt x="23952" y="19727"/>
                      <a:pt x="21095" y="16718"/>
                      <a:pt x="17903" y="14104"/>
                    </a:cubicBezTo>
                    <a:cubicBezTo>
                      <a:pt x="18054" y="13953"/>
                      <a:pt x="18170" y="13896"/>
                      <a:pt x="18265" y="13896"/>
                    </a:cubicBezTo>
                    <a:cubicBezTo>
                      <a:pt x="18323" y="13896"/>
                      <a:pt x="18374" y="13917"/>
                      <a:pt x="18420" y="13952"/>
                    </a:cubicBezTo>
                    <a:cubicBezTo>
                      <a:pt x="19119" y="14469"/>
                      <a:pt x="19818" y="15016"/>
                      <a:pt x="20487" y="15593"/>
                    </a:cubicBezTo>
                    <a:cubicBezTo>
                      <a:pt x="21338" y="16444"/>
                      <a:pt x="22189" y="17295"/>
                      <a:pt x="23040" y="18177"/>
                    </a:cubicBezTo>
                    <a:cubicBezTo>
                      <a:pt x="24165" y="19302"/>
                      <a:pt x="25198" y="20487"/>
                      <a:pt x="26140" y="21733"/>
                    </a:cubicBezTo>
                    <a:cubicBezTo>
                      <a:pt x="26232" y="21885"/>
                      <a:pt x="26384" y="22007"/>
                      <a:pt x="26536" y="22098"/>
                    </a:cubicBezTo>
                    <a:cubicBezTo>
                      <a:pt x="26536" y="21764"/>
                      <a:pt x="26444" y="21429"/>
                      <a:pt x="26323" y="21125"/>
                    </a:cubicBezTo>
                    <a:cubicBezTo>
                      <a:pt x="25320" y="18603"/>
                      <a:pt x="23891" y="16384"/>
                      <a:pt x="21703" y="14712"/>
                    </a:cubicBezTo>
                    <a:cubicBezTo>
                      <a:pt x="21368" y="14469"/>
                      <a:pt x="21064" y="14226"/>
                      <a:pt x="20700" y="13922"/>
                    </a:cubicBezTo>
                    <a:cubicBezTo>
                      <a:pt x="21338" y="13891"/>
                      <a:pt x="21824" y="13861"/>
                      <a:pt x="22280" y="13830"/>
                    </a:cubicBezTo>
                    <a:cubicBezTo>
                      <a:pt x="23821" y="13743"/>
                      <a:pt x="36321" y="12210"/>
                      <a:pt x="40064" y="12210"/>
                    </a:cubicBezTo>
                    <a:cubicBezTo>
                      <a:pt x="40234" y="12210"/>
                      <a:pt x="40386" y="12213"/>
                      <a:pt x="40518" y="12219"/>
                    </a:cubicBezTo>
                    <a:cubicBezTo>
                      <a:pt x="40862" y="12219"/>
                      <a:pt x="41207" y="12206"/>
                      <a:pt x="41551" y="12206"/>
                    </a:cubicBezTo>
                    <a:cubicBezTo>
                      <a:pt x="41723" y="12206"/>
                      <a:pt x="41896" y="12209"/>
                      <a:pt x="42068" y="12219"/>
                    </a:cubicBezTo>
                    <a:cubicBezTo>
                      <a:pt x="42119" y="12231"/>
                      <a:pt x="42170" y="12237"/>
                      <a:pt x="42221" y="12237"/>
                    </a:cubicBezTo>
                    <a:cubicBezTo>
                      <a:pt x="42559" y="12237"/>
                      <a:pt x="42862" y="11982"/>
                      <a:pt x="42888" y="11612"/>
                    </a:cubicBezTo>
                    <a:cubicBezTo>
                      <a:pt x="43132" y="10548"/>
                      <a:pt x="43375" y="9484"/>
                      <a:pt x="42615" y="8542"/>
                    </a:cubicBezTo>
                    <a:cubicBezTo>
                      <a:pt x="40943" y="7721"/>
                      <a:pt x="39363" y="6809"/>
                      <a:pt x="37843" y="5806"/>
                    </a:cubicBezTo>
                    <a:cubicBezTo>
                      <a:pt x="32524" y="2432"/>
                      <a:pt x="26596" y="912"/>
                      <a:pt x="20396" y="213"/>
                    </a:cubicBezTo>
                    <a:cubicBezTo>
                      <a:pt x="18955" y="72"/>
                      <a:pt x="17515" y="1"/>
                      <a:pt x="16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3" name="Google Shape;1893;p84"/>
              <p:cNvSpPr/>
              <p:nvPr/>
            </p:nvSpPr>
            <p:spPr>
              <a:xfrm flipH="1">
                <a:off x="2491500" y="1125403"/>
                <a:ext cx="624326" cy="1282611"/>
              </a:xfrm>
              <a:custGeom>
                <a:rect b="b" l="l" r="r" t="t"/>
                <a:pathLst>
                  <a:path extrusionOk="0" h="17026" w="9485">
                    <a:moveTo>
                      <a:pt x="8268" y="965"/>
                    </a:moveTo>
                    <a:lnTo>
                      <a:pt x="8207" y="1056"/>
                    </a:lnTo>
                    <a:cubicBezTo>
                      <a:pt x="7812" y="2029"/>
                      <a:pt x="7113" y="2728"/>
                      <a:pt x="6536" y="3610"/>
                    </a:cubicBezTo>
                    <a:cubicBezTo>
                      <a:pt x="5928" y="4522"/>
                      <a:pt x="5229" y="5373"/>
                      <a:pt x="4530" y="6224"/>
                    </a:cubicBezTo>
                    <a:cubicBezTo>
                      <a:pt x="4165" y="6710"/>
                      <a:pt x="3648" y="7105"/>
                      <a:pt x="3101" y="7409"/>
                    </a:cubicBezTo>
                    <a:cubicBezTo>
                      <a:pt x="2888" y="7257"/>
                      <a:pt x="2979" y="7105"/>
                      <a:pt x="3040" y="6984"/>
                    </a:cubicBezTo>
                    <a:cubicBezTo>
                      <a:pt x="4226" y="5038"/>
                      <a:pt x="5411" y="3093"/>
                      <a:pt x="7174" y="1604"/>
                    </a:cubicBezTo>
                    <a:cubicBezTo>
                      <a:pt x="7448" y="1300"/>
                      <a:pt x="7812" y="1117"/>
                      <a:pt x="8177" y="1026"/>
                    </a:cubicBezTo>
                    <a:lnTo>
                      <a:pt x="8268" y="965"/>
                    </a:lnTo>
                    <a:close/>
                    <a:moveTo>
                      <a:pt x="8451" y="1877"/>
                    </a:moveTo>
                    <a:lnTo>
                      <a:pt x="8451" y="1877"/>
                    </a:lnTo>
                    <a:cubicBezTo>
                      <a:pt x="8238" y="3306"/>
                      <a:pt x="7691" y="4643"/>
                      <a:pt x="6840" y="5798"/>
                    </a:cubicBezTo>
                    <a:cubicBezTo>
                      <a:pt x="6293" y="6680"/>
                      <a:pt x="5502" y="7348"/>
                      <a:pt x="4560" y="7804"/>
                    </a:cubicBezTo>
                    <a:cubicBezTo>
                      <a:pt x="4287" y="7921"/>
                      <a:pt x="4002" y="7976"/>
                      <a:pt x="3720" y="7976"/>
                    </a:cubicBezTo>
                    <a:cubicBezTo>
                      <a:pt x="3562" y="7976"/>
                      <a:pt x="3406" y="7959"/>
                      <a:pt x="3253" y="7926"/>
                    </a:cubicBezTo>
                    <a:lnTo>
                      <a:pt x="3223" y="7926"/>
                    </a:lnTo>
                    <a:cubicBezTo>
                      <a:pt x="5472" y="6163"/>
                      <a:pt x="6779" y="3853"/>
                      <a:pt x="8451" y="1877"/>
                    </a:cubicBezTo>
                    <a:close/>
                    <a:moveTo>
                      <a:pt x="3618" y="8564"/>
                    </a:moveTo>
                    <a:cubicBezTo>
                      <a:pt x="3709" y="8564"/>
                      <a:pt x="3800" y="8595"/>
                      <a:pt x="3830" y="8686"/>
                    </a:cubicBezTo>
                    <a:cubicBezTo>
                      <a:pt x="5745" y="9294"/>
                      <a:pt x="6475" y="10753"/>
                      <a:pt x="6688" y="12607"/>
                    </a:cubicBezTo>
                    <a:cubicBezTo>
                      <a:pt x="6840" y="13610"/>
                      <a:pt x="6931" y="14643"/>
                      <a:pt x="7022" y="15707"/>
                    </a:cubicBezTo>
                    <a:cubicBezTo>
                      <a:pt x="6657" y="15555"/>
                      <a:pt x="6688" y="15190"/>
                      <a:pt x="6596" y="14947"/>
                    </a:cubicBezTo>
                    <a:cubicBezTo>
                      <a:pt x="6232" y="13853"/>
                      <a:pt x="5837" y="12728"/>
                      <a:pt x="5472" y="11604"/>
                    </a:cubicBezTo>
                    <a:cubicBezTo>
                      <a:pt x="5137" y="10722"/>
                      <a:pt x="4651" y="9902"/>
                      <a:pt x="4043" y="9202"/>
                    </a:cubicBezTo>
                    <a:cubicBezTo>
                      <a:pt x="3891" y="9081"/>
                      <a:pt x="3830" y="8898"/>
                      <a:pt x="3800" y="8716"/>
                    </a:cubicBezTo>
                    <a:lnTo>
                      <a:pt x="3587" y="8625"/>
                    </a:lnTo>
                    <a:cubicBezTo>
                      <a:pt x="3587" y="8625"/>
                      <a:pt x="3618" y="8564"/>
                      <a:pt x="3618" y="8564"/>
                    </a:cubicBezTo>
                    <a:close/>
                    <a:moveTo>
                      <a:pt x="9028" y="0"/>
                    </a:moveTo>
                    <a:cubicBezTo>
                      <a:pt x="8937" y="0"/>
                      <a:pt x="8846" y="38"/>
                      <a:pt x="8785" y="114"/>
                    </a:cubicBezTo>
                    <a:cubicBezTo>
                      <a:pt x="8329" y="631"/>
                      <a:pt x="7630" y="692"/>
                      <a:pt x="7083" y="1087"/>
                    </a:cubicBezTo>
                    <a:cubicBezTo>
                      <a:pt x="6505" y="1725"/>
                      <a:pt x="5776" y="2211"/>
                      <a:pt x="5229" y="2911"/>
                    </a:cubicBezTo>
                    <a:cubicBezTo>
                      <a:pt x="4408" y="3974"/>
                      <a:pt x="3648" y="5129"/>
                      <a:pt x="3010" y="6315"/>
                    </a:cubicBezTo>
                    <a:cubicBezTo>
                      <a:pt x="2901" y="6519"/>
                      <a:pt x="2804" y="6595"/>
                      <a:pt x="2711" y="6595"/>
                    </a:cubicBezTo>
                    <a:cubicBezTo>
                      <a:pt x="2597" y="6595"/>
                      <a:pt x="2489" y="6479"/>
                      <a:pt x="2371" y="6345"/>
                    </a:cubicBezTo>
                    <a:cubicBezTo>
                      <a:pt x="2311" y="6528"/>
                      <a:pt x="2250" y="6740"/>
                      <a:pt x="2068" y="6832"/>
                    </a:cubicBezTo>
                    <a:cubicBezTo>
                      <a:pt x="2797" y="7804"/>
                      <a:pt x="2584" y="8868"/>
                      <a:pt x="2341" y="9902"/>
                    </a:cubicBezTo>
                    <a:cubicBezTo>
                      <a:pt x="2314" y="10287"/>
                      <a:pt x="1986" y="10548"/>
                      <a:pt x="1631" y="10548"/>
                    </a:cubicBezTo>
                    <a:cubicBezTo>
                      <a:pt x="1594" y="10548"/>
                      <a:pt x="1557" y="10545"/>
                      <a:pt x="1520" y="10540"/>
                    </a:cubicBezTo>
                    <a:cubicBezTo>
                      <a:pt x="1348" y="10520"/>
                      <a:pt x="1176" y="10513"/>
                      <a:pt x="1005" y="10513"/>
                    </a:cubicBezTo>
                    <a:cubicBezTo>
                      <a:pt x="663" y="10513"/>
                      <a:pt x="325" y="10540"/>
                      <a:pt x="1" y="10540"/>
                    </a:cubicBezTo>
                    <a:cubicBezTo>
                      <a:pt x="791" y="10631"/>
                      <a:pt x="1612" y="10692"/>
                      <a:pt x="2432" y="10692"/>
                    </a:cubicBezTo>
                    <a:cubicBezTo>
                      <a:pt x="2675" y="10570"/>
                      <a:pt x="2645" y="10175"/>
                      <a:pt x="2979" y="10084"/>
                    </a:cubicBezTo>
                    <a:cubicBezTo>
                      <a:pt x="3435" y="11938"/>
                      <a:pt x="4347" y="13549"/>
                      <a:pt x="5289" y="15190"/>
                    </a:cubicBezTo>
                    <a:cubicBezTo>
                      <a:pt x="5405" y="15363"/>
                      <a:pt x="5465" y="15618"/>
                      <a:pt x="5756" y="15618"/>
                    </a:cubicBezTo>
                    <a:cubicBezTo>
                      <a:pt x="5772" y="15618"/>
                      <a:pt x="5789" y="15617"/>
                      <a:pt x="5806" y="15616"/>
                    </a:cubicBezTo>
                    <a:lnTo>
                      <a:pt x="5806" y="15616"/>
                    </a:lnTo>
                    <a:cubicBezTo>
                      <a:pt x="5806" y="15616"/>
                      <a:pt x="5806" y="15616"/>
                      <a:pt x="5806" y="15616"/>
                    </a:cubicBezTo>
                    <a:cubicBezTo>
                      <a:pt x="5745" y="15251"/>
                      <a:pt x="5593" y="14917"/>
                      <a:pt x="5381" y="14643"/>
                    </a:cubicBezTo>
                    <a:cubicBezTo>
                      <a:pt x="4773" y="13640"/>
                      <a:pt x="4378" y="12576"/>
                      <a:pt x="3861" y="11543"/>
                    </a:cubicBezTo>
                    <a:cubicBezTo>
                      <a:pt x="3496" y="10813"/>
                      <a:pt x="3314" y="10023"/>
                      <a:pt x="3253" y="9202"/>
                    </a:cubicBezTo>
                    <a:lnTo>
                      <a:pt x="3253" y="9202"/>
                    </a:lnTo>
                    <a:cubicBezTo>
                      <a:pt x="3557" y="9233"/>
                      <a:pt x="3800" y="9415"/>
                      <a:pt x="3891" y="9689"/>
                    </a:cubicBezTo>
                    <a:cubicBezTo>
                      <a:pt x="5077" y="11634"/>
                      <a:pt x="5897" y="13762"/>
                      <a:pt x="6353" y="15981"/>
                    </a:cubicBezTo>
                    <a:cubicBezTo>
                      <a:pt x="6445" y="16011"/>
                      <a:pt x="6475" y="16102"/>
                      <a:pt x="6475" y="16193"/>
                    </a:cubicBezTo>
                    <a:cubicBezTo>
                      <a:pt x="6475" y="16193"/>
                      <a:pt x="6445" y="16224"/>
                      <a:pt x="6414" y="16224"/>
                    </a:cubicBezTo>
                    <a:lnTo>
                      <a:pt x="6323" y="16011"/>
                    </a:lnTo>
                    <a:lnTo>
                      <a:pt x="5806" y="15616"/>
                    </a:lnTo>
                    <a:lnTo>
                      <a:pt x="5806" y="15616"/>
                    </a:lnTo>
                    <a:cubicBezTo>
                      <a:pt x="5776" y="15889"/>
                      <a:pt x="5837" y="16163"/>
                      <a:pt x="5958" y="16406"/>
                    </a:cubicBezTo>
                    <a:cubicBezTo>
                      <a:pt x="6080" y="16619"/>
                      <a:pt x="6262" y="16801"/>
                      <a:pt x="6475" y="16893"/>
                    </a:cubicBezTo>
                    <a:cubicBezTo>
                      <a:pt x="6608" y="16981"/>
                      <a:pt x="6732" y="17025"/>
                      <a:pt x="6840" y="17025"/>
                    </a:cubicBezTo>
                    <a:cubicBezTo>
                      <a:pt x="7029" y="17025"/>
                      <a:pt x="7166" y="16890"/>
                      <a:pt x="7204" y="16619"/>
                    </a:cubicBezTo>
                    <a:cubicBezTo>
                      <a:pt x="7296" y="15920"/>
                      <a:pt x="7660" y="15251"/>
                      <a:pt x="7630" y="14522"/>
                    </a:cubicBezTo>
                    <a:cubicBezTo>
                      <a:pt x="7356" y="13914"/>
                      <a:pt x="7387" y="13245"/>
                      <a:pt x="7265" y="12607"/>
                    </a:cubicBezTo>
                    <a:cubicBezTo>
                      <a:pt x="7022" y="11330"/>
                      <a:pt x="6688" y="10145"/>
                      <a:pt x="5685" y="9202"/>
                    </a:cubicBezTo>
                    <a:cubicBezTo>
                      <a:pt x="5320" y="8929"/>
                      <a:pt x="4894" y="8686"/>
                      <a:pt x="4499" y="8443"/>
                    </a:cubicBezTo>
                    <a:cubicBezTo>
                      <a:pt x="4438" y="8351"/>
                      <a:pt x="4469" y="8260"/>
                      <a:pt x="4560" y="8230"/>
                    </a:cubicBezTo>
                    <a:cubicBezTo>
                      <a:pt x="6627" y="7288"/>
                      <a:pt x="7721" y="5494"/>
                      <a:pt x="8542" y="3488"/>
                    </a:cubicBezTo>
                    <a:cubicBezTo>
                      <a:pt x="8603" y="3184"/>
                      <a:pt x="8724" y="2911"/>
                      <a:pt x="8907" y="2667"/>
                    </a:cubicBezTo>
                    <a:cubicBezTo>
                      <a:pt x="9150" y="1968"/>
                      <a:pt x="8907" y="1178"/>
                      <a:pt x="9362" y="509"/>
                    </a:cubicBezTo>
                    <a:cubicBezTo>
                      <a:pt x="9484" y="388"/>
                      <a:pt x="9393" y="236"/>
                      <a:pt x="9271" y="114"/>
                    </a:cubicBezTo>
                    <a:cubicBezTo>
                      <a:pt x="9211" y="38"/>
                      <a:pt x="9119" y="0"/>
                      <a:pt x="90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4" name="Google Shape;1894;p84"/>
              <p:cNvSpPr/>
              <p:nvPr/>
            </p:nvSpPr>
            <p:spPr>
              <a:xfrm flipH="1">
                <a:off x="2525532" y="1326313"/>
                <a:ext cx="296201" cy="895402"/>
              </a:xfrm>
              <a:custGeom>
                <a:rect b="b" l="l" r="r" t="t"/>
                <a:pathLst>
                  <a:path extrusionOk="0" h="11886" w="4500">
                    <a:moveTo>
                      <a:pt x="4469" y="0"/>
                    </a:moveTo>
                    <a:cubicBezTo>
                      <a:pt x="4287" y="244"/>
                      <a:pt x="4165" y="547"/>
                      <a:pt x="4104" y="821"/>
                    </a:cubicBezTo>
                    <a:cubicBezTo>
                      <a:pt x="3284" y="2827"/>
                      <a:pt x="2220" y="4621"/>
                      <a:pt x="122" y="5563"/>
                    </a:cubicBezTo>
                    <a:cubicBezTo>
                      <a:pt x="31" y="5593"/>
                      <a:pt x="1" y="5715"/>
                      <a:pt x="62" y="5806"/>
                    </a:cubicBezTo>
                    <a:cubicBezTo>
                      <a:pt x="457" y="6019"/>
                      <a:pt x="882" y="6262"/>
                      <a:pt x="1247" y="6566"/>
                    </a:cubicBezTo>
                    <a:cubicBezTo>
                      <a:pt x="2250" y="7478"/>
                      <a:pt x="2584" y="8694"/>
                      <a:pt x="2828" y="9940"/>
                    </a:cubicBezTo>
                    <a:cubicBezTo>
                      <a:pt x="2949" y="10578"/>
                      <a:pt x="2919" y="11247"/>
                      <a:pt x="3192" y="11885"/>
                    </a:cubicBezTo>
                    <a:cubicBezTo>
                      <a:pt x="3770" y="9453"/>
                      <a:pt x="3831" y="7204"/>
                      <a:pt x="1429" y="5563"/>
                    </a:cubicBezTo>
                    <a:cubicBezTo>
                      <a:pt x="3375" y="4195"/>
                      <a:pt x="4499" y="2402"/>
                      <a:pt x="44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5" name="Google Shape;1895;p84"/>
              <p:cNvSpPr/>
              <p:nvPr/>
            </p:nvSpPr>
            <p:spPr>
              <a:xfrm flipH="1">
                <a:off x="4026079" y="2043322"/>
                <a:ext cx="580291" cy="686656"/>
              </a:xfrm>
              <a:custGeom>
                <a:rect b="b" l="l" r="r" t="t"/>
                <a:pathLst>
                  <a:path extrusionOk="0" h="9115" w="8816">
                    <a:moveTo>
                      <a:pt x="334" y="1"/>
                    </a:moveTo>
                    <a:cubicBezTo>
                      <a:pt x="241" y="1"/>
                      <a:pt x="133" y="58"/>
                      <a:pt x="1" y="209"/>
                    </a:cubicBezTo>
                    <a:cubicBezTo>
                      <a:pt x="3192" y="2823"/>
                      <a:pt x="6080" y="5832"/>
                      <a:pt x="8603" y="9115"/>
                    </a:cubicBezTo>
                    <a:cubicBezTo>
                      <a:pt x="8816" y="8841"/>
                      <a:pt x="8816" y="8477"/>
                      <a:pt x="8633" y="8203"/>
                    </a:cubicBezTo>
                    <a:cubicBezTo>
                      <a:pt x="8481" y="8112"/>
                      <a:pt x="8329" y="7990"/>
                      <a:pt x="8238" y="7838"/>
                    </a:cubicBezTo>
                    <a:cubicBezTo>
                      <a:pt x="7265" y="6592"/>
                      <a:pt x="6232" y="5407"/>
                      <a:pt x="5138" y="4282"/>
                    </a:cubicBezTo>
                    <a:cubicBezTo>
                      <a:pt x="4287" y="3431"/>
                      <a:pt x="3405" y="2580"/>
                      <a:pt x="2554" y="1698"/>
                    </a:cubicBezTo>
                    <a:cubicBezTo>
                      <a:pt x="1916" y="1121"/>
                      <a:pt x="1217" y="574"/>
                      <a:pt x="487" y="57"/>
                    </a:cubicBezTo>
                    <a:cubicBezTo>
                      <a:pt x="441" y="22"/>
                      <a:pt x="390" y="1"/>
                      <a:pt x="3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6" name="Google Shape;1896;p84"/>
              <p:cNvSpPr/>
              <p:nvPr/>
            </p:nvSpPr>
            <p:spPr>
              <a:xfrm flipH="1">
                <a:off x="4076104" y="2034508"/>
                <a:ext cx="612281" cy="706920"/>
              </a:xfrm>
              <a:custGeom>
                <a:rect b="b" l="l" r="r" t="t"/>
                <a:pathLst>
                  <a:path extrusionOk="0" h="9384" w="9302">
                    <a:moveTo>
                      <a:pt x="218" y="0"/>
                    </a:moveTo>
                    <a:cubicBezTo>
                      <a:pt x="179" y="0"/>
                      <a:pt x="137" y="7"/>
                      <a:pt x="92" y="22"/>
                    </a:cubicBezTo>
                    <a:cubicBezTo>
                      <a:pt x="1" y="296"/>
                      <a:pt x="213" y="508"/>
                      <a:pt x="335" y="691"/>
                    </a:cubicBezTo>
                    <a:cubicBezTo>
                      <a:pt x="973" y="1572"/>
                      <a:pt x="1612" y="2454"/>
                      <a:pt x="2280" y="3335"/>
                    </a:cubicBezTo>
                    <a:cubicBezTo>
                      <a:pt x="3526" y="5007"/>
                      <a:pt x="4955" y="6527"/>
                      <a:pt x="6566" y="7894"/>
                    </a:cubicBezTo>
                    <a:cubicBezTo>
                      <a:pt x="6992" y="8229"/>
                      <a:pt x="7600" y="8442"/>
                      <a:pt x="7843" y="9019"/>
                    </a:cubicBezTo>
                    <a:cubicBezTo>
                      <a:pt x="8299" y="9262"/>
                      <a:pt x="8785" y="9384"/>
                      <a:pt x="9302" y="9384"/>
                    </a:cubicBezTo>
                    <a:cubicBezTo>
                      <a:pt x="9180" y="9080"/>
                      <a:pt x="8876" y="8958"/>
                      <a:pt x="8633" y="8806"/>
                    </a:cubicBezTo>
                    <a:cubicBezTo>
                      <a:pt x="6688" y="7499"/>
                      <a:pt x="4955" y="5919"/>
                      <a:pt x="3496" y="4095"/>
                    </a:cubicBezTo>
                    <a:cubicBezTo>
                      <a:pt x="2463" y="2879"/>
                      <a:pt x="1520" y="1633"/>
                      <a:pt x="639" y="326"/>
                    </a:cubicBezTo>
                    <a:cubicBezTo>
                      <a:pt x="537" y="174"/>
                      <a:pt x="415" y="0"/>
                      <a:pt x="2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7" name="Google Shape;1897;p84"/>
              <p:cNvSpPr/>
              <p:nvPr/>
            </p:nvSpPr>
            <p:spPr>
              <a:xfrm flipH="1">
                <a:off x="2647566" y="1204953"/>
                <a:ext cx="312196" cy="417116"/>
              </a:xfrm>
              <a:custGeom>
                <a:rect b="b" l="l" r="r" t="t"/>
                <a:pathLst>
                  <a:path extrusionOk="0" h="5537" w="4743">
                    <a:moveTo>
                      <a:pt x="4742" y="0"/>
                    </a:moveTo>
                    <a:cubicBezTo>
                      <a:pt x="3405" y="456"/>
                      <a:pt x="2189" y="1277"/>
                      <a:pt x="1277" y="2371"/>
                    </a:cubicBezTo>
                    <a:cubicBezTo>
                      <a:pt x="548" y="3162"/>
                      <a:pt x="122" y="4195"/>
                      <a:pt x="0" y="5259"/>
                    </a:cubicBezTo>
                    <a:cubicBezTo>
                      <a:pt x="137" y="5412"/>
                      <a:pt x="244" y="5537"/>
                      <a:pt x="355" y="5537"/>
                    </a:cubicBezTo>
                    <a:cubicBezTo>
                      <a:pt x="442" y="5537"/>
                      <a:pt x="532" y="5460"/>
                      <a:pt x="639" y="5259"/>
                    </a:cubicBezTo>
                    <a:cubicBezTo>
                      <a:pt x="1307" y="4043"/>
                      <a:pt x="2037" y="2918"/>
                      <a:pt x="2858" y="1824"/>
                    </a:cubicBezTo>
                    <a:cubicBezTo>
                      <a:pt x="3405" y="1155"/>
                      <a:pt x="4165" y="639"/>
                      <a:pt x="47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8" name="Google Shape;1898;p84"/>
              <p:cNvSpPr/>
              <p:nvPr/>
            </p:nvSpPr>
            <p:spPr>
              <a:xfrm flipH="1">
                <a:off x="2721616" y="1887310"/>
                <a:ext cx="232156" cy="474067"/>
              </a:xfrm>
              <a:custGeom>
                <a:rect b="b" l="l" r="r" t="t"/>
                <a:pathLst>
                  <a:path extrusionOk="0" h="6293" w="3527">
                    <a:moveTo>
                      <a:pt x="548" y="0"/>
                    </a:moveTo>
                    <a:cubicBezTo>
                      <a:pt x="213" y="61"/>
                      <a:pt x="244" y="456"/>
                      <a:pt x="1" y="578"/>
                    </a:cubicBezTo>
                    <a:cubicBezTo>
                      <a:pt x="609" y="2797"/>
                      <a:pt x="1824" y="4772"/>
                      <a:pt x="3527" y="6292"/>
                    </a:cubicBezTo>
                    <a:cubicBezTo>
                      <a:pt x="3405" y="6079"/>
                      <a:pt x="3344" y="5775"/>
                      <a:pt x="3375" y="5532"/>
                    </a:cubicBezTo>
                    <a:lnTo>
                      <a:pt x="3375" y="5532"/>
                    </a:lnTo>
                    <a:cubicBezTo>
                      <a:pt x="3357" y="5534"/>
                      <a:pt x="3341" y="5535"/>
                      <a:pt x="3325" y="5535"/>
                    </a:cubicBezTo>
                    <a:cubicBezTo>
                      <a:pt x="3034" y="5535"/>
                      <a:pt x="2973" y="5278"/>
                      <a:pt x="2858" y="5076"/>
                    </a:cubicBezTo>
                    <a:cubicBezTo>
                      <a:pt x="1916" y="3465"/>
                      <a:pt x="1004" y="1824"/>
                      <a:pt x="5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9" name="Google Shape;1899;p84"/>
              <p:cNvSpPr/>
              <p:nvPr/>
            </p:nvSpPr>
            <p:spPr>
              <a:xfrm flipH="1">
                <a:off x="4512243" y="1091579"/>
                <a:ext cx="248151" cy="138084"/>
              </a:xfrm>
              <a:custGeom>
                <a:rect b="b" l="l" r="r" t="t"/>
                <a:pathLst>
                  <a:path extrusionOk="0" h="1833" w="3770">
                    <a:moveTo>
                      <a:pt x="1995" y="1"/>
                    </a:moveTo>
                    <a:cubicBezTo>
                      <a:pt x="1908" y="1"/>
                      <a:pt x="1820" y="6"/>
                      <a:pt x="1733" y="16"/>
                    </a:cubicBezTo>
                    <a:lnTo>
                      <a:pt x="1186" y="16"/>
                    </a:lnTo>
                    <a:cubicBezTo>
                      <a:pt x="578" y="46"/>
                      <a:pt x="31" y="411"/>
                      <a:pt x="31" y="806"/>
                    </a:cubicBezTo>
                    <a:cubicBezTo>
                      <a:pt x="0" y="1201"/>
                      <a:pt x="487" y="1597"/>
                      <a:pt x="1125" y="1657"/>
                    </a:cubicBezTo>
                    <a:cubicBezTo>
                      <a:pt x="1459" y="1688"/>
                      <a:pt x="1794" y="1718"/>
                      <a:pt x="2128" y="1809"/>
                    </a:cubicBezTo>
                    <a:cubicBezTo>
                      <a:pt x="2214" y="1825"/>
                      <a:pt x="2301" y="1833"/>
                      <a:pt x="2386" y="1833"/>
                    </a:cubicBezTo>
                    <a:cubicBezTo>
                      <a:pt x="2631" y="1833"/>
                      <a:pt x="2867" y="1770"/>
                      <a:pt x="3070" y="1657"/>
                    </a:cubicBezTo>
                    <a:cubicBezTo>
                      <a:pt x="3678" y="1475"/>
                      <a:pt x="3769" y="654"/>
                      <a:pt x="3192" y="350"/>
                    </a:cubicBezTo>
                    <a:cubicBezTo>
                      <a:pt x="2838" y="123"/>
                      <a:pt x="2422" y="1"/>
                      <a:pt x="1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0" name="Google Shape;1900;p84"/>
              <p:cNvSpPr/>
              <p:nvPr/>
            </p:nvSpPr>
            <p:spPr>
              <a:xfrm flipH="1">
                <a:off x="4342159" y="1283600"/>
                <a:ext cx="194176" cy="100042"/>
              </a:xfrm>
              <a:custGeom>
                <a:rect b="b" l="l" r="r" t="t"/>
                <a:pathLst>
                  <a:path extrusionOk="0" h="1328" w="2950">
                    <a:moveTo>
                      <a:pt x="1399" y="1"/>
                    </a:moveTo>
                    <a:cubicBezTo>
                      <a:pt x="1080" y="1"/>
                      <a:pt x="761" y="39"/>
                      <a:pt x="457" y="111"/>
                    </a:cubicBezTo>
                    <a:cubicBezTo>
                      <a:pt x="213" y="172"/>
                      <a:pt x="31" y="385"/>
                      <a:pt x="31" y="628"/>
                    </a:cubicBezTo>
                    <a:cubicBezTo>
                      <a:pt x="1" y="932"/>
                      <a:pt x="213" y="1175"/>
                      <a:pt x="487" y="1236"/>
                    </a:cubicBezTo>
                    <a:cubicBezTo>
                      <a:pt x="791" y="1297"/>
                      <a:pt x="1125" y="1327"/>
                      <a:pt x="1429" y="1327"/>
                    </a:cubicBezTo>
                    <a:cubicBezTo>
                      <a:pt x="1764" y="1327"/>
                      <a:pt x="2068" y="1297"/>
                      <a:pt x="2372" y="1236"/>
                    </a:cubicBezTo>
                    <a:cubicBezTo>
                      <a:pt x="2645" y="1114"/>
                      <a:pt x="2919" y="1023"/>
                      <a:pt x="2919" y="689"/>
                    </a:cubicBezTo>
                    <a:cubicBezTo>
                      <a:pt x="2949" y="355"/>
                      <a:pt x="2706" y="203"/>
                      <a:pt x="2432" y="142"/>
                    </a:cubicBezTo>
                    <a:cubicBezTo>
                      <a:pt x="2099" y="46"/>
                      <a:pt x="1748" y="1"/>
                      <a:pt x="13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1" name="Google Shape;1901;p84"/>
              <p:cNvSpPr/>
              <p:nvPr/>
            </p:nvSpPr>
            <p:spPr>
              <a:xfrm flipH="1">
                <a:off x="4240135" y="1124047"/>
                <a:ext cx="174166" cy="94090"/>
              </a:xfrm>
              <a:custGeom>
                <a:rect b="b" l="l" r="r" t="t"/>
                <a:pathLst>
                  <a:path extrusionOk="0" h="1249" w="2646">
                    <a:moveTo>
                      <a:pt x="867" y="0"/>
                    </a:moveTo>
                    <a:cubicBezTo>
                      <a:pt x="711" y="0"/>
                      <a:pt x="553" y="14"/>
                      <a:pt x="396" y="41"/>
                    </a:cubicBezTo>
                    <a:cubicBezTo>
                      <a:pt x="214" y="132"/>
                      <a:pt x="31" y="223"/>
                      <a:pt x="31" y="497"/>
                    </a:cubicBezTo>
                    <a:cubicBezTo>
                      <a:pt x="1" y="710"/>
                      <a:pt x="122" y="922"/>
                      <a:pt x="305" y="1014"/>
                    </a:cubicBezTo>
                    <a:cubicBezTo>
                      <a:pt x="558" y="1175"/>
                      <a:pt x="864" y="1249"/>
                      <a:pt x="1169" y="1249"/>
                    </a:cubicBezTo>
                    <a:cubicBezTo>
                      <a:pt x="1266" y="1249"/>
                      <a:pt x="1364" y="1241"/>
                      <a:pt x="1460" y="1226"/>
                    </a:cubicBezTo>
                    <a:lnTo>
                      <a:pt x="2068" y="1226"/>
                    </a:lnTo>
                    <a:cubicBezTo>
                      <a:pt x="2128" y="1226"/>
                      <a:pt x="2189" y="1226"/>
                      <a:pt x="2220" y="1196"/>
                    </a:cubicBezTo>
                    <a:cubicBezTo>
                      <a:pt x="2554" y="1074"/>
                      <a:pt x="2645" y="679"/>
                      <a:pt x="2372" y="466"/>
                    </a:cubicBezTo>
                    <a:cubicBezTo>
                      <a:pt x="1924" y="160"/>
                      <a:pt x="1404" y="0"/>
                      <a:pt x="8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2" name="Google Shape;1902;p84"/>
              <p:cNvSpPr/>
              <p:nvPr/>
            </p:nvSpPr>
            <p:spPr>
              <a:xfrm flipH="1">
                <a:off x="3980071" y="1177306"/>
                <a:ext cx="105974" cy="82640"/>
              </a:xfrm>
              <a:custGeom>
                <a:rect b="b" l="l" r="r" t="t"/>
                <a:pathLst>
                  <a:path extrusionOk="0" h="1097" w="1610">
                    <a:moveTo>
                      <a:pt x="676" y="0"/>
                    </a:moveTo>
                    <a:cubicBezTo>
                      <a:pt x="355" y="0"/>
                      <a:pt x="0" y="261"/>
                      <a:pt x="29" y="550"/>
                    </a:cubicBezTo>
                    <a:cubicBezTo>
                      <a:pt x="29" y="854"/>
                      <a:pt x="424" y="1097"/>
                      <a:pt x="880" y="1097"/>
                    </a:cubicBezTo>
                    <a:cubicBezTo>
                      <a:pt x="1336" y="1097"/>
                      <a:pt x="1610" y="854"/>
                      <a:pt x="1579" y="580"/>
                    </a:cubicBezTo>
                    <a:cubicBezTo>
                      <a:pt x="1549" y="307"/>
                      <a:pt x="1093" y="3"/>
                      <a:pt x="728" y="3"/>
                    </a:cubicBezTo>
                    <a:cubicBezTo>
                      <a:pt x="711" y="1"/>
                      <a:pt x="694" y="0"/>
                      <a:pt x="6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3" name="Google Shape;1903;p84"/>
              <p:cNvSpPr/>
              <p:nvPr/>
            </p:nvSpPr>
            <p:spPr>
              <a:xfrm flipH="1">
                <a:off x="4098091" y="1259720"/>
                <a:ext cx="112030" cy="71265"/>
              </a:xfrm>
              <a:custGeom>
                <a:rect b="b" l="l" r="r" t="t"/>
                <a:pathLst>
                  <a:path extrusionOk="0" h="946" w="1702">
                    <a:moveTo>
                      <a:pt x="803" y="0"/>
                    </a:moveTo>
                    <a:cubicBezTo>
                      <a:pt x="378" y="0"/>
                      <a:pt x="1" y="231"/>
                      <a:pt x="30" y="489"/>
                    </a:cubicBezTo>
                    <a:cubicBezTo>
                      <a:pt x="121" y="945"/>
                      <a:pt x="485" y="884"/>
                      <a:pt x="820" y="915"/>
                    </a:cubicBezTo>
                    <a:lnTo>
                      <a:pt x="1093" y="915"/>
                    </a:lnTo>
                    <a:cubicBezTo>
                      <a:pt x="1337" y="884"/>
                      <a:pt x="1610" y="884"/>
                      <a:pt x="1641" y="580"/>
                    </a:cubicBezTo>
                    <a:cubicBezTo>
                      <a:pt x="1701" y="276"/>
                      <a:pt x="1458" y="155"/>
                      <a:pt x="1245" y="64"/>
                    </a:cubicBezTo>
                    <a:cubicBezTo>
                      <a:pt x="1124" y="33"/>
                      <a:pt x="1002" y="3"/>
                      <a:pt x="881" y="3"/>
                    </a:cubicBezTo>
                    <a:cubicBezTo>
                      <a:pt x="855" y="1"/>
                      <a:pt x="829" y="0"/>
                      <a:pt x="8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4" name="Google Shape;1904;p84"/>
              <p:cNvSpPr/>
              <p:nvPr/>
            </p:nvSpPr>
            <p:spPr>
              <a:xfrm flipH="1">
                <a:off x="2559561" y="1266801"/>
                <a:ext cx="344186" cy="459453"/>
              </a:xfrm>
              <a:custGeom>
                <a:rect b="b" l="l" r="r" t="t"/>
                <a:pathLst>
                  <a:path extrusionOk="0" h="6099" w="5229">
                    <a:moveTo>
                      <a:pt x="5229" y="0"/>
                    </a:moveTo>
                    <a:lnTo>
                      <a:pt x="5229" y="0"/>
                    </a:lnTo>
                    <a:cubicBezTo>
                      <a:pt x="3557" y="2006"/>
                      <a:pt x="2250" y="4286"/>
                      <a:pt x="1" y="6049"/>
                    </a:cubicBezTo>
                    <a:cubicBezTo>
                      <a:pt x="164" y="6082"/>
                      <a:pt x="328" y="6099"/>
                      <a:pt x="490" y="6099"/>
                    </a:cubicBezTo>
                    <a:cubicBezTo>
                      <a:pt x="780" y="6099"/>
                      <a:pt x="1065" y="6044"/>
                      <a:pt x="1338" y="5927"/>
                    </a:cubicBezTo>
                    <a:cubicBezTo>
                      <a:pt x="2250" y="5471"/>
                      <a:pt x="3040" y="4803"/>
                      <a:pt x="3618" y="3921"/>
                    </a:cubicBezTo>
                    <a:cubicBezTo>
                      <a:pt x="4438" y="2766"/>
                      <a:pt x="5016" y="1429"/>
                      <a:pt x="52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5" name="Google Shape;1905;p84"/>
              <p:cNvSpPr/>
              <p:nvPr/>
            </p:nvSpPr>
            <p:spPr>
              <a:xfrm flipH="1">
                <a:off x="2575556" y="1202693"/>
                <a:ext cx="350176" cy="480923"/>
              </a:xfrm>
              <a:custGeom>
                <a:rect b="b" l="l" r="r" t="t"/>
                <a:pathLst>
                  <a:path extrusionOk="0" h="6384" w="5320">
                    <a:moveTo>
                      <a:pt x="5289" y="0"/>
                    </a:moveTo>
                    <a:cubicBezTo>
                      <a:pt x="4924" y="91"/>
                      <a:pt x="4560" y="304"/>
                      <a:pt x="4286" y="578"/>
                    </a:cubicBezTo>
                    <a:cubicBezTo>
                      <a:pt x="2523" y="2067"/>
                      <a:pt x="1338" y="4012"/>
                      <a:pt x="152" y="5958"/>
                    </a:cubicBezTo>
                    <a:cubicBezTo>
                      <a:pt x="91" y="6079"/>
                      <a:pt x="0" y="6231"/>
                      <a:pt x="213" y="6383"/>
                    </a:cubicBezTo>
                    <a:cubicBezTo>
                      <a:pt x="760" y="6110"/>
                      <a:pt x="1277" y="5684"/>
                      <a:pt x="1642" y="5198"/>
                    </a:cubicBezTo>
                    <a:cubicBezTo>
                      <a:pt x="2341" y="4347"/>
                      <a:pt x="3070" y="3465"/>
                      <a:pt x="3648" y="2614"/>
                    </a:cubicBezTo>
                    <a:cubicBezTo>
                      <a:pt x="4195" y="1763"/>
                      <a:pt x="4955" y="1003"/>
                      <a:pt x="5319" y="30"/>
                    </a:cubicBezTo>
                    <a:lnTo>
                      <a:pt x="528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6" name="Google Shape;1906;p84"/>
              <p:cNvSpPr/>
              <p:nvPr/>
            </p:nvSpPr>
            <p:spPr>
              <a:xfrm flipH="1">
                <a:off x="2651581" y="1779660"/>
                <a:ext cx="212146" cy="529060"/>
              </a:xfrm>
              <a:custGeom>
                <a:rect b="b" l="l" r="r" t="t"/>
                <a:pathLst>
                  <a:path extrusionOk="0" h="7023" w="3223">
                    <a:moveTo>
                      <a:pt x="0" y="1"/>
                    </a:moveTo>
                    <a:cubicBezTo>
                      <a:pt x="0" y="183"/>
                      <a:pt x="92" y="365"/>
                      <a:pt x="213" y="487"/>
                    </a:cubicBezTo>
                    <a:cubicBezTo>
                      <a:pt x="852" y="1217"/>
                      <a:pt x="1307" y="2007"/>
                      <a:pt x="1642" y="2919"/>
                    </a:cubicBezTo>
                    <a:cubicBezTo>
                      <a:pt x="2037" y="4013"/>
                      <a:pt x="2371" y="5138"/>
                      <a:pt x="2797" y="6262"/>
                    </a:cubicBezTo>
                    <a:cubicBezTo>
                      <a:pt x="2888" y="6505"/>
                      <a:pt x="2858" y="6870"/>
                      <a:pt x="3222" y="7022"/>
                    </a:cubicBezTo>
                    <a:cubicBezTo>
                      <a:pt x="3101" y="5928"/>
                      <a:pt x="3010" y="4925"/>
                      <a:pt x="2888" y="3891"/>
                    </a:cubicBezTo>
                    <a:cubicBezTo>
                      <a:pt x="2645" y="2068"/>
                      <a:pt x="1885" y="609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7" name="Google Shape;1907;p84"/>
              <p:cNvSpPr/>
              <p:nvPr/>
            </p:nvSpPr>
            <p:spPr>
              <a:xfrm flipH="1">
                <a:off x="2695617" y="1818607"/>
                <a:ext cx="204116" cy="513014"/>
              </a:xfrm>
              <a:custGeom>
                <a:rect b="b" l="l" r="r" t="t"/>
                <a:pathLst>
                  <a:path extrusionOk="0" h="6810" w="3101">
                    <a:moveTo>
                      <a:pt x="0" y="0"/>
                    </a:moveTo>
                    <a:cubicBezTo>
                      <a:pt x="61" y="821"/>
                      <a:pt x="244" y="1611"/>
                      <a:pt x="608" y="2371"/>
                    </a:cubicBezTo>
                    <a:cubicBezTo>
                      <a:pt x="1125" y="3374"/>
                      <a:pt x="1520" y="4469"/>
                      <a:pt x="2128" y="5441"/>
                    </a:cubicBezTo>
                    <a:cubicBezTo>
                      <a:pt x="2341" y="5715"/>
                      <a:pt x="2493" y="6080"/>
                      <a:pt x="2554" y="6444"/>
                    </a:cubicBezTo>
                    <a:lnTo>
                      <a:pt x="2554" y="6414"/>
                    </a:lnTo>
                    <a:lnTo>
                      <a:pt x="3101" y="6809"/>
                    </a:lnTo>
                    <a:lnTo>
                      <a:pt x="3101" y="6779"/>
                    </a:lnTo>
                    <a:cubicBezTo>
                      <a:pt x="2645" y="4560"/>
                      <a:pt x="1824" y="2432"/>
                      <a:pt x="639" y="517"/>
                    </a:cubicBezTo>
                    <a:cubicBezTo>
                      <a:pt x="547" y="244"/>
                      <a:pt x="304" y="6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8" name="Google Shape;1908;p84"/>
              <p:cNvSpPr/>
              <p:nvPr/>
            </p:nvSpPr>
            <p:spPr>
              <a:xfrm flipH="1">
                <a:off x="2687587" y="2329207"/>
                <a:ext cx="10071" cy="20716"/>
              </a:xfrm>
              <a:custGeom>
                <a:rect b="b" l="l" r="r" t="t"/>
                <a:pathLst>
                  <a:path extrusionOk="0" h="275" w="153">
                    <a:moveTo>
                      <a:pt x="31" y="1"/>
                    </a:moveTo>
                    <a:lnTo>
                      <a:pt x="0" y="31"/>
                    </a:lnTo>
                    <a:lnTo>
                      <a:pt x="92" y="274"/>
                    </a:lnTo>
                    <a:cubicBezTo>
                      <a:pt x="122" y="244"/>
                      <a:pt x="152" y="244"/>
                      <a:pt x="152" y="213"/>
                    </a:cubicBezTo>
                    <a:cubicBezTo>
                      <a:pt x="152" y="122"/>
                      <a:pt x="122" y="31"/>
                      <a:pt x="31" y="1"/>
                    </a:cubicBezTo>
                    <a:close/>
                  </a:path>
                </a:pathLst>
              </a:custGeom>
              <a:solidFill>
                <a:srgbClr val="5F899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9" name="Google Shape;1909;p84"/>
              <p:cNvSpPr/>
              <p:nvPr/>
            </p:nvSpPr>
            <p:spPr>
              <a:xfrm flipH="1">
                <a:off x="2863661" y="1770545"/>
                <a:ext cx="16061" cy="11526"/>
              </a:xfrm>
              <a:custGeom>
                <a:rect b="b" l="l" r="r" t="t"/>
                <a:pathLst>
                  <a:path extrusionOk="0" h="153" w="244">
                    <a:moveTo>
                      <a:pt x="31" y="0"/>
                    </a:moveTo>
                    <a:cubicBezTo>
                      <a:pt x="31" y="0"/>
                      <a:pt x="0" y="61"/>
                      <a:pt x="0" y="61"/>
                    </a:cubicBezTo>
                    <a:lnTo>
                      <a:pt x="213" y="152"/>
                    </a:lnTo>
                    <a:lnTo>
                      <a:pt x="243" y="122"/>
                    </a:lnTo>
                    <a:cubicBezTo>
                      <a:pt x="213" y="31"/>
                      <a:pt x="122" y="0"/>
                      <a:pt x="31" y="0"/>
                    </a:cubicBezTo>
                    <a:close/>
                  </a:path>
                </a:pathLst>
              </a:custGeom>
              <a:solidFill>
                <a:srgbClr val="5F899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0" name="Google Shape;1910;p84"/>
              <p:cNvSpPr/>
              <p:nvPr/>
            </p:nvSpPr>
            <p:spPr>
              <a:xfrm flipH="1">
                <a:off x="2571543" y="1198098"/>
                <a:ext cx="6056" cy="6931"/>
              </a:xfrm>
              <a:custGeom>
                <a:rect b="b" l="l" r="r" t="t"/>
                <a:pathLst>
                  <a:path extrusionOk="0" h="92" w="92">
                    <a:moveTo>
                      <a:pt x="91" y="0"/>
                    </a:moveTo>
                    <a:lnTo>
                      <a:pt x="0" y="61"/>
                    </a:lnTo>
                    <a:lnTo>
                      <a:pt x="30" y="91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5F899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1" name="Google Shape;1911;p84"/>
              <p:cNvSpPr/>
              <p:nvPr/>
            </p:nvSpPr>
            <p:spPr>
              <a:xfrm flipH="1">
                <a:off x="5634644" y="1204953"/>
                <a:ext cx="194111" cy="314965"/>
              </a:xfrm>
              <a:custGeom>
                <a:rect b="b" l="l" r="r" t="t"/>
                <a:pathLst>
                  <a:path extrusionOk="0" h="4181" w="2949">
                    <a:moveTo>
                      <a:pt x="152" y="0"/>
                    </a:moveTo>
                    <a:lnTo>
                      <a:pt x="152" y="2432"/>
                    </a:lnTo>
                    <a:cubicBezTo>
                      <a:pt x="182" y="2766"/>
                      <a:pt x="122" y="3101"/>
                      <a:pt x="0" y="3405"/>
                    </a:cubicBezTo>
                    <a:cubicBezTo>
                      <a:pt x="152" y="3587"/>
                      <a:pt x="334" y="3739"/>
                      <a:pt x="486" y="3921"/>
                    </a:cubicBezTo>
                    <a:cubicBezTo>
                      <a:pt x="630" y="4097"/>
                      <a:pt x="774" y="4180"/>
                      <a:pt x="930" y="4180"/>
                    </a:cubicBezTo>
                    <a:cubicBezTo>
                      <a:pt x="1072" y="4180"/>
                      <a:pt x="1225" y="4112"/>
                      <a:pt x="1398" y="3982"/>
                    </a:cubicBezTo>
                    <a:cubicBezTo>
                      <a:pt x="2158" y="3496"/>
                      <a:pt x="2644" y="2736"/>
                      <a:pt x="2796" y="1855"/>
                    </a:cubicBezTo>
                    <a:cubicBezTo>
                      <a:pt x="2888" y="1155"/>
                      <a:pt x="2948" y="1125"/>
                      <a:pt x="2249" y="821"/>
                    </a:cubicBezTo>
                    <a:cubicBezTo>
                      <a:pt x="1581" y="517"/>
                      <a:pt x="851" y="274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2" name="Google Shape;1912;p84"/>
              <p:cNvSpPr/>
              <p:nvPr/>
            </p:nvSpPr>
            <p:spPr>
              <a:xfrm flipH="1">
                <a:off x="5816708" y="1163747"/>
                <a:ext cx="76091" cy="300049"/>
              </a:xfrm>
              <a:custGeom>
                <a:rect b="b" l="l" r="r" t="t"/>
                <a:pathLst>
                  <a:path extrusionOk="0" h="3983" w="1156">
                    <a:moveTo>
                      <a:pt x="31" y="0"/>
                    </a:moveTo>
                    <a:lnTo>
                      <a:pt x="0" y="3131"/>
                    </a:lnTo>
                    <a:lnTo>
                      <a:pt x="973" y="3982"/>
                    </a:lnTo>
                    <a:cubicBezTo>
                      <a:pt x="1095" y="3678"/>
                      <a:pt x="1155" y="3313"/>
                      <a:pt x="1125" y="2979"/>
                    </a:cubicBezTo>
                    <a:lnTo>
                      <a:pt x="1125" y="547"/>
                    </a:lnTo>
                    <a:cubicBezTo>
                      <a:pt x="821" y="304"/>
                      <a:pt x="426" y="91"/>
                      <a:pt x="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3" name="Google Shape;1913;p84"/>
              <p:cNvSpPr/>
              <p:nvPr/>
            </p:nvSpPr>
            <p:spPr>
              <a:xfrm flipH="1">
                <a:off x="5890758" y="1122540"/>
                <a:ext cx="82081" cy="277148"/>
              </a:xfrm>
              <a:custGeom>
                <a:rect b="b" l="l" r="r" t="t"/>
                <a:pathLst>
                  <a:path extrusionOk="0" h="3679" w="1247">
                    <a:moveTo>
                      <a:pt x="153" y="0"/>
                    </a:moveTo>
                    <a:lnTo>
                      <a:pt x="153" y="1854"/>
                    </a:lnTo>
                    <a:cubicBezTo>
                      <a:pt x="153" y="2097"/>
                      <a:pt x="213" y="2341"/>
                      <a:pt x="1" y="2523"/>
                    </a:cubicBezTo>
                    <a:cubicBezTo>
                      <a:pt x="365" y="2949"/>
                      <a:pt x="760" y="3344"/>
                      <a:pt x="1247" y="3678"/>
                    </a:cubicBezTo>
                    <a:lnTo>
                      <a:pt x="1247" y="547"/>
                    </a:lnTo>
                    <a:cubicBezTo>
                      <a:pt x="943" y="274"/>
                      <a:pt x="578" y="91"/>
                      <a:pt x="1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4" name="Google Shape;1914;p84"/>
              <p:cNvSpPr/>
              <p:nvPr/>
            </p:nvSpPr>
            <p:spPr>
              <a:xfrm flipH="1">
                <a:off x="5958753" y="1081334"/>
                <a:ext cx="86096" cy="231271"/>
              </a:xfrm>
              <a:custGeom>
                <a:rect b="b" l="l" r="r" t="t"/>
                <a:pathLst>
                  <a:path extrusionOk="0" h="3070" w="1308">
                    <a:moveTo>
                      <a:pt x="335" y="0"/>
                    </a:moveTo>
                    <a:cubicBezTo>
                      <a:pt x="61" y="30"/>
                      <a:pt x="0" y="213"/>
                      <a:pt x="0" y="456"/>
                    </a:cubicBezTo>
                    <a:lnTo>
                      <a:pt x="0" y="1976"/>
                    </a:lnTo>
                    <a:cubicBezTo>
                      <a:pt x="335" y="2371"/>
                      <a:pt x="699" y="2766"/>
                      <a:pt x="1095" y="3070"/>
                    </a:cubicBezTo>
                    <a:cubicBezTo>
                      <a:pt x="1307" y="2888"/>
                      <a:pt x="1277" y="2644"/>
                      <a:pt x="1277" y="2401"/>
                    </a:cubicBezTo>
                    <a:lnTo>
                      <a:pt x="1277" y="547"/>
                    </a:lnTo>
                    <a:cubicBezTo>
                      <a:pt x="1003" y="274"/>
                      <a:pt x="669" y="91"/>
                      <a:pt x="3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5" name="Google Shape;1915;p84"/>
              <p:cNvSpPr/>
              <p:nvPr/>
            </p:nvSpPr>
            <p:spPr>
              <a:xfrm flipH="1">
                <a:off x="6088817" y="1012631"/>
                <a:ext cx="104065" cy="151192"/>
              </a:xfrm>
              <a:custGeom>
                <a:rect b="b" l="l" r="r" t="t"/>
                <a:pathLst>
                  <a:path extrusionOk="0" h="2007" w="1581">
                    <a:moveTo>
                      <a:pt x="213" y="0"/>
                    </a:moveTo>
                    <a:cubicBezTo>
                      <a:pt x="0" y="213"/>
                      <a:pt x="122" y="487"/>
                      <a:pt x="61" y="699"/>
                    </a:cubicBezTo>
                    <a:lnTo>
                      <a:pt x="1337" y="2006"/>
                    </a:lnTo>
                    <a:cubicBezTo>
                      <a:pt x="1520" y="1824"/>
                      <a:pt x="1581" y="1581"/>
                      <a:pt x="1459" y="1338"/>
                    </a:cubicBezTo>
                    <a:cubicBezTo>
                      <a:pt x="1368" y="1034"/>
                      <a:pt x="1337" y="699"/>
                      <a:pt x="1368" y="365"/>
                    </a:cubicBezTo>
                    <a:cubicBezTo>
                      <a:pt x="1003" y="183"/>
                      <a:pt x="608" y="31"/>
                      <a:pt x="2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6" name="Google Shape;1916;p84"/>
              <p:cNvSpPr/>
              <p:nvPr/>
            </p:nvSpPr>
            <p:spPr>
              <a:xfrm flipH="1">
                <a:off x="6022798" y="1040052"/>
                <a:ext cx="82081" cy="190139"/>
              </a:xfrm>
              <a:custGeom>
                <a:rect b="b" l="l" r="r" t="t"/>
                <a:pathLst>
                  <a:path extrusionOk="0" h="2524" w="1247">
                    <a:moveTo>
                      <a:pt x="0" y="1"/>
                    </a:moveTo>
                    <a:cubicBezTo>
                      <a:pt x="0" y="335"/>
                      <a:pt x="31" y="670"/>
                      <a:pt x="122" y="974"/>
                    </a:cubicBezTo>
                    <a:cubicBezTo>
                      <a:pt x="244" y="1186"/>
                      <a:pt x="183" y="1460"/>
                      <a:pt x="0" y="1642"/>
                    </a:cubicBezTo>
                    <a:cubicBezTo>
                      <a:pt x="244" y="1977"/>
                      <a:pt x="578" y="2281"/>
                      <a:pt x="912" y="2524"/>
                    </a:cubicBezTo>
                    <a:lnTo>
                      <a:pt x="912" y="1004"/>
                    </a:lnTo>
                    <a:cubicBezTo>
                      <a:pt x="912" y="761"/>
                      <a:pt x="973" y="578"/>
                      <a:pt x="1247" y="548"/>
                    </a:cubicBezTo>
                    <a:cubicBezTo>
                      <a:pt x="882" y="244"/>
                      <a:pt x="456" y="3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7" name="Google Shape;1917;p84"/>
              <p:cNvSpPr/>
              <p:nvPr/>
            </p:nvSpPr>
            <p:spPr>
              <a:xfrm flipH="1">
                <a:off x="6178862" y="994325"/>
                <a:ext cx="76091" cy="71039"/>
              </a:xfrm>
              <a:custGeom>
                <a:rect b="b" l="l" r="r" t="t"/>
                <a:pathLst>
                  <a:path extrusionOk="0" h="943" w="1156">
                    <a:moveTo>
                      <a:pt x="1" y="0"/>
                    </a:moveTo>
                    <a:cubicBezTo>
                      <a:pt x="305" y="365"/>
                      <a:pt x="639" y="669"/>
                      <a:pt x="1004" y="942"/>
                    </a:cubicBezTo>
                    <a:cubicBezTo>
                      <a:pt x="1034" y="730"/>
                      <a:pt x="943" y="456"/>
                      <a:pt x="1156" y="243"/>
                    </a:cubicBezTo>
                    <a:cubicBezTo>
                      <a:pt x="852" y="30"/>
                      <a:pt x="517" y="3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8" name="Google Shape;1918;p84"/>
              <p:cNvSpPr/>
              <p:nvPr/>
            </p:nvSpPr>
            <p:spPr>
              <a:xfrm flipH="1">
                <a:off x="5016442" y="1891905"/>
                <a:ext cx="58055" cy="66443"/>
              </a:xfrm>
              <a:custGeom>
                <a:rect b="b" l="l" r="r" t="t"/>
                <a:pathLst>
                  <a:path extrusionOk="0" h="882" w="882">
                    <a:moveTo>
                      <a:pt x="426" y="0"/>
                    </a:moveTo>
                    <a:cubicBezTo>
                      <a:pt x="183" y="0"/>
                      <a:pt x="0" y="213"/>
                      <a:pt x="0" y="456"/>
                    </a:cubicBezTo>
                    <a:cubicBezTo>
                      <a:pt x="0" y="699"/>
                      <a:pt x="183" y="882"/>
                      <a:pt x="426" y="882"/>
                    </a:cubicBezTo>
                    <a:cubicBezTo>
                      <a:pt x="669" y="882"/>
                      <a:pt x="882" y="699"/>
                      <a:pt x="882" y="456"/>
                    </a:cubicBezTo>
                    <a:cubicBezTo>
                      <a:pt x="882" y="213"/>
                      <a:pt x="669" y="0"/>
                      <a:pt x="4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919" name="Google Shape;1919;p84"/>
          <p:cNvGrpSpPr/>
          <p:nvPr/>
        </p:nvGrpSpPr>
        <p:grpSpPr>
          <a:xfrm>
            <a:off x="6398488" y="1978456"/>
            <a:ext cx="968365" cy="968218"/>
            <a:chOff x="7311510" y="2880678"/>
            <a:chExt cx="898882" cy="898745"/>
          </a:xfrm>
        </p:grpSpPr>
        <p:grpSp>
          <p:nvGrpSpPr>
            <p:cNvPr id="1920" name="Google Shape;1920;p8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921" name="Google Shape;1921;p8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2" name="Google Shape;1922;p8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3" name="Google Shape;1923;p8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24" name="Google Shape;1924;p8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925" name="Google Shape;1925;p8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6" name="Google Shape;1926;p8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7" name="Google Shape;1927;p8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928" name="Google Shape;1928;p84"/>
          <p:cNvGrpSpPr/>
          <p:nvPr/>
        </p:nvGrpSpPr>
        <p:grpSpPr>
          <a:xfrm rot="1785341">
            <a:off x="2877865" y="332807"/>
            <a:ext cx="650749" cy="650650"/>
            <a:chOff x="7311510" y="2880678"/>
            <a:chExt cx="898882" cy="898745"/>
          </a:xfrm>
        </p:grpSpPr>
        <p:grpSp>
          <p:nvGrpSpPr>
            <p:cNvPr id="1929" name="Google Shape;1929;p8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930" name="Google Shape;1930;p8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1" name="Google Shape;1931;p8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2" name="Google Shape;1932;p8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33" name="Google Shape;1933;p8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934" name="Google Shape;1934;p8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5" name="Google Shape;1935;p8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6" name="Google Shape;1936;p8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937" name="Google Shape;1937;p84"/>
          <p:cNvGrpSpPr/>
          <p:nvPr/>
        </p:nvGrpSpPr>
        <p:grpSpPr>
          <a:xfrm>
            <a:off x="531695" y="2830581"/>
            <a:ext cx="773757" cy="773640"/>
            <a:chOff x="7311510" y="2880678"/>
            <a:chExt cx="898882" cy="898745"/>
          </a:xfrm>
        </p:grpSpPr>
        <p:grpSp>
          <p:nvGrpSpPr>
            <p:cNvPr id="1938" name="Google Shape;1938;p8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939" name="Google Shape;1939;p8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0" name="Google Shape;1940;p8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1" name="Google Shape;1941;p8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42" name="Google Shape;1942;p8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1943" name="Google Shape;1943;p8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4" name="Google Shape;1944;p8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5" name="Google Shape;1945;p8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9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p85"/>
          <p:cNvSpPr txBox="1"/>
          <p:nvPr>
            <p:ph idx="2" type="title"/>
          </p:nvPr>
        </p:nvSpPr>
        <p:spPr>
          <a:xfrm>
            <a:off x="5198400" y="1148925"/>
            <a:ext cx="3095400" cy="153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951" name="Google Shape;1951;p85"/>
          <p:cNvSpPr txBox="1"/>
          <p:nvPr>
            <p:ph type="title"/>
          </p:nvPr>
        </p:nvSpPr>
        <p:spPr>
          <a:xfrm>
            <a:off x="2221800" y="2757500"/>
            <a:ext cx="6072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/>
              <a:t>Quiz </a:t>
            </a:r>
            <a:r>
              <a:rPr lang="en" sz="6500">
                <a:solidFill>
                  <a:schemeClr val="accent4"/>
                </a:solidFill>
              </a:rPr>
              <a:t>time</a:t>
            </a:r>
            <a:endParaRPr sz="6500">
              <a:solidFill>
                <a:schemeClr val="accent4"/>
              </a:solidFill>
            </a:endParaRPr>
          </a:p>
        </p:txBody>
      </p:sp>
      <p:grpSp>
        <p:nvGrpSpPr>
          <p:cNvPr id="1952" name="Google Shape;1952;p85"/>
          <p:cNvGrpSpPr/>
          <p:nvPr/>
        </p:nvGrpSpPr>
        <p:grpSpPr>
          <a:xfrm>
            <a:off x="1141258" y="507950"/>
            <a:ext cx="3395170" cy="1968502"/>
            <a:chOff x="930983" y="721525"/>
            <a:chExt cx="3395170" cy="1968502"/>
          </a:xfrm>
        </p:grpSpPr>
        <p:grpSp>
          <p:nvGrpSpPr>
            <p:cNvPr id="1953" name="Google Shape;1953;p85"/>
            <p:cNvGrpSpPr/>
            <p:nvPr/>
          </p:nvGrpSpPr>
          <p:grpSpPr>
            <a:xfrm>
              <a:off x="930983" y="727304"/>
              <a:ext cx="3387503" cy="1962722"/>
              <a:chOff x="938650" y="721525"/>
              <a:chExt cx="3387503" cy="1962722"/>
            </a:xfrm>
          </p:grpSpPr>
          <p:sp>
            <p:nvSpPr>
              <p:cNvPr id="1954" name="Google Shape;1954;p85"/>
              <p:cNvSpPr/>
              <p:nvPr/>
            </p:nvSpPr>
            <p:spPr>
              <a:xfrm>
                <a:off x="938650" y="721525"/>
                <a:ext cx="3370549" cy="1740728"/>
              </a:xfrm>
              <a:custGeom>
                <a:rect b="b" l="l" r="r" t="t"/>
                <a:pathLst>
                  <a:path extrusionOk="0" h="40353" w="78135">
                    <a:moveTo>
                      <a:pt x="9289" y="0"/>
                    </a:moveTo>
                    <a:lnTo>
                      <a:pt x="9289" y="0"/>
                    </a:lnTo>
                    <a:cubicBezTo>
                      <a:pt x="10318" y="1275"/>
                      <a:pt x="10760" y="2917"/>
                      <a:pt x="10466" y="4534"/>
                    </a:cubicBezTo>
                    <a:cubicBezTo>
                      <a:pt x="10269" y="5588"/>
                      <a:pt x="9779" y="6544"/>
                      <a:pt x="9534" y="7573"/>
                    </a:cubicBezTo>
                    <a:cubicBezTo>
                      <a:pt x="8872" y="10171"/>
                      <a:pt x="12034" y="14779"/>
                      <a:pt x="12034" y="14779"/>
                    </a:cubicBezTo>
                    <a:cubicBezTo>
                      <a:pt x="12034" y="14779"/>
                      <a:pt x="8113" y="11397"/>
                      <a:pt x="6250" y="11397"/>
                    </a:cubicBezTo>
                    <a:cubicBezTo>
                      <a:pt x="6226" y="11397"/>
                      <a:pt x="6202" y="11396"/>
                      <a:pt x="6179" y="11396"/>
                    </a:cubicBezTo>
                    <a:cubicBezTo>
                      <a:pt x="4590" y="11396"/>
                      <a:pt x="2975" y="12004"/>
                      <a:pt x="1428" y="12004"/>
                    </a:cubicBezTo>
                    <a:cubicBezTo>
                      <a:pt x="944" y="12004"/>
                      <a:pt x="468" y="11945"/>
                      <a:pt x="0" y="11789"/>
                    </a:cubicBezTo>
                    <a:lnTo>
                      <a:pt x="0" y="11789"/>
                    </a:lnTo>
                    <a:cubicBezTo>
                      <a:pt x="662" y="14951"/>
                      <a:pt x="2598" y="17696"/>
                      <a:pt x="5319" y="19411"/>
                    </a:cubicBezTo>
                    <a:cubicBezTo>
                      <a:pt x="7210" y="20577"/>
                      <a:pt x="9381" y="21183"/>
                      <a:pt x="11566" y="21183"/>
                    </a:cubicBezTo>
                    <a:cubicBezTo>
                      <a:pt x="12553" y="21183"/>
                      <a:pt x="13542" y="21060"/>
                      <a:pt x="14509" y="20808"/>
                    </a:cubicBezTo>
                    <a:cubicBezTo>
                      <a:pt x="14951" y="20698"/>
                      <a:pt x="15406" y="20560"/>
                      <a:pt x="15843" y="20560"/>
                    </a:cubicBezTo>
                    <a:cubicBezTo>
                      <a:pt x="15989" y="20560"/>
                      <a:pt x="16133" y="20575"/>
                      <a:pt x="16274" y="20612"/>
                    </a:cubicBezTo>
                    <a:cubicBezTo>
                      <a:pt x="16813" y="20759"/>
                      <a:pt x="17303" y="21078"/>
                      <a:pt x="17696" y="21470"/>
                    </a:cubicBezTo>
                    <a:cubicBezTo>
                      <a:pt x="23088" y="26347"/>
                      <a:pt x="28332" y="31543"/>
                      <a:pt x="34607" y="35219"/>
                    </a:cubicBezTo>
                    <a:cubicBezTo>
                      <a:pt x="40053" y="38383"/>
                      <a:pt x="46318" y="40353"/>
                      <a:pt x="52585" y="40353"/>
                    </a:cubicBezTo>
                    <a:cubicBezTo>
                      <a:pt x="53988" y="40353"/>
                      <a:pt x="55392" y="40254"/>
                      <a:pt x="56787" y="40048"/>
                    </a:cubicBezTo>
                    <a:cubicBezTo>
                      <a:pt x="64409" y="38920"/>
                      <a:pt x="71664" y="34337"/>
                      <a:pt x="75120" y="27450"/>
                    </a:cubicBezTo>
                    <a:cubicBezTo>
                      <a:pt x="78036" y="21691"/>
                      <a:pt x="78134" y="14975"/>
                      <a:pt x="78036" y="8554"/>
                    </a:cubicBezTo>
                    <a:cubicBezTo>
                      <a:pt x="77987" y="6078"/>
                      <a:pt x="77938" y="3579"/>
                      <a:pt x="77448" y="1177"/>
                    </a:cubicBezTo>
                    <a:cubicBezTo>
                      <a:pt x="77399" y="981"/>
                      <a:pt x="77276" y="834"/>
                      <a:pt x="77080" y="785"/>
                    </a:cubicBezTo>
                    <a:cubicBezTo>
                      <a:pt x="76286" y="590"/>
                      <a:pt x="75483" y="500"/>
                      <a:pt x="74678" y="500"/>
                    </a:cubicBezTo>
                    <a:cubicBezTo>
                      <a:pt x="71337" y="500"/>
                      <a:pt x="67979" y="2049"/>
                      <a:pt x="65193" y="4044"/>
                    </a:cubicBezTo>
                    <a:cubicBezTo>
                      <a:pt x="61664" y="6569"/>
                      <a:pt x="58772" y="10024"/>
                      <a:pt x="54949" y="12083"/>
                    </a:cubicBezTo>
                    <a:cubicBezTo>
                      <a:pt x="46361" y="16693"/>
                      <a:pt x="38892" y="17642"/>
                      <a:pt x="33772" y="17642"/>
                    </a:cubicBezTo>
                    <a:cubicBezTo>
                      <a:pt x="30944" y="17642"/>
                      <a:pt x="28832" y="17352"/>
                      <a:pt x="27646" y="17230"/>
                    </a:cubicBezTo>
                    <a:cubicBezTo>
                      <a:pt x="24337" y="16911"/>
                      <a:pt x="21029" y="15931"/>
                      <a:pt x="18333" y="13995"/>
                    </a:cubicBezTo>
                    <a:cubicBezTo>
                      <a:pt x="17794" y="13603"/>
                      <a:pt x="17254" y="13137"/>
                      <a:pt x="17205" y="12475"/>
                    </a:cubicBezTo>
                    <a:cubicBezTo>
                      <a:pt x="17156" y="12010"/>
                      <a:pt x="17377" y="11568"/>
                      <a:pt x="17549" y="11103"/>
                    </a:cubicBezTo>
                    <a:cubicBezTo>
                      <a:pt x="18529" y="8652"/>
                      <a:pt x="17818" y="5735"/>
                      <a:pt x="16127" y="3677"/>
                    </a:cubicBezTo>
                    <a:cubicBezTo>
                      <a:pt x="14436" y="1642"/>
                      <a:pt x="11887" y="441"/>
                      <a:pt x="92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5" name="Google Shape;1955;p85"/>
              <p:cNvSpPr/>
              <p:nvPr/>
            </p:nvSpPr>
            <p:spPr>
              <a:xfrm>
                <a:off x="2553115" y="766304"/>
                <a:ext cx="1773038" cy="1700351"/>
              </a:xfrm>
              <a:custGeom>
                <a:rect b="b" l="l" r="r" t="t"/>
                <a:pathLst>
                  <a:path extrusionOk="0" h="39417" w="41102">
                    <a:moveTo>
                      <a:pt x="39933" y="0"/>
                    </a:moveTo>
                    <a:cubicBezTo>
                      <a:pt x="39916" y="0"/>
                      <a:pt x="39896" y="6"/>
                      <a:pt x="39876" y="16"/>
                    </a:cubicBezTo>
                    <a:cubicBezTo>
                      <a:pt x="36199" y="2957"/>
                      <a:pt x="36126" y="8472"/>
                      <a:pt x="32866" y="11878"/>
                    </a:cubicBezTo>
                    <a:cubicBezTo>
                      <a:pt x="31739" y="13006"/>
                      <a:pt x="30391" y="13839"/>
                      <a:pt x="28871" y="14354"/>
                    </a:cubicBezTo>
                    <a:cubicBezTo>
                      <a:pt x="28430" y="14452"/>
                      <a:pt x="28014" y="14672"/>
                      <a:pt x="27621" y="14942"/>
                    </a:cubicBezTo>
                    <a:cubicBezTo>
                      <a:pt x="27254" y="15334"/>
                      <a:pt x="26960" y="15824"/>
                      <a:pt x="26837" y="16363"/>
                    </a:cubicBezTo>
                    <a:cubicBezTo>
                      <a:pt x="25808" y="19354"/>
                      <a:pt x="24852" y="22417"/>
                      <a:pt x="23112" y="25064"/>
                    </a:cubicBezTo>
                    <a:cubicBezTo>
                      <a:pt x="20857" y="28471"/>
                      <a:pt x="17377" y="30873"/>
                      <a:pt x="13700" y="32613"/>
                    </a:cubicBezTo>
                    <a:cubicBezTo>
                      <a:pt x="7598" y="35505"/>
                      <a:pt x="4706" y="35603"/>
                      <a:pt x="0" y="35627"/>
                    </a:cubicBezTo>
                    <a:cubicBezTo>
                      <a:pt x="4746" y="38410"/>
                      <a:pt x="9852" y="39416"/>
                      <a:pt x="14987" y="39416"/>
                    </a:cubicBezTo>
                    <a:cubicBezTo>
                      <a:pt x="16004" y="39416"/>
                      <a:pt x="17022" y="39377"/>
                      <a:pt x="18039" y="39304"/>
                    </a:cubicBezTo>
                    <a:cubicBezTo>
                      <a:pt x="24190" y="38863"/>
                      <a:pt x="30562" y="35750"/>
                      <a:pt x="34704" y="31167"/>
                    </a:cubicBezTo>
                    <a:cubicBezTo>
                      <a:pt x="37744" y="27858"/>
                      <a:pt x="39312" y="24133"/>
                      <a:pt x="40023" y="19721"/>
                    </a:cubicBezTo>
                    <a:cubicBezTo>
                      <a:pt x="40439" y="17344"/>
                      <a:pt x="40734" y="14966"/>
                      <a:pt x="40881" y="12589"/>
                    </a:cubicBezTo>
                    <a:cubicBezTo>
                      <a:pt x="41101" y="7761"/>
                      <a:pt x="40636" y="1658"/>
                      <a:pt x="39974" y="41"/>
                    </a:cubicBezTo>
                    <a:cubicBezTo>
                      <a:pt x="39974" y="12"/>
                      <a:pt x="39957" y="0"/>
                      <a:pt x="399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6" name="Google Shape;1956;p85"/>
              <p:cNvSpPr/>
              <p:nvPr/>
            </p:nvSpPr>
            <p:spPr>
              <a:xfrm>
                <a:off x="2893523" y="1983910"/>
                <a:ext cx="530807" cy="700337"/>
              </a:xfrm>
              <a:custGeom>
                <a:rect b="b" l="l" r="r" t="t"/>
                <a:pathLst>
                  <a:path extrusionOk="0" h="16235" w="12305">
                    <a:moveTo>
                      <a:pt x="8971" y="1"/>
                    </a:moveTo>
                    <a:lnTo>
                      <a:pt x="8971" y="1"/>
                    </a:lnTo>
                    <a:cubicBezTo>
                      <a:pt x="9020" y="540"/>
                      <a:pt x="8407" y="3260"/>
                      <a:pt x="7893" y="4118"/>
                    </a:cubicBezTo>
                    <a:cubicBezTo>
                      <a:pt x="7231" y="5270"/>
                      <a:pt x="6422" y="6349"/>
                      <a:pt x="5515" y="7304"/>
                    </a:cubicBezTo>
                    <a:cubicBezTo>
                      <a:pt x="4363" y="8579"/>
                      <a:pt x="3015" y="9657"/>
                      <a:pt x="1937" y="10981"/>
                    </a:cubicBezTo>
                    <a:cubicBezTo>
                      <a:pt x="834" y="12329"/>
                      <a:pt x="1" y="13946"/>
                      <a:pt x="99" y="15662"/>
                    </a:cubicBezTo>
                    <a:cubicBezTo>
                      <a:pt x="99" y="15784"/>
                      <a:pt x="123" y="15882"/>
                      <a:pt x="172" y="15980"/>
                    </a:cubicBezTo>
                    <a:cubicBezTo>
                      <a:pt x="289" y="16147"/>
                      <a:pt x="463" y="16235"/>
                      <a:pt x="647" y="16235"/>
                    </a:cubicBezTo>
                    <a:cubicBezTo>
                      <a:pt x="733" y="16235"/>
                      <a:pt x="822" y="16216"/>
                      <a:pt x="908" y="16177"/>
                    </a:cubicBezTo>
                    <a:cubicBezTo>
                      <a:pt x="1177" y="16103"/>
                      <a:pt x="1398" y="15931"/>
                      <a:pt x="1643" y="15833"/>
                    </a:cubicBezTo>
                    <a:cubicBezTo>
                      <a:pt x="1853" y="15751"/>
                      <a:pt x="2071" y="15721"/>
                      <a:pt x="2292" y="15721"/>
                    </a:cubicBezTo>
                    <a:cubicBezTo>
                      <a:pt x="2793" y="15721"/>
                      <a:pt x="3314" y="15873"/>
                      <a:pt x="3824" y="15907"/>
                    </a:cubicBezTo>
                    <a:cubicBezTo>
                      <a:pt x="3931" y="15917"/>
                      <a:pt x="4037" y="15921"/>
                      <a:pt x="4142" y="15921"/>
                    </a:cubicBezTo>
                    <a:cubicBezTo>
                      <a:pt x="5631" y="15921"/>
                      <a:pt x="6967" y="14978"/>
                      <a:pt x="8089" y="13971"/>
                    </a:cubicBezTo>
                    <a:cubicBezTo>
                      <a:pt x="8603" y="13530"/>
                      <a:pt x="9094" y="13039"/>
                      <a:pt x="9535" y="12525"/>
                    </a:cubicBezTo>
                    <a:cubicBezTo>
                      <a:pt x="10049" y="11838"/>
                      <a:pt x="10491" y="11128"/>
                      <a:pt x="10858" y="10343"/>
                    </a:cubicBezTo>
                    <a:cubicBezTo>
                      <a:pt x="11446" y="9216"/>
                      <a:pt x="11863" y="7991"/>
                      <a:pt x="12084" y="6716"/>
                    </a:cubicBezTo>
                    <a:cubicBezTo>
                      <a:pt x="12304" y="5442"/>
                      <a:pt x="12133" y="4143"/>
                      <a:pt x="11594" y="2966"/>
                    </a:cubicBezTo>
                    <a:cubicBezTo>
                      <a:pt x="10981" y="1790"/>
                      <a:pt x="9976" y="883"/>
                      <a:pt x="89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7" name="Google Shape;1957;p85"/>
              <p:cNvSpPr/>
              <p:nvPr/>
            </p:nvSpPr>
            <p:spPr>
              <a:xfrm>
                <a:off x="3735115" y="1238549"/>
                <a:ext cx="50816" cy="50773"/>
              </a:xfrm>
              <a:custGeom>
                <a:rect b="b" l="l" r="r" t="t"/>
                <a:pathLst>
                  <a:path extrusionOk="0" h="1177" w="1178">
                    <a:moveTo>
                      <a:pt x="589" y="0"/>
                    </a:moveTo>
                    <a:cubicBezTo>
                      <a:pt x="270" y="0"/>
                      <a:pt x="1" y="245"/>
                      <a:pt x="1" y="588"/>
                    </a:cubicBezTo>
                    <a:cubicBezTo>
                      <a:pt x="1" y="907"/>
                      <a:pt x="270" y="1176"/>
                      <a:pt x="589" y="1176"/>
                    </a:cubicBezTo>
                    <a:cubicBezTo>
                      <a:pt x="908" y="1176"/>
                      <a:pt x="1177" y="907"/>
                      <a:pt x="1177" y="588"/>
                    </a:cubicBezTo>
                    <a:cubicBezTo>
                      <a:pt x="1177" y="245"/>
                      <a:pt x="908" y="0"/>
                      <a:pt x="5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8" name="Google Shape;1958;p85"/>
              <p:cNvSpPr/>
              <p:nvPr/>
            </p:nvSpPr>
            <p:spPr>
              <a:xfrm>
                <a:off x="3622006" y="763370"/>
                <a:ext cx="656596" cy="655992"/>
              </a:xfrm>
              <a:custGeom>
                <a:rect b="b" l="l" r="r" t="t"/>
                <a:pathLst>
                  <a:path extrusionOk="0" h="15207" w="15221">
                    <a:moveTo>
                      <a:pt x="15124" y="0"/>
                    </a:moveTo>
                    <a:cubicBezTo>
                      <a:pt x="15114" y="0"/>
                      <a:pt x="15105" y="3"/>
                      <a:pt x="15098" y="11"/>
                    </a:cubicBezTo>
                    <a:cubicBezTo>
                      <a:pt x="14657" y="231"/>
                      <a:pt x="14289" y="550"/>
                      <a:pt x="13970" y="917"/>
                    </a:cubicBezTo>
                    <a:cubicBezTo>
                      <a:pt x="13676" y="1285"/>
                      <a:pt x="13382" y="1677"/>
                      <a:pt x="13137" y="2094"/>
                    </a:cubicBezTo>
                    <a:cubicBezTo>
                      <a:pt x="12647" y="2903"/>
                      <a:pt x="12230" y="3760"/>
                      <a:pt x="11863" y="4643"/>
                    </a:cubicBezTo>
                    <a:cubicBezTo>
                      <a:pt x="11127" y="6407"/>
                      <a:pt x="10294" y="8099"/>
                      <a:pt x="9363" y="9741"/>
                    </a:cubicBezTo>
                    <a:cubicBezTo>
                      <a:pt x="8897" y="10549"/>
                      <a:pt x="8333" y="11309"/>
                      <a:pt x="7721" y="12020"/>
                    </a:cubicBezTo>
                    <a:cubicBezTo>
                      <a:pt x="7083" y="12706"/>
                      <a:pt x="6348" y="13294"/>
                      <a:pt x="5539" y="13736"/>
                    </a:cubicBezTo>
                    <a:cubicBezTo>
                      <a:pt x="4706" y="14152"/>
                      <a:pt x="3799" y="14446"/>
                      <a:pt x="2868" y="14618"/>
                    </a:cubicBezTo>
                    <a:cubicBezTo>
                      <a:pt x="1961" y="14814"/>
                      <a:pt x="1030" y="14912"/>
                      <a:pt x="74" y="15059"/>
                    </a:cubicBezTo>
                    <a:cubicBezTo>
                      <a:pt x="25" y="15059"/>
                      <a:pt x="0" y="15084"/>
                      <a:pt x="25" y="15133"/>
                    </a:cubicBezTo>
                    <a:cubicBezTo>
                      <a:pt x="25" y="15182"/>
                      <a:pt x="49" y="15206"/>
                      <a:pt x="98" y="15206"/>
                    </a:cubicBezTo>
                    <a:cubicBezTo>
                      <a:pt x="1030" y="15108"/>
                      <a:pt x="1986" y="15010"/>
                      <a:pt x="2917" y="14838"/>
                    </a:cubicBezTo>
                    <a:cubicBezTo>
                      <a:pt x="3873" y="14691"/>
                      <a:pt x="4804" y="14397"/>
                      <a:pt x="5662" y="13981"/>
                    </a:cubicBezTo>
                    <a:cubicBezTo>
                      <a:pt x="6520" y="13539"/>
                      <a:pt x="7304" y="12927"/>
                      <a:pt x="7966" y="12216"/>
                    </a:cubicBezTo>
                    <a:cubicBezTo>
                      <a:pt x="8603" y="11505"/>
                      <a:pt x="9167" y="10721"/>
                      <a:pt x="9657" y="9888"/>
                    </a:cubicBezTo>
                    <a:cubicBezTo>
                      <a:pt x="10588" y="8246"/>
                      <a:pt x="11421" y="6530"/>
                      <a:pt x="12108" y="4765"/>
                    </a:cubicBezTo>
                    <a:cubicBezTo>
                      <a:pt x="12475" y="3883"/>
                      <a:pt x="12867" y="3050"/>
                      <a:pt x="13333" y="2216"/>
                    </a:cubicBezTo>
                    <a:cubicBezTo>
                      <a:pt x="13578" y="1824"/>
                      <a:pt x="13823" y="1432"/>
                      <a:pt x="14117" y="1064"/>
                    </a:cubicBezTo>
                    <a:cubicBezTo>
                      <a:pt x="14412" y="697"/>
                      <a:pt x="14755" y="378"/>
                      <a:pt x="15171" y="133"/>
                    </a:cubicBezTo>
                    <a:cubicBezTo>
                      <a:pt x="15196" y="109"/>
                      <a:pt x="15220" y="84"/>
                      <a:pt x="15196" y="35"/>
                    </a:cubicBezTo>
                    <a:cubicBezTo>
                      <a:pt x="15178" y="18"/>
                      <a:pt x="15149" y="0"/>
                      <a:pt x="151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9" name="Google Shape;1959;p85"/>
              <p:cNvSpPr/>
              <p:nvPr/>
            </p:nvSpPr>
            <p:spPr>
              <a:xfrm>
                <a:off x="3609323" y="1375991"/>
                <a:ext cx="24330" cy="86448"/>
              </a:xfrm>
              <a:custGeom>
                <a:rect b="b" l="l" r="r" t="t"/>
                <a:pathLst>
                  <a:path extrusionOk="0" h="2004" w="564">
                    <a:moveTo>
                      <a:pt x="221" y="0"/>
                    </a:moveTo>
                    <a:cubicBezTo>
                      <a:pt x="172" y="0"/>
                      <a:pt x="147" y="49"/>
                      <a:pt x="147" y="98"/>
                    </a:cubicBezTo>
                    <a:cubicBezTo>
                      <a:pt x="221" y="392"/>
                      <a:pt x="245" y="711"/>
                      <a:pt x="221" y="1005"/>
                    </a:cubicBezTo>
                    <a:cubicBezTo>
                      <a:pt x="196" y="1324"/>
                      <a:pt x="123" y="1618"/>
                      <a:pt x="0" y="1912"/>
                    </a:cubicBezTo>
                    <a:cubicBezTo>
                      <a:pt x="0" y="1936"/>
                      <a:pt x="0" y="1961"/>
                      <a:pt x="25" y="1985"/>
                    </a:cubicBezTo>
                    <a:cubicBezTo>
                      <a:pt x="37" y="1998"/>
                      <a:pt x="55" y="2004"/>
                      <a:pt x="77" y="2004"/>
                    </a:cubicBezTo>
                    <a:cubicBezTo>
                      <a:pt x="98" y="2004"/>
                      <a:pt x="123" y="1998"/>
                      <a:pt x="147" y="1985"/>
                    </a:cubicBezTo>
                    <a:cubicBezTo>
                      <a:pt x="368" y="1716"/>
                      <a:pt x="515" y="1397"/>
                      <a:pt x="540" y="1030"/>
                    </a:cubicBezTo>
                    <a:cubicBezTo>
                      <a:pt x="564" y="686"/>
                      <a:pt x="466" y="319"/>
                      <a:pt x="270" y="25"/>
                    </a:cubicBezTo>
                    <a:cubicBezTo>
                      <a:pt x="270" y="0"/>
                      <a:pt x="245" y="0"/>
                      <a:pt x="2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0" name="Google Shape;1960;p85"/>
              <p:cNvSpPr/>
              <p:nvPr/>
            </p:nvSpPr>
            <p:spPr>
              <a:xfrm>
                <a:off x="2802931" y="2298827"/>
                <a:ext cx="58926" cy="95808"/>
              </a:xfrm>
              <a:custGeom>
                <a:rect b="b" l="l" r="r" t="t"/>
                <a:pathLst>
                  <a:path extrusionOk="0" h="2221" w="1366">
                    <a:moveTo>
                      <a:pt x="1320" y="1"/>
                    </a:moveTo>
                    <a:cubicBezTo>
                      <a:pt x="1305" y="1"/>
                      <a:pt x="1292" y="8"/>
                      <a:pt x="1292" y="29"/>
                    </a:cubicBezTo>
                    <a:cubicBezTo>
                      <a:pt x="1121" y="421"/>
                      <a:pt x="949" y="789"/>
                      <a:pt x="728" y="1156"/>
                    </a:cubicBezTo>
                    <a:cubicBezTo>
                      <a:pt x="630" y="1328"/>
                      <a:pt x="508" y="1499"/>
                      <a:pt x="385" y="1671"/>
                    </a:cubicBezTo>
                    <a:cubicBezTo>
                      <a:pt x="336" y="1769"/>
                      <a:pt x="263" y="1843"/>
                      <a:pt x="189" y="1941"/>
                    </a:cubicBezTo>
                    <a:cubicBezTo>
                      <a:pt x="116" y="2014"/>
                      <a:pt x="67" y="2088"/>
                      <a:pt x="18" y="2186"/>
                    </a:cubicBezTo>
                    <a:cubicBezTo>
                      <a:pt x="0" y="2203"/>
                      <a:pt x="20" y="2220"/>
                      <a:pt x="41" y="2220"/>
                    </a:cubicBezTo>
                    <a:cubicBezTo>
                      <a:pt x="50" y="2220"/>
                      <a:pt x="60" y="2217"/>
                      <a:pt x="67" y="2210"/>
                    </a:cubicBezTo>
                    <a:cubicBezTo>
                      <a:pt x="214" y="2063"/>
                      <a:pt x="336" y="1916"/>
                      <a:pt x="459" y="1744"/>
                    </a:cubicBezTo>
                    <a:cubicBezTo>
                      <a:pt x="581" y="1548"/>
                      <a:pt x="704" y="1377"/>
                      <a:pt x="802" y="1181"/>
                    </a:cubicBezTo>
                    <a:cubicBezTo>
                      <a:pt x="1023" y="813"/>
                      <a:pt x="1219" y="421"/>
                      <a:pt x="1366" y="29"/>
                    </a:cubicBezTo>
                    <a:cubicBezTo>
                      <a:pt x="1366" y="15"/>
                      <a:pt x="1341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1" name="Google Shape;1961;p85"/>
              <p:cNvSpPr/>
              <p:nvPr/>
            </p:nvSpPr>
            <p:spPr>
              <a:xfrm>
                <a:off x="2897017" y="2252366"/>
                <a:ext cx="106118" cy="178201"/>
              </a:xfrm>
              <a:custGeom>
                <a:rect b="b" l="l" r="r" t="t"/>
                <a:pathLst>
                  <a:path extrusionOk="0" h="4131" w="2460">
                    <a:moveTo>
                      <a:pt x="2396" y="1"/>
                    </a:moveTo>
                    <a:cubicBezTo>
                      <a:pt x="2376" y="1"/>
                      <a:pt x="2356" y="9"/>
                      <a:pt x="2346" y="27"/>
                    </a:cubicBezTo>
                    <a:cubicBezTo>
                      <a:pt x="1930" y="1179"/>
                      <a:pt x="1341" y="2258"/>
                      <a:pt x="631" y="3263"/>
                    </a:cubicBezTo>
                    <a:cubicBezTo>
                      <a:pt x="410" y="3532"/>
                      <a:pt x="190" y="3802"/>
                      <a:pt x="18" y="4096"/>
                    </a:cubicBezTo>
                    <a:cubicBezTo>
                      <a:pt x="1" y="4113"/>
                      <a:pt x="20" y="4131"/>
                      <a:pt x="42" y="4131"/>
                    </a:cubicBezTo>
                    <a:cubicBezTo>
                      <a:pt x="51" y="4131"/>
                      <a:pt x="60" y="4128"/>
                      <a:pt x="67" y="4120"/>
                    </a:cubicBezTo>
                    <a:cubicBezTo>
                      <a:pt x="263" y="3900"/>
                      <a:pt x="459" y="3679"/>
                      <a:pt x="655" y="3434"/>
                    </a:cubicBezTo>
                    <a:cubicBezTo>
                      <a:pt x="827" y="3165"/>
                      <a:pt x="998" y="2920"/>
                      <a:pt x="1170" y="2650"/>
                    </a:cubicBezTo>
                    <a:cubicBezTo>
                      <a:pt x="1513" y="2135"/>
                      <a:pt x="1807" y="1572"/>
                      <a:pt x="2052" y="1008"/>
                    </a:cubicBezTo>
                    <a:cubicBezTo>
                      <a:pt x="2199" y="714"/>
                      <a:pt x="2322" y="371"/>
                      <a:pt x="2444" y="52"/>
                    </a:cubicBezTo>
                    <a:cubicBezTo>
                      <a:pt x="2459" y="22"/>
                      <a:pt x="2428" y="1"/>
                      <a:pt x="23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2" name="Google Shape;1962;p85"/>
              <p:cNvSpPr/>
              <p:nvPr/>
            </p:nvSpPr>
            <p:spPr>
              <a:xfrm>
                <a:off x="2991102" y="2209011"/>
                <a:ext cx="123028" cy="224099"/>
              </a:xfrm>
              <a:custGeom>
                <a:rect b="b" l="l" r="r" t="t"/>
                <a:pathLst>
                  <a:path extrusionOk="0" h="5195" w="2852">
                    <a:moveTo>
                      <a:pt x="2794" y="1"/>
                    </a:moveTo>
                    <a:cubicBezTo>
                      <a:pt x="2778" y="1"/>
                      <a:pt x="2763" y="9"/>
                      <a:pt x="2763" y="28"/>
                    </a:cubicBezTo>
                    <a:cubicBezTo>
                      <a:pt x="2273" y="1474"/>
                      <a:pt x="1611" y="2846"/>
                      <a:pt x="753" y="4096"/>
                    </a:cubicBezTo>
                    <a:cubicBezTo>
                      <a:pt x="508" y="4439"/>
                      <a:pt x="263" y="4782"/>
                      <a:pt x="18" y="5125"/>
                    </a:cubicBezTo>
                    <a:cubicBezTo>
                      <a:pt x="1" y="5160"/>
                      <a:pt x="20" y="5195"/>
                      <a:pt x="42" y="5195"/>
                    </a:cubicBezTo>
                    <a:cubicBezTo>
                      <a:pt x="51" y="5195"/>
                      <a:pt x="60" y="5189"/>
                      <a:pt x="67" y="5174"/>
                    </a:cubicBezTo>
                    <a:cubicBezTo>
                      <a:pt x="337" y="4905"/>
                      <a:pt x="557" y="4611"/>
                      <a:pt x="778" y="4292"/>
                    </a:cubicBezTo>
                    <a:cubicBezTo>
                      <a:pt x="999" y="3998"/>
                      <a:pt x="1195" y="3655"/>
                      <a:pt x="1391" y="3336"/>
                    </a:cubicBezTo>
                    <a:cubicBezTo>
                      <a:pt x="1758" y="2675"/>
                      <a:pt x="2101" y="1988"/>
                      <a:pt x="2396" y="1278"/>
                    </a:cubicBezTo>
                    <a:cubicBezTo>
                      <a:pt x="2567" y="885"/>
                      <a:pt x="2690" y="469"/>
                      <a:pt x="2837" y="52"/>
                    </a:cubicBezTo>
                    <a:cubicBezTo>
                      <a:pt x="2852" y="22"/>
                      <a:pt x="2820" y="1"/>
                      <a:pt x="27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3" name="Google Shape;1963;p85"/>
              <p:cNvSpPr/>
              <p:nvPr/>
            </p:nvSpPr>
            <p:spPr>
              <a:xfrm>
                <a:off x="3400273" y="1935292"/>
                <a:ext cx="136660" cy="502034"/>
              </a:xfrm>
              <a:custGeom>
                <a:rect b="b" l="l" r="r" t="t"/>
                <a:pathLst>
                  <a:path extrusionOk="0" h="11638" w="3168">
                    <a:moveTo>
                      <a:pt x="3128" y="0"/>
                    </a:moveTo>
                    <a:cubicBezTo>
                      <a:pt x="3106" y="0"/>
                      <a:pt x="3082" y="13"/>
                      <a:pt x="3082" y="49"/>
                    </a:cubicBezTo>
                    <a:cubicBezTo>
                      <a:pt x="2861" y="1642"/>
                      <a:pt x="2567" y="3260"/>
                      <a:pt x="2248" y="4853"/>
                    </a:cubicBezTo>
                    <a:cubicBezTo>
                      <a:pt x="2077" y="5637"/>
                      <a:pt x="1905" y="6422"/>
                      <a:pt x="1709" y="7206"/>
                    </a:cubicBezTo>
                    <a:cubicBezTo>
                      <a:pt x="1513" y="7941"/>
                      <a:pt x="1342" y="8676"/>
                      <a:pt x="1096" y="9363"/>
                    </a:cubicBezTo>
                    <a:cubicBezTo>
                      <a:pt x="827" y="10147"/>
                      <a:pt x="484" y="10882"/>
                      <a:pt x="18" y="11568"/>
                    </a:cubicBezTo>
                    <a:cubicBezTo>
                      <a:pt x="1" y="11603"/>
                      <a:pt x="32" y="11638"/>
                      <a:pt x="61" y="11638"/>
                    </a:cubicBezTo>
                    <a:cubicBezTo>
                      <a:pt x="73" y="11638"/>
                      <a:pt x="84" y="11632"/>
                      <a:pt x="92" y="11617"/>
                    </a:cubicBezTo>
                    <a:cubicBezTo>
                      <a:pt x="974" y="10441"/>
                      <a:pt x="1366" y="8971"/>
                      <a:pt x="1709" y="7598"/>
                    </a:cubicBezTo>
                    <a:cubicBezTo>
                      <a:pt x="2101" y="6005"/>
                      <a:pt x="2444" y="4412"/>
                      <a:pt x="2739" y="2794"/>
                    </a:cubicBezTo>
                    <a:cubicBezTo>
                      <a:pt x="2886" y="1863"/>
                      <a:pt x="3033" y="956"/>
                      <a:pt x="3155" y="25"/>
                    </a:cubicBezTo>
                    <a:cubicBezTo>
                      <a:pt x="3167" y="13"/>
                      <a:pt x="3149" y="0"/>
                      <a:pt x="31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4" name="Google Shape;1964;p85"/>
              <p:cNvSpPr/>
              <p:nvPr/>
            </p:nvSpPr>
            <p:spPr>
              <a:xfrm>
                <a:off x="3476585" y="1655620"/>
                <a:ext cx="204644" cy="767804"/>
              </a:xfrm>
              <a:custGeom>
                <a:rect b="b" l="l" r="r" t="t"/>
                <a:pathLst>
                  <a:path extrusionOk="0" h="17799" w="4744">
                    <a:moveTo>
                      <a:pt x="4585" y="1"/>
                    </a:moveTo>
                    <a:cubicBezTo>
                      <a:pt x="4566" y="1"/>
                      <a:pt x="4548" y="13"/>
                      <a:pt x="4548" y="38"/>
                    </a:cubicBezTo>
                    <a:cubicBezTo>
                      <a:pt x="4744" y="2464"/>
                      <a:pt x="4523" y="4915"/>
                      <a:pt x="3935" y="7268"/>
                    </a:cubicBezTo>
                    <a:cubicBezTo>
                      <a:pt x="3347" y="9620"/>
                      <a:pt x="2587" y="11924"/>
                      <a:pt x="1656" y="14155"/>
                    </a:cubicBezTo>
                    <a:cubicBezTo>
                      <a:pt x="1411" y="14767"/>
                      <a:pt x="1166" y="15405"/>
                      <a:pt x="896" y="16042"/>
                    </a:cubicBezTo>
                    <a:cubicBezTo>
                      <a:pt x="700" y="16630"/>
                      <a:pt x="406" y="17194"/>
                      <a:pt x="38" y="17708"/>
                    </a:cubicBezTo>
                    <a:cubicBezTo>
                      <a:pt x="1" y="17746"/>
                      <a:pt x="35" y="17798"/>
                      <a:pt x="75" y="17798"/>
                    </a:cubicBezTo>
                    <a:cubicBezTo>
                      <a:pt x="88" y="17798"/>
                      <a:pt x="100" y="17793"/>
                      <a:pt x="112" y="17782"/>
                    </a:cubicBezTo>
                    <a:cubicBezTo>
                      <a:pt x="504" y="17439"/>
                      <a:pt x="700" y="16900"/>
                      <a:pt x="896" y="16434"/>
                    </a:cubicBezTo>
                    <a:lnTo>
                      <a:pt x="1582" y="14718"/>
                    </a:lnTo>
                    <a:cubicBezTo>
                      <a:pt x="2048" y="13591"/>
                      <a:pt x="2489" y="12439"/>
                      <a:pt x="2906" y="11287"/>
                    </a:cubicBezTo>
                    <a:cubicBezTo>
                      <a:pt x="3739" y="8983"/>
                      <a:pt x="4303" y="6581"/>
                      <a:pt x="4597" y="4155"/>
                    </a:cubicBezTo>
                    <a:cubicBezTo>
                      <a:pt x="4744" y="2783"/>
                      <a:pt x="4744" y="1410"/>
                      <a:pt x="4621" y="38"/>
                    </a:cubicBezTo>
                    <a:cubicBezTo>
                      <a:pt x="4621" y="13"/>
                      <a:pt x="4603" y="1"/>
                      <a:pt x="45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5" name="Google Shape;1965;p85"/>
              <p:cNvSpPr/>
              <p:nvPr/>
            </p:nvSpPr>
            <p:spPr>
              <a:xfrm>
                <a:off x="3599487" y="1443116"/>
                <a:ext cx="209691" cy="934617"/>
              </a:xfrm>
              <a:custGeom>
                <a:rect b="b" l="l" r="r" t="t"/>
                <a:pathLst>
                  <a:path extrusionOk="0" h="21666" w="4861">
                    <a:moveTo>
                      <a:pt x="4566" y="1"/>
                    </a:moveTo>
                    <a:cubicBezTo>
                      <a:pt x="4542" y="1"/>
                      <a:pt x="4517" y="13"/>
                      <a:pt x="4517" y="37"/>
                    </a:cubicBezTo>
                    <a:cubicBezTo>
                      <a:pt x="4664" y="1483"/>
                      <a:pt x="4738" y="2954"/>
                      <a:pt x="4713" y="4400"/>
                    </a:cubicBezTo>
                    <a:cubicBezTo>
                      <a:pt x="4689" y="5846"/>
                      <a:pt x="4566" y="7292"/>
                      <a:pt x="4370" y="8738"/>
                    </a:cubicBezTo>
                    <a:cubicBezTo>
                      <a:pt x="4174" y="10184"/>
                      <a:pt x="3880" y="11605"/>
                      <a:pt x="3512" y="13027"/>
                    </a:cubicBezTo>
                    <a:cubicBezTo>
                      <a:pt x="3145" y="14424"/>
                      <a:pt x="2679" y="15796"/>
                      <a:pt x="2140" y="17144"/>
                    </a:cubicBezTo>
                    <a:cubicBezTo>
                      <a:pt x="1601" y="18492"/>
                      <a:pt x="964" y="19816"/>
                      <a:pt x="277" y="21090"/>
                    </a:cubicBezTo>
                    <a:cubicBezTo>
                      <a:pt x="204" y="21262"/>
                      <a:pt x="106" y="21409"/>
                      <a:pt x="32" y="21580"/>
                    </a:cubicBezTo>
                    <a:cubicBezTo>
                      <a:pt x="0" y="21628"/>
                      <a:pt x="31" y="21666"/>
                      <a:pt x="69" y="21666"/>
                    </a:cubicBezTo>
                    <a:cubicBezTo>
                      <a:pt x="90" y="21666"/>
                      <a:pt x="113" y="21655"/>
                      <a:pt x="130" y="21629"/>
                    </a:cubicBezTo>
                    <a:cubicBezTo>
                      <a:pt x="866" y="20380"/>
                      <a:pt x="1527" y="19081"/>
                      <a:pt x="2066" y="17733"/>
                    </a:cubicBezTo>
                    <a:cubicBezTo>
                      <a:pt x="2630" y="16385"/>
                      <a:pt x="3120" y="14988"/>
                      <a:pt x="3512" y="13591"/>
                    </a:cubicBezTo>
                    <a:cubicBezTo>
                      <a:pt x="3905" y="12194"/>
                      <a:pt x="4199" y="10748"/>
                      <a:pt x="4419" y="9302"/>
                    </a:cubicBezTo>
                    <a:cubicBezTo>
                      <a:pt x="4640" y="7856"/>
                      <a:pt x="4787" y="6410"/>
                      <a:pt x="4811" y="4964"/>
                    </a:cubicBezTo>
                    <a:cubicBezTo>
                      <a:pt x="4860" y="3493"/>
                      <a:pt x="4811" y="2047"/>
                      <a:pt x="4689" y="601"/>
                    </a:cubicBezTo>
                    <a:cubicBezTo>
                      <a:pt x="4664" y="405"/>
                      <a:pt x="4640" y="233"/>
                      <a:pt x="4615" y="37"/>
                    </a:cubicBezTo>
                    <a:cubicBezTo>
                      <a:pt x="4615" y="13"/>
                      <a:pt x="4591" y="1"/>
                      <a:pt x="45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6" name="Google Shape;1966;p85"/>
              <p:cNvSpPr/>
              <p:nvPr/>
            </p:nvSpPr>
            <p:spPr>
              <a:xfrm>
                <a:off x="3700518" y="1367234"/>
                <a:ext cx="256668" cy="964339"/>
              </a:xfrm>
              <a:custGeom>
                <a:rect b="b" l="l" r="r" t="t"/>
                <a:pathLst>
                  <a:path extrusionOk="0" h="22355" w="5950">
                    <a:moveTo>
                      <a:pt x="5732" y="1"/>
                    </a:moveTo>
                    <a:cubicBezTo>
                      <a:pt x="5698" y="1"/>
                      <a:pt x="5668" y="19"/>
                      <a:pt x="5680" y="56"/>
                    </a:cubicBezTo>
                    <a:cubicBezTo>
                      <a:pt x="5803" y="1551"/>
                      <a:pt x="5803" y="3071"/>
                      <a:pt x="5680" y="4566"/>
                    </a:cubicBezTo>
                    <a:cubicBezTo>
                      <a:pt x="5533" y="6085"/>
                      <a:pt x="5288" y="7580"/>
                      <a:pt x="4945" y="9075"/>
                    </a:cubicBezTo>
                    <a:cubicBezTo>
                      <a:pt x="4626" y="10546"/>
                      <a:pt x="4210" y="11992"/>
                      <a:pt x="3719" y="13413"/>
                    </a:cubicBezTo>
                    <a:cubicBezTo>
                      <a:pt x="3229" y="14835"/>
                      <a:pt x="2666" y="16256"/>
                      <a:pt x="2077" y="17629"/>
                    </a:cubicBezTo>
                    <a:cubicBezTo>
                      <a:pt x="1489" y="19026"/>
                      <a:pt x="852" y="20374"/>
                      <a:pt x="239" y="21746"/>
                    </a:cubicBezTo>
                    <a:cubicBezTo>
                      <a:pt x="166" y="21918"/>
                      <a:pt x="92" y="22090"/>
                      <a:pt x="19" y="22261"/>
                    </a:cubicBezTo>
                    <a:cubicBezTo>
                      <a:pt x="1" y="22314"/>
                      <a:pt x="34" y="22354"/>
                      <a:pt x="63" y="22354"/>
                    </a:cubicBezTo>
                    <a:cubicBezTo>
                      <a:pt x="75" y="22354"/>
                      <a:pt x="85" y="22348"/>
                      <a:pt x="92" y="22335"/>
                    </a:cubicBezTo>
                    <a:cubicBezTo>
                      <a:pt x="460" y="21648"/>
                      <a:pt x="778" y="20962"/>
                      <a:pt x="1097" y="20276"/>
                    </a:cubicBezTo>
                    <a:cubicBezTo>
                      <a:pt x="1416" y="19590"/>
                      <a:pt x="1710" y="18903"/>
                      <a:pt x="2004" y="18193"/>
                    </a:cubicBezTo>
                    <a:cubicBezTo>
                      <a:pt x="2616" y="16820"/>
                      <a:pt x="3180" y="15423"/>
                      <a:pt x="3670" y="14002"/>
                    </a:cubicBezTo>
                    <a:cubicBezTo>
                      <a:pt x="4185" y="12580"/>
                      <a:pt x="4626" y="11134"/>
                      <a:pt x="4994" y="9664"/>
                    </a:cubicBezTo>
                    <a:cubicBezTo>
                      <a:pt x="5337" y="8169"/>
                      <a:pt x="5607" y="6674"/>
                      <a:pt x="5778" y="5178"/>
                    </a:cubicBezTo>
                    <a:cubicBezTo>
                      <a:pt x="5925" y="3659"/>
                      <a:pt x="5950" y="2139"/>
                      <a:pt x="5827" y="620"/>
                    </a:cubicBezTo>
                    <a:cubicBezTo>
                      <a:pt x="5827" y="424"/>
                      <a:pt x="5803" y="252"/>
                      <a:pt x="5803" y="56"/>
                    </a:cubicBezTo>
                    <a:cubicBezTo>
                      <a:pt x="5803" y="19"/>
                      <a:pt x="5766" y="1"/>
                      <a:pt x="57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7" name="Google Shape;1967;p85"/>
              <p:cNvSpPr/>
              <p:nvPr/>
            </p:nvSpPr>
            <p:spPr>
              <a:xfrm>
                <a:off x="3813671" y="1172719"/>
                <a:ext cx="285182" cy="1089092"/>
              </a:xfrm>
              <a:custGeom>
                <a:rect b="b" l="l" r="r" t="t"/>
                <a:pathLst>
                  <a:path extrusionOk="0" h="25247" w="6611">
                    <a:moveTo>
                      <a:pt x="6167" y="1"/>
                    </a:moveTo>
                    <a:cubicBezTo>
                      <a:pt x="6125" y="1"/>
                      <a:pt x="6072" y="36"/>
                      <a:pt x="6072" y="80"/>
                    </a:cubicBezTo>
                    <a:cubicBezTo>
                      <a:pt x="6317" y="1820"/>
                      <a:pt x="6415" y="3560"/>
                      <a:pt x="6366" y="5300"/>
                    </a:cubicBezTo>
                    <a:cubicBezTo>
                      <a:pt x="6317" y="7016"/>
                      <a:pt x="6121" y="8756"/>
                      <a:pt x="5827" y="10447"/>
                    </a:cubicBezTo>
                    <a:cubicBezTo>
                      <a:pt x="5508" y="12163"/>
                      <a:pt x="5116" y="13854"/>
                      <a:pt x="4601" y="15521"/>
                    </a:cubicBezTo>
                    <a:cubicBezTo>
                      <a:pt x="4086" y="17138"/>
                      <a:pt x="3498" y="18731"/>
                      <a:pt x="2787" y="20275"/>
                    </a:cubicBezTo>
                    <a:cubicBezTo>
                      <a:pt x="2101" y="21795"/>
                      <a:pt x="1292" y="23265"/>
                      <a:pt x="361" y="24662"/>
                    </a:cubicBezTo>
                    <a:cubicBezTo>
                      <a:pt x="239" y="24834"/>
                      <a:pt x="141" y="25005"/>
                      <a:pt x="18" y="25177"/>
                    </a:cubicBezTo>
                    <a:cubicBezTo>
                      <a:pt x="1" y="25212"/>
                      <a:pt x="20" y="25246"/>
                      <a:pt x="50" y="25246"/>
                    </a:cubicBezTo>
                    <a:cubicBezTo>
                      <a:pt x="63" y="25246"/>
                      <a:pt x="77" y="25240"/>
                      <a:pt x="92" y="25226"/>
                    </a:cubicBezTo>
                    <a:cubicBezTo>
                      <a:pt x="1096" y="23903"/>
                      <a:pt x="1954" y="22457"/>
                      <a:pt x="2665" y="20937"/>
                    </a:cubicBezTo>
                    <a:cubicBezTo>
                      <a:pt x="3376" y="19393"/>
                      <a:pt x="4013" y="17800"/>
                      <a:pt x="4528" y="16182"/>
                    </a:cubicBezTo>
                    <a:cubicBezTo>
                      <a:pt x="5091" y="14540"/>
                      <a:pt x="5532" y="12825"/>
                      <a:pt x="5876" y="11109"/>
                    </a:cubicBezTo>
                    <a:cubicBezTo>
                      <a:pt x="6219" y="9393"/>
                      <a:pt x="6439" y="7653"/>
                      <a:pt x="6513" y="5913"/>
                    </a:cubicBezTo>
                    <a:cubicBezTo>
                      <a:pt x="6611" y="4148"/>
                      <a:pt x="6537" y="2408"/>
                      <a:pt x="6317" y="668"/>
                    </a:cubicBezTo>
                    <a:cubicBezTo>
                      <a:pt x="6268" y="448"/>
                      <a:pt x="6243" y="252"/>
                      <a:pt x="6219" y="56"/>
                    </a:cubicBezTo>
                    <a:cubicBezTo>
                      <a:pt x="6219" y="16"/>
                      <a:pt x="6195" y="1"/>
                      <a:pt x="61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8" name="Google Shape;1968;p85"/>
              <p:cNvSpPr/>
              <p:nvPr/>
            </p:nvSpPr>
            <p:spPr>
              <a:xfrm>
                <a:off x="3889897" y="979714"/>
                <a:ext cx="322108" cy="1271995"/>
              </a:xfrm>
              <a:custGeom>
                <a:rect b="b" l="l" r="r" t="t"/>
                <a:pathLst>
                  <a:path extrusionOk="0" h="29487" w="7467">
                    <a:moveTo>
                      <a:pt x="6700" y="0"/>
                    </a:moveTo>
                    <a:cubicBezTo>
                      <a:pt x="6670" y="0"/>
                      <a:pt x="6643" y="26"/>
                      <a:pt x="6657" y="69"/>
                    </a:cubicBezTo>
                    <a:cubicBezTo>
                      <a:pt x="7074" y="2128"/>
                      <a:pt x="7295" y="4211"/>
                      <a:pt x="7295" y="6294"/>
                    </a:cubicBezTo>
                    <a:cubicBezTo>
                      <a:pt x="7270" y="8402"/>
                      <a:pt x="7099" y="10485"/>
                      <a:pt x="6756" y="12544"/>
                    </a:cubicBezTo>
                    <a:cubicBezTo>
                      <a:pt x="6412" y="14578"/>
                      <a:pt x="5947" y="16612"/>
                      <a:pt x="5359" y="18622"/>
                    </a:cubicBezTo>
                    <a:cubicBezTo>
                      <a:pt x="4819" y="20460"/>
                      <a:pt x="4182" y="22249"/>
                      <a:pt x="3398" y="23989"/>
                    </a:cubicBezTo>
                    <a:cubicBezTo>
                      <a:pt x="2614" y="25730"/>
                      <a:pt x="1633" y="27372"/>
                      <a:pt x="481" y="28867"/>
                    </a:cubicBezTo>
                    <a:cubicBezTo>
                      <a:pt x="334" y="29063"/>
                      <a:pt x="163" y="29234"/>
                      <a:pt x="40" y="29430"/>
                    </a:cubicBezTo>
                    <a:cubicBezTo>
                      <a:pt x="0" y="29450"/>
                      <a:pt x="25" y="29486"/>
                      <a:pt x="62" y="29486"/>
                    </a:cubicBezTo>
                    <a:cubicBezTo>
                      <a:pt x="70" y="29486"/>
                      <a:pt x="80" y="29484"/>
                      <a:pt x="89" y="29479"/>
                    </a:cubicBezTo>
                    <a:cubicBezTo>
                      <a:pt x="1339" y="28033"/>
                      <a:pt x="2417" y="26440"/>
                      <a:pt x="3226" y="24725"/>
                    </a:cubicBezTo>
                    <a:cubicBezTo>
                      <a:pt x="4060" y="23009"/>
                      <a:pt x="4746" y="21195"/>
                      <a:pt x="5310" y="19357"/>
                    </a:cubicBezTo>
                    <a:cubicBezTo>
                      <a:pt x="5898" y="17372"/>
                      <a:pt x="6388" y="15362"/>
                      <a:pt x="6780" y="13328"/>
                    </a:cubicBezTo>
                    <a:cubicBezTo>
                      <a:pt x="7148" y="11245"/>
                      <a:pt x="7368" y="9162"/>
                      <a:pt x="7417" y="7054"/>
                    </a:cubicBezTo>
                    <a:cubicBezTo>
                      <a:pt x="7466" y="4946"/>
                      <a:pt x="7295" y="2863"/>
                      <a:pt x="6903" y="804"/>
                    </a:cubicBezTo>
                    <a:cubicBezTo>
                      <a:pt x="6854" y="535"/>
                      <a:pt x="6805" y="290"/>
                      <a:pt x="6756" y="44"/>
                    </a:cubicBezTo>
                    <a:cubicBezTo>
                      <a:pt x="6745" y="14"/>
                      <a:pt x="6722" y="0"/>
                      <a:pt x="67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9" name="Google Shape;1969;p85"/>
              <p:cNvSpPr/>
              <p:nvPr/>
            </p:nvSpPr>
            <p:spPr>
              <a:xfrm>
                <a:off x="1380865" y="1042697"/>
                <a:ext cx="152017" cy="315163"/>
              </a:xfrm>
              <a:custGeom>
                <a:rect b="b" l="l" r="r" t="t"/>
                <a:pathLst>
                  <a:path extrusionOk="0" h="7306" w="3524">
                    <a:moveTo>
                      <a:pt x="111" y="1"/>
                    </a:moveTo>
                    <a:cubicBezTo>
                      <a:pt x="59" y="1"/>
                      <a:pt x="1" y="58"/>
                      <a:pt x="18" y="128"/>
                    </a:cubicBezTo>
                    <a:cubicBezTo>
                      <a:pt x="1097" y="1893"/>
                      <a:pt x="2028" y="3756"/>
                      <a:pt x="2788" y="5692"/>
                    </a:cubicBezTo>
                    <a:cubicBezTo>
                      <a:pt x="2984" y="6231"/>
                      <a:pt x="3180" y="6770"/>
                      <a:pt x="3425" y="7285"/>
                    </a:cubicBezTo>
                    <a:cubicBezTo>
                      <a:pt x="3432" y="7299"/>
                      <a:pt x="3444" y="7305"/>
                      <a:pt x="3456" y="7305"/>
                    </a:cubicBezTo>
                    <a:cubicBezTo>
                      <a:pt x="3486" y="7305"/>
                      <a:pt x="3523" y="7271"/>
                      <a:pt x="3523" y="7236"/>
                    </a:cubicBezTo>
                    <a:cubicBezTo>
                      <a:pt x="3401" y="6721"/>
                      <a:pt x="3254" y="6231"/>
                      <a:pt x="3058" y="5765"/>
                    </a:cubicBezTo>
                    <a:cubicBezTo>
                      <a:pt x="2861" y="5275"/>
                      <a:pt x="2665" y="4810"/>
                      <a:pt x="2445" y="4344"/>
                    </a:cubicBezTo>
                    <a:cubicBezTo>
                      <a:pt x="2028" y="3388"/>
                      <a:pt x="1562" y="2457"/>
                      <a:pt x="1072" y="1550"/>
                    </a:cubicBezTo>
                    <a:cubicBezTo>
                      <a:pt x="778" y="1035"/>
                      <a:pt x="484" y="521"/>
                      <a:pt x="165" y="30"/>
                    </a:cubicBezTo>
                    <a:cubicBezTo>
                      <a:pt x="152" y="10"/>
                      <a:pt x="132" y="1"/>
                      <a:pt x="1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0" name="Google Shape;1970;p85"/>
              <p:cNvSpPr/>
              <p:nvPr/>
            </p:nvSpPr>
            <p:spPr>
              <a:xfrm>
                <a:off x="1409724" y="975486"/>
                <a:ext cx="158703" cy="356229"/>
              </a:xfrm>
              <a:custGeom>
                <a:rect b="b" l="l" r="r" t="t"/>
                <a:pathLst>
                  <a:path extrusionOk="0" h="8258" w="3679">
                    <a:moveTo>
                      <a:pt x="105" y="0"/>
                    </a:moveTo>
                    <a:cubicBezTo>
                      <a:pt x="54" y="0"/>
                      <a:pt x="0" y="40"/>
                      <a:pt x="36" y="93"/>
                    </a:cubicBezTo>
                    <a:cubicBezTo>
                      <a:pt x="1286" y="2054"/>
                      <a:pt x="2290" y="4137"/>
                      <a:pt x="3026" y="6343"/>
                    </a:cubicBezTo>
                    <a:cubicBezTo>
                      <a:pt x="3246" y="6956"/>
                      <a:pt x="3418" y="7593"/>
                      <a:pt x="3614" y="8230"/>
                    </a:cubicBezTo>
                    <a:cubicBezTo>
                      <a:pt x="3614" y="8249"/>
                      <a:pt x="3625" y="8257"/>
                      <a:pt x="3637" y="8257"/>
                    </a:cubicBezTo>
                    <a:cubicBezTo>
                      <a:pt x="3656" y="8257"/>
                      <a:pt x="3678" y="8236"/>
                      <a:pt x="3663" y="8206"/>
                    </a:cubicBezTo>
                    <a:cubicBezTo>
                      <a:pt x="3173" y="5926"/>
                      <a:pt x="2315" y="3745"/>
                      <a:pt x="1163" y="1711"/>
                    </a:cubicBezTo>
                    <a:cubicBezTo>
                      <a:pt x="844" y="1147"/>
                      <a:pt x="501" y="584"/>
                      <a:pt x="158" y="20"/>
                    </a:cubicBezTo>
                    <a:cubicBezTo>
                      <a:pt x="145" y="6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1" name="Google Shape;1971;p85"/>
              <p:cNvSpPr/>
              <p:nvPr/>
            </p:nvSpPr>
            <p:spPr>
              <a:xfrm>
                <a:off x="1439533" y="880062"/>
                <a:ext cx="176864" cy="414681"/>
              </a:xfrm>
              <a:custGeom>
                <a:rect b="b" l="l" r="r" t="t"/>
                <a:pathLst>
                  <a:path extrusionOk="0" h="9613" w="4100">
                    <a:moveTo>
                      <a:pt x="97" y="0"/>
                    </a:moveTo>
                    <a:cubicBezTo>
                      <a:pt x="42" y="0"/>
                      <a:pt x="0" y="69"/>
                      <a:pt x="55" y="124"/>
                    </a:cubicBezTo>
                    <a:cubicBezTo>
                      <a:pt x="938" y="1031"/>
                      <a:pt x="1673" y="2109"/>
                      <a:pt x="2188" y="3261"/>
                    </a:cubicBezTo>
                    <a:cubicBezTo>
                      <a:pt x="2776" y="4511"/>
                      <a:pt x="3193" y="5835"/>
                      <a:pt x="3511" y="7183"/>
                    </a:cubicBezTo>
                    <a:cubicBezTo>
                      <a:pt x="3585" y="7575"/>
                      <a:pt x="3683" y="7991"/>
                      <a:pt x="3756" y="8384"/>
                    </a:cubicBezTo>
                    <a:cubicBezTo>
                      <a:pt x="3830" y="8776"/>
                      <a:pt x="3903" y="9192"/>
                      <a:pt x="4001" y="9585"/>
                    </a:cubicBezTo>
                    <a:cubicBezTo>
                      <a:pt x="4001" y="9605"/>
                      <a:pt x="4019" y="9613"/>
                      <a:pt x="4039" y="9613"/>
                    </a:cubicBezTo>
                    <a:cubicBezTo>
                      <a:pt x="4067" y="9613"/>
                      <a:pt x="4099" y="9599"/>
                      <a:pt x="4099" y="9585"/>
                    </a:cubicBezTo>
                    <a:cubicBezTo>
                      <a:pt x="4050" y="9217"/>
                      <a:pt x="3977" y="8874"/>
                      <a:pt x="3928" y="8506"/>
                    </a:cubicBezTo>
                    <a:cubicBezTo>
                      <a:pt x="3854" y="8138"/>
                      <a:pt x="3781" y="7795"/>
                      <a:pt x="3707" y="7428"/>
                    </a:cubicBezTo>
                    <a:cubicBezTo>
                      <a:pt x="3560" y="6717"/>
                      <a:pt x="3364" y="6006"/>
                      <a:pt x="3144" y="5320"/>
                    </a:cubicBezTo>
                    <a:cubicBezTo>
                      <a:pt x="2776" y="4046"/>
                      <a:pt x="2212" y="2820"/>
                      <a:pt x="1526" y="1717"/>
                    </a:cubicBezTo>
                    <a:cubicBezTo>
                      <a:pt x="1134" y="1104"/>
                      <a:pt x="668" y="516"/>
                      <a:pt x="153" y="26"/>
                    </a:cubicBezTo>
                    <a:cubicBezTo>
                      <a:pt x="135" y="8"/>
                      <a:pt x="115" y="0"/>
                      <a:pt x="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2" name="Google Shape;1972;p85"/>
              <p:cNvSpPr/>
              <p:nvPr/>
            </p:nvSpPr>
            <p:spPr>
              <a:xfrm>
                <a:off x="1450965" y="797191"/>
                <a:ext cx="206672" cy="432367"/>
              </a:xfrm>
              <a:custGeom>
                <a:rect b="b" l="l" r="r" t="t"/>
                <a:pathLst>
                  <a:path extrusionOk="0" h="10023" w="4791">
                    <a:moveTo>
                      <a:pt x="118" y="1"/>
                    </a:moveTo>
                    <a:cubicBezTo>
                      <a:pt x="43" y="1"/>
                      <a:pt x="0" y="112"/>
                      <a:pt x="85" y="133"/>
                    </a:cubicBezTo>
                    <a:cubicBezTo>
                      <a:pt x="1310" y="746"/>
                      <a:pt x="2339" y="1702"/>
                      <a:pt x="3026" y="2903"/>
                    </a:cubicBezTo>
                    <a:cubicBezTo>
                      <a:pt x="3785" y="4226"/>
                      <a:pt x="4276" y="5697"/>
                      <a:pt x="4423" y="7216"/>
                    </a:cubicBezTo>
                    <a:cubicBezTo>
                      <a:pt x="4521" y="8123"/>
                      <a:pt x="4545" y="9055"/>
                      <a:pt x="4570" y="9986"/>
                    </a:cubicBezTo>
                    <a:cubicBezTo>
                      <a:pt x="4570" y="10010"/>
                      <a:pt x="4588" y="10023"/>
                      <a:pt x="4609" y="10023"/>
                    </a:cubicBezTo>
                    <a:cubicBezTo>
                      <a:pt x="4631" y="10023"/>
                      <a:pt x="4655" y="10010"/>
                      <a:pt x="4668" y="9986"/>
                    </a:cubicBezTo>
                    <a:cubicBezTo>
                      <a:pt x="4790" y="8319"/>
                      <a:pt x="4619" y="6628"/>
                      <a:pt x="4153" y="5035"/>
                    </a:cubicBezTo>
                    <a:cubicBezTo>
                      <a:pt x="3761" y="3638"/>
                      <a:pt x="3026" y="2388"/>
                      <a:pt x="2045" y="1359"/>
                    </a:cubicBezTo>
                    <a:cubicBezTo>
                      <a:pt x="1482" y="795"/>
                      <a:pt x="844" y="354"/>
                      <a:pt x="158" y="11"/>
                    </a:cubicBezTo>
                    <a:cubicBezTo>
                      <a:pt x="144" y="4"/>
                      <a:pt x="131" y="1"/>
                      <a:pt x="1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3" name="Google Shape;1973;p85"/>
              <p:cNvSpPr/>
              <p:nvPr/>
            </p:nvSpPr>
            <p:spPr>
              <a:xfrm>
                <a:off x="1207792" y="1253519"/>
                <a:ext cx="288072" cy="141534"/>
              </a:xfrm>
              <a:custGeom>
                <a:rect b="b" l="l" r="r" t="t"/>
                <a:pathLst>
                  <a:path extrusionOk="0" h="3281" w="6678">
                    <a:moveTo>
                      <a:pt x="63" y="0"/>
                    </a:moveTo>
                    <a:cubicBezTo>
                      <a:pt x="27" y="0"/>
                      <a:pt x="1" y="35"/>
                      <a:pt x="36" y="70"/>
                    </a:cubicBezTo>
                    <a:cubicBezTo>
                      <a:pt x="1310" y="1589"/>
                      <a:pt x="3026" y="2668"/>
                      <a:pt x="4962" y="3084"/>
                    </a:cubicBezTo>
                    <a:cubicBezTo>
                      <a:pt x="5501" y="3207"/>
                      <a:pt x="6065" y="3280"/>
                      <a:pt x="6628" y="3280"/>
                    </a:cubicBezTo>
                    <a:cubicBezTo>
                      <a:pt x="6677" y="3280"/>
                      <a:pt x="6653" y="3207"/>
                      <a:pt x="6628" y="3207"/>
                    </a:cubicBezTo>
                    <a:cubicBezTo>
                      <a:pt x="5648" y="3133"/>
                      <a:pt x="4692" y="2913"/>
                      <a:pt x="3785" y="2594"/>
                    </a:cubicBezTo>
                    <a:cubicBezTo>
                      <a:pt x="2879" y="2251"/>
                      <a:pt x="2021" y="1761"/>
                      <a:pt x="1261" y="1148"/>
                    </a:cubicBezTo>
                    <a:cubicBezTo>
                      <a:pt x="844" y="805"/>
                      <a:pt x="452" y="413"/>
                      <a:pt x="109" y="21"/>
                    </a:cubicBezTo>
                    <a:cubicBezTo>
                      <a:pt x="95" y="6"/>
                      <a:pt x="78" y="0"/>
                      <a:pt x="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4" name="Google Shape;1974;p85"/>
              <p:cNvSpPr/>
              <p:nvPr/>
            </p:nvSpPr>
            <p:spPr>
              <a:xfrm>
                <a:off x="1129582" y="1264692"/>
                <a:ext cx="427579" cy="184887"/>
              </a:xfrm>
              <a:custGeom>
                <a:rect b="b" l="l" r="r" t="t"/>
                <a:pathLst>
                  <a:path extrusionOk="0" h="4286" w="9912">
                    <a:moveTo>
                      <a:pt x="110" y="1"/>
                    </a:moveTo>
                    <a:cubicBezTo>
                      <a:pt x="51" y="1"/>
                      <a:pt x="0" y="53"/>
                      <a:pt x="35" y="105"/>
                    </a:cubicBezTo>
                    <a:cubicBezTo>
                      <a:pt x="893" y="1281"/>
                      <a:pt x="1996" y="2262"/>
                      <a:pt x="3270" y="2972"/>
                    </a:cubicBezTo>
                    <a:cubicBezTo>
                      <a:pt x="4544" y="3683"/>
                      <a:pt x="5966" y="4124"/>
                      <a:pt x="7412" y="4247"/>
                    </a:cubicBezTo>
                    <a:cubicBezTo>
                      <a:pt x="7691" y="4272"/>
                      <a:pt x="7970" y="4286"/>
                      <a:pt x="8250" y="4286"/>
                    </a:cubicBezTo>
                    <a:cubicBezTo>
                      <a:pt x="8779" y="4286"/>
                      <a:pt x="9309" y="4237"/>
                      <a:pt x="9838" y="4124"/>
                    </a:cubicBezTo>
                    <a:cubicBezTo>
                      <a:pt x="9912" y="4100"/>
                      <a:pt x="9912" y="4002"/>
                      <a:pt x="9838" y="4002"/>
                    </a:cubicBezTo>
                    <a:cubicBezTo>
                      <a:pt x="9295" y="4077"/>
                      <a:pt x="8738" y="4109"/>
                      <a:pt x="8188" y="4109"/>
                    </a:cubicBezTo>
                    <a:cubicBezTo>
                      <a:pt x="8019" y="4109"/>
                      <a:pt x="7849" y="4106"/>
                      <a:pt x="7682" y="4100"/>
                    </a:cubicBezTo>
                    <a:cubicBezTo>
                      <a:pt x="6971" y="4051"/>
                      <a:pt x="6285" y="3928"/>
                      <a:pt x="5598" y="3732"/>
                    </a:cubicBezTo>
                    <a:cubicBezTo>
                      <a:pt x="4226" y="3364"/>
                      <a:pt x="2927" y="2678"/>
                      <a:pt x="1824" y="1771"/>
                    </a:cubicBezTo>
                    <a:cubicBezTo>
                      <a:pt x="1187" y="1281"/>
                      <a:pt x="648" y="693"/>
                      <a:pt x="182" y="31"/>
                    </a:cubicBezTo>
                    <a:cubicBezTo>
                      <a:pt x="160" y="10"/>
                      <a:pt x="135" y="1"/>
                      <a:pt x="1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5" name="Google Shape;1975;p85"/>
              <p:cNvSpPr/>
              <p:nvPr/>
            </p:nvSpPr>
            <p:spPr>
              <a:xfrm>
                <a:off x="1036747" y="1308866"/>
                <a:ext cx="573297" cy="214566"/>
              </a:xfrm>
              <a:custGeom>
                <a:rect b="b" l="l" r="r" t="t"/>
                <a:pathLst>
                  <a:path extrusionOk="0" h="4974" w="13290">
                    <a:moveTo>
                      <a:pt x="104" y="1"/>
                    </a:moveTo>
                    <a:cubicBezTo>
                      <a:pt x="53" y="1"/>
                      <a:pt x="0" y="87"/>
                      <a:pt x="55" y="159"/>
                    </a:cubicBezTo>
                    <a:cubicBezTo>
                      <a:pt x="1280" y="1605"/>
                      <a:pt x="2800" y="2782"/>
                      <a:pt x="4540" y="3590"/>
                    </a:cubicBezTo>
                    <a:cubicBezTo>
                      <a:pt x="6255" y="4424"/>
                      <a:pt x="8118" y="4865"/>
                      <a:pt x="10005" y="4963"/>
                    </a:cubicBezTo>
                    <a:cubicBezTo>
                      <a:pt x="10162" y="4970"/>
                      <a:pt x="10320" y="4974"/>
                      <a:pt x="10477" y="4974"/>
                    </a:cubicBezTo>
                    <a:cubicBezTo>
                      <a:pt x="11397" y="4974"/>
                      <a:pt x="12312" y="4854"/>
                      <a:pt x="13191" y="4644"/>
                    </a:cubicBezTo>
                    <a:cubicBezTo>
                      <a:pt x="13289" y="4644"/>
                      <a:pt x="13240" y="4546"/>
                      <a:pt x="13167" y="4546"/>
                    </a:cubicBezTo>
                    <a:cubicBezTo>
                      <a:pt x="12339" y="4701"/>
                      <a:pt x="11497" y="4776"/>
                      <a:pt x="10653" y="4776"/>
                    </a:cubicBezTo>
                    <a:cubicBezTo>
                      <a:pt x="9622" y="4776"/>
                      <a:pt x="8589" y="4664"/>
                      <a:pt x="7579" y="4448"/>
                    </a:cubicBezTo>
                    <a:cubicBezTo>
                      <a:pt x="5741" y="4032"/>
                      <a:pt x="4001" y="3272"/>
                      <a:pt x="2481" y="2169"/>
                    </a:cubicBezTo>
                    <a:cubicBezTo>
                      <a:pt x="1623" y="1556"/>
                      <a:pt x="839" y="845"/>
                      <a:pt x="153" y="37"/>
                    </a:cubicBezTo>
                    <a:cubicBezTo>
                      <a:pt x="140" y="11"/>
                      <a:pt x="122" y="1"/>
                      <a:pt x="1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6" name="Google Shape;1976;p85"/>
              <p:cNvSpPr/>
              <p:nvPr/>
            </p:nvSpPr>
            <p:spPr>
              <a:xfrm>
                <a:off x="1054521" y="1402608"/>
                <a:ext cx="594348" cy="183205"/>
              </a:xfrm>
              <a:custGeom>
                <a:rect b="b" l="l" r="r" t="t"/>
                <a:pathLst>
                  <a:path extrusionOk="0" h="4247" w="13778">
                    <a:moveTo>
                      <a:pt x="73" y="0"/>
                    </a:moveTo>
                    <a:cubicBezTo>
                      <a:pt x="39" y="0"/>
                      <a:pt x="0" y="35"/>
                      <a:pt x="35" y="69"/>
                    </a:cubicBezTo>
                    <a:cubicBezTo>
                      <a:pt x="1113" y="1589"/>
                      <a:pt x="2633" y="2765"/>
                      <a:pt x="4373" y="3452"/>
                    </a:cubicBezTo>
                    <a:cubicBezTo>
                      <a:pt x="5682" y="3979"/>
                      <a:pt x="7073" y="4246"/>
                      <a:pt x="8482" y="4246"/>
                    </a:cubicBezTo>
                    <a:cubicBezTo>
                      <a:pt x="9104" y="4246"/>
                      <a:pt x="9730" y="4194"/>
                      <a:pt x="10353" y="4089"/>
                    </a:cubicBezTo>
                    <a:cubicBezTo>
                      <a:pt x="11529" y="3917"/>
                      <a:pt x="12657" y="3550"/>
                      <a:pt x="13735" y="3035"/>
                    </a:cubicBezTo>
                    <a:cubicBezTo>
                      <a:pt x="13777" y="3014"/>
                      <a:pt x="13747" y="2957"/>
                      <a:pt x="13706" y="2957"/>
                    </a:cubicBezTo>
                    <a:cubicBezTo>
                      <a:pt x="13700" y="2957"/>
                      <a:pt x="13693" y="2958"/>
                      <a:pt x="13686" y="2961"/>
                    </a:cubicBezTo>
                    <a:cubicBezTo>
                      <a:pt x="12730" y="3378"/>
                      <a:pt x="11725" y="3697"/>
                      <a:pt x="10696" y="3893"/>
                    </a:cubicBezTo>
                    <a:cubicBezTo>
                      <a:pt x="9974" y="4030"/>
                      <a:pt x="9252" y="4108"/>
                      <a:pt x="8521" y="4108"/>
                    </a:cubicBezTo>
                    <a:cubicBezTo>
                      <a:pt x="8210" y="4108"/>
                      <a:pt x="7898" y="4094"/>
                      <a:pt x="7583" y="4064"/>
                    </a:cubicBezTo>
                    <a:cubicBezTo>
                      <a:pt x="5696" y="3942"/>
                      <a:pt x="3883" y="3280"/>
                      <a:pt x="2314" y="2202"/>
                    </a:cubicBezTo>
                    <a:cubicBezTo>
                      <a:pt x="1456" y="1589"/>
                      <a:pt x="721" y="854"/>
                      <a:pt x="108" y="20"/>
                    </a:cubicBezTo>
                    <a:cubicBezTo>
                      <a:pt x="101" y="6"/>
                      <a:pt x="88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7" name="Google Shape;1977;p85"/>
              <p:cNvSpPr/>
              <p:nvPr/>
            </p:nvSpPr>
            <p:spPr>
              <a:xfrm>
                <a:off x="3597675" y="988600"/>
                <a:ext cx="107887" cy="90589"/>
              </a:xfrm>
              <a:custGeom>
                <a:rect b="b" l="l" r="r" t="t"/>
                <a:pathLst>
                  <a:path extrusionOk="0" h="2100" w="2501">
                    <a:moveTo>
                      <a:pt x="1813" y="1"/>
                    </a:moveTo>
                    <a:cubicBezTo>
                      <a:pt x="1741" y="1"/>
                      <a:pt x="1667" y="12"/>
                      <a:pt x="1594" y="34"/>
                    </a:cubicBezTo>
                    <a:cubicBezTo>
                      <a:pt x="1398" y="108"/>
                      <a:pt x="1202" y="206"/>
                      <a:pt x="1030" y="353"/>
                    </a:cubicBezTo>
                    <a:cubicBezTo>
                      <a:pt x="638" y="598"/>
                      <a:pt x="344" y="941"/>
                      <a:pt x="123" y="1358"/>
                    </a:cubicBezTo>
                    <a:cubicBezTo>
                      <a:pt x="1" y="1579"/>
                      <a:pt x="74" y="1848"/>
                      <a:pt x="295" y="1971"/>
                    </a:cubicBezTo>
                    <a:cubicBezTo>
                      <a:pt x="427" y="2059"/>
                      <a:pt x="575" y="2099"/>
                      <a:pt x="722" y="2099"/>
                    </a:cubicBezTo>
                    <a:cubicBezTo>
                      <a:pt x="986" y="2099"/>
                      <a:pt x="1249" y="1970"/>
                      <a:pt x="1422" y="1750"/>
                    </a:cubicBezTo>
                    <a:cubicBezTo>
                      <a:pt x="1422" y="1726"/>
                      <a:pt x="1422" y="1701"/>
                      <a:pt x="1447" y="1677"/>
                    </a:cubicBezTo>
                    <a:cubicBezTo>
                      <a:pt x="1545" y="1603"/>
                      <a:pt x="1643" y="1530"/>
                      <a:pt x="1741" y="1456"/>
                    </a:cubicBezTo>
                    <a:cubicBezTo>
                      <a:pt x="1961" y="1260"/>
                      <a:pt x="2157" y="1064"/>
                      <a:pt x="2354" y="843"/>
                    </a:cubicBezTo>
                    <a:cubicBezTo>
                      <a:pt x="2501" y="696"/>
                      <a:pt x="2501" y="500"/>
                      <a:pt x="2403" y="329"/>
                    </a:cubicBezTo>
                    <a:cubicBezTo>
                      <a:pt x="2271" y="121"/>
                      <a:pt x="2052" y="1"/>
                      <a:pt x="18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8" name="Google Shape;1978;p85"/>
              <p:cNvSpPr/>
              <p:nvPr/>
            </p:nvSpPr>
            <p:spPr>
              <a:xfrm>
                <a:off x="3735115" y="909699"/>
                <a:ext cx="79330" cy="62851"/>
              </a:xfrm>
              <a:custGeom>
                <a:rect b="b" l="l" r="r" t="t"/>
                <a:pathLst>
                  <a:path extrusionOk="0" h="1457" w="1839">
                    <a:moveTo>
                      <a:pt x="1079" y="1"/>
                    </a:moveTo>
                    <a:cubicBezTo>
                      <a:pt x="883" y="25"/>
                      <a:pt x="712" y="74"/>
                      <a:pt x="540" y="172"/>
                    </a:cubicBezTo>
                    <a:cubicBezTo>
                      <a:pt x="467" y="197"/>
                      <a:pt x="393" y="270"/>
                      <a:pt x="344" y="319"/>
                    </a:cubicBezTo>
                    <a:cubicBezTo>
                      <a:pt x="270" y="393"/>
                      <a:pt x="221" y="466"/>
                      <a:pt x="172" y="540"/>
                    </a:cubicBezTo>
                    <a:cubicBezTo>
                      <a:pt x="123" y="614"/>
                      <a:pt x="74" y="712"/>
                      <a:pt x="74" y="810"/>
                    </a:cubicBezTo>
                    <a:lnTo>
                      <a:pt x="50" y="859"/>
                    </a:lnTo>
                    <a:cubicBezTo>
                      <a:pt x="1" y="932"/>
                      <a:pt x="1" y="1055"/>
                      <a:pt x="25" y="1153"/>
                    </a:cubicBezTo>
                    <a:cubicBezTo>
                      <a:pt x="50" y="1251"/>
                      <a:pt x="123" y="1349"/>
                      <a:pt x="221" y="1398"/>
                    </a:cubicBezTo>
                    <a:cubicBezTo>
                      <a:pt x="289" y="1438"/>
                      <a:pt x="364" y="1456"/>
                      <a:pt x="442" y="1456"/>
                    </a:cubicBezTo>
                    <a:cubicBezTo>
                      <a:pt x="506" y="1456"/>
                      <a:pt x="572" y="1444"/>
                      <a:pt x="638" y="1422"/>
                    </a:cubicBezTo>
                    <a:cubicBezTo>
                      <a:pt x="1006" y="1349"/>
                      <a:pt x="1324" y="1153"/>
                      <a:pt x="1594" y="883"/>
                    </a:cubicBezTo>
                    <a:cubicBezTo>
                      <a:pt x="1618" y="859"/>
                      <a:pt x="1667" y="834"/>
                      <a:pt x="1692" y="785"/>
                    </a:cubicBezTo>
                    <a:cubicBezTo>
                      <a:pt x="1790" y="687"/>
                      <a:pt x="1839" y="565"/>
                      <a:pt x="1814" y="442"/>
                    </a:cubicBezTo>
                    <a:cubicBezTo>
                      <a:pt x="1814" y="295"/>
                      <a:pt x="1716" y="172"/>
                      <a:pt x="1594" y="99"/>
                    </a:cubicBezTo>
                    <a:cubicBezTo>
                      <a:pt x="1545" y="74"/>
                      <a:pt x="1496" y="50"/>
                      <a:pt x="1422" y="25"/>
                    </a:cubicBezTo>
                    <a:cubicBezTo>
                      <a:pt x="1373" y="25"/>
                      <a:pt x="1300" y="1"/>
                      <a:pt x="12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9" name="Google Shape;1979;p85"/>
              <p:cNvSpPr/>
              <p:nvPr/>
            </p:nvSpPr>
            <p:spPr>
              <a:xfrm>
                <a:off x="3740421" y="994295"/>
                <a:ext cx="61342" cy="55820"/>
              </a:xfrm>
              <a:custGeom>
                <a:rect b="b" l="l" r="r" t="t"/>
                <a:pathLst>
                  <a:path extrusionOk="0" h="1294" w="1422">
                    <a:moveTo>
                      <a:pt x="834" y="1"/>
                    </a:moveTo>
                    <a:cubicBezTo>
                      <a:pt x="785" y="25"/>
                      <a:pt x="711" y="25"/>
                      <a:pt x="662" y="25"/>
                    </a:cubicBezTo>
                    <a:cubicBezTo>
                      <a:pt x="613" y="50"/>
                      <a:pt x="564" y="50"/>
                      <a:pt x="515" y="74"/>
                    </a:cubicBezTo>
                    <a:cubicBezTo>
                      <a:pt x="491" y="99"/>
                      <a:pt x="442" y="123"/>
                      <a:pt x="417" y="148"/>
                    </a:cubicBezTo>
                    <a:cubicBezTo>
                      <a:pt x="344" y="172"/>
                      <a:pt x="295" y="197"/>
                      <a:pt x="245" y="246"/>
                    </a:cubicBezTo>
                    <a:cubicBezTo>
                      <a:pt x="221" y="295"/>
                      <a:pt x="196" y="319"/>
                      <a:pt x="172" y="368"/>
                    </a:cubicBezTo>
                    <a:lnTo>
                      <a:pt x="147" y="442"/>
                    </a:lnTo>
                    <a:cubicBezTo>
                      <a:pt x="123" y="466"/>
                      <a:pt x="123" y="515"/>
                      <a:pt x="98" y="540"/>
                    </a:cubicBezTo>
                    <a:cubicBezTo>
                      <a:pt x="74" y="589"/>
                      <a:pt x="49" y="662"/>
                      <a:pt x="25" y="711"/>
                    </a:cubicBezTo>
                    <a:cubicBezTo>
                      <a:pt x="0" y="834"/>
                      <a:pt x="25" y="956"/>
                      <a:pt x="74" y="1054"/>
                    </a:cubicBezTo>
                    <a:cubicBezTo>
                      <a:pt x="147" y="1152"/>
                      <a:pt x="245" y="1226"/>
                      <a:pt x="344" y="1275"/>
                    </a:cubicBezTo>
                    <a:cubicBezTo>
                      <a:pt x="393" y="1287"/>
                      <a:pt x="448" y="1293"/>
                      <a:pt x="503" y="1293"/>
                    </a:cubicBezTo>
                    <a:cubicBezTo>
                      <a:pt x="558" y="1293"/>
                      <a:pt x="613" y="1287"/>
                      <a:pt x="662" y="1275"/>
                    </a:cubicBezTo>
                    <a:cubicBezTo>
                      <a:pt x="687" y="1250"/>
                      <a:pt x="736" y="1250"/>
                      <a:pt x="760" y="1226"/>
                    </a:cubicBezTo>
                    <a:cubicBezTo>
                      <a:pt x="809" y="1226"/>
                      <a:pt x="834" y="1201"/>
                      <a:pt x="883" y="1177"/>
                    </a:cubicBezTo>
                    <a:cubicBezTo>
                      <a:pt x="932" y="1128"/>
                      <a:pt x="1005" y="1079"/>
                      <a:pt x="1054" y="1030"/>
                    </a:cubicBezTo>
                    <a:cubicBezTo>
                      <a:pt x="1103" y="1005"/>
                      <a:pt x="1128" y="956"/>
                      <a:pt x="1177" y="907"/>
                    </a:cubicBezTo>
                    <a:cubicBezTo>
                      <a:pt x="1250" y="858"/>
                      <a:pt x="1324" y="785"/>
                      <a:pt x="1373" y="711"/>
                    </a:cubicBezTo>
                    <a:cubicBezTo>
                      <a:pt x="1397" y="662"/>
                      <a:pt x="1422" y="589"/>
                      <a:pt x="1422" y="540"/>
                    </a:cubicBezTo>
                    <a:cubicBezTo>
                      <a:pt x="1422" y="466"/>
                      <a:pt x="1422" y="417"/>
                      <a:pt x="1397" y="368"/>
                    </a:cubicBezTo>
                    <a:cubicBezTo>
                      <a:pt x="1373" y="246"/>
                      <a:pt x="1299" y="148"/>
                      <a:pt x="1201" y="99"/>
                    </a:cubicBezTo>
                    <a:cubicBezTo>
                      <a:pt x="1152" y="74"/>
                      <a:pt x="1079" y="50"/>
                      <a:pt x="1030" y="25"/>
                    </a:cubicBezTo>
                    <a:lnTo>
                      <a:pt x="1005" y="25"/>
                    </a:lnTo>
                    <a:cubicBezTo>
                      <a:pt x="932" y="25"/>
                      <a:pt x="883" y="1"/>
                      <a:pt x="8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0" name="Google Shape;1980;p85"/>
              <p:cNvSpPr/>
              <p:nvPr/>
            </p:nvSpPr>
            <p:spPr>
              <a:xfrm>
                <a:off x="3324909" y="2157330"/>
                <a:ext cx="49738" cy="65569"/>
              </a:xfrm>
              <a:custGeom>
                <a:rect b="b" l="l" r="r" t="t"/>
                <a:pathLst>
                  <a:path extrusionOk="0" h="1520" w="1153">
                    <a:moveTo>
                      <a:pt x="564" y="0"/>
                    </a:moveTo>
                    <a:cubicBezTo>
                      <a:pt x="442" y="0"/>
                      <a:pt x="295" y="49"/>
                      <a:pt x="197" y="147"/>
                    </a:cubicBezTo>
                    <a:cubicBezTo>
                      <a:pt x="148" y="196"/>
                      <a:pt x="99" y="270"/>
                      <a:pt x="74" y="343"/>
                    </a:cubicBezTo>
                    <a:lnTo>
                      <a:pt x="74" y="466"/>
                    </a:lnTo>
                    <a:cubicBezTo>
                      <a:pt x="74" y="515"/>
                      <a:pt x="74" y="564"/>
                      <a:pt x="99" y="613"/>
                    </a:cubicBezTo>
                    <a:cubicBezTo>
                      <a:pt x="74" y="662"/>
                      <a:pt x="49" y="711"/>
                      <a:pt x="49" y="760"/>
                    </a:cubicBezTo>
                    <a:cubicBezTo>
                      <a:pt x="0" y="907"/>
                      <a:pt x="25" y="1103"/>
                      <a:pt x="99" y="1250"/>
                    </a:cubicBezTo>
                    <a:cubicBezTo>
                      <a:pt x="99" y="1324"/>
                      <a:pt x="148" y="1373"/>
                      <a:pt x="172" y="1422"/>
                    </a:cubicBezTo>
                    <a:cubicBezTo>
                      <a:pt x="221" y="1471"/>
                      <a:pt x="295" y="1495"/>
                      <a:pt x="344" y="1520"/>
                    </a:cubicBezTo>
                    <a:lnTo>
                      <a:pt x="540" y="1520"/>
                    </a:lnTo>
                    <a:cubicBezTo>
                      <a:pt x="589" y="1495"/>
                      <a:pt x="662" y="1471"/>
                      <a:pt x="687" y="1422"/>
                    </a:cubicBezTo>
                    <a:cubicBezTo>
                      <a:pt x="711" y="1397"/>
                      <a:pt x="736" y="1373"/>
                      <a:pt x="736" y="1348"/>
                    </a:cubicBezTo>
                    <a:cubicBezTo>
                      <a:pt x="809" y="1299"/>
                      <a:pt x="858" y="1226"/>
                      <a:pt x="907" y="1152"/>
                    </a:cubicBezTo>
                    <a:cubicBezTo>
                      <a:pt x="981" y="1103"/>
                      <a:pt x="1005" y="1054"/>
                      <a:pt x="1054" y="981"/>
                    </a:cubicBezTo>
                    <a:cubicBezTo>
                      <a:pt x="1079" y="882"/>
                      <a:pt x="1128" y="809"/>
                      <a:pt x="1128" y="711"/>
                    </a:cubicBezTo>
                    <a:cubicBezTo>
                      <a:pt x="1152" y="613"/>
                      <a:pt x="1152" y="515"/>
                      <a:pt x="1128" y="417"/>
                    </a:cubicBezTo>
                    <a:cubicBezTo>
                      <a:pt x="1103" y="294"/>
                      <a:pt x="1054" y="196"/>
                      <a:pt x="981" y="123"/>
                    </a:cubicBezTo>
                    <a:cubicBezTo>
                      <a:pt x="907" y="74"/>
                      <a:pt x="834" y="25"/>
                      <a:pt x="7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1" name="Google Shape;1981;p85"/>
              <p:cNvSpPr/>
              <p:nvPr/>
            </p:nvSpPr>
            <p:spPr>
              <a:xfrm>
                <a:off x="3300579" y="2264315"/>
                <a:ext cx="61385" cy="80797"/>
              </a:xfrm>
              <a:custGeom>
                <a:rect b="b" l="l" r="r" t="t"/>
                <a:pathLst>
                  <a:path extrusionOk="0" h="1873" w="1423">
                    <a:moveTo>
                      <a:pt x="946" y="0"/>
                    </a:moveTo>
                    <a:cubicBezTo>
                      <a:pt x="906" y="0"/>
                      <a:pt x="868" y="6"/>
                      <a:pt x="834" y="20"/>
                    </a:cubicBezTo>
                    <a:cubicBezTo>
                      <a:pt x="712" y="45"/>
                      <a:pt x="613" y="118"/>
                      <a:pt x="515" y="192"/>
                    </a:cubicBezTo>
                    <a:cubicBezTo>
                      <a:pt x="466" y="241"/>
                      <a:pt x="417" y="290"/>
                      <a:pt x="368" y="363"/>
                    </a:cubicBezTo>
                    <a:cubicBezTo>
                      <a:pt x="368" y="388"/>
                      <a:pt x="344" y="412"/>
                      <a:pt x="319" y="461"/>
                    </a:cubicBezTo>
                    <a:cubicBezTo>
                      <a:pt x="295" y="486"/>
                      <a:pt x="270" y="510"/>
                      <a:pt x="221" y="559"/>
                    </a:cubicBezTo>
                    <a:cubicBezTo>
                      <a:pt x="148" y="657"/>
                      <a:pt x="74" y="780"/>
                      <a:pt x="25" y="927"/>
                    </a:cubicBezTo>
                    <a:cubicBezTo>
                      <a:pt x="1" y="1074"/>
                      <a:pt x="1" y="1221"/>
                      <a:pt x="25" y="1344"/>
                    </a:cubicBezTo>
                    <a:cubicBezTo>
                      <a:pt x="50" y="1491"/>
                      <a:pt x="123" y="1613"/>
                      <a:pt x="197" y="1711"/>
                    </a:cubicBezTo>
                    <a:cubicBezTo>
                      <a:pt x="270" y="1785"/>
                      <a:pt x="319" y="1834"/>
                      <a:pt x="417" y="1858"/>
                    </a:cubicBezTo>
                    <a:cubicBezTo>
                      <a:pt x="453" y="1867"/>
                      <a:pt x="492" y="1873"/>
                      <a:pt x="531" y="1873"/>
                    </a:cubicBezTo>
                    <a:cubicBezTo>
                      <a:pt x="599" y="1873"/>
                      <a:pt x="665" y="1856"/>
                      <a:pt x="712" y="1809"/>
                    </a:cubicBezTo>
                    <a:cubicBezTo>
                      <a:pt x="932" y="1662"/>
                      <a:pt x="1128" y="1466"/>
                      <a:pt x="1226" y="1246"/>
                    </a:cubicBezTo>
                    <a:cubicBezTo>
                      <a:pt x="1349" y="1000"/>
                      <a:pt x="1422" y="731"/>
                      <a:pt x="1422" y="461"/>
                    </a:cubicBezTo>
                    <a:cubicBezTo>
                      <a:pt x="1422" y="314"/>
                      <a:pt x="1349" y="192"/>
                      <a:pt x="1226" y="94"/>
                    </a:cubicBezTo>
                    <a:cubicBezTo>
                      <a:pt x="1156" y="41"/>
                      <a:pt x="1047" y="0"/>
                      <a:pt x="9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2" name="Google Shape;1982;p85"/>
              <p:cNvSpPr/>
              <p:nvPr/>
            </p:nvSpPr>
            <p:spPr>
              <a:xfrm>
                <a:off x="3309034" y="2337048"/>
                <a:ext cx="1122" cy="2157"/>
              </a:xfrm>
              <a:custGeom>
                <a:rect b="b" l="l" r="r" t="t"/>
                <a:pathLst>
                  <a:path extrusionOk="0" h="50" w="26">
                    <a:moveTo>
                      <a:pt x="1" y="1"/>
                    </a:moveTo>
                    <a:lnTo>
                      <a:pt x="25" y="50"/>
                    </a:lnTo>
                    <a:lnTo>
                      <a:pt x="25" y="2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3" name="Google Shape;1983;p85"/>
              <p:cNvSpPr/>
              <p:nvPr/>
            </p:nvSpPr>
            <p:spPr>
              <a:xfrm>
                <a:off x="3306921" y="2336013"/>
                <a:ext cx="2157" cy="1078"/>
              </a:xfrm>
              <a:custGeom>
                <a:rect b="b" l="l" r="r" t="t"/>
                <a:pathLst>
                  <a:path extrusionOk="0" h="25" w="50">
                    <a:moveTo>
                      <a:pt x="1" y="0"/>
                    </a:moveTo>
                    <a:lnTo>
                      <a:pt x="25" y="25"/>
                    </a:lnTo>
                    <a:lnTo>
                      <a:pt x="50" y="2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4" name="Google Shape;1984;p85"/>
              <p:cNvSpPr/>
              <p:nvPr/>
            </p:nvSpPr>
            <p:spPr>
              <a:xfrm>
                <a:off x="3235052" y="2237914"/>
                <a:ext cx="56079" cy="70616"/>
              </a:xfrm>
              <a:custGeom>
                <a:rect b="b" l="l" r="r" t="t"/>
                <a:pathLst>
                  <a:path extrusionOk="0" h="1637" w="1300">
                    <a:moveTo>
                      <a:pt x="830" y="1"/>
                    </a:moveTo>
                    <a:cubicBezTo>
                      <a:pt x="809" y="1"/>
                      <a:pt x="785" y="7"/>
                      <a:pt x="760" y="19"/>
                    </a:cubicBezTo>
                    <a:cubicBezTo>
                      <a:pt x="711" y="19"/>
                      <a:pt x="637" y="44"/>
                      <a:pt x="588" y="68"/>
                    </a:cubicBezTo>
                    <a:cubicBezTo>
                      <a:pt x="564" y="93"/>
                      <a:pt x="539" y="93"/>
                      <a:pt x="515" y="117"/>
                    </a:cubicBezTo>
                    <a:cubicBezTo>
                      <a:pt x="466" y="166"/>
                      <a:pt x="417" y="191"/>
                      <a:pt x="392" y="240"/>
                    </a:cubicBezTo>
                    <a:lnTo>
                      <a:pt x="294" y="338"/>
                    </a:lnTo>
                    <a:cubicBezTo>
                      <a:pt x="270" y="362"/>
                      <a:pt x="221" y="387"/>
                      <a:pt x="196" y="411"/>
                    </a:cubicBezTo>
                    <a:cubicBezTo>
                      <a:pt x="147" y="461"/>
                      <a:pt x="123" y="510"/>
                      <a:pt x="98" y="583"/>
                    </a:cubicBezTo>
                    <a:cubicBezTo>
                      <a:pt x="25" y="804"/>
                      <a:pt x="0" y="1024"/>
                      <a:pt x="25" y="1245"/>
                    </a:cubicBezTo>
                    <a:cubicBezTo>
                      <a:pt x="25" y="1294"/>
                      <a:pt x="49" y="1367"/>
                      <a:pt x="74" y="1441"/>
                    </a:cubicBezTo>
                    <a:cubicBezTo>
                      <a:pt x="123" y="1490"/>
                      <a:pt x="172" y="1539"/>
                      <a:pt x="221" y="1563"/>
                    </a:cubicBezTo>
                    <a:cubicBezTo>
                      <a:pt x="294" y="1612"/>
                      <a:pt x="343" y="1637"/>
                      <a:pt x="417" y="1637"/>
                    </a:cubicBezTo>
                    <a:cubicBezTo>
                      <a:pt x="490" y="1637"/>
                      <a:pt x="564" y="1612"/>
                      <a:pt x="613" y="1563"/>
                    </a:cubicBezTo>
                    <a:cubicBezTo>
                      <a:pt x="711" y="1514"/>
                      <a:pt x="785" y="1441"/>
                      <a:pt x="858" y="1367"/>
                    </a:cubicBezTo>
                    <a:cubicBezTo>
                      <a:pt x="932" y="1294"/>
                      <a:pt x="1005" y="1196"/>
                      <a:pt x="1054" y="1122"/>
                    </a:cubicBezTo>
                    <a:cubicBezTo>
                      <a:pt x="1128" y="1024"/>
                      <a:pt x="1177" y="902"/>
                      <a:pt x="1201" y="804"/>
                    </a:cubicBezTo>
                    <a:cubicBezTo>
                      <a:pt x="1226" y="730"/>
                      <a:pt x="1250" y="657"/>
                      <a:pt x="1275" y="583"/>
                    </a:cubicBezTo>
                    <a:cubicBezTo>
                      <a:pt x="1299" y="510"/>
                      <a:pt x="1299" y="436"/>
                      <a:pt x="1275" y="362"/>
                    </a:cubicBezTo>
                    <a:cubicBezTo>
                      <a:pt x="1250" y="264"/>
                      <a:pt x="1201" y="166"/>
                      <a:pt x="1103" y="117"/>
                    </a:cubicBezTo>
                    <a:cubicBezTo>
                      <a:pt x="1079" y="93"/>
                      <a:pt x="1054" y="68"/>
                      <a:pt x="1005" y="44"/>
                    </a:cubicBezTo>
                    <a:cubicBezTo>
                      <a:pt x="981" y="19"/>
                      <a:pt x="932" y="19"/>
                      <a:pt x="883" y="19"/>
                    </a:cubicBezTo>
                    <a:cubicBezTo>
                      <a:pt x="870" y="7"/>
                      <a:pt x="852" y="1"/>
                      <a:pt x="8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5" name="Google Shape;1985;p85"/>
              <p:cNvSpPr/>
              <p:nvPr/>
            </p:nvSpPr>
            <p:spPr>
              <a:xfrm>
                <a:off x="3207572" y="2361379"/>
                <a:ext cx="55000" cy="55000"/>
              </a:xfrm>
              <a:custGeom>
                <a:rect b="b" l="l" r="r" t="t"/>
                <a:pathLst>
                  <a:path extrusionOk="0" h="1275" w="1275">
                    <a:moveTo>
                      <a:pt x="637" y="0"/>
                    </a:moveTo>
                    <a:lnTo>
                      <a:pt x="539" y="25"/>
                    </a:lnTo>
                    <a:cubicBezTo>
                      <a:pt x="466" y="49"/>
                      <a:pt x="392" y="74"/>
                      <a:pt x="343" y="123"/>
                    </a:cubicBezTo>
                    <a:cubicBezTo>
                      <a:pt x="294" y="172"/>
                      <a:pt x="245" y="245"/>
                      <a:pt x="196" y="294"/>
                    </a:cubicBezTo>
                    <a:cubicBezTo>
                      <a:pt x="172" y="343"/>
                      <a:pt x="147" y="393"/>
                      <a:pt x="123" y="417"/>
                    </a:cubicBezTo>
                    <a:cubicBezTo>
                      <a:pt x="98" y="491"/>
                      <a:pt x="74" y="564"/>
                      <a:pt x="49" y="638"/>
                    </a:cubicBezTo>
                    <a:cubicBezTo>
                      <a:pt x="25" y="711"/>
                      <a:pt x="0" y="785"/>
                      <a:pt x="0" y="883"/>
                    </a:cubicBezTo>
                    <a:cubicBezTo>
                      <a:pt x="0" y="932"/>
                      <a:pt x="25" y="981"/>
                      <a:pt x="49" y="1030"/>
                    </a:cubicBezTo>
                    <a:cubicBezTo>
                      <a:pt x="49" y="1079"/>
                      <a:pt x="74" y="1128"/>
                      <a:pt x="123" y="1152"/>
                    </a:cubicBezTo>
                    <a:lnTo>
                      <a:pt x="196" y="1226"/>
                    </a:lnTo>
                    <a:cubicBezTo>
                      <a:pt x="270" y="1250"/>
                      <a:pt x="343" y="1275"/>
                      <a:pt x="392" y="1275"/>
                    </a:cubicBezTo>
                    <a:cubicBezTo>
                      <a:pt x="490" y="1275"/>
                      <a:pt x="564" y="1250"/>
                      <a:pt x="662" y="1226"/>
                    </a:cubicBezTo>
                    <a:cubicBezTo>
                      <a:pt x="735" y="1201"/>
                      <a:pt x="809" y="1152"/>
                      <a:pt x="882" y="1128"/>
                    </a:cubicBezTo>
                    <a:cubicBezTo>
                      <a:pt x="956" y="1079"/>
                      <a:pt x="1029" y="1005"/>
                      <a:pt x="1078" y="956"/>
                    </a:cubicBezTo>
                    <a:cubicBezTo>
                      <a:pt x="1127" y="907"/>
                      <a:pt x="1152" y="858"/>
                      <a:pt x="1176" y="834"/>
                    </a:cubicBezTo>
                    <a:cubicBezTo>
                      <a:pt x="1201" y="785"/>
                      <a:pt x="1225" y="736"/>
                      <a:pt x="1250" y="687"/>
                    </a:cubicBezTo>
                    <a:cubicBezTo>
                      <a:pt x="1274" y="589"/>
                      <a:pt x="1250" y="515"/>
                      <a:pt x="1225" y="417"/>
                    </a:cubicBezTo>
                    <a:cubicBezTo>
                      <a:pt x="1201" y="343"/>
                      <a:pt x="1176" y="270"/>
                      <a:pt x="1103" y="221"/>
                    </a:cubicBezTo>
                    <a:cubicBezTo>
                      <a:pt x="1054" y="172"/>
                      <a:pt x="1005" y="123"/>
                      <a:pt x="931" y="123"/>
                    </a:cubicBezTo>
                    <a:lnTo>
                      <a:pt x="907" y="123"/>
                    </a:lnTo>
                    <a:cubicBezTo>
                      <a:pt x="833" y="49"/>
                      <a:pt x="735" y="0"/>
                      <a:pt x="6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6" name="Google Shape;1986;p85"/>
              <p:cNvSpPr/>
              <p:nvPr/>
            </p:nvSpPr>
            <p:spPr>
              <a:xfrm>
                <a:off x="2925445" y="2445285"/>
                <a:ext cx="136832" cy="199382"/>
              </a:xfrm>
              <a:custGeom>
                <a:rect b="b" l="l" r="r" t="t"/>
                <a:pathLst>
                  <a:path extrusionOk="0" h="4622" w="3172">
                    <a:moveTo>
                      <a:pt x="3062" y="0"/>
                    </a:moveTo>
                    <a:cubicBezTo>
                      <a:pt x="3045" y="0"/>
                      <a:pt x="3027" y="5"/>
                      <a:pt x="3011" y="16"/>
                    </a:cubicBezTo>
                    <a:cubicBezTo>
                      <a:pt x="1834" y="1315"/>
                      <a:pt x="829" y="2786"/>
                      <a:pt x="70" y="4379"/>
                    </a:cubicBezTo>
                    <a:cubicBezTo>
                      <a:pt x="0" y="4500"/>
                      <a:pt x="115" y="4621"/>
                      <a:pt x="223" y="4621"/>
                    </a:cubicBezTo>
                    <a:cubicBezTo>
                      <a:pt x="267" y="4621"/>
                      <a:pt x="311" y="4600"/>
                      <a:pt x="339" y="4550"/>
                    </a:cubicBezTo>
                    <a:cubicBezTo>
                      <a:pt x="1124" y="2982"/>
                      <a:pt x="2055" y="1511"/>
                      <a:pt x="3133" y="114"/>
                    </a:cubicBezTo>
                    <a:cubicBezTo>
                      <a:pt x="3171" y="57"/>
                      <a:pt x="3121" y="0"/>
                      <a:pt x="30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7" name="Google Shape;1987;p85"/>
              <p:cNvSpPr/>
              <p:nvPr/>
            </p:nvSpPr>
            <p:spPr>
              <a:xfrm>
                <a:off x="2985710" y="2465992"/>
                <a:ext cx="114832" cy="157711"/>
              </a:xfrm>
              <a:custGeom>
                <a:rect b="b" l="l" r="r" t="t"/>
                <a:pathLst>
                  <a:path extrusionOk="0" h="3656" w="2662">
                    <a:moveTo>
                      <a:pt x="2564" y="0"/>
                    </a:moveTo>
                    <a:cubicBezTo>
                      <a:pt x="2548" y="0"/>
                      <a:pt x="2533" y="8"/>
                      <a:pt x="2521" y="26"/>
                    </a:cubicBezTo>
                    <a:cubicBezTo>
                      <a:pt x="1663" y="1154"/>
                      <a:pt x="878" y="2330"/>
                      <a:pt x="70" y="3482"/>
                    </a:cubicBezTo>
                    <a:cubicBezTo>
                      <a:pt x="0" y="3569"/>
                      <a:pt x="90" y="3655"/>
                      <a:pt x="175" y="3655"/>
                    </a:cubicBezTo>
                    <a:cubicBezTo>
                      <a:pt x="210" y="3655"/>
                      <a:pt x="244" y="3640"/>
                      <a:pt x="266" y="3605"/>
                    </a:cubicBezTo>
                    <a:cubicBezTo>
                      <a:pt x="1075" y="2453"/>
                      <a:pt x="1908" y="1301"/>
                      <a:pt x="2643" y="124"/>
                    </a:cubicBezTo>
                    <a:cubicBezTo>
                      <a:pt x="2661" y="69"/>
                      <a:pt x="2611" y="0"/>
                      <a:pt x="25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8" name="Google Shape;1988;p85"/>
              <p:cNvSpPr/>
              <p:nvPr/>
            </p:nvSpPr>
            <p:spPr>
              <a:xfrm>
                <a:off x="3040669" y="2501495"/>
                <a:ext cx="103444" cy="120095"/>
              </a:xfrm>
              <a:custGeom>
                <a:rect b="b" l="l" r="r" t="t"/>
                <a:pathLst>
                  <a:path extrusionOk="0" h="2784" w="2398">
                    <a:moveTo>
                      <a:pt x="2279" y="1"/>
                    </a:moveTo>
                    <a:cubicBezTo>
                      <a:pt x="2255" y="1"/>
                      <a:pt x="2228" y="11"/>
                      <a:pt x="2202" y="37"/>
                    </a:cubicBezTo>
                    <a:cubicBezTo>
                      <a:pt x="1394" y="796"/>
                      <a:pt x="683" y="1654"/>
                      <a:pt x="70" y="2610"/>
                    </a:cubicBezTo>
                    <a:cubicBezTo>
                      <a:pt x="1" y="2697"/>
                      <a:pt x="91" y="2783"/>
                      <a:pt x="184" y="2783"/>
                    </a:cubicBezTo>
                    <a:cubicBezTo>
                      <a:pt x="223" y="2783"/>
                      <a:pt x="262" y="2768"/>
                      <a:pt x="291" y="2733"/>
                    </a:cubicBezTo>
                    <a:cubicBezTo>
                      <a:pt x="903" y="1826"/>
                      <a:pt x="1590" y="968"/>
                      <a:pt x="2325" y="159"/>
                    </a:cubicBezTo>
                    <a:cubicBezTo>
                      <a:pt x="2398" y="87"/>
                      <a:pt x="2349" y="1"/>
                      <a:pt x="22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9" name="Google Shape;1989;p85"/>
              <p:cNvSpPr/>
              <p:nvPr/>
            </p:nvSpPr>
            <p:spPr>
              <a:xfrm>
                <a:off x="3106757" y="2523884"/>
                <a:ext cx="99863" cy="103314"/>
              </a:xfrm>
              <a:custGeom>
                <a:rect b="b" l="l" r="r" t="t"/>
                <a:pathLst>
                  <a:path extrusionOk="0" h="2395" w="2315">
                    <a:moveTo>
                      <a:pt x="2130" y="0"/>
                    </a:moveTo>
                    <a:cubicBezTo>
                      <a:pt x="2101" y="0"/>
                      <a:pt x="2071" y="10"/>
                      <a:pt x="2043" y="32"/>
                    </a:cubicBezTo>
                    <a:cubicBezTo>
                      <a:pt x="1332" y="645"/>
                      <a:pt x="695" y="1356"/>
                      <a:pt x="131" y="2091"/>
                    </a:cubicBezTo>
                    <a:cubicBezTo>
                      <a:pt x="1" y="2221"/>
                      <a:pt x="111" y="2394"/>
                      <a:pt x="247" y="2394"/>
                    </a:cubicBezTo>
                    <a:cubicBezTo>
                      <a:pt x="290" y="2394"/>
                      <a:pt x="335" y="2377"/>
                      <a:pt x="376" y="2336"/>
                    </a:cubicBezTo>
                    <a:cubicBezTo>
                      <a:pt x="965" y="1601"/>
                      <a:pt x="1626" y="939"/>
                      <a:pt x="2239" y="228"/>
                    </a:cubicBezTo>
                    <a:cubicBezTo>
                      <a:pt x="2315" y="114"/>
                      <a:pt x="2229" y="0"/>
                      <a:pt x="21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0" name="Google Shape;1990;p85"/>
              <p:cNvSpPr/>
              <p:nvPr/>
            </p:nvSpPr>
            <p:spPr>
              <a:xfrm>
                <a:off x="2602811" y="1484098"/>
                <a:ext cx="75102" cy="51851"/>
              </a:xfrm>
              <a:custGeom>
                <a:rect b="b" l="l" r="r" t="t"/>
                <a:pathLst>
                  <a:path extrusionOk="0" h="1202" w="1741">
                    <a:moveTo>
                      <a:pt x="947" y="0"/>
                    </a:moveTo>
                    <a:cubicBezTo>
                      <a:pt x="864" y="0"/>
                      <a:pt x="784" y="6"/>
                      <a:pt x="711" y="19"/>
                    </a:cubicBezTo>
                    <a:cubicBezTo>
                      <a:pt x="588" y="43"/>
                      <a:pt x="466" y="92"/>
                      <a:pt x="368" y="166"/>
                    </a:cubicBezTo>
                    <a:cubicBezTo>
                      <a:pt x="294" y="215"/>
                      <a:pt x="245" y="264"/>
                      <a:pt x="196" y="313"/>
                    </a:cubicBezTo>
                    <a:cubicBezTo>
                      <a:pt x="98" y="411"/>
                      <a:pt x="49" y="509"/>
                      <a:pt x="25" y="631"/>
                    </a:cubicBezTo>
                    <a:cubicBezTo>
                      <a:pt x="0" y="705"/>
                      <a:pt x="0" y="778"/>
                      <a:pt x="25" y="876"/>
                    </a:cubicBezTo>
                    <a:cubicBezTo>
                      <a:pt x="25" y="950"/>
                      <a:pt x="74" y="999"/>
                      <a:pt x="123" y="1072"/>
                    </a:cubicBezTo>
                    <a:cubicBezTo>
                      <a:pt x="224" y="1154"/>
                      <a:pt x="359" y="1201"/>
                      <a:pt x="500" y="1201"/>
                    </a:cubicBezTo>
                    <a:cubicBezTo>
                      <a:pt x="529" y="1201"/>
                      <a:pt x="559" y="1199"/>
                      <a:pt x="588" y="1195"/>
                    </a:cubicBezTo>
                    <a:cubicBezTo>
                      <a:pt x="686" y="1171"/>
                      <a:pt x="784" y="1121"/>
                      <a:pt x="882" y="1048"/>
                    </a:cubicBezTo>
                    <a:cubicBezTo>
                      <a:pt x="956" y="1048"/>
                      <a:pt x="1005" y="1048"/>
                      <a:pt x="1054" y="1072"/>
                    </a:cubicBezTo>
                    <a:cubicBezTo>
                      <a:pt x="1152" y="1048"/>
                      <a:pt x="1225" y="1048"/>
                      <a:pt x="1323" y="1023"/>
                    </a:cubicBezTo>
                    <a:cubicBezTo>
                      <a:pt x="1422" y="974"/>
                      <a:pt x="1520" y="925"/>
                      <a:pt x="1593" y="827"/>
                    </a:cubicBezTo>
                    <a:cubicBezTo>
                      <a:pt x="1691" y="754"/>
                      <a:pt x="1740" y="631"/>
                      <a:pt x="1740" y="533"/>
                    </a:cubicBezTo>
                    <a:cubicBezTo>
                      <a:pt x="1740" y="411"/>
                      <a:pt x="1691" y="288"/>
                      <a:pt x="1593" y="215"/>
                    </a:cubicBezTo>
                    <a:cubicBezTo>
                      <a:pt x="1495" y="117"/>
                      <a:pt x="1348" y="43"/>
                      <a:pt x="1201" y="19"/>
                    </a:cubicBezTo>
                    <a:cubicBezTo>
                      <a:pt x="1115" y="6"/>
                      <a:pt x="1029" y="0"/>
                      <a:pt x="9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1" name="Google Shape;1991;p85"/>
              <p:cNvSpPr/>
              <p:nvPr/>
            </p:nvSpPr>
            <p:spPr>
              <a:xfrm>
                <a:off x="2741286" y="1518696"/>
                <a:ext cx="102581" cy="68416"/>
              </a:xfrm>
              <a:custGeom>
                <a:rect b="b" l="l" r="r" t="t"/>
                <a:pathLst>
                  <a:path extrusionOk="0" h="1586" w="2378">
                    <a:moveTo>
                      <a:pt x="1440" y="1"/>
                    </a:moveTo>
                    <a:cubicBezTo>
                      <a:pt x="1253" y="1"/>
                      <a:pt x="1063" y="34"/>
                      <a:pt x="883" y="99"/>
                    </a:cubicBezTo>
                    <a:cubicBezTo>
                      <a:pt x="785" y="123"/>
                      <a:pt x="662" y="148"/>
                      <a:pt x="540" y="197"/>
                    </a:cubicBezTo>
                    <a:cubicBezTo>
                      <a:pt x="442" y="221"/>
                      <a:pt x="368" y="270"/>
                      <a:pt x="295" y="319"/>
                    </a:cubicBezTo>
                    <a:cubicBezTo>
                      <a:pt x="172" y="393"/>
                      <a:pt x="99" y="516"/>
                      <a:pt x="74" y="638"/>
                    </a:cubicBezTo>
                    <a:cubicBezTo>
                      <a:pt x="1" y="834"/>
                      <a:pt x="50" y="1079"/>
                      <a:pt x="197" y="1226"/>
                    </a:cubicBezTo>
                    <a:cubicBezTo>
                      <a:pt x="270" y="1300"/>
                      <a:pt x="344" y="1349"/>
                      <a:pt x="442" y="1398"/>
                    </a:cubicBezTo>
                    <a:cubicBezTo>
                      <a:pt x="540" y="1471"/>
                      <a:pt x="687" y="1520"/>
                      <a:pt x="809" y="1545"/>
                    </a:cubicBezTo>
                    <a:cubicBezTo>
                      <a:pt x="910" y="1574"/>
                      <a:pt x="1010" y="1586"/>
                      <a:pt x="1111" y="1586"/>
                    </a:cubicBezTo>
                    <a:cubicBezTo>
                      <a:pt x="1182" y="1586"/>
                      <a:pt x="1253" y="1580"/>
                      <a:pt x="1324" y="1569"/>
                    </a:cubicBezTo>
                    <a:cubicBezTo>
                      <a:pt x="1520" y="1545"/>
                      <a:pt x="1716" y="1471"/>
                      <a:pt x="1839" y="1324"/>
                    </a:cubicBezTo>
                    <a:cubicBezTo>
                      <a:pt x="1937" y="1300"/>
                      <a:pt x="2010" y="1251"/>
                      <a:pt x="2084" y="1202"/>
                    </a:cubicBezTo>
                    <a:cubicBezTo>
                      <a:pt x="2280" y="1055"/>
                      <a:pt x="2378" y="810"/>
                      <a:pt x="2329" y="565"/>
                    </a:cubicBezTo>
                    <a:cubicBezTo>
                      <a:pt x="2231" y="295"/>
                      <a:pt x="2010" y="74"/>
                      <a:pt x="1716" y="25"/>
                    </a:cubicBezTo>
                    <a:cubicBezTo>
                      <a:pt x="1626" y="9"/>
                      <a:pt x="1534" y="1"/>
                      <a:pt x="14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2" name="Google Shape;1992;p85"/>
              <p:cNvSpPr/>
              <p:nvPr/>
            </p:nvSpPr>
            <p:spPr>
              <a:xfrm>
                <a:off x="2826916" y="1438284"/>
                <a:ext cx="94169" cy="64620"/>
              </a:xfrm>
              <a:custGeom>
                <a:rect b="b" l="l" r="r" t="t"/>
                <a:pathLst>
                  <a:path extrusionOk="0" h="1498" w="2183">
                    <a:moveTo>
                      <a:pt x="1211" y="0"/>
                    </a:moveTo>
                    <a:cubicBezTo>
                      <a:pt x="1067" y="0"/>
                      <a:pt x="921" y="21"/>
                      <a:pt x="785" y="51"/>
                    </a:cubicBezTo>
                    <a:cubicBezTo>
                      <a:pt x="712" y="51"/>
                      <a:pt x="638" y="76"/>
                      <a:pt x="540" y="125"/>
                    </a:cubicBezTo>
                    <a:cubicBezTo>
                      <a:pt x="393" y="149"/>
                      <a:pt x="246" y="223"/>
                      <a:pt x="123" y="345"/>
                    </a:cubicBezTo>
                    <a:cubicBezTo>
                      <a:pt x="50" y="419"/>
                      <a:pt x="1" y="541"/>
                      <a:pt x="1" y="664"/>
                    </a:cubicBezTo>
                    <a:cubicBezTo>
                      <a:pt x="1" y="713"/>
                      <a:pt x="1" y="737"/>
                      <a:pt x="1" y="786"/>
                    </a:cubicBezTo>
                    <a:cubicBezTo>
                      <a:pt x="25" y="1007"/>
                      <a:pt x="123" y="1228"/>
                      <a:pt x="319" y="1350"/>
                    </a:cubicBezTo>
                    <a:cubicBezTo>
                      <a:pt x="491" y="1448"/>
                      <a:pt x="663" y="1497"/>
                      <a:pt x="859" y="1497"/>
                    </a:cubicBezTo>
                    <a:cubicBezTo>
                      <a:pt x="1055" y="1473"/>
                      <a:pt x="1226" y="1448"/>
                      <a:pt x="1422" y="1424"/>
                    </a:cubicBezTo>
                    <a:cubicBezTo>
                      <a:pt x="1643" y="1375"/>
                      <a:pt x="1839" y="1277"/>
                      <a:pt x="1986" y="1105"/>
                    </a:cubicBezTo>
                    <a:cubicBezTo>
                      <a:pt x="2182" y="860"/>
                      <a:pt x="2182" y="492"/>
                      <a:pt x="1962" y="272"/>
                    </a:cubicBezTo>
                    <a:cubicBezTo>
                      <a:pt x="1815" y="149"/>
                      <a:pt x="1667" y="51"/>
                      <a:pt x="1471" y="27"/>
                    </a:cubicBezTo>
                    <a:cubicBezTo>
                      <a:pt x="1387" y="8"/>
                      <a:pt x="1299" y="0"/>
                      <a:pt x="1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3" name="Google Shape;1993;p85"/>
              <p:cNvSpPr/>
              <p:nvPr/>
            </p:nvSpPr>
            <p:spPr>
              <a:xfrm>
                <a:off x="2935842" y="1501785"/>
                <a:ext cx="57114" cy="49738"/>
              </a:xfrm>
              <a:custGeom>
                <a:rect b="b" l="l" r="r" t="t"/>
                <a:pathLst>
                  <a:path extrusionOk="0" h="1153" w="1324">
                    <a:moveTo>
                      <a:pt x="785" y="1"/>
                    </a:moveTo>
                    <a:lnTo>
                      <a:pt x="613" y="25"/>
                    </a:lnTo>
                    <a:lnTo>
                      <a:pt x="564" y="25"/>
                    </a:lnTo>
                    <a:cubicBezTo>
                      <a:pt x="515" y="25"/>
                      <a:pt x="466" y="50"/>
                      <a:pt x="417" y="74"/>
                    </a:cubicBezTo>
                    <a:lnTo>
                      <a:pt x="392" y="74"/>
                    </a:lnTo>
                    <a:lnTo>
                      <a:pt x="343" y="99"/>
                    </a:lnTo>
                    <a:cubicBezTo>
                      <a:pt x="294" y="148"/>
                      <a:pt x="245" y="172"/>
                      <a:pt x="196" y="221"/>
                    </a:cubicBezTo>
                    <a:lnTo>
                      <a:pt x="196" y="246"/>
                    </a:lnTo>
                    <a:cubicBezTo>
                      <a:pt x="147" y="270"/>
                      <a:pt x="123" y="319"/>
                      <a:pt x="98" y="368"/>
                    </a:cubicBezTo>
                    <a:cubicBezTo>
                      <a:pt x="74" y="368"/>
                      <a:pt x="74" y="393"/>
                      <a:pt x="74" y="417"/>
                    </a:cubicBezTo>
                    <a:cubicBezTo>
                      <a:pt x="25" y="466"/>
                      <a:pt x="25" y="540"/>
                      <a:pt x="0" y="589"/>
                    </a:cubicBezTo>
                    <a:cubicBezTo>
                      <a:pt x="0" y="662"/>
                      <a:pt x="0" y="711"/>
                      <a:pt x="0" y="785"/>
                    </a:cubicBezTo>
                    <a:lnTo>
                      <a:pt x="49" y="908"/>
                    </a:lnTo>
                    <a:cubicBezTo>
                      <a:pt x="98" y="957"/>
                      <a:pt x="147" y="1030"/>
                      <a:pt x="221" y="1055"/>
                    </a:cubicBezTo>
                    <a:lnTo>
                      <a:pt x="368" y="1128"/>
                    </a:lnTo>
                    <a:lnTo>
                      <a:pt x="417" y="1128"/>
                    </a:lnTo>
                    <a:cubicBezTo>
                      <a:pt x="466" y="1153"/>
                      <a:pt x="539" y="1153"/>
                      <a:pt x="588" y="1153"/>
                    </a:cubicBezTo>
                    <a:lnTo>
                      <a:pt x="736" y="1153"/>
                    </a:lnTo>
                    <a:cubicBezTo>
                      <a:pt x="834" y="1128"/>
                      <a:pt x="907" y="1079"/>
                      <a:pt x="981" y="1030"/>
                    </a:cubicBezTo>
                    <a:lnTo>
                      <a:pt x="1054" y="932"/>
                    </a:lnTo>
                    <a:cubicBezTo>
                      <a:pt x="1054" y="932"/>
                      <a:pt x="1054" y="908"/>
                      <a:pt x="1054" y="908"/>
                    </a:cubicBezTo>
                    <a:lnTo>
                      <a:pt x="1079" y="908"/>
                    </a:lnTo>
                    <a:cubicBezTo>
                      <a:pt x="1128" y="883"/>
                      <a:pt x="1177" y="834"/>
                      <a:pt x="1201" y="785"/>
                    </a:cubicBezTo>
                    <a:cubicBezTo>
                      <a:pt x="1250" y="736"/>
                      <a:pt x="1275" y="687"/>
                      <a:pt x="1299" y="613"/>
                    </a:cubicBezTo>
                    <a:lnTo>
                      <a:pt x="1299" y="491"/>
                    </a:lnTo>
                    <a:cubicBezTo>
                      <a:pt x="1324" y="417"/>
                      <a:pt x="1299" y="319"/>
                      <a:pt x="1275" y="246"/>
                    </a:cubicBezTo>
                    <a:lnTo>
                      <a:pt x="1201" y="148"/>
                    </a:lnTo>
                    <a:cubicBezTo>
                      <a:pt x="1152" y="74"/>
                      <a:pt x="1079" y="50"/>
                      <a:pt x="1005" y="25"/>
                    </a:cubicBezTo>
                    <a:cubicBezTo>
                      <a:pt x="932" y="1"/>
                      <a:pt x="883" y="1"/>
                      <a:pt x="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4" name="Google Shape;1994;p85"/>
              <p:cNvSpPr/>
              <p:nvPr/>
            </p:nvSpPr>
            <p:spPr>
              <a:xfrm>
                <a:off x="3433791" y="1737843"/>
                <a:ext cx="66647" cy="64275"/>
              </a:xfrm>
              <a:custGeom>
                <a:rect b="b" l="l" r="r" t="t"/>
                <a:pathLst>
                  <a:path extrusionOk="0" h="1490" w="1545">
                    <a:moveTo>
                      <a:pt x="773" y="0"/>
                    </a:moveTo>
                    <a:cubicBezTo>
                      <a:pt x="742" y="0"/>
                      <a:pt x="712" y="6"/>
                      <a:pt x="687" y="19"/>
                    </a:cubicBezTo>
                    <a:cubicBezTo>
                      <a:pt x="589" y="43"/>
                      <a:pt x="540" y="92"/>
                      <a:pt x="467" y="141"/>
                    </a:cubicBezTo>
                    <a:cubicBezTo>
                      <a:pt x="418" y="190"/>
                      <a:pt x="393" y="215"/>
                      <a:pt x="368" y="264"/>
                    </a:cubicBezTo>
                    <a:cubicBezTo>
                      <a:pt x="295" y="337"/>
                      <a:pt x="246" y="411"/>
                      <a:pt x="197" y="484"/>
                    </a:cubicBezTo>
                    <a:cubicBezTo>
                      <a:pt x="148" y="558"/>
                      <a:pt x="99" y="656"/>
                      <a:pt x="74" y="729"/>
                    </a:cubicBezTo>
                    <a:cubicBezTo>
                      <a:pt x="50" y="778"/>
                      <a:pt x="50" y="852"/>
                      <a:pt x="25" y="901"/>
                    </a:cubicBezTo>
                    <a:cubicBezTo>
                      <a:pt x="1" y="950"/>
                      <a:pt x="1" y="1024"/>
                      <a:pt x="25" y="1073"/>
                    </a:cubicBezTo>
                    <a:cubicBezTo>
                      <a:pt x="25" y="1122"/>
                      <a:pt x="50" y="1195"/>
                      <a:pt x="74" y="1244"/>
                    </a:cubicBezTo>
                    <a:lnTo>
                      <a:pt x="148" y="1342"/>
                    </a:lnTo>
                    <a:cubicBezTo>
                      <a:pt x="197" y="1391"/>
                      <a:pt x="270" y="1416"/>
                      <a:pt x="344" y="1440"/>
                    </a:cubicBezTo>
                    <a:cubicBezTo>
                      <a:pt x="418" y="1465"/>
                      <a:pt x="491" y="1489"/>
                      <a:pt x="589" y="1489"/>
                    </a:cubicBezTo>
                    <a:cubicBezTo>
                      <a:pt x="663" y="1489"/>
                      <a:pt x="736" y="1489"/>
                      <a:pt x="810" y="1465"/>
                    </a:cubicBezTo>
                    <a:cubicBezTo>
                      <a:pt x="883" y="1440"/>
                      <a:pt x="957" y="1416"/>
                      <a:pt x="1030" y="1391"/>
                    </a:cubicBezTo>
                    <a:cubicBezTo>
                      <a:pt x="1104" y="1342"/>
                      <a:pt x="1153" y="1293"/>
                      <a:pt x="1226" y="1244"/>
                    </a:cubicBezTo>
                    <a:cubicBezTo>
                      <a:pt x="1275" y="1195"/>
                      <a:pt x="1324" y="1146"/>
                      <a:pt x="1373" y="1073"/>
                    </a:cubicBezTo>
                    <a:cubicBezTo>
                      <a:pt x="1398" y="1024"/>
                      <a:pt x="1447" y="950"/>
                      <a:pt x="1471" y="877"/>
                    </a:cubicBezTo>
                    <a:cubicBezTo>
                      <a:pt x="1545" y="680"/>
                      <a:pt x="1496" y="484"/>
                      <a:pt x="1349" y="362"/>
                    </a:cubicBezTo>
                    <a:cubicBezTo>
                      <a:pt x="1324" y="313"/>
                      <a:pt x="1275" y="288"/>
                      <a:pt x="1226" y="264"/>
                    </a:cubicBezTo>
                    <a:lnTo>
                      <a:pt x="1177" y="190"/>
                    </a:lnTo>
                    <a:cubicBezTo>
                      <a:pt x="1128" y="141"/>
                      <a:pt x="1104" y="117"/>
                      <a:pt x="1030" y="68"/>
                    </a:cubicBezTo>
                    <a:cubicBezTo>
                      <a:pt x="981" y="43"/>
                      <a:pt x="932" y="19"/>
                      <a:pt x="859" y="19"/>
                    </a:cubicBezTo>
                    <a:cubicBezTo>
                      <a:pt x="834" y="6"/>
                      <a:pt x="804" y="0"/>
                      <a:pt x="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5" name="Google Shape;1995;p85"/>
              <p:cNvSpPr/>
              <p:nvPr/>
            </p:nvSpPr>
            <p:spPr>
              <a:xfrm>
                <a:off x="3353467" y="1852810"/>
                <a:ext cx="62420" cy="61385"/>
              </a:xfrm>
              <a:custGeom>
                <a:rect b="b" l="l" r="r" t="t"/>
                <a:pathLst>
                  <a:path extrusionOk="0" h="1423" w="1447">
                    <a:moveTo>
                      <a:pt x="981" y="1"/>
                    </a:moveTo>
                    <a:cubicBezTo>
                      <a:pt x="932" y="1"/>
                      <a:pt x="883" y="1"/>
                      <a:pt x="834" y="25"/>
                    </a:cubicBezTo>
                    <a:lnTo>
                      <a:pt x="809" y="25"/>
                    </a:lnTo>
                    <a:cubicBezTo>
                      <a:pt x="735" y="25"/>
                      <a:pt x="637" y="50"/>
                      <a:pt x="564" y="99"/>
                    </a:cubicBezTo>
                    <a:lnTo>
                      <a:pt x="515" y="123"/>
                    </a:lnTo>
                    <a:cubicBezTo>
                      <a:pt x="441" y="172"/>
                      <a:pt x="392" y="197"/>
                      <a:pt x="368" y="246"/>
                    </a:cubicBezTo>
                    <a:cubicBezTo>
                      <a:pt x="294" y="319"/>
                      <a:pt x="245" y="368"/>
                      <a:pt x="196" y="442"/>
                    </a:cubicBezTo>
                    <a:cubicBezTo>
                      <a:pt x="172" y="491"/>
                      <a:pt x="147" y="540"/>
                      <a:pt x="123" y="564"/>
                    </a:cubicBezTo>
                    <a:cubicBezTo>
                      <a:pt x="74" y="662"/>
                      <a:pt x="49" y="736"/>
                      <a:pt x="25" y="834"/>
                    </a:cubicBezTo>
                    <a:cubicBezTo>
                      <a:pt x="0" y="907"/>
                      <a:pt x="0" y="1006"/>
                      <a:pt x="25" y="1079"/>
                    </a:cubicBezTo>
                    <a:cubicBezTo>
                      <a:pt x="49" y="1153"/>
                      <a:pt x="98" y="1226"/>
                      <a:pt x="147" y="1300"/>
                    </a:cubicBezTo>
                    <a:cubicBezTo>
                      <a:pt x="196" y="1349"/>
                      <a:pt x="270" y="1398"/>
                      <a:pt x="368" y="1422"/>
                    </a:cubicBezTo>
                    <a:lnTo>
                      <a:pt x="613" y="1422"/>
                    </a:lnTo>
                    <a:cubicBezTo>
                      <a:pt x="711" y="1398"/>
                      <a:pt x="809" y="1349"/>
                      <a:pt x="907" y="1300"/>
                    </a:cubicBezTo>
                    <a:cubicBezTo>
                      <a:pt x="932" y="1300"/>
                      <a:pt x="956" y="1275"/>
                      <a:pt x="981" y="1251"/>
                    </a:cubicBezTo>
                    <a:cubicBezTo>
                      <a:pt x="1030" y="1202"/>
                      <a:pt x="1103" y="1177"/>
                      <a:pt x="1152" y="1128"/>
                    </a:cubicBezTo>
                    <a:cubicBezTo>
                      <a:pt x="1177" y="1104"/>
                      <a:pt x="1177" y="1079"/>
                      <a:pt x="1201" y="1055"/>
                    </a:cubicBezTo>
                    <a:cubicBezTo>
                      <a:pt x="1250" y="1006"/>
                      <a:pt x="1299" y="932"/>
                      <a:pt x="1324" y="883"/>
                    </a:cubicBezTo>
                    <a:cubicBezTo>
                      <a:pt x="1397" y="760"/>
                      <a:pt x="1446" y="613"/>
                      <a:pt x="1446" y="466"/>
                    </a:cubicBezTo>
                    <a:cubicBezTo>
                      <a:pt x="1446" y="417"/>
                      <a:pt x="1446" y="344"/>
                      <a:pt x="1422" y="295"/>
                    </a:cubicBezTo>
                    <a:cubicBezTo>
                      <a:pt x="1397" y="221"/>
                      <a:pt x="1373" y="172"/>
                      <a:pt x="1324" y="148"/>
                    </a:cubicBezTo>
                    <a:cubicBezTo>
                      <a:pt x="1226" y="50"/>
                      <a:pt x="1103" y="1"/>
                      <a:pt x="9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6" name="Google Shape;1996;p85"/>
              <p:cNvSpPr/>
              <p:nvPr/>
            </p:nvSpPr>
            <p:spPr>
              <a:xfrm>
                <a:off x="3315376" y="1777747"/>
                <a:ext cx="51851" cy="52628"/>
              </a:xfrm>
              <a:custGeom>
                <a:rect b="b" l="l" r="r" t="t"/>
                <a:pathLst>
                  <a:path extrusionOk="0" h="1220" w="1202">
                    <a:moveTo>
                      <a:pt x="712" y="1"/>
                    </a:moveTo>
                    <a:cubicBezTo>
                      <a:pt x="638" y="1"/>
                      <a:pt x="540" y="25"/>
                      <a:pt x="467" y="74"/>
                    </a:cubicBezTo>
                    <a:cubicBezTo>
                      <a:pt x="442" y="99"/>
                      <a:pt x="418" y="99"/>
                      <a:pt x="393" y="123"/>
                    </a:cubicBezTo>
                    <a:cubicBezTo>
                      <a:pt x="344" y="172"/>
                      <a:pt x="270" y="197"/>
                      <a:pt x="221" y="270"/>
                    </a:cubicBezTo>
                    <a:cubicBezTo>
                      <a:pt x="172" y="319"/>
                      <a:pt x="148" y="368"/>
                      <a:pt x="99" y="417"/>
                    </a:cubicBezTo>
                    <a:cubicBezTo>
                      <a:pt x="74" y="442"/>
                      <a:pt x="74" y="491"/>
                      <a:pt x="50" y="515"/>
                    </a:cubicBezTo>
                    <a:cubicBezTo>
                      <a:pt x="50" y="540"/>
                      <a:pt x="25" y="589"/>
                      <a:pt x="1" y="613"/>
                    </a:cubicBezTo>
                    <a:cubicBezTo>
                      <a:pt x="1" y="687"/>
                      <a:pt x="1" y="736"/>
                      <a:pt x="1" y="809"/>
                    </a:cubicBezTo>
                    <a:cubicBezTo>
                      <a:pt x="1" y="858"/>
                      <a:pt x="25" y="883"/>
                      <a:pt x="50" y="932"/>
                    </a:cubicBezTo>
                    <a:cubicBezTo>
                      <a:pt x="50" y="981"/>
                      <a:pt x="99" y="1054"/>
                      <a:pt x="148" y="1079"/>
                    </a:cubicBezTo>
                    <a:lnTo>
                      <a:pt x="246" y="1152"/>
                    </a:lnTo>
                    <a:lnTo>
                      <a:pt x="344" y="1201"/>
                    </a:lnTo>
                    <a:cubicBezTo>
                      <a:pt x="381" y="1214"/>
                      <a:pt x="411" y="1220"/>
                      <a:pt x="442" y="1220"/>
                    </a:cubicBezTo>
                    <a:cubicBezTo>
                      <a:pt x="473" y="1220"/>
                      <a:pt x="503" y="1214"/>
                      <a:pt x="540" y="1201"/>
                    </a:cubicBezTo>
                    <a:cubicBezTo>
                      <a:pt x="614" y="1201"/>
                      <a:pt x="663" y="1177"/>
                      <a:pt x="712" y="1152"/>
                    </a:cubicBezTo>
                    <a:cubicBezTo>
                      <a:pt x="761" y="1128"/>
                      <a:pt x="785" y="1103"/>
                      <a:pt x="834" y="1103"/>
                    </a:cubicBezTo>
                    <a:cubicBezTo>
                      <a:pt x="883" y="1054"/>
                      <a:pt x="957" y="1005"/>
                      <a:pt x="1006" y="932"/>
                    </a:cubicBezTo>
                    <a:lnTo>
                      <a:pt x="1030" y="907"/>
                    </a:lnTo>
                    <a:cubicBezTo>
                      <a:pt x="1079" y="858"/>
                      <a:pt x="1128" y="785"/>
                      <a:pt x="1153" y="711"/>
                    </a:cubicBezTo>
                    <a:lnTo>
                      <a:pt x="1153" y="662"/>
                    </a:lnTo>
                    <a:cubicBezTo>
                      <a:pt x="1153" y="638"/>
                      <a:pt x="1177" y="613"/>
                      <a:pt x="1177" y="613"/>
                    </a:cubicBezTo>
                    <a:cubicBezTo>
                      <a:pt x="1202" y="540"/>
                      <a:pt x="1202" y="491"/>
                      <a:pt x="1177" y="417"/>
                    </a:cubicBezTo>
                    <a:cubicBezTo>
                      <a:pt x="1177" y="368"/>
                      <a:pt x="1153" y="295"/>
                      <a:pt x="1128" y="246"/>
                    </a:cubicBezTo>
                    <a:lnTo>
                      <a:pt x="1055" y="148"/>
                    </a:lnTo>
                    <a:cubicBezTo>
                      <a:pt x="981" y="99"/>
                      <a:pt x="908" y="50"/>
                      <a:pt x="834" y="25"/>
                    </a:cubicBezTo>
                    <a:lnTo>
                      <a:pt x="712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7" name="Google Shape;1997;p85"/>
              <p:cNvSpPr/>
              <p:nvPr/>
            </p:nvSpPr>
            <p:spPr>
              <a:xfrm>
                <a:off x="3206494" y="1892972"/>
                <a:ext cx="48659" cy="42361"/>
              </a:xfrm>
              <a:custGeom>
                <a:rect b="b" l="l" r="r" t="t"/>
                <a:pathLst>
                  <a:path extrusionOk="0" h="982" w="1128">
                    <a:moveTo>
                      <a:pt x="466" y="1"/>
                    </a:moveTo>
                    <a:cubicBezTo>
                      <a:pt x="393" y="1"/>
                      <a:pt x="344" y="1"/>
                      <a:pt x="295" y="25"/>
                    </a:cubicBezTo>
                    <a:cubicBezTo>
                      <a:pt x="221" y="50"/>
                      <a:pt x="172" y="99"/>
                      <a:pt x="123" y="124"/>
                    </a:cubicBezTo>
                    <a:lnTo>
                      <a:pt x="50" y="222"/>
                    </a:lnTo>
                    <a:cubicBezTo>
                      <a:pt x="25" y="295"/>
                      <a:pt x="0" y="393"/>
                      <a:pt x="0" y="467"/>
                    </a:cubicBezTo>
                    <a:cubicBezTo>
                      <a:pt x="0" y="540"/>
                      <a:pt x="0" y="589"/>
                      <a:pt x="50" y="663"/>
                    </a:cubicBezTo>
                    <a:cubicBezTo>
                      <a:pt x="50" y="663"/>
                      <a:pt x="50" y="687"/>
                      <a:pt x="74" y="712"/>
                    </a:cubicBezTo>
                    <a:cubicBezTo>
                      <a:pt x="99" y="736"/>
                      <a:pt x="123" y="785"/>
                      <a:pt x="148" y="810"/>
                    </a:cubicBezTo>
                    <a:cubicBezTo>
                      <a:pt x="172" y="834"/>
                      <a:pt x="172" y="859"/>
                      <a:pt x="197" y="859"/>
                    </a:cubicBezTo>
                    <a:cubicBezTo>
                      <a:pt x="221" y="859"/>
                      <a:pt x="246" y="883"/>
                      <a:pt x="270" y="908"/>
                    </a:cubicBezTo>
                    <a:lnTo>
                      <a:pt x="295" y="908"/>
                    </a:lnTo>
                    <a:lnTo>
                      <a:pt x="344" y="932"/>
                    </a:lnTo>
                    <a:lnTo>
                      <a:pt x="417" y="957"/>
                    </a:lnTo>
                    <a:lnTo>
                      <a:pt x="442" y="957"/>
                    </a:lnTo>
                    <a:lnTo>
                      <a:pt x="589" y="981"/>
                    </a:lnTo>
                    <a:lnTo>
                      <a:pt x="638" y="981"/>
                    </a:lnTo>
                    <a:cubicBezTo>
                      <a:pt x="662" y="981"/>
                      <a:pt x="711" y="981"/>
                      <a:pt x="760" y="957"/>
                    </a:cubicBezTo>
                    <a:cubicBezTo>
                      <a:pt x="834" y="957"/>
                      <a:pt x="883" y="908"/>
                      <a:pt x="932" y="883"/>
                    </a:cubicBezTo>
                    <a:cubicBezTo>
                      <a:pt x="981" y="834"/>
                      <a:pt x="1030" y="785"/>
                      <a:pt x="1054" y="736"/>
                    </a:cubicBezTo>
                    <a:cubicBezTo>
                      <a:pt x="1079" y="687"/>
                      <a:pt x="1103" y="638"/>
                      <a:pt x="1103" y="565"/>
                    </a:cubicBezTo>
                    <a:cubicBezTo>
                      <a:pt x="1128" y="516"/>
                      <a:pt x="1128" y="442"/>
                      <a:pt x="1128" y="393"/>
                    </a:cubicBezTo>
                    <a:lnTo>
                      <a:pt x="1054" y="271"/>
                    </a:lnTo>
                    <a:cubicBezTo>
                      <a:pt x="1030" y="197"/>
                      <a:pt x="956" y="148"/>
                      <a:pt x="907" y="99"/>
                    </a:cubicBezTo>
                    <a:lnTo>
                      <a:pt x="785" y="50"/>
                    </a:lnTo>
                    <a:lnTo>
                      <a:pt x="711" y="50"/>
                    </a:lnTo>
                    <a:cubicBezTo>
                      <a:pt x="638" y="25"/>
                      <a:pt x="540" y="1"/>
                      <a:pt x="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8" name="Google Shape;1998;p85"/>
              <p:cNvSpPr/>
              <p:nvPr/>
            </p:nvSpPr>
            <p:spPr>
              <a:xfrm>
                <a:off x="1799267" y="1532414"/>
                <a:ext cx="94126" cy="81228"/>
              </a:xfrm>
              <a:custGeom>
                <a:rect b="b" l="l" r="r" t="t"/>
                <a:pathLst>
                  <a:path extrusionOk="0" h="1883" w="2182">
                    <a:moveTo>
                      <a:pt x="622" y="0"/>
                    </a:moveTo>
                    <a:cubicBezTo>
                      <a:pt x="296" y="0"/>
                      <a:pt x="24" y="285"/>
                      <a:pt x="0" y="614"/>
                    </a:cubicBezTo>
                    <a:cubicBezTo>
                      <a:pt x="0" y="810"/>
                      <a:pt x="74" y="1006"/>
                      <a:pt x="221" y="1178"/>
                    </a:cubicBezTo>
                    <a:cubicBezTo>
                      <a:pt x="344" y="1349"/>
                      <a:pt x="491" y="1497"/>
                      <a:pt x="687" y="1619"/>
                    </a:cubicBezTo>
                    <a:cubicBezTo>
                      <a:pt x="785" y="1668"/>
                      <a:pt x="883" y="1717"/>
                      <a:pt x="981" y="1766"/>
                    </a:cubicBezTo>
                    <a:lnTo>
                      <a:pt x="1054" y="1791"/>
                    </a:lnTo>
                    <a:cubicBezTo>
                      <a:pt x="1165" y="1852"/>
                      <a:pt x="1293" y="1883"/>
                      <a:pt x="1422" y="1883"/>
                    </a:cubicBezTo>
                    <a:cubicBezTo>
                      <a:pt x="1551" y="1883"/>
                      <a:pt x="1679" y="1852"/>
                      <a:pt x="1790" y="1791"/>
                    </a:cubicBezTo>
                    <a:cubicBezTo>
                      <a:pt x="2059" y="1644"/>
                      <a:pt x="2182" y="1325"/>
                      <a:pt x="2084" y="1031"/>
                    </a:cubicBezTo>
                    <a:cubicBezTo>
                      <a:pt x="2010" y="810"/>
                      <a:pt x="1863" y="639"/>
                      <a:pt x="1691" y="516"/>
                    </a:cubicBezTo>
                    <a:cubicBezTo>
                      <a:pt x="1544" y="394"/>
                      <a:pt x="1397" y="296"/>
                      <a:pt x="1226" y="198"/>
                    </a:cubicBezTo>
                    <a:cubicBezTo>
                      <a:pt x="1054" y="75"/>
                      <a:pt x="858" y="1"/>
                      <a:pt x="662" y="1"/>
                    </a:cubicBezTo>
                    <a:cubicBezTo>
                      <a:pt x="649" y="1"/>
                      <a:pt x="635" y="0"/>
                      <a:pt x="6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9" name="Google Shape;1999;p85"/>
              <p:cNvSpPr/>
              <p:nvPr/>
            </p:nvSpPr>
            <p:spPr>
              <a:xfrm>
                <a:off x="1952582" y="1509766"/>
                <a:ext cx="98353" cy="81314"/>
              </a:xfrm>
              <a:custGeom>
                <a:rect b="b" l="l" r="r" t="t"/>
                <a:pathLst>
                  <a:path extrusionOk="0" h="1885" w="2280">
                    <a:moveTo>
                      <a:pt x="731" y="1"/>
                    </a:moveTo>
                    <a:cubicBezTo>
                      <a:pt x="548" y="1"/>
                      <a:pt x="368" y="77"/>
                      <a:pt x="221" y="208"/>
                    </a:cubicBezTo>
                    <a:cubicBezTo>
                      <a:pt x="0" y="453"/>
                      <a:pt x="0" y="845"/>
                      <a:pt x="221" y="1115"/>
                    </a:cubicBezTo>
                    <a:cubicBezTo>
                      <a:pt x="368" y="1311"/>
                      <a:pt x="539" y="1482"/>
                      <a:pt x="760" y="1605"/>
                    </a:cubicBezTo>
                    <a:cubicBezTo>
                      <a:pt x="833" y="1654"/>
                      <a:pt x="956" y="1703"/>
                      <a:pt x="1054" y="1752"/>
                    </a:cubicBezTo>
                    <a:cubicBezTo>
                      <a:pt x="1128" y="1776"/>
                      <a:pt x="1201" y="1801"/>
                      <a:pt x="1275" y="1825"/>
                    </a:cubicBezTo>
                    <a:cubicBezTo>
                      <a:pt x="1370" y="1865"/>
                      <a:pt x="1469" y="1884"/>
                      <a:pt x="1566" y="1884"/>
                    </a:cubicBezTo>
                    <a:cubicBezTo>
                      <a:pt x="1766" y="1884"/>
                      <a:pt x="1959" y="1803"/>
                      <a:pt x="2108" y="1654"/>
                    </a:cubicBezTo>
                    <a:cubicBezTo>
                      <a:pt x="2230" y="1482"/>
                      <a:pt x="2279" y="1262"/>
                      <a:pt x="2206" y="1066"/>
                    </a:cubicBezTo>
                    <a:cubicBezTo>
                      <a:pt x="2157" y="919"/>
                      <a:pt x="2083" y="796"/>
                      <a:pt x="1985" y="698"/>
                    </a:cubicBezTo>
                    <a:cubicBezTo>
                      <a:pt x="1716" y="404"/>
                      <a:pt x="1373" y="183"/>
                      <a:pt x="1005" y="61"/>
                    </a:cubicBezTo>
                    <a:cubicBezTo>
                      <a:pt x="915" y="20"/>
                      <a:pt x="823" y="1"/>
                      <a:pt x="7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0" name="Google Shape;2000;p85"/>
              <p:cNvSpPr/>
              <p:nvPr/>
            </p:nvSpPr>
            <p:spPr>
              <a:xfrm>
                <a:off x="1933514" y="1619167"/>
                <a:ext cx="70918" cy="63455"/>
              </a:xfrm>
              <a:custGeom>
                <a:rect b="b" l="l" r="r" t="t"/>
                <a:pathLst>
                  <a:path extrusionOk="0" h="1471" w="1644">
                    <a:moveTo>
                      <a:pt x="638" y="0"/>
                    </a:moveTo>
                    <a:cubicBezTo>
                      <a:pt x="589" y="0"/>
                      <a:pt x="540" y="0"/>
                      <a:pt x="491" y="25"/>
                    </a:cubicBezTo>
                    <a:cubicBezTo>
                      <a:pt x="369" y="49"/>
                      <a:pt x="295" y="98"/>
                      <a:pt x="222" y="172"/>
                    </a:cubicBezTo>
                    <a:cubicBezTo>
                      <a:pt x="173" y="196"/>
                      <a:pt x="148" y="245"/>
                      <a:pt x="124" y="294"/>
                    </a:cubicBezTo>
                    <a:cubicBezTo>
                      <a:pt x="99" y="294"/>
                      <a:pt x="99" y="319"/>
                      <a:pt x="99" y="319"/>
                    </a:cubicBezTo>
                    <a:cubicBezTo>
                      <a:pt x="50" y="392"/>
                      <a:pt x="26" y="441"/>
                      <a:pt x="26" y="515"/>
                    </a:cubicBezTo>
                    <a:cubicBezTo>
                      <a:pt x="1" y="564"/>
                      <a:pt x="1" y="637"/>
                      <a:pt x="1" y="686"/>
                    </a:cubicBezTo>
                    <a:cubicBezTo>
                      <a:pt x="1" y="711"/>
                      <a:pt x="1" y="760"/>
                      <a:pt x="1" y="784"/>
                    </a:cubicBezTo>
                    <a:cubicBezTo>
                      <a:pt x="1" y="834"/>
                      <a:pt x="1" y="858"/>
                      <a:pt x="26" y="883"/>
                    </a:cubicBezTo>
                    <a:cubicBezTo>
                      <a:pt x="26" y="956"/>
                      <a:pt x="50" y="1005"/>
                      <a:pt x="75" y="1054"/>
                    </a:cubicBezTo>
                    <a:cubicBezTo>
                      <a:pt x="75" y="1054"/>
                      <a:pt x="99" y="1079"/>
                      <a:pt x="99" y="1079"/>
                    </a:cubicBezTo>
                    <a:cubicBezTo>
                      <a:pt x="124" y="1128"/>
                      <a:pt x="173" y="1177"/>
                      <a:pt x="197" y="1226"/>
                    </a:cubicBezTo>
                    <a:cubicBezTo>
                      <a:pt x="246" y="1250"/>
                      <a:pt x="295" y="1299"/>
                      <a:pt x="344" y="1324"/>
                    </a:cubicBezTo>
                    <a:lnTo>
                      <a:pt x="393" y="1348"/>
                    </a:lnTo>
                    <a:cubicBezTo>
                      <a:pt x="442" y="1373"/>
                      <a:pt x="491" y="1397"/>
                      <a:pt x="565" y="1422"/>
                    </a:cubicBezTo>
                    <a:lnTo>
                      <a:pt x="614" y="1446"/>
                    </a:lnTo>
                    <a:lnTo>
                      <a:pt x="859" y="1446"/>
                    </a:lnTo>
                    <a:lnTo>
                      <a:pt x="981" y="1422"/>
                    </a:lnTo>
                    <a:lnTo>
                      <a:pt x="1030" y="1446"/>
                    </a:lnTo>
                    <a:lnTo>
                      <a:pt x="1153" y="1471"/>
                    </a:lnTo>
                    <a:lnTo>
                      <a:pt x="1300" y="1446"/>
                    </a:lnTo>
                    <a:cubicBezTo>
                      <a:pt x="1349" y="1446"/>
                      <a:pt x="1398" y="1422"/>
                      <a:pt x="1447" y="1373"/>
                    </a:cubicBezTo>
                    <a:cubicBezTo>
                      <a:pt x="1496" y="1348"/>
                      <a:pt x="1521" y="1324"/>
                      <a:pt x="1545" y="1275"/>
                    </a:cubicBezTo>
                    <a:cubicBezTo>
                      <a:pt x="1570" y="1250"/>
                      <a:pt x="1594" y="1226"/>
                      <a:pt x="1594" y="1177"/>
                    </a:cubicBezTo>
                    <a:cubicBezTo>
                      <a:pt x="1619" y="1152"/>
                      <a:pt x="1643" y="1103"/>
                      <a:pt x="1619" y="1054"/>
                    </a:cubicBezTo>
                    <a:cubicBezTo>
                      <a:pt x="1643" y="1005"/>
                      <a:pt x="1643" y="956"/>
                      <a:pt x="1643" y="907"/>
                    </a:cubicBezTo>
                    <a:cubicBezTo>
                      <a:pt x="1643" y="858"/>
                      <a:pt x="1619" y="809"/>
                      <a:pt x="1594" y="760"/>
                    </a:cubicBezTo>
                    <a:cubicBezTo>
                      <a:pt x="1570" y="686"/>
                      <a:pt x="1521" y="613"/>
                      <a:pt x="1496" y="539"/>
                    </a:cubicBezTo>
                    <a:cubicBezTo>
                      <a:pt x="1447" y="490"/>
                      <a:pt x="1398" y="417"/>
                      <a:pt x="1349" y="368"/>
                    </a:cubicBezTo>
                    <a:cubicBezTo>
                      <a:pt x="1324" y="319"/>
                      <a:pt x="1300" y="294"/>
                      <a:pt x="1251" y="270"/>
                    </a:cubicBezTo>
                    <a:cubicBezTo>
                      <a:pt x="1202" y="196"/>
                      <a:pt x="1128" y="147"/>
                      <a:pt x="1079" y="123"/>
                    </a:cubicBezTo>
                    <a:lnTo>
                      <a:pt x="1006" y="74"/>
                    </a:lnTo>
                    <a:cubicBezTo>
                      <a:pt x="957" y="49"/>
                      <a:pt x="883" y="25"/>
                      <a:pt x="8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1" name="Google Shape;2001;p85"/>
              <p:cNvSpPr/>
              <p:nvPr/>
            </p:nvSpPr>
            <p:spPr>
              <a:xfrm>
                <a:off x="2101626" y="1595139"/>
                <a:ext cx="92055" cy="62118"/>
              </a:xfrm>
              <a:custGeom>
                <a:rect b="b" l="l" r="r" t="t"/>
                <a:pathLst>
                  <a:path extrusionOk="0" h="1440" w="2134">
                    <a:moveTo>
                      <a:pt x="797" y="0"/>
                    </a:moveTo>
                    <a:cubicBezTo>
                      <a:pt x="592" y="0"/>
                      <a:pt x="392" y="65"/>
                      <a:pt x="221" y="190"/>
                    </a:cubicBezTo>
                    <a:cubicBezTo>
                      <a:pt x="25" y="386"/>
                      <a:pt x="1" y="680"/>
                      <a:pt x="123" y="925"/>
                    </a:cubicBezTo>
                    <a:cubicBezTo>
                      <a:pt x="197" y="1072"/>
                      <a:pt x="319" y="1194"/>
                      <a:pt x="467" y="1268"/>
                    </a:cubicBezTo>
                    <a:cubicBezTo>
                      <a:pt x="687" y="1391"/>
                      <a:pt x="957" y="1440"/>
                      <a:pt x="1202" y="1440"/>
                    </a:cubicBezTo>
                    <a:cubicBezTo>
                      <a:pt x="1373" y="1415"/>
                      <a:pt x="1545" y="1366"/>
                      <a:pt x="1692" y="1292"/>
                    </a:cubicBezTo>
                    <a:cubicBezTo>
                      <a:pt x="1864" y="1243"/>
                      <a:pt x="1986" y="1121"/>
                      <a:pt x="2084" y="974"/>
                    </a:cubicBezTo>
                    <a:cubicBezTo>
                      <a:pt x="2109" y="900"/>
                      <a:pt x="2133" y="827"/>
                      <a:pt x="2133" y="729"/>
                    </a:cubicBezTo>
                    <a:cubicBezTo>
                      <a:pt x="2133" y="631"/>
                      <a:pt x="2084" y="533"/>
                      <a:pt x="2035" y="459"/>
                    </a:cubicBezTo>
                    <a:cubicBezTo>
                      <a:pt x="1950" y="352"/>
                      <a:pt x="1827" y="283"/>
                      <a:pt x="1684" y="283"/>
                    </a:cubicBezTo>
                    <a:cubicBezTo>
                      <a:pt x="1662" y="283"/>
                      <a:pt x="1641" y="284"/>
                      <a:pt x="1618" y="288"/>
                    </a:cubicBezTo>
                    <a:cubicBezTo>
                      <a:pt x="1471" y="190"/>
                      <a:pt x="1324" y="116"/>
                      <a:pt x="1153" y="67"/>
                    </a:cubicBezTo>
                    <a:cubicBezTo>
                      <a:pt x="1036" y="22"/>
                      <a:pt x="916" y="0"/>
                      <a:pt x="7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02" name="Google Shape;2002;p85"/>
            <p:cNvGrpSpPr/>
            <p:nvPr/>
          </p:nvGrpSpPr>
          <p:grpSpPr>
            <a:xfrm>
              <a:off x="938650" y="721525"/>
              <a:ext cx="3387503" cy="1962722"/>
              <a:chOff x="938650" y="721525"/>
              <a:chExt cx="3387503" cy="1962722"/>
            </a:xfrm>
          </p:grpSpPr>
          <p:sp>
            <p:nvSpPr>
              <p:cNvPr id="2003" name="Google Shape;2003;p85"/>
              <p:cNvSpPr/>
              <p:nvPr/>
            </p:nvSpPr>
            <p:spPr>
              <a:xfrm>
                <a:off x="938650" y="721525"/>
                <a:ext cx="3370549" cy="1740728"/>
              </a:xfrm>
              <a:custGeom>
                <a:rect b="b" l="l" r="r" t="t"/>
                <a:pathLst>
                  <a:path extrusionOk="0" h="40353" w="78135">
                    <a:moveTo>
                      <a:pt x="9289" y="0"/>
                    </a:moveTo>
                    <a:lnTo>
                      <a:pt x="9289" y="0"/>
                    </a:lnTo>
                    <a:cubicBezTo>
                      <a:pt x="10318" y="1275"/>
                      <a:pt x="10760" y="2917"/>
                      <a:pt x="10466" y="4534"/>
                    </a:cubicBezTo>
                    <a:cubicBezTo>
                      <a:pt x="10269" y="5588"/>
                      <a:pt x="9779" y="6544"/>
                      <a:pt x="9534" y="7573"/>
                    </a:cubicBezTo>
                    <a:cubicBezTo>
                      <a:pt x="8872" y="10171"/>
                      <a:pt x="12034" y="14779"/>
                      <a:pt x="12034" y="14779"/>
                    </a:cubicBezTo>
                    <a:cubicBezTo>
                      <a:pt x="12034" y="14779"/>
                      <a:pt x="8113" y="11397"/>
                      <a:pt x="6250" y="11397"/>
                    </a:cubicBezTo>
                    <a:cubicBezTo>
                      <a:pt x="6226" y="11397"/>
                      <a:pt x="6202" y="11396"/>
                      <a:pt x="6179" y="11396"/>
                    </a:cubicBezTo>
                    <a:cubicBezTo>
                      <a:pt x="4590" y="11396"/>
                      <a:pt x="2975" y="12004"/>
                      <a:pt x="1428" y="12004"/>
                    </a:cubicBezTo>
                    <a:cubicBezTo>
                      <a:pt x="944" y="12004"/>
                      <a:pt x="468" y="11945"/>
                      <a:pt x="0" y="11789"/>
                    </a:cubicBezTo>
                    <a:lnTo>
                      <a:pt x="0" y="11789"/>
                    </a:lnTo>
                    <a:cubicBezTo>
                      <a:pt x="662" y="14951"/>
                      <a:pt x="2598" y="17696"/>
                      <a:pt x="5319" y="19411"/>
                    </a:cubicBezTo>
                    <a:cubicBezTo>
                      <a:pt x="7210" y="20577"/>
                      <a:pt x="9381" y="21183"/>
                      <a:pt x="11566" y="21183"/>
                    </a:cubicBezTo>
                    <a:cubicBezTo>
                      <a:pt x="12553" y="21183"/>
                      <a:pt x="13542" y="21060"/>
                      <a:pt x="14509" y="20808"/>
                    </a:cubicBezTo>
                    <a:cubicBezTo>
                      <a:pt x="14951" y="20698"/>
                      <a:pt x="15406" y="20560"/>
                      <a:pt x="15843" y="20560"/>
                    </a:cubicBezTo>
                    <a:cubicBezTo>
                      <a:pt x="15989" y="20560"/>
                      <a:pt x="16133" y="20575"/>
                      <a:pt x="16274" y="20612"/>
                    </a:cubicBezTo>
                    <a:cubicBezTo>
                      <a:pt x="16813" y="20759"/>
                      <a:pt x="17303" y="21078"/>
                      <a:pt x="17696" y="21470"/>
                    </a:cubicBezTo>
                    <a:cubicBezTo>
                      <a:pt x="23088" y="26347"/>
                      <a:pt x="28332" y="31543"/>
                      <a:pt x="34607" y="35219"/>
                    </a:cubicBezTo>
                    <a:cubicBezTo>
                      <a:pt x="40053" y="38383"/>
                      <a:pt x="46318" y="40353"/>
                      <a:pt x="52585" y="40353"/>
                    </a:cubicBezTo>
                    <a:cubicBezTo>
                      <a:pt x="53988" y="40353"/>
                      <a:pt x="55392" y="40254"/>
                      <a:pt x="56787" y="40048"/>
                    </a:cubicBezTo>
                    <a:cubicBezTo>
                      <a:pt x="64409" y="38920"/>
                      <a:pt x="71664" y="34337"/>
                      <a:pt x="75120" y="27450"/>
                    </a:cubicBezTo>
                    <a:cubicBezTo>
                      <a:pt x="78036" y="21691"/>
                      <a:pt x="78134" y="14975"/>
                      <a:pt x="78036" y="8554"/>
                    </a:cubicBezTo>
                    <a:cubicBezTo>
                      <a:pt x="77987" y="6078"/>
                      <a:pt x="77938" y="3579"/>
                      <a:pt x="77448" y="1177"/>
                    </a:cubicBezTo>
                    <a:cubicBezTo>
                      <a:pt x="77399" y="981"/>
                      <a:pt x="77276" y="834"/>
                      <a:pt x="77080" y="785"/>
                    </a:cubicBezTo>
                    <a:cubicBezTo>
                      <a:pt x="76286" y="590"/>
                      <a:pt x="75483" y="500"/>
                      <a:pt x="74678" y="500"/>
                    </a:cubicBezTo>
                    <a:cubicBezTo>
                      <a:pt x="71337" y="500"/>
                      <a:pt x="67979" y="2049"/>
                      <a:pt x="65193" y="4044"/>
                    </a:cubicBezTo>
                    <a:cubicBezTo>
                      <a:pt x="61664" y="6569"/>
                      <a:pt x="58772" y="10024"/>
                      <a:pt x="54949" y="12083"/>
                    </a:cubicBezTo>
                    <a:cubicBezTo>
                      <a:pt x="46361" y="16693"/>
                      <a:pt x="38892" y="17642"/>
                      <a:pt x="33772" y="17642"/>
                    </a:cubicBezTo>
                    <a:cubicBezTo>
                      <a:pt x="30944" y="17642"/>
                      <a:pt x="28832" y="17352"/>
                      <a:pt x="27646" y="17230"/>
                    </a:cubicBezTo>
                    <a:cubicBezTo>
                      <a:pt x="24337" y="16911"/>
                      <a:pt x="21029" y="15931"/>
                      <a:pt x="18333" y="13995"/>
                    </a:cubicBezTo>
                    <a:cubicBezTo>
                      <a:pt x="17794" y="13603"/>
                      <a:pt x="17254" y="13137"/>
                      <a:pt x="17205" y="12475"/>
                    </a:cubicBezTo>
                    <a:cubicBezTo>
                      <a:pt x="17156" y="12010"/>
                      <a:pt x="17377" y="11568"/>
                      <a:pt x="17549" y="11103"/>
                    </a:cubicBezTo>
                    <a:cubicBezTo>
                      <a:pt x="18529" y="8652"/>
                      <a:pt x="17818" y="5735"/>
                      <a:pt x="16127" y="3677"/>
                    </a:cubicBezTo>
                    <a:cubicBezTo>
                      <a:pt x="14436" y="1642"/>
                      <a:pt x="11887" y="441"/>
                      <a:pt x="92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4" name="Google Shape;2004;p85"/>
              <p:cNvSpPr/>
              <p:nvPr/>
            </p:nvSpPr>
            <p:spPr>
              <a:xfrm>
                <a:off x="2553115" y="766304"/>
                <a:ext cx="1773038" cy="1700351"/>
              </a:xfrm>
              <a:custGeom>
                <a:rect b="b" l="l" r="r" t="t"/>
                <a:pathLst>
                  <a:path extrusionOk="0" h="39417" w="41102">
                    <a:moveTo>
                      <a:pt x="39933" y="0"/>
                    </a:moveTo>
                    <a:cubicBezTo>
                      <a:pt x="39916" y="0"/>
                      <a:pt x="39896" y="6"/>
                      <a:pt x="39876" y="16"/>
                    </a:cubicBezTo>
                    <a:cubicBezTo>
                      <a:pt x="36199" y="2957"/>
                      <a:pt x="36126" y="8472"/>
                      <a:pt x="32866" y="11878"/>
                    </a:cubicBezTo>
                    <a:cubicBezTo>
                      <a:pt x="31739" y="13006"/>
                      <a:pt x="30391" y="13839"/>
                      <a:pt x="28871" y="14354"/>
                    </a:cubicBezTo>
                    <a:cubicBezTo>
                      <a:pt x="28430" y="14452"/>
                      <a:pt x="28014" y="14672"/>
                      <a:pt x="27621" y="14942"/>
                    </a:cubicBezTo>
                    <a:cubicBezTo>
                      <a:pt x="27254" y="15334"/>
                      <a:pt x="26960" y="15824"/>
                      <a:pt x="26837" y="16363"/>
                    </a:cubicBezTo>
                    <a:cubicBezTo>
                      <a:pt x="25808" y="19354"/>
                      <a:pt x="24852" y="22417"/>
                      <a:pt x="23112" y="25064"/>
                    </a:cubicBezTo>
                    <a:cubicBezTo>
                      <a:pt x="20857" y="28471"/>
                      <a:pt x="17377" y="30873"/>
                      <a:pt x="13700" y="32613"/>
                    </a:cubicBezTo>
                    <a:cubicBezTo>
                      <a:pt x="7598" y="35505"/>
                      <a:pt x="4706" y="35603"/>
                      <a:pt x="0" y="35627"/>
                    </a:cubicBezTo>
                    <a:cubicBezTo>
                      <a:pt x="4746" y="38410"/>
                      <a:pt x="9852" y="39416"/>
                      <a:pt x="14987" y="39416"/>
                    </a:cubicBezTo>
                    <a:cubicBezTo>
                      <a:pt x="16004" y="39416"/>
                      <a:pt x="17022" y="39377"/>
                      <a:pt x="18039" y="39304"/>
                    </a:cubicBezTo>
                    <a:cubicBezTo>
                      <a:pt x="24190" y="38863"/>
                      <a:pt x="30562" y="35750"/>
                      <a:pt x="34704" y="31167"/>
                    </a:cubicBezTo>
                    <a:cubicBezTo>
                      <a:pt x="37744" y="27858"/>
                      <a:pt x="39312" y="24133"/>
                      <a:pt x="40023" y="19721"/>
                    </a:cubicBezTo>
                    <a:cubicBezTo>
                      <a:pt x="40439" y="17344"/>
                      <a:pt x="40734" y="14966"/>
                      <a:pt x="40881" y="12589"/>
                    </a:cubicBezTo>
                    <a:cubicBezTo>
                      <a:pt x="41101" y="7761"/>
                      <a:pt x="40636" y="1658"/>
                      <a:pt x="39974" y="41"/>
                    </a:cubicBezTo>
                    <a:cubicBezTo>
                      <a:pt x="39974" y="12"/>
                      <a:pt x="39957" y="0"/>
                      <a:pt x="399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5" name="Google Shape;2005;p85"/>
              <p:cNvSpPr/>
              <p:nvPr/>
            </p:nvSpPr>
            <p:spPr>
              <a:xfrm>
                <a:off x="2893523" y="1983910"/>
                <a:ext cx="530807" cy="700337"/>
              </a:xfrm>
              <a:custGeom>
                <a:rect b="b" l="l" r="r" t="t"/>
                <a:pathLst>
                  <a:path extrusionOk="0" h="16235" w="12305">
                    <a:moveTo>
                      <a:pt x="8971" y="1"/>
                    </a:moveTo>
                    <a:lnTo>
                      <a:pt x="8971" y="1"/>
                    </a:lnTo>
                    <a:cubicBezTo>
                      <a:pt x="9020" y="540"/>
                      <a:pt x="8407" y="3260"/>
                      <a:pt x="7893" y="4118"/>
                    </a:cubicBezTo>
                    <a:cubicBezTo>
                      <a:pt x="7231" y="5270"/>
                      <a:pt x="6422" y="6349"/>
                      <a:pt x="5515" y="7304"/>
                    </a:cubicBezTo>
                    <a:cubicBezTo>
                      <a:pt x="4363" y="8579"/>
                      <a:pt x="3015" y="9657"/>
                      <a:pt x="1937" y="10981"/>
                    </a:cubicBezTo>
                    <a:cubicBezTo>
                      <a:pt x="834" y="12329"/>
                      <a:pt x="1" y="13946"/>
                      <a:pt x="99" y="15662"/>
                    </a:cubicBezTo>
                    <a:cubicBezTo>
                      <a:pt x="99" y="15784"/>
                      <a:pt x="123" y="15882"/>
                      <a:pt x="172" y="15980"/>
                    </a:cubicBezTo>
                    <a:cubicBezTo>
                      <a:pt x="289" y="16147"/>
                      <a:pt x="463" y="16235"/>
                      <a:pt x="647" y="16235"/>
                    </a:cubicBezTo>
                    <a:cubicBezTo>
                      <a:pt x="733" y="16235"/>
                      <a:pt x="822" y="16216"/>
                      <a:pt x="908" y="16177"/>
                    </a:cubicBezTo>
                    <a:cubicBezTo>
                      <a:pt x="1177" y="16103"/>
                      <a:pt x="1398" y="15931"/>
                      <a:pt x="1643" y="15833"/>
                    </a:cubicBezTo>
                    <a:cubicBezTo>
                      <a:pt x="1853" y="15751"/>
                      <a:pt x="2071" y="15721"/>
                      <a:pt x="2292" y="15721"/>
                    </a:cubicBezTo>
                    <a:cubicBezTo>
                      <a:pt x="2793" y="15721"/>
                      <a:pt x="3314" y="15873"/>
                      <a:pt x="3824" y="15907"/>
                    </a:cubicBezTo>
                    <a:cubicBezTo>
                      <a:pt x="3931" y="15917"/>
                      <a:pt x="4037" y="15921"/>
                      <a:pt x="4142" y="15921"/>
                    </a:cubicBezTo>
                    <a:cubicBezTo>
                      <a:pt x="5631" y="15921"/>
                      <a:pt x="6967" y="14978"/>
                      <a:pt x="8089" y="13971"/>
                    </a:cubicBezTo>
                    <a:cubicBezTo>
                      <a:pt x="8603" y="13530"/>
                      <a:pt x="9094" y="13039"/>
                      <a:pt x="9535" y="12525"/>
                    </a:cubicBezTo>
                    <a:cubicBezTo>
                      <a:pt x="10049" y="11838"/>
                      <a:pt x="10491" y="11128"/>
                      <a:pt x="10858" y="10343"/>
                    </a:cubicBezTo>
                    <a:cubicBezTo>
                      <a:pt x="11446" y="9216"/>
                      <a:pt x="11863" y="7991"/>
                      <a:pt x="12084" y="6716"/>
                    </a:cubicBezTo>
                    <a:cubicBezTo>
                      <a:pt x="12304" y="5442"/>
                      <a:pt x="12133" y="4143"/>
                      <a:pt x="11594" y="2966"/>
                    </a:cubicBezTo>
                    <a:cubicBezTo>
                      <a:pt x="10981" y="1790"/>
                      <a:pt x="9976" y="883"/>
                      <a:pt x="8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6" name="Google Shape;2006;p85"/>
              <p:cNvSpPr/>
              <p:nvPr/>
            </p:nvSpPr>
            <p:spPr>
              <a:xfrm>
                <a:off x="3735115" y="1238549"/>
                <a:ext cx="50816" cy="50773"/>
              </a:xfrm>
              <a:custGeom>
                <a:rect b="b" l="l" r="r" t="t"/>
                <a:pathLst>
                  <a:path extrusionOk="0" h="1177" w="1178">
                    <a:moveTo>
                      <a:pt x="589" y="0"/>
                    </a:moveTo>
                    <a:cubicBezTo>
                      <a:pt x="270" y="0"/>
                      <a:pt x="1" y="245"/>
                      <a:pt x="1" y="588"/>
                    </a:cubicBezTo>
                    <a:cubicBezTo>
                      <a:pt x="1" y="907"/>
                      <a:pt x="270" y="1176"/>
                      <a:pt x="589" y="1176"/>
                    </a:cubicBezTo>
                    <a:cubicBezTo>
                      <a:pt x="908" y="1176"/>
                      <a:pt x="1177" y="907"/>
                      <a:pt x="1177" y="588"/>
                    </a:cubicBezTo>
                    <a:cubicBezTo>
                      <a:pt x="1177" y="245"/>
                      <a:pt x="908" y="0"/>
                      <a:pt x="5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7" name="Google Shape;2007;p85"/>
              <p:cNvSpPr/>
              <p:nvPr/>
            </p:nvSpPr>
            <p:spPr>
              <a:xfrm>
                <a:off x="3622006" y="763370"/>
                <a:ext cx="656596" cy="655992"/>
              </a:xfrm>
              <a:custGeom>
                <a:rect b="b" l="l" r="r" t="t"/>
                <a:pathLst>
                  <a:path extrusionOk="0" h="15207" w="15221">
                    <a:moveTo>
                      <a:pt x="15124" y="0"/>
                    </a:moveTo>
                    <a:cubicBezTo>
                      <a:pt x="15114" y="0"/>
                      <a:pt x="15105" y="3"/>
                      <a:pt x="15098" y="11"/>
                    </a:cubicBezTo>
                    <a:cubicBezTo>
                      <a:pt x="14657" y="231"/>
                      <a:pt x="14289" y="550"/>
                      <a:pt x="13970" y="917"/>
                    </a:cubicBezTo>
                    <a:cubicBezTo>
                      <a:pt x="13676" y="1285"/>
                      <a:pt x="13382" y="1677"/>
                      <a:pt x="13137" y="2094"/>
                    </a:cubicBezTo>
                    <a:cubicBezTo>
                      <a:pt x="12647" y="2903"/>
                      <a:pt x="12230" y="3760"/>
                      <a:pt x="11863" y="4643"/>
                    </a:cubicBezTo>
                    <a:cubicBezTo>
                      <a:pt x="11127" y="6407"/>
                      <a:pt x="10294" y="8099"/>
                      <a:pt x="9363" y="9741"/>
                    </a:cubicBezTo>
                    <a:cubicBezTo>
                      <a:pt x="8897" y="10549"/>
                      <a:pt x="8333" y="11309"/>
                      <a:pt x="7721" y="12020"/>
                    </a:cubicBezTo>
                    <a:cubicBezTo>
                      <a:pt x="7083" y="12706"/>
                      <a:pt x="6348" y="13294"/>
                      <a:pt x="5539" y="13736"/>
                    </a:cubicBezTo>
                    <a:cubicBezTo>
                      <a:pt x="4706" y="14152"/>
                      <a:pt x="3799" y="14446"/>
                      <a:pt x="2868" y="14618"/>
                    </a:cubicBezTo>
                    <a:cubicBezTo>
                      <a:pt x="1961" y="14814"/>
                      <a:pt x="1030" y="14912"/>
                      <a:pt x="74" y="15059"/>
                    </a:cubicBezTo>
                    <a:cubicBezTo>
                      <a:pt x="25" y="15059"/>
                      <a:pt x="0" y="15084"/>
                      <a:pt x="25" y="15133"/>
                    </a:cubicBezTo>
                    <a:cubicBezTo>
                      <a:pt x="25" y="15182"/>
                      <a:pt x="49" y="15206"/>
                      <a:pt x="98" y="15206"/>
                    </a:cubicBezTo>
                    <a:cubicBezTo>
                      <a:pt x="1030" y="15108"/>
                      <a:pt x="1986" y="15010"/>
                      <a:pt x="2917" y="14838"/>
                    </a:cubicBezTo>
                    <a:cubicBezTo>
                      <a:pt x="3873" y="14691"/>
                      <a:pt x="4804" y="14397"/>
                      <a:pt x="5662" y="13981"/>
                    </a:cubicBezTo>
                    <a:cubicBezTo>
                      <a:pt x="6520" y="13539"/>
                      <a:pt x="7304" y="12927"/>
                      <a:pt x="7966" y="12216"/>
                    </a:cubicBezTo>
                    <a:cubicBezTo>
                      <a:pt x="8603" y="11505"/>
                      <a:pt x="9167" y="10721"/>
                      <a:pt x="9657" y="9888"/>
                    </a:cubicBezTo>
                    <a:cubicBezTo>
                      <a:pt x="10588" y="8246"/>
                      <a:pt x="11421" y="6530"/>
                      <a:pt x="12108" y="4765"/>
                    </a:cubicBezTo>
                    <a:cubicBezTo>
                      <a:pt x="12475" y="3883"/>
                      <a:pt x="12867" y="3050"/>
                      <a:pt x="13333" y="2216"/>
                    </a:cubicBezTo>
                    <a:cubicBezTo>
                      <a:pt x="13578" y="1824"/>
                      <a:pt x="13823" y="1432"/>
                      <a:pt x="14117" y="1064"/>
                    </a:cubicBezTo>
                    <a:cubicBezTo>
                      <a:pt x="14412" y="697"/>
                      <a:pt x="14755" y="378"/>
                      <a:pt x="15171" y="133"/>
                    </a:cubicBezTo>
                    <a:cubicBezTo>
                      <a:pt x="15196" y="109"/>
                      <a:pt x="15220" y="84"/>
                      <a:pt x="15196" y="35"/>
                    </a:cubicBezTo>
                    <a:cubicBezTo>
                      <a:pt x="15178" y="18"/>
                      <a:pt x="15149" y="0"/>
                      <a:pt x="151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8" name="Google Shape;2008;p85"/>
              <p:cNvSpPr/>
              <p:nvPr/>
            </p:nvSpPr>
            <p:spPr>
              <a:xfrm>
                <a:off x="3609323" y="1375991"/>
                <a:ext cx="24330" cy="86448"/>
              </a:xfrm>
              <a:custGeom>
                <a:rect b="b" l="l" r="r" t="t"/>
                <a:pathLst>
                  <a:path extrusionOk="0" h="2004" w="564">
                    <a:moveTo>
                      <a:pt x="221" y="0"/>
                    </a:moveTo>
                    <a:cubicBezTo>
                      <a:pt x="172" y="0"/>
                      <a:pt x="147" y="49"/>
                      <a:pt x="147" y="98"/>
                    </a:cubicBezTo>
                    <a:cubicBezTo>
                      <a:pt x="221" y="392"/>
                      <a:pt x="245" y="711"/>
                      <a:pt x="221" y="1005"/>
                    </a:cubicBezTo>
                    <a:cubicBezTo>
                      <a:pt x="196" y="1324"/>
                      <a:pt x="123" y="1618"/>
                      <a:pt x="0" y="1912"/>
                    </a:cubicBezTo>
                    <a:cubicBezTo>
                      <a:pt x="0" y="1936"/>
                      <a:pt x="0" y="1961"/>
                      <a:pt x="25" y="1985"/>
                    </a:cubicBezTo>
                    <a:cubicBezTo>
                      <a:pt x="37" y="1998"/>
                      <a:pt x="55" y="2004"/>
                      <a:pt x="77" y="2004"/>
                    </a:cubicBezTo>
                    <a:cubicBezTo>
                      <a:pt x="98" y="2004"/>
                      <a:pt x="123" y="1998"/>
                      <a:pt x="147" y="1985"/>
                    </a:cubicBezTo>
                    <a:cubicBezTo>
                      <a:pt x="368" y="1716"/>
                      <a:pt x="515" y="1397"/>
                      <a:pt x="540" y="1030"/>
                    </a:cubicBezTo>
                    <a:cubicBezTo>
                      <a:pt x="564" y="686"/>
                      <a:pt x="466" y="319"/>
                      <a:pt x="270" y="25"/>
                    </a:cubicBezTo>
                    <a:cubicBezTo>
                      <a:pt x="270" y="0"/>
                      <a:pt x="245" y="0"/>
                      <a:pt x="2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9" name="Google Shape;2009;p85"/>
              <p:cNvSpPr/>
              <p:nvPr/>
            </p:nvSpPr>
            <p:spPr>
              <a:xfrm>
                <a:off x="2802931" y="2298827"/>
                <a:ext cx="58926" cy="95808"/>
              </a:xfrm>
              <a:custGeom>
                <a:rect b="b" l="l" r="r" t="t"/>
                <a:pathLst>
                  <a:path extrusionOk="0" h="2221" w="1366">
                    <a:moveTo>
                      <a:pt x="1320" y="1"/>
                    </a:moveTo>
                    <a:cubicBezTo>
                      <a:pt x="1305" y="1"/>
                      <a:pt x="1292" y="8"/>
                      <a:pt x="1292" y="29"/>
                    </a:cubicBezTo>
                    <a:cubicBezTo>
                      <a:pt x="1121" y="421"/>
                      <a:pt x="949" y="789"/>
                      <a:pt x="728" y="1156"/>
                    </a:cubicBezTo>
                    <a:cubicBezTo>
                      <a:pt x="630" y="1328"/>
                      <a:pt x="508" y="1499"/>
                      <a:pt x="385" y="1671"/>
                    </a:cubicBezTo>
                    <a:cubicBezTo>
                      <a:pt x="336" y="1769"/>
                      <a:pt x="263" y="1843"/>
                      <a:pt x="189" y="1941"/>
                    </a:cubicBezTo>
                    <a:cubicBezTo>
                      <a:pt x="116" y="2014"/>
                      <a:pt x="67" y="2088"/>
                      <a:pt x="18" y="2186"/>
                    </a:cubicBezTo>
                    <a:cubicBezTo>
                      <a:pt x="0" y="2203"/>
                      <a:pt x="20" y="2220"/>
                      <a:pt x="41" y="2220"/>
                    </a:cubicBezTo>
                    <a:cubicBezTo>
                      <a:pt x="50" y="2220"/>
                      <a:pt x="60" y="2217"/>
                      <a:pt x="67" y="2210"/>
                    </a:cubicBezTo>
                    <a:cubicBezTo>
                      <a:pt x="214" y="2063"/>
                      <a:pt x="336" y="1916"/>
                      <a:pt x="459" y="1744"/>
                    </a:cubicBezTo>
                    <a:cubicBezTo>
                      <a:pt x="581" y="1548"/>
                      <a:pt x="704" y="1377"/>
                      <a:pt x="802" y="1181"/>
                    </a:cubicBezTo>
                    <a:cubicBezTo>
                      <a:pt x="1023" y="813"/>
                      <a:pt x="1219" y="421"/>
                      <a:pt x="1366" y="29"/>
                    </a:cubicBezTo>
                    <a:cubicBezTo>
                      <a:pt x="1366" y="15"/>
                      <a:pt x="1341" y="1"/>
                      <a:pt x="1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0" name="Google Shape;2010;p85"/>
              <p:cNvSpPr/>
              <p:nvPr/>
            </p:nvSpPr>
            <p:spPr>
              <a:xfrm>
                <a:off x="2897017" y="2252366"/>
                <a:ext cx="106118" cy="178201"/>
              </a:xfrm>
              <a:custGeom>
                <a:rect b="b" l="l" r="r" t="t"/>
                <a:pathLst>
                  <a:path extrusionOk="0" h="4131" w="2460">
                    <a:moveTo>
                      <a:pt x="2396" y="1"/>
                    </a:moveTo>
                    <a:cubicBezTo>
                      <a:pt x="2376" y="1"/>
                      <a:pt x="2356" y="9"/>
                      <a:pt x="2346" y="27"/>
                    </a:cubicBezTo>
                    <a:cubicBezTo>
                      <a:pt x="1930" y="1179"/>
                      <a:pt x="1341" y="2258"/>
                      <a:pt x="631" y="3263"/>
                    </a:cubicBezTo>
                    <a:cubicBezTo>
                      <a:pt x="410" y="3532"/>
                      <a:pt x="190" y="3802"/>
                      <a:pt x="18" y="4096"/>
                    </a:cubicBezTo>
                    <a:cubicBezTo>
                      <a:pt x="1" y="4113"/>
                      <a:pt x="20" y="4131"/>
                      <a:pt x="42" y="4131"/>
                    </a:cubicBezTo>
                    <a:cubicBezTo>
                      <a:pt x="51" y="4131"/>
                      <a:pt x="60" y="4128"/>
                      <a:pt x="67" y="4120"/>
                    </a:cubicBezTo>
                    <a:cubicBezTo>
                      <a:pt x="263" y="3900"/>
                      <a:pt x="459" y="3679"/>
                      <a:pt x="655" y="3434"/>
                    </a:cubicBezTo>
                    <a:cubicBezTo>
                      <a:pt x="827" y="3165"/>
                      <a:pt x="998" y="2920"/>
                      <a:pt x="1170" y="2650"/>
                    </a:cubicBezTo>
                    <a:cubicBezTo>
                      <a:pt x="1513" y="2135"/>
                      <a:pt x="1807" y="1572"/>
                      <a:pt x="2052" y="1008"/>
                    </a:cubicBezTo>
                    <a:cubicBezTo>
                      <a:pt x="2199" y="714"/>
                      <a:pt x="2322" y="371"/>
                      <a:pt x="2444" y="52"/>
                    </a:cubicBezTo>
                    <a:cubicBezTo>
                      <a:pt x="2459" y="22"/>
                      <a:pt x="2428" y="1"/>
                      <a:pt x="23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1" name="Google Shape;2011;p85"/>
              <p:cNvSpPr/>
              <p:nvPr/>
            </p:nvSpPr>
            <p:spPr>
              <a:xfrm>
                <a:off x="2991102" y="2209011"/>
                <a:ext cx="123028" cy="224099"/>
              </a:xfrm>
              <a:custGeom>
                <a:rect b="b" l="l" r="r" t="t"/>
                <a:pathLst>
                  <a:path extrusionOk="0" h="5195" w="2852">
                    <a:moveTo>
                      <a:pt x="2794" y="1"/>
                    </a:moveTo>
                    <a:cubicBezTo>
                      <a:pt x="2778" y="1"/>
                      <a:pt x="2763" y="9"/>
                      <a:pt x="2763" y="28"/>
                    </a:cubicBezTo>
                    <a:cubicBezTo>
                      <a:pt x="2273" y="1474"/>
                      <a:pt x="1611" y="2846"/>
                      <a:pt x="753" y="4096"/>
                    </a:cubicBezTo>
                    <a:cubicBezTo>
                      <a:pt x="508" y="4439"/>
                      <a:pt x="263" y="4782"/>
                      <a:pt x="18" y="5125"/>
                    </a:cubicBezTo>
                    <a:cubicBezTo>
                      <a:pt x="1" y="5160"/>
                      <a:pt x="20" y="5195"/>
                      <a:pt x="42" y="5195"/>
                    </a:cubicBezTo>
                    <a:cubicBezTo>
                      <a:pt x="51" y="5195"/>
                      <a:pt x="60" y="5189"/>
                      <a:pt x="67" y="5174"/>
                    </a:cubicBezTo>
                    <a:cubicBezTo>
                      <a:pt x="337" y="4905"/>
                      <a:pt x="557" y="4611"/>
                      <a:pt x="778" y="4292"/>
                    </a:cubicBezTo>
                    <a:cubicBezTo>
                      <a:pt x="999" y="3998"/>
                      <a:pt x="1195" y="3655"/>
                      <a:pt x="1391" y="3336"/>
                    </a:cubicBezTo>
                    <a:cubicBezTo>
                      <a:pt x="1758" y="2675"/>
                      <a:pt x="2101" y="1988"/>
                      <a:pt x="2396" y="1278"/>
                    </a:cubicBezTo>
                    <a:cubicBezTo>
                      <a:pt x="2567" y="885"/>
                      <a:pt x="2690" y="469"/>
                      <a:pt x="2837" y="52"/>
                    </a:cubicBezTo>
                    <a:cubicBezTo>
                      <a:pt x="2852" y="22"/>
                      <a:pt x="2820" y="1"/>
                      <a:pt x="27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2" name="Google Shape;2012;p85"/>
              <p:cNvSpPr/>
              <p:nvPr/>
            </p:nvSpPr>
            <p:spPr>
              <a:xfrm>
                <a:off x="3400273" y="1935292"/>
                <a:ext cx="136660" cy="502034"/>
              </a:xfrm>
              <a:custGeom>
                <a:rect b="b" l="l" r="r" t="t"/>
                <a:pathLst>
                  <a:path extrusionOk="0" h="11638" w="3168">
                    <a:moveTo>
                      <a:pt x="3128" y="0"/>
                    </a:moveTo>
                    <a:cubicBezTo>
                      <a:pt x="3106" y="0"/>
                      <a:pt x="3082" y="13"/>
                      <a:pt x="3082" y="49"/>
                    </a:cubicBezTo>
                    <a:cubicBezTo>
                      <a:pt x="2861" y="1642"/>
                      <a:pt x="2567" y="3260"/>
                      <a:pt x="2248" y="4853"/>
                    </a:cubicBezTo>
                    <a:cubicBezTo>
                      <a:pt x="2077" y="5637"/>
                      <a:pt x="1905" y="6422"/>
                      <a:pt x="1709" y="7206"/>
                    </a:cubicBezTo>
                    <a:cubicBezTo>
                      <a:pt x="1513" y="7941"/>
                      <a:pt x="1342" y="8676"/>
                      <a:pt x="1096" y="9363"/>
                    </a:cubicBezTo>
                    <a:cubicBezTo>
                      <a:pt x="827" y="10147"/>
                      <a:pt x="484" y="10882"/>
                      <a:pt x="18" y="11568"/>
                    </a:cubicBezTo>
                    <a:cubicBezTo>
                      <a:pt x="1" y="11603"/>
                      <a:pt x="32" y="11638"/>
                      <a:pt x="61" y="11638"/>
                    </a:cubicBezTo>
                    <a:cubicBezTo>
                      <a:pt x="73" y="11638"/>
                      <a:pt x="84" y="11632"/>
                      <a:pt x="92" y="11617"/>
                    </a:cubicBezTo>
                    <a:cubicBezTo>
                      <a:pt x="974" y="10441"/>
                      <a:pt x="1366" y="8971"/>
                      <a:pt x="1709" y="7598"/>
                    </a:cubicBezTo>
                    <a:cubicBezTo>
                      <a:pt x="2101" y="6005"/>
                      <a:pt x="2444" y="4412"/>
                      <a:pt x="2739" y="2794"/>
                    </a:cubicBezTo>
                    <a:cubicBezTo>
                      <a:pt x="2886" y="1863"/>
                      <a:pt x="3033" y="956"/>
                      <a:pt x="3155" y="25"/>
                    </a:cubicBezTo>
                    <a:cubicBezTo>
                      <a:pt x="3167" y="13"/>
                      <a:pt x="3149" y="0"/>
                      <a:pt x="31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3" name="Google Shape;2013;p85"/>
              <p:cNvSpPr/>
              <p:nvPr/>
            </p:nvSpPr>
            <p:spPr>
              <a:xfrm>
                <a:off x="3476585" y="1655620"/>
                <a:ext cx="204644" cy="767804"/>
              </a:xfrm>
              <a:custGeom>
                <a:rect b="b" l="l" r="r" t="t"/>
                <a:pathLst>
                  <a:path extrusionOk="0" h="17799" w="4744">
                    <a:moveTo>
                      <a:pt x="4585" y="1"/>
                    </a:moveTo>
                    <a:cubicBezTo>
                      <a:pt x="4566" y="1"/>
                      <a:pt x="4548" y="13"/>
                      <a:pt x="4548" y="38"/>
                    </a:cubicBezTo>
                    <a:cubicBezTo>
                      <a:pt x="4744" y="2464"/>
                      <a:pt x="4523" y="4915"/>
                      <a:pt x="3935" y="7268"/>
                    </a:cubicBezTo>
                    <a:cubicBezTo>
                      <a:pt x="3347" y="9620"/>
                      <a:pt x="2587" y="11924"/>
                      <a:pt x="1656" y="14155"/>
                    </a:cubicBezTo>
                    <a:cubicBezTo>
                      <a:pt x="1411" y="14767"/>
                      <a:pt x="1166" y="15405"/>
                      <a:pt x="896" y="16042"/>
                    </a:cubicBezTo>
                    <a:cubicBezTo>
                      <a:pt x="700" y="16630"/>
                      <a:pt x="406" y="17194"/>
                      <a:pt x="38" y="17708"/>
                    </a:cubicBezTo>
                    <a:cubicBezTo>
                      <a:pt x="1" y="17746"/>
                      <a:pt x="35" y="17798"/>
                      <a:pt x="75" y="17798"/>
                    </a:cubicBezTo>
                    <a:cubicBezTo>
                      <a:pt x="88" y="17798"/>
                      <a:pt x="100" y="17793"/>
                      <a:pt x="112" y="17782"/>
                    </a:cubicBezTo>
                    <a:cubicBezTo>
                      <a:pt x="504" y="17439"/>
                      <a:pt x="700" y="16900"/>
                      <a:pt x="896" y="16434"/>
                    </a:cubicBezTo>
                    <a:lnTo>
                      <a:pt x="1582" y="14718"/>
                    </a:lnTo>
                    <a:cubicBezTo>
                      <a:pt x="2048" y="13591"/>
                      <a:pt x="2489" y="12439"/>
                      <a:pt x="2906" y="11287"/>
                    </a:cubicBezTo>
                    <a:cubicBezTo>
                      <a:pt x="3739" y="8983"/>
                      <a:pt x="4303" y="6581"/>
                      <a:pt x="4597" y="4155"/>
                    </a:cubicBezTo>
                    <a:cubicBezTo>
                      <a:pt x="4744" y="2783"/>
                      <a:pt x="4744" y="1410"/>
                      <a:pt x="4621" y="38"/>
                    </a:cubicBezTo>
                    <a:cubicBezTo>
                      <a:pt x="4621" y="13"/>
                      <a:pt x="4603" y="1"/>
                      <a:pt x="45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4" name="Google Shape;2014;p85"/>
              <p:cNvSpPr/>
              <p:nvPr/>
            </p:nvSpPr>
            <p:spPr>
              <a:xfrm>
                <a:off x="3599487" y="1443116"/>
                <a:ext cx="209691" cy="934617"/>
              </a:xfrm>
              <a:custGeom>
                <a:rect b="b" l="l" r="r" t="t"/>
                <a:pathLst>
                  <a:path extrusionOk="0" h="21666" w="4861">
                    <a:moveTo>
                      <a:pt x="4566" y="1"/>
                    </a:moveTo>
                    <a:cubicBezTo>
                      <a:pt x="4542" y="1"/>
                      <a:pt x="4517" y="13"/>
                      <a:pt x="4517" y="37"/>
                    </a:cubicBezTo>
                    <a:cubicBezTo>
                      <a:pt x="4664" y="1483"/>
                      <a:pt x="4738" y="2954"/>
                      <a:pt x="4713" y="4400"/>
                    </a:cubicBezTo>
                    <a:cubicBezTo>
                      <a:pt x="4689" y="5846"/>
                      <a:pt x="4566" y="7292"/>
                      <a:pt x="4370" y="8738"/>
                    </a:cubicBezTo>
                    <a:cubicBezTo>
                      <a:pt x="4174" y="10184"/>
                      <a:pt x="3880" y="11605"/>
                      <a:pt x="3512" y="13027"/>
                    </a:cubicBezTo>
                    <a:cubicBezTo>
                      <a:pt x="3145" y="14424"/>
                      <a:pt x="2679" y="15796"/>
                      <a:pt x="2140" y="17144"/>
                    </a:cubicBezTo>
                    <a:cubicBezTo>
                      <a:pt x="1601" y="18492"/>
                      <a:pt x="964" y="19816"/>
                      <a:pt x="277" y="21090"/>
                    </a:cubicBezTo>
                    <a:cubicBezTo>
                      <a:pt x="204" y="21262"/>
                      <a:pt x="106" y="21409"/>
                      <a:pt x="32" y="21580"/>
                    </a:cubicBezTo>
                    <a:cubicBezTo>
                      <a:pt x="0" y="21628"/>
                      <a:pt x="31" y="21666"/>
                      <a:pt x="69" y="21666"/>
                    </a:cubicBezTo>
                    <a:cubicBezTo>
                      <a:pt x="90" y="21666"/>
                      <a:pt x="113" y="21655"/>
                      <a:pt x="130" y="21629"/>
                    </a:cubicBezTo>
                    <a:cubicBezTo>
                      <a:pt x="866" y="20380"/>
                      <a:pt x="1527" y="19081"/>
                      <a:pt x="2066" y="17733"/>
                    </a:cubicBezTo>
                    <a:cubicBezTo>
                      <a:pt x="2630" y="16385"/>
                      <a:pt x="3120" y="14988"/>
                      <a:pt x="3512" y="13591"/>
                    </a:cubicBezTo>
                    <a:cubicBezTo>
                      <a:pt x="3905" y="12194"/>
                      <a:pt x="4199" y="10748"/>
                      <a:pt x="4419" y="9302"/>
                    </a:cubicBezTo>
                    <a:cubicBezTo>
                      <a:pt x="4640" y="7856"/>
                      <a:pt x="4787" y="6410"/>
                      <a:pt x="4811" y="4964"/>
                    </a:cubicBezTo>
                    <a:cubicBezTo>
                      <a:pt x="4860" y="3493"/>
                      <a:pt x="4811" y="2047"/>
                      <a:pt x="4689" y="601"/>
                    </a:cubicBezTo>
                    <a:cubicBezTo>
                      <a:pt x="4664" y="405"/>
                      <a:pt x="4640" y="233"/>
                      <a:pt x="4615" y="37"/>
                    </a:cubicBezTo>
                    <a:cubicBezTo>
                      <a:pt x="4615" y="13"/>
                      <a:pt x="4591" y="1"/>
                      <a:pt x="45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5" name="Google Shape;2015;p85"/>
              <p:cNvSpPr/>
              <p:nvPr/>
            </p:nvSpPr>
            <p:spPr>
              <a:xfrm>
                <a:off x="3700518" y="1367234"/>
                <a:ext cx="256668" cy="964339"/>
              </a:xfrm>
              <a:custGeom>
                <a:rect b="b" l="l" r="r" t="t"/>
                <a:pathLst>
                  <a:path extrusionOk="0" h="22355" w="5950">
                    <a:moveTo>
                      <a:pt x="5732" y="1"/>
                    </a:moveTo>
                    <a:cubicBezTo>
                      <a:pt x="5698" y="1"/>
                      <a:pt x="5668" y="19"/>
                      <a:pt x="5680" y="56"/>
                    </a:cubicBezTo>
                    <a:cubicBezTo>
                      <a:pt x="5803" y="1551"/>
                      <a:pt x="5803" y="3071"/>
                      <a:pt x="5680" y="4566"/>
                    </a:cubicBezTo>
                    <a:cubicBezTo>
                      <a:pt x="5533" y="6085"/>
                      <a:pt x="5288" y="7580"/>
                      <a:pt x="4945" y="9075"/>
                    </a:cubicBezTo>
                    <a:cubicBezTo>
                      <a:pt x="4626" y="10546"/>
                      <a:pt x="4210" y="11992"/>
                      <a:pt x="3719" y="13413"/>
                    </a:cubicBezTo>
                    <a:cubicBezTo>
                      <a:pt x="3229" y="14835"/>
                      <a:pt x="2666" y="16256"/>
                      <a:pt x="2077" y="17629"/>
                    </a:cubicBezTo>
                    <a:cubicBezTo>
                      <a:pt x="1489" y="19026"/>
                      <a:pt x="852" y="20374"/>
                      <a:pt x="239" y="21746"/>
                    </a:cubicBezTo>
                    <a:cubicBezTo>
                      <a:pt x="166" y="21918"/>
                      <a:pt x="92" y="22090"/>
                      <a:pt x="19" y="22261"/>
                    </a:cubicBezTo>
                    <a:cubicBezTo>
                      <a:pt x="1" y="22314"/>
                      <a:pt x="34" y="22354"/>
                      <a:pt x="63" y="22354"/>
                    </a:cubicBezTo>
                    <a:cubicBezTo>
                      <a:pt x="75" y="22354"/>
                      <a:pt x="85" y="22348"/>
                      <a:pt x="92" y="22335"/>
                    </a:cubicBezTo>
                    <a:cubicBezTo>
                      <a:pt x="460" y="21648"/>
                      <a:pt x="778" y="20962"/>
                      <a:pt x="1097" y="20276"/>
                    </a:cubicBezTo>
                    <a:cubicBezTo>
                      <a:pt x="1416" y="19590"/>
                      <a:pt x="1710" y="18903"/>
                      <a:pt x="2004" y="18193"/>
                    </a:cubicBezTo>
                    <a:cubicBezTo>
                      <a:pt x="2616" y="16820"/>
                      <a:pt x="3180" y="15423"/>
                      <a:pt x="3670" y="14002"/>
                    </a:cubicBezTo>
                    <a:cubicBezTo>
                      <a:pt x="4185" y="12580"/>
                      <a:pt x="4626" y="11134"/>
                      <a:pt x="4994" y="9664"/>
                    </a:cubicBezTo>
                    <a:cubicBezTo>
                      <a:pt x="5337" y="8169"/>
                      <a:pt x="5607" y="6674"/>
                      <a:pt x="5778" y="5178"/>
                    </a:cubicBezTo>
                    <a:cubicBezTo>
                      <a:pt x="5925" y="3659"/>
                      <a:pt x="5950" y="2139"/>
                      <a:pt x="5827" y="620"/>
                    </a:cubicBezTo>
                    <a:cubicBezTo>
                      <a:pt x="5827" y="424"/>
                      <a:pt x="5803" y="252"/>
                      <a:pt x="5803" y="56"/>
                    </a:cubicBezTo>
                    <a:cubicBezTo>
                      <a:pt x="5803" y="19"/>
                      <a:pt x="5766" y="1"/>
                      <a:pt x="57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6" name="Google Shape;2016;p85"/>
              <p:cNvSpPr/>
              <p:nvPr/>
            </p:nvSpPr>
            <p:spPr>
              <a:xfrm>
                <a:off x="3813671" y="1172719"/>
                <a:ext cx="285182" cy="1089092"/>
              </a:xfrm>
              <a:custGeom>
                <a:rect b="b" l="l" r="r" t="t"/>
                <a:pathLst>
                  <a:path extrusionOk="0" h="25247" w="6611">
                    <a:moveTo>
                      <a:pt x="6167" y="1"/>
                    </a:moveTo>
                    <a:cubicBezTo>
                      <a:pt x="6125" y="1"/>
                      <a:pt x="6072" y="36"/>
                      <a:pt x="6072" y="80"/>
                    </a:cubicBezTo>
                    <a:cubicBezTo>
                      <a:pt x="6317" y="1820"/>
                      <a:pt x="6415" y="3560"/>
                      <a:pt x="6366" y="5300"/>
                    </a:cubicBezTo>
                    <a:cubicBezTo>
                      <a:pt x="6317" y="7016"/>
                      <a:pt x="6121" y="8756"/>
                      <a:pt x="5827" y="10447"/>
                    </a:cubicBezTo>
                    <a:cubicBezTo>
                      <a:pt x="5508" y="12163"/>
                      <a:pt x="5116" y="13854"/>
                      <a:pt x="4601" y="15521"/>
                    </a:cubicBezTo>
                    <a:cubicBezTo>
                      <a:pt x="4086" y="17138"/>
                      <a:pt x="3498" y="18731"/>
                      <a:pt x="2787" y="20275"/>
                    </a:cubicBezTo>
                    <a:cubicBezTo>
                      <a:pt x="2101" y="21795"/>
                      <a:pt x="1292" y="23265"/>
                      <a:pt x="361" y="24662"/>
                    </a:cubicBezTo>
                    <a:cubicBezTo>
                      <a:pt x="239" y="24834"/>
                      <a:pt x="141" y="25005"/>
                      <a:pt x="18" y="25177"/>
                    </a:cubicBezTo>
                    <a:cubicBezTo>
                      <a:pt x="1" y="25212"/>
                      <a:pt x="20" y="25246"/>
                      <a:pt x="50" y="25246"/>
                    </a:cubicBezTo>
                    <a:cubicBezTo>
                      <a:pt x="63" y="25246"/>
                      <a:pt x="77" y="25240"/>
                      <a:pt x="92" y="25226"/>
                    </a:cubicBezTo>
                    <a:cubicBezTo>
                      <a:pt x="1096" y="23903"/>
                      <a:pt x="1954" y="22457"/>
                      <a:pt x="2665" y="20937"/>
                    </a:cubicBezTo>
                    <a:cubicBezTo>
                      <a:pt x="3376" y="19393"/>
                      <a:pt x="4013" y="17800"/>
                      <a:pt x="4528" y="16182"/>
                    </a:cubicBezTo>
                    <a:cubicBezTo>
                      <a:pt x="5091" y="14540"/>
                      <a:pt x="5532" y="12825"/>
                      <a:pt x="5876" y="11109"/>
                    </a:cubicBezTo>
                    <a:cubicBezTo>
                      <a:pt x="6219" y="9393"/>
                      <a:pt x="6439" y="7653"/>
                      <a:pt x="6513" y="5913"/>
                    </a:cubicBezTo>
                    <a:cubicBezTo>
                      <a:pt x="6611" y="4148"/>
                      <a:pt x="6537" y="2408"/>
                      <a:pt x="6317" y="668"/>
                    </a:cubicBezTo>
                    <a:cubicBezTo>
                      <a:pt x="6268" y="448"/>
                      <a:pt x="6243" y="252"/>
                      <a:pt x="6219" y="56"/>
                    </a:cubicBezTo>
                    <a:cubicBezTo>
                      <a:pt x="6219" y="16"/>
                      <a:pt x="6195" y="1"/>
                      <a:pt x="6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7" name="Google Shape;2017;p85"/>
              <p:cNvSpPr/>
              <p:nvPr/>
            </p:nvSpPr>
            <p:spPr>
              <a:xfrm>
                <a:off x="3889897" y="979714"/>
                <a:ext cx="322108" cy="1271995"/>
              </a:xfrm>
              <a:custGeom>
                <a:rect b="b" l="l" r="r" t="t"/>
                <a:pathLst>
                  <a:path extrusionOk="0" h="29487" w="7467">
                    <a:moveTo>
                      <a:pt x="6700" y="0"/>
                    </a:moveTo>
                    <a:cubicBezTo>
                      <a:pt x="6670" y="0"/>
                      <a:pt x="6643" y="26"/>
                      <a:pt x="6657" y="69"/>
                    </a:cubicBezTo>
                    <a:cubicBezTo>
                      <a:pt x="7074" y="2128"/>
                      <a:pt x="7295" y="4211"/>
                      <a:pt x="7295" y="6294"/>
                    </a:cubicBezTo>
                    <a:cubicBezTo>
                      <a:pt x="7270" y="8402"/>
                      <a:pt x="7099" y="10485"/>
                      <a:pt x="6756" y="12544"/>
                    </a:cubicBezTo>
                    <a:cubicBezTo>
                      <a:pt x="6412" y="14578"/>
                      <a:pt x="5947" y="16612"/>
                      <a:pt x="5359" y="18622"/>
                    </a:cubicBezTo>
                    <a:cubicBezTo>
                      <a:pt x="4819" y="20460"/>
                      <a:pt x="4182" y="22249"/>
                      <a:pt x="3398" y="23989"/>
                    </a:cubicBezTo>
                    <a:cubicBezTo>
                      <a:pt x="2614" y="25730"/>
                      <a:pt x="1633" y="27372"/>
                      <a:pt x="481" y="28867"/>
                    </a:cubicBezTo>
                    <a:cubicBezTo>
                      <a:pt x="334" y="29063"/>
                      <a:pt x="163" y="29234"/>
                      <a:pt x="40" y="29430"/>
                    </a:cubicBezTo>
                    <a:cubicBezTo>
                      <a:pt x="0" y="29450"/>
                      <a:pt x="25" y="29486"/>
                      <a:pt x="62" y="29486"/>
                    </a:cubicBezTo>
                    <a:cubicBezTo>
                      <a:pt x="70" y="29486"/>
                      <a:pt x="80" y="29484"/>
                      <a:pt x="89" y="29479"/>
                    </a:cubicBezTo>
                    <a:cubicBezTo>
                      <a:pt x="1339" y="28033"/>
                      <a:pt x="2417" y="26440"/>
                      <a:pt x="3226" y="24725"/>
                    </a:cubicBezTo>
                    <a:cubicBezTo>
                      <a:pt x="4060" y="23009"/>
                      <a:pt x="4746" y="21195"/>
                      <a:pt x="5310" y="19357"/>
                    </a:cubicBezTo>
                    <a:cubicBezTo>
                      <a:pt x="5898" y="17372"/>
                      <a:pt x="6388" y="15362"/>
                      <a:pt x="6780" y="13328"/>
                    </a:cubicBezTo>
                    <a:cubicBezTo>
                      <a:pt x="7148" y="11245"/>
                      <a:pt x="7368" y="9162"/>
                      <a:pt x="7417" y="7054"/>
                    </a:cubicBezTo>
                    <a:cubicBezTo>
                      <a:pt x="7466" y="4946"/>
                      <a:pt x="7295" y="2863"/>
                      <a:pt x="6903" y="804"/>
                    </a:cubicBezTo>
                    <a:cubicBezTo>
                      <a:pt x="6854" y="535"/>
                      <a:pt x="6805" y="290"/>
                      <a:pt x="6756" y="44"/>
                    </a:cubicBezTo>
                    <a:cubicBezTo>
                      <a:pt x="6745" y="14"/>
                      <a:pt x="6722" y="0"/>
                      <a:pt x="67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8" name="Google Shape;2018;p85"/>
              <p:cNvSpPr/>
              <p:nvPr/>
            </p:nvSpPr>
            <p:spPr>
              <a:xfrm>
                <a:off x="1380865" y="1042697"/>
                <a:ext cx="152017" cy="315163"/>
              </a:xfrm>
              <a:custGeom>
                <a:rect b="b" l="l" r="r" t="t"/>
                <a:pathLst>
                  <a:path extrusionOk="0" h="7306" w="3524">
                    <a:moveTo>
                      <a:pt x="111" y="1"/>
                    </a:moveTo>
                    <a:cubicBezTo>
                      <a:pt x="59" y="1"/>
                      <a:pt x="1" y="58"/>
                      <a:pt x="18" y="128"/>
                    </a:cubicBezTo>
                    <a:cubicBezTo>
                      <a:pt x="1097" y="1893"/>
                      <a:pt x="2028" y="3756"/>
                      <a:pt x="2788" y="5692"/>
                    </a:cubicBezTo>
                    <a:cubicBezTo>
                      <a:pt x="2984" y="6231"/>
                      <a:pt x="3180" y="6770"/>
                      <a:pt x="3425" y="7285"/>
                    </a:cubicBezTo>
                    <a:cubicBezTo>
                      <a:pt x="3432" y="7299"/>
                      <a:pt x="3444" y="7305"/>
                      <a:pt x="3456" y="7305"/>
                    </a:cubicBezTo>
                    <a:cubicBezTo>
                      <a:pt x="3486" y="7305"/>
                      <a:pt x="3523" y="7271"/>
                      <a:pt x="3523" y="7236"/>
                    </a:cubicBezTo>
                    <a:cubicBezTo>
                      <a:pt x="3401" y="6721"/>
                      <a:pt x="3254" y="6231"/>
                      <a:pt x="3058" y="5765"/>
                    </a:cubicBezTo>
                    <a:cubicBezTo>
                      <a:pt x="2861" y="5275"/>
                      <a:pt x="2665" y="4810"/>
                      <a:pt x="2445" y="4344"/>
                    </a:cubicBezTo>
                    <a:cubicBezTo>
                      <a:pt x="2028" y="3388"/>
                      <a:pt x="1562" y="2457"/>
                      <a:pt x="1072" y="1550"/>
                    </a:cubicBezTo>
                    <a:cubicBezTo>
                      <a:pt x="778" y="1035"/>
                      <a:pt x="484" y="521"/>
                      <a:pt x="165" y="30"/>
                    </a:cubicBezTo>
                    <a:cubicBezTo>
                      <a:pt x="152" y="10"/>
                      <a:pt x="132" y="1"/>
                      <a:pt x="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9" name="Google Shape;2019;p85"/>
              <p:cNvSpPr/>
              <p:nvPr/>
            </p:nvSpPr>
            <p:spPr>
              <a:xfrm>
                <a:off x="1409724" y="975486"/>
                <a:ext cx="158703" cy="356229"/>
              </a:xfrm>
              <a:custGeom>
                <a:rect b="b" l="l" r="r" t="t"/>
                <a:pathLst>
                  <a:path extrusionOk="0" h="8258" w="3679">
                    <a:moveTo>
                      <a:pt x="105" y="0"/>
                    </a:moveTo>
                    <a:cubicBezTo>
                      <a:pt x="54" y="0"/>
                      <a:pt x="0" y="40"/>
                      <a:pt x="36" y="93"/>
                    </a:cubicBezTo>
                    <a:cubicBezTo>
                      <a:pt x="1286" y="2054"/>
                      <a:pt x="2290" y="4137"/>
                      <a:pt x="3026" y="6343"/>
                    </a:cubicBezTo>
                    <a:cubicBezTo>
                      <a:pt x="3246" y="6956"/>
                      <a:pt x="3418" y="7593"/>
                      <a:pt x="3614" y="8230"/>
                    </a:cubicBezTo>
                    <a:cubicBezTo>
                      <a:pt x="3614" y="8249"/>
                      <a:pt x="3625" y="8257"/>
                      <a:pt x="3637" y="8257"/>
                    </a:cubicBezTo>
                    <a:cubicBezTo>
                      <a:pt x="3656" y="8257"/>
                      <a:pt x="3678" y="8236"/>
                      <a:pt x="3663" y="8206"/>
                    </a:cubicBezTo>
                    <a:cubicBezTo>
                      <a:pt x="3173" y="5926"/>
                      <a:pt x="2315" y="3745"/>
                      <a:pt x="1163" y="1711"/>
                    </a:cubicBezTo>
                    <a:cubicBezTo>
                      <a:pt x="844" y="1147"/>
                      <a:pt x="501" y="584"/>
                      <a:pt x="158" y="20"/>
                    </a:cubicBezTo>
                    <a:cubicBezTo>
                      <a:pt x="145" y="6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0" name="Google Shape;2020;p85"/>
              <p:cNvSpPr/>
              <p:nvPr/>
            </p:nvSpPr>
            <p:spPr>
              <a:xfrm>
                <a:off x="1439533" y="880062"/>
                <a:ext cx="176864" cy="414681"/>
              </a:xfrm>
              <a:custGeom>
                <a:rect b="b" l="l" r="r" t="t"/>
                <a:pathLst>
                  <a:path extrusionOk="0" h="9613" w="4100">
                    <a:moveTo>
                      <a:pt x="97" y="0"/>
                    </a:moveTo>
                    <a:cubicBezTo>
                      <a:pt x="42" y="0"/>
                      <a:pt x="0" y="69"/>
                      <a:pt x="55" y="124"/>
                    </a:cubicBezTo>
                    <a:cubicBezTo>
                      <a:pt x="938" y="1031"/>
                      <a:pt x="1673" y="2109"/>
                      <a:pt x="2188" y="3261"/>
                    </a:cubicBezTo>
                    <a:cubicBezTo>
                      <a:pt x="2776" y="4511"/>
                      <a:pt x="3193" y="5835"/>
                      <a:pt x="3511" y="7183"/>
                    </a:cubicBezTo>
                    <a:cubicBezTo>
                      <a:pt x="3585" y="7575"/>
                      <a:pt x="3683" y="7991"/>
                      <a:pt x="3756" y="8384"/>
                    </a:cubicBezTo>
                    <a:cubicBezTo>
                      <a:pt x="3830" y="8776"/>
                      <a:pt x="3903" y="9192"/>
                      <a:pt x="4001" y="9585"/>
                    </a:cubicBezTo>
                    <a:cubicBezTo>
                      <a:pt x="4001" y="9605"/>
                      <a:pt x="4019" y="9613"/>
                      <a:pt x="4039" y="9613"/>
                    </a:cubicBezTo>
                    <a:cubicBezTo>
                      <a:pt x="4067" y="9613"/>
                      <a:pt x="4099" y="9599"/>
                      <a:pt x="4099" y="9585"/>
                    </a:cubicBezTo>
                    <a:cubicBezTo>
                      <a:pt x="4050" y="9217"/>
                      <a:pt x="3977" y="8874"/>
                      <a:pt x="3928" y="8506"/>
                    </a:cubicBezTo>
                    <a:cubicBezTo>
                      <a:pt x="3854" y="8138"/>
                      <a:pt x="3781" y="7795"/>
                      <a:pt x="3707" y="7428"/>
                    </a:cubicBezTo>
                    <a:cubicBezTo>
                      <a:pt x="3560" y="6717"/>
                      <a:pt x="3364" y="6006"/>
                      <a:pt x="3144" y="5320"/>
                    </a:cubicBezTo>
                    <a:cubicBezTo>
                      <a:pt x="2776" y="4046"/>
                      <a:pt x="2212" y="2820"/>
                      <a:pt x="1526" y="1717"/>
                    </a:cubicBezTo>
                    <a:cubicBezTo>
                      <a:pt x="1134" y="1104"/>
                      <a:pt x="668" y="516"/>
                      <a:pt x="153" y="26"/>
                    </a:cubicBezTo>
                    <a:cubicBezTo>
                      <a:pt x="135" y="8"/>
                      <a:pt x="115" y="0"/>
                      <a:pt x="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1" name="Google Shape;2021;p85"/>
              <p:cNvSpPr/>
              <p:nvPr/>
            </p:nvSpPr>
            <p:spPr>
              <a:xfrm>
                <a:off x="1450965" y="797191"/>
                <a:ext cx="206672" cy="432367"/>
              </a:xfrm>
              <a:custGeom>
                <a:rect b="b" l="l" r="r" t="t"/>
                <a:pathLst>
                  <a:path extrusionOk="0" h="10023" w="4791">
                    <a:moveTo>
                      <a:pt x="118" y="1"/>
                    </a:moveTo>
                    <a:cubicBezTo>
                      <a:pt x="43" y="1"/>
                      <a:pt x="0" y="112"/>
                      <a:pt x="85" y="133"/>
                    </a:cubicBezTo>
                    <a:cubicBezTo>
                      <a:pt x="1310" y="746"/>
                      <a:pt x="2339" y="1702"/>
                      <a:pt x="3026" y="2903"/>
                    </a:cubicBezTo>
                    <a:cubicBezTo>
                      <a:pt x="3785" y="4226"/>
                      <a:pt x="4276" y="5697"/>
                      <a:pt x="4423" y="7216"/>
                    </a:cubicBezTo>
                    <a:cubicBezTo>
                      <a:pt x="4521" y="8123"/>
                      <a:pt x="4545" y="9055"/>
                      <a:pt x="4570" y="9986"/>
                    </a:cubicBezTo>
                    <a:cubicBezTo>
                      <a:pt x="4570" y="10010"/>
                      <a:pt x="4588" y="10023"/>
                      <a:pt x="4609" y="10023"/>
                    </a:cubicBezTo>
                    <a:cubicBezTo>
                      <a:pt x="4631" y="10023"/>
                      <a:pt x="4655" y="10010"/>
                      <a:pt x="4668" y="9986"/>
                    </a:cubicBezTo>
                    <a:cubicBezTo>
                      <a:pt x="4790" y="8319"/>
                      <a:pt x="4619" y="6628"/>
                      <a:pt x="4153" y="5035"/>
                    </a:cubicBezTo>
                    <a:cubicBezTo>
                      <a:pt x="3761" y="3638"/>
                      <a:pt x="3026" y="2388"/>
                      <a:pt x="2045" y="1359"/>
                    </a:cubicBezTo>
                    <a:cubicBezTo>
                      <a:pt x="1482" y="795"/>
                      <a:pt x="844" y="354"/>
                      <a:pt x="158" y="11"/>
                    </a:cubicBezTo>
                    <a:cubicBezTo>
                      <a:pt x="144" y="4"/>
                      <a:pt x="131" y="1"/>
                      <a:pt x="1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2" name="Google Shape;2022;p85"/>
              <p:cNvSpPr/>
              <p:nvPr/>
            </p:nvSpPr>
            <p:spPr>
              <a:xfrm>
                <a:off x="1207792" y="1253519"/>
                <a:ext cx="288072" cy="141534"/>
              </a:xfrm>
              <a:custGeom>
                <a:rect b="b" l="l" r="r" t="t"/>
                <a:pathLst>
                  <a:path extrusionOk="0" h="3281" w="6678">
                    <a:moveTo>
                      <a:pt x="63" y="0"/>
                    </a:moveTo>
                    <a:cubicBezTo>
                      <a:pt x="27" y="0"/>
                      <a:pt x="1" y="35"/>
                      <a:pt x="36" y="70"/>
                    </a:cubicBezTo>
                    <a:cubicBezTo>
                      <a:pt x="1310" y="1589"/>
                      <a:pt x="3026" y="2668"/>
                      <a:pt x="4962" y="3084"/>
                    </a:cubicBezTo>
                    <a:cubicBezTo>
                      <a:pt x="5501" y="3207"/>
                      <a:pt x="6065" y="3280"/>
                      <a:pt x="6628" y="3280"/>
                    </a:cubicBezTo>
                    <a:cubicBezTo>
                      <a:pt x="6677" y="3280"/>
                      <a:pt x="6653" y="3207"/>
                      <a:pt x="6628" y="3207"/>
                    </a:cubicBezTo>
                    <a:cubicBezTo>
                      <a:pt x="5648" y="3133"/>
                      <a:pt x="4692" y="2913"/>
                      <a:pt x="3785" y="2594"/>
                    </a:cubicBezTo>
                    <a:cubicBezTo>
                      <a:pt x="2879" y="2251"/>
                      <a:pt x="2021" y="1761"/>
                      <a:pt x="1261" y="1148"/>
                    </a:cubicBezTo>
                    <a:cubicBezTo>
                      <a:pt x="844" y="805"/>
                      <a:pt x="452" y="413"/>
                      <a:pt x="109" y="21"/>
                    </a:cubicBezTo>
                    <a:cubicBezTo>
                      <a:pt x="95" y="6"/>
                      <a:pt x="78" y="0"/>
                      <a:pt x="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3" name="Google Shape;2023;p85"/>
              <p:cNvSpPr/>
              <p:nvPr/>
            </p:nvSpPr>
            <p:spPr>
              <a:xfrm>
                <a:off x="1129582" y="1264692"/>
                <a:ext cx="427579" cy="184887"/>
              </a:xfrm>
              <a:custGeom>
                <a:rect b="b" l="l" r="r" t="t"/>
                <a:pathLst>
                  <a:path extrusionOk="0" h="4286" w="9912">
                    <a:moveTo>
                      <a:pt x="110" y="1"/>
                    </a:moveTo>
                    <a:cubicBezTo>
                      <a:pt x="51" y="1"/>
                      <a:pt x="0" y="53"/>
                      <a:pt x="35" y="105"/>
                    </a:cubicBezTo>
                    <a:cubicBezTo>
                      <a:pt x="893" y="1281"/>
                      <a:pt x="1996" y="2262"/>
                      <a:pt x="3270" y="2972"/>
                    </a:cubicBezTo>
                    <a:cubicBezTo>
                      <a:pt x="4544" y="3683"/>
                      <a:pt x="5966" y="4124"/>
                      <a:pt x="7412" y="4247"/>
                    </a:cubicBezTo>
                    <a:cubicBezTo>
                      <a:pt x="7691" y="4272"/>
                      <a:pt x="7970" y="4286"/>
                      <a:pt x="8250" y="4286"/>
                    </a:cubicBezTo>
                    <a:cubicBezTo>
                      <a:pt x="8779" y="4286"/>
                      <a:pt x="9309" y="4237"/>
                      <a:pt x="9838" y="4124"/>
                    </a:cubicBezTo>
                    <a:cubicBezTo>
                      <a:pt x="9912" y="4100"/>
                      <a:pt x="9912" y="4002"/>
                      <a:pt x="9838" y="4002"/>
                    </a:cubicBezTo>
                    <a:cubicBezTo>
                      <a:pt x="9295" y="4077"/>
                      <a:pt x="8738" y="4109"/>
                      <a:pt x="8188" y="4109"/>
                    </a:cubicBezTo>
                    <a:cubicBezTo>
                      <a:pt x="8019" y="4109"/>
                      <a:pt x="7849" y="4106"/>
                      <a:pt x="7682" y="4100"/>
                    </a:cubicBezTo>
                    <a:cubicBezTo>
                      <a:pt x="6971" y="4051"/>
                      <a:pt x="6285" y="3928"/>
                      <a:pt x="5598" y="3732"/>
                    </a:cubicBezTo>
                    <a:cubicBezTo>
                      <a:pt x="4226" y="3364"/>
                      <a:pt x="2927" y="2678"/>
                      <a:pt x="1824" y="1771"/>
                    </a:cubicBezTo>
                    <a:cubicBezTo>
                      <a:pt x="1187" y="1281"/>
                      <a:pt x="648" y="693"/>
                      <a:pt x="182" y="31"/>
                    </a:cubicBezTo>
                    <a:cubicBezTo>
                      <a:pt x="160" y="10"/>
                      <a:pt x="135" y="1"/>
                      <a:pt x="1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4" name="Google Shape;2024;p85"/>
              <p:cNvSpPr/>
              <p:nvPr/>
            </p:nvSpPr>
            <p:spPr>
              <a:xfrm>
                <a:off x="1036747" y="1308866"/>
                <a:ext cx="573297" cy="214566"/>
              </a:xfrm>
              <a:custGeom>
                <a:rect b="b" l="l" r="r" t="t"/>
                <a:pathLst>
                  <a:path extrusionOk="0" h="4974" w="13290">
                    <a:moveTo>
                      <a:pt x="104" y="1"/>
                    </a:moveTo>
                    <a:cubicBezTo>
                      <a:pt x="53" y="1"/>
                      <a:pt x="0" y="87"/>
                      <a:pt x="55" y="159"/>
                    </a:cubicBezTo>
                    <a:cubicBezTo>
                      <a:pt x="1280" y="1605"/>
                      <a:pt x="2800" y="2782"/>
                      <a:pt x="4540" y="3590"/>
                    </a:cubicBezTo>
                    <a:cubicBezTo>
                      <a:pt x="6255" y="4424"/>
                      <a:pt x="8118" y="4865"/>
                      <a:pt x="10005" y="4963"/>
                    </a:cubicBezTo>
                    <a:cubicBezTo>
                      <a:pt x="10162" y="4970"/>
                      <a:pt x="10320" y="4974"/>
                      <a:pt x="10477" y="4974"/>
                    </a:cubicBezTo>
                    <a:cubicBezTo>
                      <a:pt x="11397" y="4974"/>
                      <a:pt x="12312" y="4854"/>
                      <a:pt x="13191" y="4644"/>
                    </a:cubicBezTo>
                    <a:cubicBezTo>
                      <a:pt x="13289" y="4644"/>
                      <a:pt x="13240" y="4546"/>
                      <a:pt x="13167" y="4546"/>
                    </a:cubicBezTo>
                    <a:cubicBezTo>
                      <a:pt x="12339" y="4701"/>
                      <a:pt x="11497" y="4776"/>
                      <a:pt x="10653" y="4776"/>
                    </a:cubicBezTo>
                    <a:cubicBezTo>
                      <a:pt x="9622" y="4776"/>
                      <a:pt x="8589" y="4664"/>
                      <a:pt x="7579" y="4448"/>
                    </a:cubicBezTo>
                    <a:cubicBezTo>
                      <a:pt x="5741" y="4032"/>
                      <a:pt x="4001" y="3272"/>
                      <a:pt x="2481" y="2169"/>
                    </a:cubicBezTo>
                    <a:cubicBezTo>
                      <a:pt x="1623" y="1556"/>
                      <a:pt x="839" y="845"/>
                      <a:pt x="153" y="37"/>
                    </a:cubicBezTo>
                    <a:cubicBezTo>
                      <a:pt x="140" y="11"/>
                      <a:pt x="122" y="1"/>
                      <a:pt x="1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5" name="Google Shape;2025;p85"/>
              <p:cNvSpPr/>
              <p:nvPr/>
            </p:nvSpPr>
            <p:spPr>
              <a:xfrm>
                <a:off x="1054521" y="1402608"/>
                <a:ext cx="594348" cy="183205"/>
              </a:xfrm>
              <a:custGeom>
                <a:rect b="b" l="l" r="r" t="t"/>
                <a:pathLst>
                  <a:path extrusionOk="0" h="4247" w="13778">
                    <a:moveTo>
                      <a:pt x="73" y="0"/>
                    </a:moveTo>
                    <a:cubicBezTo>
                      <a:pt x="39" y="0"/>
                      <a:pt x="0" y="35"/>
                      <a:pt x="35" y="69"/>
                    </a:cubicBezTo>
                    <a:cubicBezTo>
                      <a:pt x="1113" y="1589"/>
                      <a:pt x="2633" y="2765"/>
                      <a:pt x="4373" y="3452"/>
                    </a:cubicBezTo>
                    <a:cubicBezTo>
                      <a:pt x="5682" y="3979"/>
                      <a:pt x="7073" y="4246"/>
                      <a:pt x="8482" y="4246"/>
                    </a:cubicBezTo>
                    <a:cubicBezTo>
                      <a:pt x="9104" y="4246"/>
                      <a:pt x="9730" y="4194"/>
                      <a:pt x="10353" y="4089"/>
                    </a:cubicBezTo>
                    <a:cubicBezTo>
                      <a:pt x="11529" y="3917"/>
                      <a:pt x="12657" y="3550"/>
                      <a:pt x="13735" y="3035"/>
                    </a:cubicBezTo>
                    <a:cubicBezTo>
                      <a:pt x="13777" y="3014"/>
                      <a:pt x="13747" y="2957"/>
                      <a:pt x="13706" y="2957"/>
                    </a:cubicBezTo>
                    <a:cubicBezTo>
                      <a:pt x="13700" y="2957"/>
                      <a:pt x="13693" y="2958"/>
                      <a:pt x="13686" y="2961"/>
                    </a:cubicBezTo>
                    <a:cubicBezTo>
                      <a:pt x="12730" y="3378"/>
                      <a:pt x="11725" y="3697"/>
                      <a:pt x="10696" y="3893"/>
                    </a:cubicBezTo>
                    <a:cubicBezTo>
                      <a:pt x="9974" y="4030"/>
                      <a:pt x="9252" y="4108"/>
                      <a:pt x="8521" y="4108"/>
                    </a:cubicBezTo>
                    <a:cubicBezTo>
                      <a:pt x="8210" y="4108"/>
                      <a:pt x="7898" y="4094"/>
                      <a:pt x="7583" y="4064"/>
                    </a:cubicBezTo>
                    <a:cubicBezTo>
                      <a:pt x="5696" y="3942"/>
                      <a:pt x="3883" y="3280"/>
                      <a:pt x="2314" y="2202"/>
                    </a:cubicBezTo>
                    <a:cubicBezTo>
                      <a:pt x="1456" y="1589"/>
                      <a:pt x="721" y="854"/>
                      <a:pt x="108" y="20"/>
                    </a:cubicBezTo>
                    <a:cubicBezTo>
                      <a:pt x="101" y="6"/>
                      <a:pt x="88" y="0"/>
                      <a:pt x="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6" name="Google Shape;2026;p85"/>
              <p:cNvSpPr/>
              <p:nvPr/>
            </p:nvSpPr>
            <p:spPr>
              <a:xfrm>
                <a:off x="3597675" y="988600"/>
                <a:ext cx="107887" cy="90589"/>
              </a:xfrm>
              <a:custGeom>
                <a:rect b="b" l="l" r="r" t="t"/>
                <a:pathLst>
                  <a:path extrusionOk="0" h="2100" w="2501">
                    <a:moveTo>
                      <a:pt x="1813" y="1"/>
                    </a:moveTo>
                    <a:cubicBezTo>
                      <a:pt x="1741" y="1"/>
                      <a:pt x="1667" y="12"/>
                      <a:pt x="1594" y="34"/>
                    </a:cubicBezTo>
                    <a:cubicBezTo>
                      <a:pt x="1398" y="108"/>
                      <a:pt x="1202" y="206"/>
                      <a:pt x="1030" y="353"/>
                    </a:cubicBezTo>
                    <a:cubicBezTo>
                      <a:pt x="638" y="598"/>
                      <a:pt x="344" y="941"/>
                      <a:pt x="123" y="1358"/>
                    </a:cubicBezTo>
                    <a:cubicBezTo>
                      <a:pt x="1" y="1579"/>
                      <a:pt x="74" y="1848"/>
                      <a:pt x="295" y="1971"/>
                    </a:cubicBezTo>
                    <a:cubicBezTo>
                      <a:pt x="427" y="2059"/>
                      <a:pt x="575" y="2099"/>
                      <a:pt x="722" y="2099"/>
                    </a:cubicBezTo>
                    <a:cubicBezTo>
                      <a:pt x="986" y="2099"/>
                      <a:pt x="1249" y="1970"/>
                      <a:pt x="1422" y="1750"/>
                    </a:cubicBezTo>
                    <a:cubicBezTo>
                      <a:pt x="1422" y="1726"/>
                      <a:pt x="1422" y="1701"/>
                      <a:pt x="1447" y="1677"/>
                    </a:cubicBezTo>
                    <a:cubicBezTo>
                      <a:pt x="1545" y="1603"/>
                      <a:pt x="1643" y="1530"/>
                      <a:pt x="1741" y="1456"/>
                    </a:cubicBezTo>
                    <a:cubicBezTo>
                      <a:pt x="1961" y="1260"/>
                      <a:pt x="2157" y="1064"/>
                      <a:pt x="2354" y="843"/>
                    </a:cubicBezTo>
                    <a:cubicBezTo>
                      <a:pt x="2501" y="696"/>
                      <a:pt x="2501" y="500"/>
                      <a:pt x="2403" y="329"/>
                    </a:cubicBezTo>
                    <a:cubicBezTo>
                      <a:pt x="2271" y="121"/>
                      <a:pt x="2052" y="1"/>
                      <a:pt x="18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7" name="Google Shape;2027;p85"/>
              <p:cNvSpPr/>
              <p:nvPr/>
            </p:nvSpPr>
            <p:spPr>
              <a:xfrm>
                <a:off x="3735115" y="909699"/>
                <a:ext cx="79330" cy="62851"/>
              </a:xfrm>
              <a:custGeom>
                <a:rect b="b" l="l" r="r" t="t"/>
                <a:pathLst>
                  <a:path extrusionOk="0" h="1457" w="1839">
                    <a:moveTo>
                      <a:pt x="1079" y="1"/>
                    </a:moveTo>
                    <a:cubicBezTo>
                      <a:pt x="883" y="25"/>
                      <a:pt x="712" y="74"/>
                      <a:pt x="540" y="172"/>
                    </a:cubicBezTo>
                    <a:cubicBezTo>
                      <a:pt x="467" y="197"/>
                      <a:pt x="393" y="270"/>
                      <a:pt x="344" y="319"/>
                    </a:cubicBezTo>
                    <a:cubicBezTo>
                      <a:pt x="270" y="393"/>
                      <a:pt x="221" y="466"/>
                      <a:pt x="172" y="540"/>
                    </a:cubicBezTo>
                    <a:cubicBezTo>
                      <a:pt x="123" y="614"/>
                      <a:pt x="74" y="712"/>
                      <a:pt x="74" y="810"/>
                    </a:cubicBezTo>
                    <a:lnTo>
                      <a:pt x="50" y="859"/>
                    </a:lnTo>
                    <a:cubicBezTo>
                      <a:pt x="1" y="932"/>
                      <a:pt x="1" y="1055"/>
                      <a:pt x="25" y="1153"/>
                    </a:cubicBezTo>
                    <a:cubicBezTo>
                      <a:pt x="50" y="1251"/>
                      <a:pt x="123" y="1349"/>
                      <a:pt x="221" y="1398"/>
                    </a:cubicBezTo>
                    <a:cubicBezTo>
                      <a:pt x="289" y="1438"/>
                      <a:pt x="364" y="1456"/>
                      <a:pt x="442" y="1456"/>
                    </a:cubicBezTo>
                    <a:cubicBezTo>
                      <a:pt x="506" y="1456"/>
                      <a:pt x="572" y="1444"/>
                      <a:pt x="638" y="1422"/>
                    </a:cubicBezTo>
                    <a:cubicBezTo>
                      <a:pt x="1006" y="1349"/>
                      <a:pt x="1324" y="1153"/>
                      <a:pt x="1594" y="883"/>
                    </a:cubicBezTo>
                    <a:cubicBezTo>
                      <a:pt x="1618" y="859"/>
                      <a:pt x="1667" y="834"/>
                      <a:pt x="1692" y="785"/>
                    </a:cubicBezTo>
                    <a:cubicBezTo>
                      <a:pt x="1790" y="687"/>
                      <a:pt x="1839" y="565"/>
                      <a:pt x="1814" y="442"/>
                    </a:cubicBezTo>
                    <a:cubicBezTo>
                      <a:pt x="1814" y="295"/>
                      <a:pt x="1716" y="172"/>
                      <a:pt x="1594" y="99"/>
                    </a:cubicBezTo>
                    <a:cubicBezTo>
                      <a:pt x="1545" y="74"/>
                      <a:pt x="1496" y="50"/>
                      <a:pt x="1422" y="25"/>
                    </a:cubicBezTo>
                    <a:cubicBezTo>
                      <a:pt x="1373" y="25"/>
                      <a:pt x="1300" y="1"/>
                      <a:pt x="1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8" name="Google Shape;2028;p85"/>
              <p:cNvSpPr/>
              <p:nvPr/>
            </p:nvSpPr>
            <p:spPr>
              <a:xfrm>
                <a:off x="3740421" y="994295"/>
                <a:ext cx="61342" cy="55820"/>
              </a:xfrm>
              <a:custGeom>
                <a:rect b="b" l="l" r="r" t="t"/>
                <a:pathLst>
                  <a:path extrusionOk="0" h="1294" w="1422">
                    <a:moveTo>
                      <a:pt x="834" y="1"/>
                    </a:moveTo>
                    <a:cubicBezTo>
                      <a:pt x="785" y="25"/>
                      <a:pt x="711" y="25"/>
                      <a:pt x="662" y="25"/>
                    </a:cubicBezTo>
                    <a:cubicBezTo>
                      <a:pt x="613" y="50"/>
                      <a:pt x="564" y="50"/>
                      <a:pt x="515" y="74"/>
                    </a:cubicBezTo>
                    <a:cubicBezTo>
                      <a:pt x="491" y="99"/>
                      <a:pt x="442" y="123"/>
                      <a:pt x="417" y="148"/>
                    </a:cubicBezTo>
                    <a:cubicBezTo>
                      <a:pt x="344" y="172"/>
                      <a:pt x="295" y="197"/>
                      <a:pt x="245" y="246"/>
                    </a:cubicBezTo>
                    <a:cubicBezTo>
                      <a:pt x="221" y="295"/>
                      <a:pt x="196" y="319"/>
                      <a:pt x="172" y="368"/>
                    </a:cubicBezTo>
                    <a:lnTo>
                      <a:pt x="147" y="442"/>
                    </a:lnTo>
                    <a:cubicBezTo>
                      <a:pt x="123" y="466"/>
                      <a:pt x="123" y="515"/>
                      <a:pt x="98" y="540"/>
                    </a:cubicBezTo>
                    <a:cubicBezTo>
                      <a:pt x="74" y="589"/>
                      <a:pt x="49" y="662"/>
                      <a:pt x="25" y="711"/>
                    </a:cubicBezTo>
                    <a:cubicBezTo>
                      <a:pt x="0" y="834"/>
                      <a:pt x="25" y="956"/>
                      <a:pt x="74" y="1054"/>
                    </a:cubicBezTo>
                    <a:cubicBezTo>
                      <a:pt x="147" y="1152"/>
                      <a:pt x="245" y="1226"/>
                      <a:pt x="344" y="1275"/>
                    </a:cubicBezTo>
                    <a:cubicBezTo>
                      <a:pt x="393" y="1287"/>
                      <a:pt x="448" y="1293"/>
                      <a:pt x="503" y="1293"/>
                    </a:cubicBezTo>
                    <a:cubicBezTo>
                      <a:pt x="558" y="1293"/>
                      <a:pt x="613" y="1287"/>
                      <a:pt x="662" y="1275"/>
                    </a:cubicBezTo>
                    <a:cubicBezTo>
                      <a:pt x="687" y="1250"/>
                      <a:pt x="736" y="1250"/>
                      <a:pt x="760" y="1226"/>
                    </a:cubicBezTo>
                    <a:cubicBezTo>
                      <a:pt x="809" y="1226"/>
                      <a:pt x="834" y="1201"/>
                      <a:pt x="883" y="1177"/>
                    </a:cubicBezTo>
                    <a:cubicBezTo>
                      <a:pt x="932" y="1128"/>
                      <a:pt x="1005" y="1079"/>
                      <a:pt x="1054" y="1030"/>
                    </a:cubicBezTo>
                    <a:cubicBezTo>
                      <a:pt x="1103" y="1005"/>
                      <a:pt x="1128" y="956"/>
                      <a:pt x="1177" y="907"/>
                    </a:cubicBezTo>
                    <a:cubicBezTo>
                      <a:pt x="1250" y="858"/>
                      <a:pt x="1324" y="785"/>
                      <a:pt x="1373" y="711"/>
                    </a:cubicBezTo>
                    <a:cubicBezTo>
                      <a:pt x="1397" y="662"/>
                      <a:pt x="1422" y="589"/>
                      <a:pt x="1422" y="540"/>
                    </a:cubicBezTo>
                    <a:cubicBezTo>
                      <a:pt x="1422" y="466"/>
                      <a:pt x="1422" y="417"/>
                      <a:pt x="1397" y="368"/>
                    </a:cubicBezTo>
                    <a:cubicBezTo>
                      <a:pt x="1373" y="246"/>
                      <a:pt x="1299" y="148"/>
                      <a:pt x="1201" y="99"/>
                    </a:cubicBezTo>
                    <a:cubicBezTo>
                      <a:pt x="1152" y="74"/>
                      <a:pt x="1079" y="50"/>
                      <a:pt x="1030" y="25"/>
                    </a:cubicBezTo>
                    <a:lnTo>
                      <a:pt x="1005" y="25"/>
                    </a:lnTo>
                    <a:cubicBezTo>
                      <a:pt x="932" y="25"/>
                      <a:pt x="883" y="1"/>
                      <a:pt x="8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9" name="Google Shape;2029;p85"/>
              <p:cNvSpPr/>
              <p:nvPr/>
            </p:nvSpPr>
            <p:spPr>
              <a:xfrm>
                <a:off x="3324909" y="2157330"/>
                <a:ext cx="49738" cy="65569"/>
              </a:xfrm>
              <a:custGeom>
                <a:rect b="b" l="l" r="r" t="t"/>
                <a:pathLst>
                  <a:path extrusionOk="0" h="1520" w="1153">
                    <a:moveTo>
                      <a:pt x="564" y="0"/>
                    </a:moveTo>
                    <a:cubicBezTo>
                      <a:pt x="442" y="0"/>
                      <a:pt x="295" y="49"/>
                      <a:pt x="197" y="147"/>
                    </a:cubicBezTo>
                    <a:cubicBezTo>
                      <a:pt x="148" y="196"/>
                      <a:pt x="99" y="270"/>
                      <a:pt x="74" y="343"/>
                    </a:cubicBezTo>
                    <a:lnTo>
                      <a:pt x="74" y="466"/>
                    </a:lnTo>
                    <a:cubicBezTo>
                      <a:pt x="74" y="515"/>
                      <a:pt x="74" y="564"/>
                      <a:pt x="99" y="613"/>
                    </a:cubicBezTo>
                    <a:cubicBezTo>
                      <a:pt x="74" y="662"/>
                      <a:pt x="49" y="711"/>
                      <a:pt x="49" y="760"/>
                    </a:cubicBezTo>
                    <a:cubicBezTo>
                      <a:pt x="0" y="907"/>
                      <a:pt x="25" y="1103"/>
                      <a:pt x="99" y="1250"/>
                    </a:cubicBezTo>
                    <a:cubicBezTo>
                      <a:pt x="99" y="1324"/>
                      <a:pt x="148" y="1373"/>
                      <a:pt x="172" y="1422"/>
                    </a:cubicBezTo>
                    <a:cubicBezTo>
                      <a:pt x="221" y="1471"/>
                      <a:pt x="295" y="1495"/>
                      <a:pt x="344" y="1520"/>
                    </a:cubicBezTo>
                    <a:lnTo>
                      <a:pt x="540" y="1520"/>
                    </a:lnTo>
                    <a:cubicBezTo>
                      <a:pt x="589" y="1495"/>
                      <a:pt x="662" y="1471"/>
                      <a:pt x="687" y="1422"/>
                    </a:cubicBezTo>
                    <a:cubicBezTo>
                      <a:pt x="711" y="1397"/>
                      <a:pt x="736" y="1373"/>
                      <a:pt x="736" y="1348"/>
                    </a:cubicBezTo>
                    <a:cubicBezTo>
                      <a:pt x="809" y="1299"/>
                      <a:pt x="858" y="1226"/>
                      <a:pt x="907" y="1152"/>
                    </a:cubicBezTo>
                    <a:cubicBezTo>
                      <a:pt x="981" y="1103"/>
                      <a:pt x="1005" y="1054"/>
                      <a:pt x="1054" y="981"/>
                    </a:cubicBezTo>
                    <a:cubicBezTo>
                      <a:pt x="1079" y="882"/>
                      <a:pt x="1128" y="809"/>
                      <a:pt x="1128" y="711"/>
                    </a:cubicBezTo>
                    <a:cubicBezTo>
                      <a:pt x="1152" y="613"/>
                      <a:pt x="1152" y="515"/>
                      <a:pt x="1128" y="417"/>
                    </a:cubicBezTo>
                    <a:cubicBezTo>
                      <a:pt x="1103" y="294"/>
                      <a:pt x="1054" y="196"/>
                      <a:pt x="981" y="123"/>
                    </a:cubicBezTo>
                    <a:cubicBezTo>
                      <a:pt x="907" y="74"/>
                      <a:pt x="834" y="25"/>
                      <a:pt x="7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0" name="Google Shape;2030;p85"/>
              <p:cNvSpPr/>
              <p:nvPr/>
            </p:nvSpPr>
            <p:spPr>
              <a:xfrm>
                <a:off x="3300579" y="2264315"/>
                <a:ext cx="61385" cy="80797"/>
              </a:xfrm>
              <a:custGeom>
                <a:rect b="b" l="l" r="r" t="t"/>
                <a:pathLst>
                  <a:path extrusionOk="0" h="1873" w="1423">
                    <a:moveTo>
                      <a:pt x="946" y="0"/>
                    </a:moveTo>
                    <a:cubicBezTo>
                      <a:pt x="906" y="0"/>
                      <a:pt x="868" y="6"/>
                      <a:pt x="834" y="20"/>
                    </a:cubicBezTo>
                    <a:cubicBezTo>
                      <a:pt x="712" y="45"/>
                      <a:pt x="613" y="118"/>
                      <a:pt x="515" y="192"/>
                    </a:cubicBezTo>
                    <a:cubicBezTo>
                      <a:pt x="466" y="241"/>
                      <a:pt x="417" y="290"/>
                      <a:pt x="368" y="363"/>
                    </a:cubicBezTo>
                    <a:cubicBezTo>
                      <a:pt x="368" y="388"/>
                      <a:pt x="344" y="412"/>
                      <a:pt x="319" y="461"/>
                    </a:cubicBezTo>
                    <a:cubicBezTo>
                      <a:pt x="295" y="486"/>
                      <a:pt x="270" y="510"/>
                      <a:pt x="221" y="559"/>
                    </a:cubicBezTo>
                    <a:cubicBezTo>
                      <a:pt x="148" y="657"/>
                      <a:pt x="74" y="780"/>
                      <a:pt x="25" y="927"/>
                    </a:cubicBezTo>
                    <a:cubicBezTo>
                      <a:pt x="1" y="1074"/>
                      <a:pt x="1" y="1221"/>
                      <a:pt x="25" y="1344"/>
                    </a:cubicBezTo>
                    <a:cubicBezTo>
                      <a:pt x="50" y="1491"/>
                      <a:pt x="123" y="1613"/>
                      <a:pt x="197" y="1711"/>
                    </a:cubicBezTo>
                    <a:cubicBezTo>
                      <a:pt x="270" y="1785"/>
                      <a:pt x="319" y="1834"/>
                      <a:pt x="417" y="1858"/>
                    </a:cubicBezTo>
                    <a:cubicBezTo>
                      <a:pt x="453" y="1867"/>
                      <a:pt x="492" y="1873"/>
                      <a:pt x="531" y="1873"/>
                    </a:cubicBezTo>
                    <a:cubicBezTo>
                      <a:pt x="599" y="1873"/>
                      <a:pt x="665" y="1856"/>
                      <a:pt x="712" y="1809"/>
                    </a:cubicBezTo>
                    <a:cubicBezTo>
                      <a:pt x="932" y="1662"/>
                      <a:pt x="1128" y="1466"/>
                      <a:pt x="1226" y="1246"/>
                    </a:cubicBezTo>
                    <a:cubicBezTo>
                      <a:pt x="1349" y="1000"/>
                      <a:pt x="1422" y="731"/>
                      <a:pt x="1422" y="461"/>
                    </a:cubicBezTo>
                    <a:cubicBezTo>
                      <a:pt x="1422" y="314"/>
                      <a:pt x="1349" y="192"/>
                      <a:pt x="1226" y="94"/>
                    </a:cubicBezTo>
                    <a:cubicBezTo>
                      <a:pt x="1156" y="41"/>
                      <a:pt x="1047" y="0"/>
                      <a:pt x="9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1" name="Google Shape;2031;p85"/>
              <p:cNvSpPr/>
              <p:nvPr/>
            </p:nvSpPr>
            <p:spPr>
              <a:xfrm>
                <a:off x="3309034" y="2337048"/>
                <a:ext cx="1122" cy="2157"/>
              </a:xfrm>
              <a:custGeom>
                <a:rect b="b" l="l" r="r" t="t"/>
                <a:pathLst>
                  <a:path extrusionOk="0" h="50" w="26">
                    <a:moveTo>
                      <a:pt x="1" y="1"/>
                    </a:moveTo>
                    <a:lnTo>
                      <a:pt x="25" y="50"/>
                    </a:lnTo>
                    <a:lnTo>
                      <a:pt x="25" y="2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39CC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2" name="Google Shape;2032;p85"/>
              <p:cNvSpPr/>
              <p:nvPr/>
            </p:nvSpPr>
            <p:spPr>
              <a:xfrm>
                <a:off x="3306921" y="2336013"/>
                <a:ext cx="2157" cy="1078"/>
              </a:xfrm>
              <a:custGeom>
                <a:rect b="b" l="l" r="r" t="t"/>
                <a:pathLst>
                  <a:path extrusionOk="0" h="25" w="50">
                    <a:moveTo>
                      <a:pt x="1" y="0"/>
                    </a:moveTo>
                    <a:lnTo>
                      <a:pt x="25" y="25"/>
                    </a:lnTo>
                    <a:lnTo>
                      <a:pt x="50" y="2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39CC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3" name="Google Shape;2033;p85"/>
              <p:cNvSpPr/>
              <p:nvPr/>
            </p:nvSpPr>
            <p:spPr>
              <a:xfrm>
                <a:off x="3235052" y="2237914"/>
                <a:ext cx="56079" cy="70616"/>
              </a:xfrm>
              <a:custGeom>
                <a:rect b="b" l="l" r="r" t="t"/>
                <a:pathLst>
                  <a:path extrusionOk="0" h="1637" w="1300">
                    <a:moveTo>
                      <a:pt x="830" y="1"/>
                    </a:moveTo>
                    <a:cubicBezTo>
                      <a:pt x="809" y="1"/>
                      <a:pt x="785" y="7"/>
                      <a:pt x="760" y="19"/>
                    </a:cubicBezTo>
                    <a:cubicBezTo>
                      <a:pt x="711" y="19"/>
                      <a:pt x="637" y="44"/>
                      <a:pt x="588" y="68"/>
                    </a:cubicBezTo>
                    <a:cubicBezTo>
                      <a:pt x="564" y="93"/>
                      <a:pt x="539" y="93"/>
                      <a:pt x="515" y="117"/>
                    </a:cubicBezTo>
                    <a:cubicBezTo>
                      <a:pt x="466" y="166"/>
                      <a:pt x="417" y="191"/>
                      <a:pt x="392" y="240"/>
                    </a:cubicBezTo>
                    <a:lnTo>
                      <a:pt x="294" y="338"/>
                    </a:lnTo>
                    <a:cubicBezTo>
                      <a:pt x="270" y="362"/>
                      <a:pt x="221" y="387"/>
                      <a:pt x="196" y="411"/>
                    </a:cubicBezTo>
                    <a:cubicBezTo>
                      <a:pt x="147" y="461"/>
                      <a:pt x="123" y="510"/>
                      <a:pt x="98" y="583"/>
                    </a:cubicBezTo>
                    <a:cubicBezTo>
                      <a:pt x="25" y="804"/>
                      <a:pt x="0" y="1024"/>
                      <a:pt x="25" y="1245"/>
                    </a:cubicBezTo>
                    <a:cubicBezTo>
                      <a:pt x="25" y="1294"/>
                      <a:pt x="49" y="1367"/>
                      <a:pt x="74" y="1441"/>
                    </a:cubicBezTo>
                    <a:cubicBezTo>
                      <a:pt x="123" y="1490"/>
                      <a:pt x="172" y="1539"/>
                      <a:pt x="221" y="1563"/>
                    </a:cubicBezTo>
                    <a:cubicBezTo>
                      <a:pt x="294" y="1612"/>
                      <a:pt x="343" y="1637"/>
                      <a:pt x="417" y="1637"/>
                    </a:cubicBezTo>
                    <a:cubicBezTo>
                      <a:pt x="490" y="1637"/>
                      <a:pt x="564" y="1612"/>
                      <a:pt x="613" y="1563"/>
                    </a:cubicBezTo>
                    <a:cubicBezTo>
                      <a:pt x="711" y="1514"/>
                      <a:pt x="785" y="1441"/>
                      <a:pt x="858" y="1367"/>
                    </a:cubicBezTo>
                    <a:cubicBezTo>
                      <a:pt x="932" y="1294"/>
                      <a:pt x="1005" y="1196"/>
                      <a:pt x="1054" y="1122"/>
                    </a:cubicBezTo>
                    <a:cubicBezTo>
                      <a:pt x="1128" y="1024"/>
                      <a:pt x="1177" y="902"/>
                      <a:pt x="1201" y="804"/>
                    </a:cubicBezTo>
                    <a:cubicBezTo>
                      <a:pt x="1226" y="730"/>
                      <a:pt x="1250" y="657"/>
                      <a:pt x="1275" y="583"/>
                    </a:cubicBezTo>
                    <a:cubicBezTo>
                      <a:pt x="1299" y="510"/>
                      <a:pt x="1299" y="436"/>
                      <a:pt x="1275" y="362"/>
                    </a:cubicBezTo>
                    <a:cubicBezTo>
                      <a:pt x="1250" y="264"/>
                      <a:pt x="1201" y="166"/>
                      <a:pt x="1103" y="117"/>
                    </a:cubicBezTo>
                    <a:cubicBezTo>
                      <a:pt x="1079" y="93"/>
                      <a:pt x="1054" y="68"/>
                      <a:pt x="1005" y="44"/>
                    </a:cubicBezTo>
                    <a:cubicBezTo>
                      <a:pt x="981" y="19"/>
                      <a:pt x="932" y="19"/>
                      <a:pt x="883" y="19"/>
                    </a:cubicBezTo>
                    <a:cubicBezTo>
                      <a:pt x="870" y="7"/>
                      <a:pt x="852" y="1"/>
                      <a:pt x="8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4" name="Google Shape;2034;p85"/>
              <p:cNvSpPr/>
              <p:nvPr/>
            </p:nvSpPr>
            <p:spPr>
              <a:xfrm>
                <a:off x="3207572" y="2361379"/>
                <a:ext cx="55000" cy="55000"/>
              </a:xfrm>
              <a:custGeom>
                <a:rect b="b" l="l" r="r" t="t"/>
                <a:pathLst>
                  <a:path extrusionOk="0" h="1275" w="1275">
                    <a:moveTo>
                      <a:pt x="637" y="0"/>
                    </a:moveTo>
                    <a:lnTo>
                      <a:pt x="539" y="25"/>
                    </a:lnTo>
                    <a:cubicBezTo>
                      <a:pt x="466" y="49"/>
                      <a:pt x="392" y="74"/>
                      <a:pt x="343" y="123"/>
                    </a:cubicBezTo>
                    <a:cubicBezTo>
                      <a:pt x="294" y="172"/>
                      <a:pt x="245" y="245"/>
                      <a:pt x="196" y="294"/>
                    </a:cubicBezTo>
                    <a:cubicBezTo>
                      <a:pt x="172" y="343"/>
                      <a:pt x="147" y="393"/>
                      <a:pt x="123" y="417"/>
                    </a:cubicBezTo>
                    <a:cubicBezTo>
                      <a:pt x="98" y="491"/>
                      <a:pt x="74" y="564"/>
                      <a:pt x="49" y="638"/>
                    </a:cubicBezTo>
                    <a:cubicBezTo>
                      <a:pt x="25" y="711"/>
                      <a:pt x="0" y="785"/>
                      <a:pt x="0" y="883"/>
                    </a:cubicBezTo>
                    <a:cubicBezTo>
                      <a:pt x="0" y="932"/>
                      <a:pt x="25" y="981"/>
                      <a:pt x="49" y="1030"/>
                    </a:cubicBezTo>
                    <a:cubicBezTo>
                      <a:pt x="49" y="1079"/>
                      <a:pt x="74" y="1128"/>
                      <a:pt x="123" y="1152"/>
                    </a:cubicBezTo>
                    <a:lnTo>
                      <a:pt x="196" y="1226"/>
                    </a:lnTo>
                    <a:cubicBezTo>
                      <a:pt x="270" y="1250"/>
                      <a:pt x="343" y="1275"/>
                      <a:pt x="392" y="1275"/>
                    </a:cubicBezTo>
                    <a:cubicBezTo>
                      <a:pt x="490" y="1275"/>
                      <a:pt x="564" y="1250"/>
                      <a:pt x="662" y="1226"/>
                    </a:cubicBezTo>
                    <a:cubicBezTo>
                      <a:pt x="735" y="1201"/>
                      <a:pt x="809" y="1152"/>
                      <a:pt x="882" y="1128"/>
                    </a:cubicBezTo>
                    <a:cubicBezTo>
                      <a:pt x="956" y="1079"/>
                      <a:pt x="1029" y="1005"/>
                      <a:pt x="1078" y="956"/>
                    </a:cubicBezTo>
                    <a:cubicBezTo>
                      <a:pt x="1127" y="907"/>
                      <a:pt x="1152" y="858"/>
                      <a:pt x="1176" y="834"/>
                    </a:cubicBezTo>
                    <a:cubicBezTo>
                      <a:pt x="1201" y="785"/>
                      <a:pt x="1225" y="736"/>
                      <a:pt x="1250" y="687"/>
                    </a:cubicBezTo>
                    <a:cubicBezTo>
                      <a:pt x="1274" y="589"/>
                      <a:pt x="1250" y="515"/>
                      <a:pt x="1225" y="417"/>
                    </a:cubicBezTo>
                    <a:cubicBezTo>
                      <a:pt x="1201" y="343"/>
                      <a:pt x="1176" y="270"/>
                      <a:pt x="1103" y="221"/>
                    </a:cubicBezTo>
                    <a:cubicBezTo>
                      <a:pt x="1054" y="172"/>
                      <a:pt x="1005" y="123"/>
                      <a:pt x="931" y="123"/>
                    </a:cubicBezTo>
                    <a:lnTo>
                      <a:pt x="907" y="123"/>
                    </a:lnTo>
                    <a:cubicBezTo>
                      <a:pt x="833" y="49"/>
                      <a:pt x="735" y="0"/>
                      <a:pt x="6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5" name="Google Shape;2035;p85"/>
              <p:cNvSpPr/>
              <p:nvPr/>
            </p:nvSpPr>
            <p:spPr>
              <a:xfrm>
                <a:off x="2925445" y="2445285"/>
                <a:ext cx="136832" cy="199382"/>
              </a:xfrm>
              <a:custGeom>
                <a:rect b="b" l="l" r="r" t="t"/>
                <a:pathLst>
                  <a:path extrusionOk="0" h="4622" w="3172">
                    <a:moveTo>
                      <a:pt x="3062" y="0"/>
                    </a:moveTo>
                    <a:cubicBezTo>
                      <a:pt x="3045" y="0"/>
                      <a:pt x="3027" y="5"/>
                      <a:pt x="3011" y="16"/>
                    </a:cubicBezTo>
                    <a:cubicBezTo>
                      <a:pt x="1834" y="1315"/>
                      <a:pt x="829" y="2786"/>
                      <a:pt x="70" y="4379"/>
                    </a:cubicBezTo>
                    <a:cubicBezTo>
                      <a:pt x="0" y="4500"/>
                      <a:pt x="115" y="4621"/>
                      <a:pt x="223" y="4621"/>
                    </a:cubicBezTo>
                    <a:cubicBezTo>
                      <a:pt x="267" y="4621"/>
                      <a:pt x="311" y="4600"/>
                      <a:pt x="339" y="4550"/>
                    </a:cubicBezTo>
                    <a:cubicBezTo>
                      <a:pt x="1124" y="2982"/>
                      <a:pt x="2055" y="1511"/>
                      <a:pt x="3133" y="114"/>
                    </a:cubicBezTo>
                    <a:cubicBezTo>
                      <a:pt x="3171" y="57"/>
                      <a:pt x="3121" y="0"/>
                      <a:pt x="3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6" name="Google Shape;2036;p85"/>
              <p:cNvSpPr/>
              <p:nvPr/>
            </p:nvSpPr>
            <p:spPr>
              <a:xfrm>
                <a:off x="2985710" y="2465992"/>
                <a:ext cx="114832" cy="157711"/>
              </a:xfrm>
              <a:custGeom>
                <a:rect b="b" l="l" r="r" t="t"/>
                <a:pathLst>
                  <a:path extrusionOk="0" h="3656" w="2662">
                    <a:moveTo>
                      <a:pt x="2564" y="0"/>
                    </a:moveTo>
                    <a:cubicBezTo>
                      <a:pt x="2548" y="0"/>
                      <a:pt x="2533" y="8"/>
                      <a:pt x="2521" y="26"/>
                    </a:cubicBezTo>
                    <a:cubicBezTo>
                      <a:pt x="1663" y="1154"/>
                      <a:pt x="878" y="2330"/>
                      <a:pt x="70" y="3482"/>
                    </a:cubicBezTo>
                    <a:cubicBezTo>
                      <a:pt x="0" y="3569"/>
                      <a:pt x="90" y="3655"/>
                      <a:pt x="175" y="3655"/>
                    </a:cubicBezTo>
                    <a:cubicBezTo>
                      <a:pt x="210" y="3655"/>
                      <a:pt x="244" y="3640"/>
                      <a:pt x="266" y="3605"/>
                    </a:cubicBezTo>
                    <a:cubicBezTo>
                      <a:pt x="1075" y="2453"/>
                      <a:pt x="1908" y="1301"/>
                      <a:pt x="2643" y="124"/>
                    </a:cubicBezTo>
                    <a:cubicBezTo>
                      <a:pt x="2661" y="69"/>
                      <a:pt x="2611" y="0"/>
                      <a:pt x="25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7" name="Google Shape;2037;p85"/>
              <p:cNvSpPr/>
              <p:nvPr/>
            </p:nvSpPr>
            <p:spPr>
              <a:xfrm>
                <a:off x="3040669" y="2501495"/>
                <a:ext cx="103444" cy="120095"/>
              </a:xfrm>
              <a:custGeom>
                <a:rect b="b" l="l" r="r" t="t"/>
                <a:pathLst>
                  <a:path extrusionOk="0" h="2784" w="2398">
                    <a:moveTo>
                      <a:pt x="2279" y="1"/>
                    </a:moveTo>
                    <a:cubicBezTo>
                      <a:pt x="2255" y="1"/>
                      <a:pt x="2228" y="11"/>
                      <a:pt x="2202" y="37"/>
                    </a:cubicBezTo>
                    <a:cubicBezTo>
                      <a:pt x="1394" y="796"/>
                      <a:pt x="683" y="1654"/>
                      <a:pt x="70" y="2610"/>
                    </a:cubicBezTo>
                    <a:cubicBezTo>
                      <a:pt x="1" y="2697"/>
                      <a:pt x="91" y="2783"/>
                      <a:pt x="184" y="2783"/>
                    </a:cubicBezTo>
                    <a:cubicBezTo>
                      <a:pt x="223" y="2783"/>
                      <a:pt x="262" y="2768"/>
                      <a:pt x="291" y="2733"/>
                    </a:cubicBezTo>
                    <a:cubicBezTo>
                      <a:pt x="903" y="1826"/>
                      <a:pt x="1590" y="968"/>
                      <a:pt x="2325" y="159"/>
                    </a:cubicBezTo>
                    <a:cubicBezTo>
                      <a:pt x="2398" y="87"/>
                      <a:pt x="2349" y="1"/>
                      <a:pt x="22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8" name="Google Shape;2038;p85"/>
              <p:cNvSpPr/>
              <p:nvPr/>
            </p:nvSpPr>
            <p:spPr>
              <a:xfrm>
                <a:off x="3106757" y="2523884"/>
                <a:ext cx="99863" cy="103314"/>
              </a:xfrm>
              <a:custGeom>
                <a:rect b="b" l="l" r="r" t="t"/>
                <a:pathLst>
                  <a:path extrusionOk="0" h="2395" w="2315">
                    <a:moveTo>
                      <a:pt x="2130" y="0"/>
                    </a:moveTo>
                    <a:cubicBezTo>
                      <a:pt x="2101" y="0"/>
                      <a:pt x="2071" y="10"/>
                      <a:pt x="2043" y="32"/>
                    </a:cubicBezTo>
                    <a:cubicBezTo>
                      <a:pt x="1332" y="645"/>
                      <a:pt x="695" y="1356"/>
                      <a:pt x="131" y="2091"/>
                    </a:cubicBezTo>
                    <a:cubicBezTo>
                      <a:pt x="1" y="2221"/>
                      <a:pt x="111" y="2394"/>
                      <a:pt x="247" y="2394"/>
                    </a:cubicBezTo>
                    <a:cubicBezTo>
                      <a:pt x="290" y="2394"/>
                      <a:pt x="335" y="2377"/>
                      <a:pt x="376" y="2336"/>
                    </a:cubicBezTo>
                    <a:cubicBezTo>
                      <a:pt x="965" y="1601"/>
                      <a:pt x="1626" y="939"/>
                      <a:pt x="2239" y="228"/>
                    </a:cubicBezTo>
                    <a:cubicBezTo>
                      <a:pt x="2315" y="114"/>
                      <a:pt x="2229" y="0"/>
                      <a:pt x="21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9" name="Google Shape;2039;p85"/>
              <p:cNvSpPr/>
              <p:nvPr/>
            </p:nvSpPr>
            <p:spPr>
              <a:xfrm>
                <a:off x="2602811" y="1484098"/>
                <a:ext cx="75102" cy="51851"/>
              </a:xfrm>
              <a:custGeom>
                <a:rect b="b" l="l" r="r" t="t"/>
                <a:pathLst>
                  <a:path extrusionOk="0" h="1202" w="1741">
                    <a:moveTo>
                      <a:pt x="947" y="0"/>
                    </a:moveTo>
                    <a:cubicBezTo>
                      <a:pt x="864" y="0"/>
                      <a:pt x="784" y="6"/>
                      <a:pt x="711" y="19"/>
                    </a:cubicBezTo>
                    <a:cubicBezTo>
                      <a:pt x="588" y="43"/>
                      <a:pt x="466" y="92"/>
                      <a:pt x="368" y="166"/>
                    </a:cubicBezTo>
                    <a:cubicBezTo>
                      <a:pt x="294" y="215"/>
                      <a:pt x="245" y="264"/>
                      <a:pt x="196" y="313"/>
                    </a:cubicBezTo>
                    <a:cubicBezTo>
                      <a:pt x="98" y="411"/>
                      <a:pt x="49" y="509"/>
                      <a:pt x="25" y="631"/>
                    </a:cubicBezTo>
                    <a:cubicBezTo>
                      <a:pt x="0" y="705"/>
                      <a:pt x="0" y="778"/>
                      <a:pt x="25" y="876"/>
                    </a:cubicBezTo>
                    <a:cubicBezTo>
                      <a:pt x="25" y="950"/>
                      <a:pt x="74" y="999"/>
                      <a:pt x="123" y="1072"/>
                    </a:cubicBezTo>
                    <a:cubicBezTo>
                      <a:pt x="224" y="1154"/>
                      <a:pt x="359" y="1201"/>
                      <a:pt x="500" y="1201"/>
                    </a:cubicBezTo>
                    <a:cubicBezTo>
                      <a:pt x="529" y="1201"/>
                      <a:pt x="559" y="1199"/>
                      <a:pt x="588" y="1195"/>
                    </a:cubicBezTo>
                    <a:cubicBezTo>
                      <a:pt x="686" y="1171"/>
                      <a:pt x="784" y="1121"/>
                      <a:pt x="882" y="1048"/>
                    </a:cubicBezTo>
                    <a:cubicBezTo>
                      <a:pt x="956" y="1048"/>
                      <a:pt x="1005" y="1048"/>
                      <a:pt x="1054" y="1072"/>
                    </a:cubicBezTo>
                    <a:cubicBezTo>
                      <a:pt x="1152" y="1048"/>
                      <a:pt x="1225" y="1048"/>
                      <a:pt x="1323" y="1023"/>
                    </a:cubicBezTo>
                    <a:cubicBezTo>
                      <a:pt x="1422" y="974"/>
                      <a:pt x="1520" y="925"/>
                      <a:pt x="1593" y="827"/>
                    </a:cubicBezTo>
                    <a:cubicBezTo>
                      <a:pt x="1691" y="754"/>
                      <a:pt x="1740" y="631"/>
                      <a:pt x="1740" y="533"/>
                    </a:cubicBezTo>
                    <a:cubicBezTo>
                      <a:pt x="1740" y="411"/>
                      <a:pt x="1691" y="288"/>
                      <a:pt x="1593" y="215"/>
                    </a:cubicBezTo>
                    <a:cubicBezTo>
                      <a:pt x="1495" y="117"/>
                      <a:pt x="1348" y="43"/>
                      <a:pt x="1201" y="19"/>
                    </a:cubicBezTo>
                    <a:cubicBezTo>
                      <a:pt x="1115" y="6"/>
                      <a:pt x="1029" y="0"/>
                      <a:pt x="9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0" name="Google Shape;2040;p85"/>
              <p:cNvSpPr/>
              <p:nvPr/>
            </p:nvSpPr>
            <p:spPr>
              <a:xfrm>
                <a:off x="2741286" y="1518696"/>
                <a:ext cx="102581" cy="68416"/>
              </a:xfrm>
              <a:custGeom>
                <a:rect b="b" l="l" r="r" t="t"/>
                <a:pathLst>
                  <a:path extrusionOk="0" h="1586" w="2378">
                    <a:moveTo>
                      <a:pt x="1440" y="1"/>
                    </a:moveTo>
                    <a:cubicBezTo>
                      <a:pt x="1253" y="1"/>
                      <a:pt x="1063" y="34"/>
                      <a:pt x="883" y="99"/>
                    </a:cubicBezTo>
                    <a:cubicBezTo>
                      <a:pt x="785" y="123"/>
                      <a:pt x="662" y="148"/>
                      <a:pt x="540" y="197"/>
                    </a:cubicBezTo>
                    <a:cubicBezTo>
                      <a:pt x="442" y="221"/>
                      <a:pt x="368" y="270"/>
                      <a:pt x="295" y="319"/>
                    </a:cubicBezTo>
                    <a:cubicBezTo>
                      <a:pt x="172" y="393"/>
                      <a:pt x="99" y="516"/>
                      <a:pt x="74" y="638"/>
                    </a:cubicBezTo>
                    <a:cubicBezTo>
                      <a:pt x="1" y="834"/>
                      <a:pt x="50" y="1079"/>
                      <a:pt x="197" y="1226"/>
                    </a:cubicBezTo>
                    <a:cubicBezTo>
                      <a:pt x="270" y="1300"/>
                      <a:pt x="344" y="1349"/>
                      <a:pt x="442" y="1398"/>
                    </a:cubicBezTo>
                    <a:cubicBezTo>
                      <a:pt x="540" y="1471"/>
                      <a:pt x="687" y="1520"/>
                      <a:pt x="809" y="1545"/>
                    </a:cubicBezTo>
                    <a:cubicBezTo>
                      <a:pt x="910" y="1574"/>
                      <a:pt x="1010" y="1586"/>
                      <a:pt x="1111" y="1586"/>
                    </a:cubicBezTo>
                    <a:cubicBezTo>
                      <a:pt x="1182" y="1586"/>
                      <a:pt x="1253" y="1580"/>
                      <a:pt x="1324" y="1569"/>
                    </a:cubicBezTo>
                    <a:cubicBezTo>
                      <a:pt x="1520" y="1545"/>
                      <a:pt x="1716" y="1471"/>
                      <a:pt x="1839" y="1324"/>
                    </a:cubicBezTo>
                    <a:cubicBezTo>
                      <a:pt x="1937" y="1300"/>
                      <a:pt x="2010" y="1251"/>
                      <a:pt x="2084" y="1202"/>
                    </a:cubicBezTo>
                    <a:cubicBezTo>
                      <a:pt x="2280" y="1055"/>
                      <a:pt x="2378" y="810"/>
                      <a:pt x="2329" y="565"/>
                    </a:cubicBezTo>
                    <a:cubicBezTo>
                      <a:pt x="2231" y="295"/>
                      <a:pt x="2010" y="74"/>
                      <a:pt x="1716" y="25"/>
                    </a:cubicBezTo>
                    <a:cubicBezTo>
                      <a:pt x="1626" y="9"/>
                      <a:pt x="1534" y="1"/>
                      <a:pt x="14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1" name="Google Shape;2041;p85"/>
              <p:cNvSpPr/>
              <p:nvPr/>
            </p:nvSpPr>
            <p:spPr>
              <a:xfrm>
                <a:off x="2826916" y="1438284"/>
                <a:ext cx="94169" cy="64620"/>
              </a:xfrm>
              <a:custGeom>
                <a:rect b="b" l="l" r="r" t="t"/>
                <a:pathLst>
                  <a:path extrusionOk="0" h="1498" w="2183">
                    <a:moveTo>
                      <a:pt x="1211" y="0"/>
                    </a:moveTo>
                    <a:cubicBezTo>
                      <a:pt x="1067" y="0"/>
                      <a:pt x="921" y="21"/>
                      <a:pt x="785" y="51"/>
                    </a:cubicBezTo>
                    <a:cubicBezTo>
                      <a:pt x="712" y="51"/>
                      <a:pt x="638" y="76"/>
                      <a:pt x="540" y="125"/>
                    </a:cubicBezTo>
                    <a:cubicBezTo>
                      <a:pt x="393" y="149"/>
                      <a:pt x="246" y="223"/>
                      <a:pt x="123" y="345"/>
                    </a:cubicBezTo>
                    <a:cubicBezTo>
                      <a:pt x="50" y="419"/>
                      <a:pt x="1" y="541"/>
                      <a:pt x="1" y="664"/>
                    </a:cubicBezTo>
                    <a:cubicBezTo>
                      <a:pt x="1" y="713"/>
                      <a:pt x="1" y="737"/>
                      <a:pt x="1" y="786"/>
                    </a:cubicBezTo>
                    <a:cubicBezTo>
                      <a:pt x="25" y="1007"/>
                      <a:pt x="123" y="1228"/>
                      <a:pt x="319" y="1350"/>
                    </a:cubicBezTo>
                    <a:cubicBezTo>
                      <a:pt x="491" y="1448"/>
                      <a:pt x="663" y="1497"/>
                      <a:pt x="859" y="1497"/>
                    </a:cubicBezTo>
                    <a:cubicBezTo>
                      <a:pt x="1055" y="1473"/>
                      <a:pt x="1226" y="1448"/>
                      <a:pt x="1422" y="1424"/>
                    </a:cubicBezTo>
                    <a:cubicBezTo>
                      <a:pt x="1643" y="1375"/>
                      <a:pt x="1839" y="1277"/>
                      <a:pt x="1986" y="1105"/>
                    </a:cubicBezTo>
                    <a:cubicBezTo>
                      <a:pt x="2182" y="860"/>
                      <a:pt x="2182" y="492"/>
                      <a:pt x="1962" y="272"/>
                    </a:cubicBezTo>
                    <a:cubicBezTo>
                      <a:pt x="1815" y="149"/>
                      <a:pt x="1667" y="51"/>
                      <a:pt x="1471" y="27"/>
                    </a:cubicBezTo>
                    <a:cubicBezTo>
                      <a:pt x="1387" y="8"/>
                      <a:pt x="1299" y="0"/>
                      <a:pt x="12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2" name="Google Shape;2042;p85"/>
              <p:cNvSpPr/>
              <p:nvPr/>
            </p:nvSpPr>
            <p:spPr>
              <a:xfrm>
                <a:off x="2935842" y="1501785"/>
                <a:ext cx="57114" cy="49738"/>
              </a:xfrm>
              <a:custGeom>
                <a:rect b="b" l="l" r="r" t="t"/>
                <a:pathLst>
                  <a:path extrusionOk="0" h="1153" w="1324">
                    <a:moveTo>
                      <a:pt x="785" y="1"/>
                    </a:moveTo>
                    <a:lnTo>
                      <a:pt x="613" y="25"/>
                    </a:lnTo>
                    <a:lnTo>
                      <a:pt x="564" y="25"/>
                    </a:lnTo>
                    <a:cubicBezTo>
                      <a:pt x="515" y="25"/>
                      <a:pt x="466" y="50"/>
                      <a:pt x="417" y="74"/>
                    </a:cubicBezTo>
                    <a:lnTo>
                      <a:pt x="392" y="74"/>
                    </a:lnTo>
                    <a:lnTo>
                      <a:pt x="343" y="99"/>
                    </a:lnTo>
                    <a:cubicBezTo>
                      <a:pt x="294" y="148"/>
                      <a:pt x="245" y="172"/>
                      <a:pt x="196" y="221"/>
                    </a:cubicBezTo>
                    <a:lnTo>
                      <a:pt x="196" y="246"/>
                    </a:lnTo>
                    <a:cubicBezTo>
                      <a:pt x="147" y="270"/>
                      <a:pt x="123" y="319"/>
                      <a:pt x="98" y="368"/>
                    </a:cubicBezTo>
                    <a:cubicBezTo>
                      <a:pt x="74" y="368"/>
                      <a:pt x="74" y="393"/>
                      <a:pt x="74" y="417"/>
                    </a:cubicBezTo>
                    <a:cubicBezTo>
                      <a:pt x="25" y="466"/>
                      <a:pt x="25" y="540"/>
                      <a:pt x="0" y="589"/>
                    </a:cubicBezTo>
                    <a:cubicBezTo>
                      <a:pt x="0" y="662"/>
                      <a:pt x="0" y="711"/>
                      <a:pt x="0" y="785"/>
                    </a:cubicBezTo>
                    <a:lnTo>
                      <a:pt x="49" y="908"/>
                    </a:lnTo>
                    <a:cubicBezTo>
                      <a:pt x="98" y="957"/>
                      <a:pt x="147" y="1030"/>
                      <a:pt x="221" y="1055"/>
                    </a:cubicBezTo>
                    <a:lnTo>
                      <a:pt x="368" y="1128"/>
                    </a:lnTo>
                    <a:lnTo>
                      <a:pt x="417" y="1128"/>
                    </a:lnTo>
                    <a:cubicBezTo>
                      <a:pt x="466" y="1153"/>
                      <a:pt x="539" y="1153"/>
                      <a:pt x="588" y="1153"/>
                    </a:cubicBezTo>
                    <a:lnTo>
                      <a:pt x="736" y="1153"/>
                    </a:lnTo>
                    <a:cubicBezTo>
                      <a:pt x="834" y="1128"/>
                      <a:pt x="907" y="1079"/>
                      <a:pt x="981" y="1030"/>
                    </a:cubicBezTo>
                    <a:lnTo>
                      <a:pt x="1054" y="932"/>
                    </a:lnTo>
                    <a:cubicBezTo>
                      <a:pt x="1054" y="932"/>
                      <a:pt x="1054" y="908"/>
                      <a:pt x="1054" y="908"/>
                    </a:cubicBezTo>
                    <a:lnTo>
                      <a:pt x="1079" y="908"/>
                    </a:lnTo>
                    <a:cubicBezTo>
                      <a:pt x="1128" y="883"/>
                      <a:pt x="1177" y="834"/>
                      <a:pt x="1201" y="785"/>
                    </a:cubicBezTo>
                    <a:cubicBezTo>
                      <a:pt x="1250" y="736"/>
                      <a:pt x="1275" y="687"/>
                      <a:pt x="1299" y="613"/>
                    </a:cubicBezTo>
                    <a:lnTo>
                      <a:pt x="1299" y="491"/>
                    </a:lnTo>
                    <a:cubicBezTo>
                      <a:pt x="1324" y="417"/>
                      <a:pt x="1299" y="319"/>
                      <a:pt x="1275" y="246"/>
                    </a:cubicBezTo>
                    <a:lnTo>
                      <a:pt x="1201" y="148"/>
                    </a:lnTo>
                    <a:cubicBezTo>
                      <a:pt x="1152" y="74"/>
                      <a:pt x="1079" y="50"/>
                      <a:pt x="1005" y="25"/>
                    </a:cubicBezTo>
                    <a:cubicBezTo>
                      <a:pt x="932" y="1"/>
                      <a:pt x="883" y="1"/>
                      <a:pt x="8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3" name="Google Shape;2043;p85"/>
              <p:cNvSpPr/>
              <p:nvPr/>
            </p:nvSpPr>
            <p:spPr>
              <a:xfrm>
                <a:off x="3433791" y="1737843"/>
                <a:ext cx="66647" cy="64275"/>
              </a:xfrm>
              <a:custGeom>
                <a:rect b="b" l="l" r="r" t="t"/>
                <a:pathLst>
                  <a:path extrusionOk="0" h="1490" w="1545">
                    <a:moveTo>
                      <a:pt x="773" y="0"/>
                    </a:moveTo>
                    <a:cubicBezTo>
                      <a:pt x="742" y="0"/>
                      <a:pt x="712" y="6"/>
                      <a:pt x="687" y="19"/>
                    </a:cubicBezTo>
                    <a:cubicBezTo>
                      <a:pt x="589" y="43"/>
                      <a:pt x="540" y="92"/>
                      <a:pt x="467" y="141"/>
                    </a:cubicBezTo>
                    <a:cubicBezTo>
                      <a:pt x="418" y="190"/>
                      <a:pt x="393" y="215"/>
                      <a:pt x="368" y="264"/>
                    </a:cubicBezTo>
                    <a:cubicBezTo>
                      <a:pt x="295" y="337"/>
                      <a:pt x="246" y="411"/>
                      <a:pt x="197" y="484"/>
                    </a:cubicBezTo>
                    <a:cubicBezTo>
                      <a:pt x="148" y="558"/>
                      <a:pt x="99" y="656"/>
                      <a:pt x="74" y="729"/>
                    </a:cubicBezTo>
                    <a:cubicBezTo>
                      <a:pt x="50" y="778"/>
                      <a:pt x="50" y="852"/>
                      <a:pt x="25" y="901"/>
                    </a:cubicBezTo>
                    <a:cubicBezTo>
                      <a:pt x="1" y="950"/>
                      <a:pt x="1" y="1024"/>
                      <a:pt x="25" y="1073"/>
                    </a:cubicBezTo>
                    <a:cubicBezTo>
                      <a:pt x="25" y="1122"/>
                      <a:pt x="50" y="1195"/>
                      <a:pt x="74" y="1244"/>
                    </a:cubicBezTo>
                    <a:lnTo>
                      <a:pt x="148" y="1342"/>
                    </a:lnTo>
                    <a:cubicBezTo>
                      <a:pt x="197" y="1391"/>
                      <a:pt x="270" y="1416"/>
                      <a:pt x="344" y="1440"/>
                    </a:cubicBezTo>
                    <a:cubicBezTo>
                      <a:pt x="418" y="1465"/>
                      <a:pt x="491" y="1489"/>
                      <a:pt x="589" y="1489"/>
                    </a:cubicBezTo>
                    <a:cubicBezTo>
                      <a:pt x="663" y="1489"/>
                      <a:pt x="736" y="1489"/>
                      <a:pt x="810" y="1465"/>
                    </a:cubicBezTo>
                    <a:cubicBezTo>
                      <a:pt x="883" y="1440"/>
                      <a:pt x="957" y="1416"/>
                      <a:pt x="1030" y="1391"/>
                    </a:cubicBezTo>
                    <a:cubicBezTo>
                      <a:pt x="1104" y="1342"/>
                      <a:pt x="1153" y="1293"/>
                      <a:pt x="1226" y="1244"/>
                    </a:cubicBezTo>
                    <a:cubicBezTo>
                      <a:pt x="1275" y="1195"/>
                      <a:pt x="1324" y="1146"/>
                      <a:pt x="1373" y="1073"/>
                    </a:cubicBezTo>
                    <a:cubicBezTo>
                      <a:pt x="1398" y="1024"/>
                      <a:pt x="1447" y="950"/>
                      <a:pt x="1471" y="877"/>
                    </a:cubicBezTo>
                    <a:cubicBezTo>
                      <a:pt x="1545" y="680"/>
                      <a:pt x="1496" y="484"/>
                      <a:pt x="1349" y="362"/>
                    </a:cubicBezTo>
                    <a:cubicBezTo>
                      <a:pt x="1324" y="313"/>
                      <a:pt x="1275" y="288"/>
                      <a:pt x="1226" y="264"/>
                    </a:cubicBezTo>
                    <a:lnTo>
                      <a:pt x="1177" y="190"/>
                    </a:lnTo>
                    <a:cubicBezTo>
                      <a:pt x="1128" y="141"/>
                      <a:pt x="1104" y="117"/>
                      <a:pt x="1030" y="68"/>
                    </a:cubicBezTo>
                    <a:cubicBezTo>
                      <a:pt x="981" y="43"/>
                      <a:pt x="932" y="19"/>
                      <a:pt x="859" y="19"/>
                    </a:cubicBezTo>
                    <a:cubicBezTo>
                      <a:pt x="834" y="6"/>
                      <a:pt x="804" y="0"/>
                      <a:pt x="7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4" name="Google Shape;2044;p85"/>
              <p:cNvSpPr/>
              <p:nvPr/>
            </p:nvSpPr>
            <p:spPr>
              <a:xfrm>
                <a:off x="3353467" y="1852810"/>
                <a:ext cx="62420" cy="61385"/>
              </a:xfrm>
              <a:custGeom>
                <a:rect b="b" l="l" r="r" t="t"/>
                <a:pathLst>
                  <a:path extrusionOk="0" h="1423" w="1447">
                    <a:moveTo>
                      <a:pt x="981" y="1"/>
                    </a:moveTo>
                    <a:cubicBezTo>
                      <a:pt x="932" y="1"/>
                      <a:pt x="883" y="1"/>
                      <a:pt x="834" y="25"/>
                    </a:cubicBezTo>
                    <a:lnTo>
                      <a:pt x="809" y="25"/>
                    </a:lnTo>
                    <a:cubicBezTo>
                      <a:pt x="735" y="25"/>
                      <a:pt x="637" y="50"/>
                      <a:pt x="564" y="99"/>
                    </a:cubicBezTo>
                    <a:lnTo>
                      <a:pt x="515" y="123"/>
                    </a:lnTo>
                    <a:cubicBezTo>
                      <a:pt x="441" y="172"/>
                      <a:pt x="392" y="197"/>
                      <a:pt x="368" y="246"/>
                    </a:cubicBezTo>
                    <a:cubicBezTo>
                      <a:pt x="294" y="319"/>
                      <a:pt x="245" y="368"/>
                      <a:pt x="196" y="442"/>
                    </a:cubicBezTo>
                    <a:cubicBezTo>
                      <a:pt x="172" y="491"/>
                      <a:pt x="147" y="540"/>
                      <a:pt x="123" y="564"/>
                    </a:cubicBezTo>
                    <a:cubicBezTo>
                      <a:pt x="74" y="662"/>
                      <a:pt x="49" y="736"/>
                      <a:pt x="25" y="834"/>
                    </a:cubicBezTo>
                    <a:cubicBezTo>
                      <a:pt x="0" y="907"/>
                      <a:pt x="0" y="1006"/>
                      <a:pt x="25" y="1079"/>
                    </a:cubicBezTo>
                    <a:cubicBezTo>
                      <a:pt x="49" y="1153"/>
                      <a:pt x="98" y="1226"/>
                      <a:pt x="147" y="1300"/>
                    </a:cubicBezTo>
                    <a:cubicBezTo>
                      <a:pt x="196" y="1349"/>
                      <a:pt x="270" y="1398"/>
                      <a:pt x="368" y="1422"/>
                    </a:cubicBezTo>
                    <a:lnTo>
                      <a:pt x="613" y="1422"/>
                    </a:lnTo>
                    <a:cubicBezTo>
                      <a:pt x="711" y="1398"/>
                      <a:pt x="809" y="1349"/>
                      <a:pt x="907" y="1300"/>
                    </a:cubicBezTo>
                    <a:cubicBezTo>
                      <a:pt x="932" y="1300"/>
                      <a:pt x="956" y="1275"/>
                      <a:pt x="981" y="1251"/>
                    </a:cubicBezTo>
                    <a:cubicBezTo>
                      <a:pt x="1030" y="1202"/>
                      <a:pt x="1103" y="1177"/>
                      <a:pt x="1152" y="1128"/>
                    </a:cubicBezTo>
                    <a:cubicBezTo>
                      <a:pt x="1177" y="1104"/>
                      <a:pt x="1177" y="1079"/>
                      <a:pt x="1201" y="1055"/>
                    </a:cubicBezTo>
                    <a:cubicBezTo>
                      <a:pt x="1250" y="1006"/>
                      <a:pt x="1299" y="932"/>
                      <a:pt x="1324" y="883"/>
                    </a:cubicBezTo>
                    <a:cubicBezTo>
                      <a:pt x="1397" y="760"/>
                      <a:pt x="1446" y="613"/>
                      <a:pt x="1446" y="466"/>
                    </a:cubicBezTo>
                    <a:cubicBezTo>
                      <a:pt x="1446" y="417"/>
                      <a:pt x="1446" y="344"/>
                      <a:pt x="1422" y="295"/>
                    </a:cubicBezTo>
                    <a:cubicBezTo>
                      <a:pt x="1397" y="221"/>
                      <a:pt x="1373" y="172"/>
                      <a:pt x="1324" y="148"/>
                    </a:cubicBezTo>
                    <a:cubicBezTo>
                      <a:pt x="1226" y="50"/>
                      <a:pt x="1103" y="1"/>
                      <a:pt x="9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5" name="Google Shape;2045;p85"/>
              <p:cNvSpPr/>
              <p:nvPr/>
            </p:nvSpPr>
            <p:spPr>
              <a:xfrm>
                <a:off x="3315376" y="1777747"/>
                <a:ext cx="51851" cy="52628"/>
              </a:xfrm>
              <a:custGeom>
                <a:rect b="b" l="l" r="r" t="t"/>
                <a:pathLst>
                  <a:path extrusionOk="0" h="1220" w="1202">
                    <a:moveTo>
                      <a:pt x="712" y="1"/>
                    </a:moveTo>
                    <a:cubicBezTo>
                      <a:pt x="638" y="1"/>
                      <a:pt x="540" y="25"/>
                      <a:pt x="467" y="74"/>
                    </a:cubicBezTo>
                    <a:cubicBezTo>
                      <a:pt x="442" y="99"/>
                      <a:pt x="418" y="99"/>
                      <a:pt x="393" y="123"/>
                    </a:cubicBezTo>
                    <a:cubicBezTo>
                      <a:pt x="344" y="172"/>
                      <a:pt x="270" y="197"/>
                      <a:pt x="221" y="270"/>
                    </a:cubicBezTo>
                    <a:cubicBezTo>
                      <a:pt x="172" y="319"/>
                      <a:pt x="148" y="368"/>
                      <a:pt x="99" y="417"/>
                    </a:cubicBezTo>
                    <a:cubicBezTo>
                      <a:pt x="74" y="442"/>
                      <a:pt x="74" y="491"/>
                      <a:pt x="50" y="515"/>
                    </a:cubicBezTo>
                    <a:cubicBezTo>
                      <a:pt x="50" y="540"/>
                      <a:pt x="25" y="589"/>
                      <a:pt x="1" y="613"/>
                    </a:cubicBezTo>
                    <a:cubicBezTo>
                      <a:pt x="1" y="687"/>
                      <a:pt x="1" y="736"/>
                      <a:pt x="1" y="809"/>
                    </a:cubicBezTo>
                    <a:cubicBezTo>
                      <a:pt x="1" y="858"/>
                      <a:pt x="25" y="883"/>
                      <a:pt x="50" y="932"/>
                    </a:cubicBezTo>
                    <a:cubicBezTo>
                      <a:pt x="50" y="981"/>
                      <a:pt x="99" y="1054"/>
                      <a:pt x="148" y="1079"/>
                    </a:cubicBezTo>
                    <a:lnTo>
                      <a:pt x="246" y="1152"/>
                    </a:lnTo>
                    <a:lnTo>
                      <a:pt x="344" y="1201"/>
                    </a:lnTo>
                    <a:cubicBezTo>
                      <a:pt x="381" y="1214"/>
                      <a:pt x="411" y="1220"/>
                      <a:pt x="442" y="1220"/>
                    </a:cubicBezTo>
                    <a:cubicBezTo>
                      <a:pt x="473" y="1220"/>
                      <a:pt x="503" y="1214"/>
                      <a:pt x="540" y="1201"/>
                    </a:cubicBezTo>
                    <a:cubicBezTo>
                      <a:pt x="614" y="1201"/>
                      <a:pt x="663" y="1177"/>
                      <a:pt x="712" y="1152"/>
                    </a:cubicBezTo>
                    <a:cubicBezTo>
                      <a:pt x="761" y="1128"/>
                      <a:pt x="785" y="1103"/>
                      <a:pt x="834" y="1103"/>
                    </a:cubicBezTo>
                    <a:cubicBezTo>
                      <a:pt x="883" y="1054"/>
                      <a:pt x="957" y="1005"/>
                      <a:pt x="1006" y="932"/>
                    </a:cubicBezTo>
                    <a:lnTo>
                      <a:pt x="1030" y="907"/>
                    </a:lnTo>
                    <a:cubicBezTo>
                      <a:pt x="1079" y="858"/>
                      <a:pt x="1128" y="785"/>
                      <a:pt x="1153" y="711"/>
                    </a:cubicBezTo>
                    <a:lnTo>
                      <a:pt x="1153" y="662"/>
                    </a:lnTo>
                    <a:cubicBezTo>
                      <a:pt x="1153" y="638"/>
                      <a:pt x="1177" y="613"/>
                      <a:pt x="1177" y="613"/>
                    </a:cubicBezTo>
                    <a:cubicBezTo>
                      <a:pt x="1202" y="540"/>
                      <a:pt x="1202" y="491"/>
                      <a:pt x="1177" y="417"/>
                    </a:cubicBezTo>
                    <a:cubicBezTo>
                      <a:pt x="1177" y="368"/>
                      <a:pt x="1153" y="295"/>
                      <a:pt x="1128" y="246"/>
                    </a:cubicBezTo>
                    <a:lnTo>
                      <a:pt x="1055" y="148"/>
                    </a:lnTo>
                    <a:cubicBezTo>
                      <a:pt x="981" y="99"/>
                      <a:pt x="908" y="50"/>
                      <a:pt x="834" y="25"/>
                    </a:cubicBezTo>
                    <a:lnTo>
                      <a:pt x="7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6" name="Google Shape;2046;p85"/>
              <p:cNvSpPr/>
              <p:nvPr/>
            </p:nvSpPr>
            <p:spPr>
              <a:xfrm>
                <a:off x="3206494" y="1892972"/>
                <a:ext cx="48659" cy="42361"/>
              </a:xfrm>
              <a:custGeom>
                <a:rect b="b" l="l" r="r" t="t"/>
                <a:pathLst>
                  <a:path extrusionOk="0" h="982" w="1128">
                    <a:moveTo>
                      <a:pt x="466" y="1"/>
                    </a:moveTo>
                    <a:cubicBezTo>
                      <a:pt x="393" y="1"/>
                      <a:pt x="344" y="1"/>
                      <a:pt x="295" y="25"/>
                    </a:cubicBezTo>
                    <a:cubicBezTo>
                      <a:pt x="221" y="50"/>
                      <a:pt x="172" y="99"/>
                      <a:pt x="123" y="124"/>
                    </a:cubicBezTo>
                    <a:lnTo>
                      <a:pt x="50" y="222"/>
                    </a:lnTo>
                    <a:cubicBezTo>
                      <a:pt x="25" y="295"/>
                      <a:pt x="0" y="393"/>
                      <a:pt x="0" y="467"/>
                    </a:cubicBezTo>
                    <a:cubicBezTo>
                      <a:pt x="0" y="540"/>
                      <a:pt x="0" y="589"/>
                      <a:pt x="50" y="663"/>
                    </a:cubicBezTo>
                    <a:cubicBezTo>
                      <a:pt x="50" y="663"/>
                      <a:pt x="50" y="687"/>
                      <a:pt x="74" y="712"/>
                    </a:cubicBezTo>
                    <a:cubicBezTo>
                      <a:pt x="99" y="736"/>
                      <a:pt x="123" y="785"/>
                      <a:pt x="148" y="810"/>
                    </a:cubicBezTo>
                    <a:cubicBezTo>
                      <a:pt x="172" y="834"/>
                      <a:pt x="172" y="859"/>
                      <a:pt x="197" y="859"/>
                    </a:cubicBezTo>
                    <a:cubicBezTo>
                      <a:pt x="221" y="859"/>
                      <a:pt x="246" y="883"/>
                      <a:pt x="270" y="908"/>
                    </a:cubicBezTo>
                    <a:lnTo>
                      <a:pt x="295" y="908"/>
                    </a:lnTo>
                    <a:lnTo>
                      <a:pt x="344" y="932"/>
                    </a:lnTo>
                    <a:lnTo>
                      <a:pt x="417" y="957"/>
                    </a:lnTo>
                    <a:lnTo>
                      <a:pt x="442" y="957"/>
                    </a:lnTo>
                    <a:lnTo>
                      <a:pt x="589" y="981"/>
                    </a:lnTo>
                    <a:lnTo>
                      <a:pt x="638" y="981"/>
                    </a:lnTo>
                    <a:cubicBezTo>
                      <a:pt x="662" y="981"/>
                      <a:pt x="711" y="981"/>
                      <a:pt x="760" y="957"/>
                    </a:cubicBezTo>
                    <a:cubicBezTo>
                      <a:pt x="834" y="957"/>
                      <a:pt x="883" y="908"/>
                      <a:pt x="932" y="883"/>
                    </a:cubicBezTo>
                    <a:cubicBezTo>
                      <a:pt x="981" y="834"/>
                      <a:pt x="1030" y="785"/>
                      <a:pt x="1054" y="736"/>
                    </a:cubicBezTo>
                    <a:cubicBezTo>
                      <a:pt x="1079" y="687"/>
                      <a:pt x="1103" y="638"/>
                      <a:pt x="1103" y="565"/>
                    </a:cubicBezTo>
                    <a:cubicBezTo>
                      <a:pt x="1128" y="516"/>
                      <a:pt x="1128" y="442"/>
                      <a:pt x="1128" y="393"/>
                    </a:cubicBezTo>
                    <a:lnTo>
                      <a:pt x="1054" y="271"/>
                    </a:lnTo>
                    <a:cubicBezTo>
                      <a:pt x="1030" y="197"/>
                      <a:pt x="956" y="148"/>
                      <a:pt x="907" y="99"/>
                    </a:cubicBezTo>
                    <a:lnTo>
                      <a:pt x="785" y="50"/>
                    </a:lnTo>
                    <a:lnTo>
                      <a:pt x="711" y="50"/>
                    </a:lnTo>
                    <a:cubicBezTo>
                      <a:pt x="638" y="25"/>
                      <a:pt x="540" y="1"/>
                      <a:pt x="4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7" name="Google Shape;2047;p85"/>
              <p:cNvSpPr/>
              <p:nvPr/>
            </p:nvSpPr>
            <p:spPr>
              <a:xfrm>
                <a:off x="1799267" y="1532414"/>
                <a:ext cx="94126" cy="81228"/>
              </a:xfrm>
              <a:custGeom>
                <a:rect b="b" l="l" r="r" t="t"/>
                <a:pathLst>
                  <a:path extrusionOk="0" h="1883" w="2182">
                    <a:moveTo>
                      <a:pt x="622" y="0"/>
                    </a:moveTo>
                    <a:cubicBezTo>
                      <a:pt x="296" y="0"/>
                      <a:pt x="24" y="285"/>
                      <a:pt x="0" y="614"/>
                    </a:cubicBezTo>
                    <a:cubicBezTo>
                      <a:pt x="0" y="810"/>
                      <a:pt x="74" y="1006"/>
                      <a:pt x="221" y="1178"/>
                    </a:cubicBezTo>
                    <a:cubicBezTo>
                      <a:pt x="344" y="1349"/>
                      <a:pt x="491" y="1497"/>
                      <a:pt x="687" y="1619"/>
                    </a:cubicBezTo>
                    <a:cubicBezTo>
                      <a:pt x="785" y="1668"/>
                      <a:pt x="883" y="1717"/>
                      <a:pt x="981" y="1766"/>
                    </a:cubicBezTo>
                    <a:lnTo>
                      <a:pt x="1054" y="1791"/>
                    </a:lnTo>
                    <a:cubicBezTo>
                      <a:pt x="1165" y="1852"/>
                      <a:pt x="1293" y="1883"/>
                      <a:pt x="1422" y="1883"/>
                    </a:cubicBezTo>
                    <a:cubicBezTo>
                      <a:pt x="1551" y="1883"/>
                      <a:pt x="1679" y="1852"/>
                      <a:pt x="1790" y="1791"/>
                    </a:cubicBezTo>
                    <a:cubicBezTo>
                      <a:pt x="2059" y="1644"/>
                      <a:pt x="2182" y="1325"/>
                      <a:pt x="2084" y="1031"/>
                    </a:cubicBezTo>
                    <a:cubicBezTo>
                      <a:pt x="2010" y="810"/>
                      <a:pt x="1863" y="639"/>
                      <a:pt x="1691" y="516"/>
                    </a:cubicBezTo>
                    <a:cubicBezTo>
                      <a:pt x="1544" y="394"/>
                      <a:pt x="1397" y="296"/>
                      <a:pt x="1226" y="198"/>
                    </a:cubicBezTo>
                    <a:cubicBezTo>
                      <a:pt x="1054" y="75"/>
                      <a:pt x="858" y="1"/>
                      <a:pt x="662" y="1"/>
                    </a:cubicBezTo>
                    <a:cubicBezTo>
                      <a:pt x="649" y="1"/>
                      <a:pt x="635" y="0"/>
                      <a:pt x="6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8" name="Google Shape;2048;p85"/>
              <p:cNvSpPr/>
              <p:nvPr/>
            </p:nvSpPr>
            <p:spPr>
              <a:xfrm>
                <a:off x="1952582" y="1509766"/>
                <a:ext cx="98353" cy="81314"/>
              </a:xfrm>
              <a:custGeom>
                <a:rect b="b" l="l" r="r" t="t"/>
                <a:pathLst>
                  <a:path extrusionOk="0" h="1885" w="2280">
                    <a:moveTo>
                      <a:pt x="731" y="1"/>
                    </a:moveTo>
                    <a:cubicBezTo>
                      <a:pt x="548" y="1"/>
                      <a:pt x="368" y="77"/>
                      <a:pt x="221" y="208"/>
                    </a:cubicBezTo>
                    <a:cubicBezTo>
                      <a:pt x="0" y="453"/>
                      <a:pt x="0" y="845"/>
                      <a:pt x="221" y="1115"/>
                    </a:cubicBezTo>
                    <a:cubicBezTo>
                      <a:pt x="368" y="1311"/>
                      <a:pt x="539" y="1482"/>
                      <a:pt x="760" y="1605"/>
                    </a:cubicBezTo>
                    <a:cubicBezTo>
                      <a:pt x="833" y="1654"/>
                      <a:pt x="956" y="1703"/>
                      <a:pt x="1054" y="1752"/>
                    </a:cubicBezTo>
                    <a:cubicBezTo>
                      <a:pt x="1128" y="1776"/>
                      <a:pt x="1201" y="1801"/>
                      <a:pt x="1275" y="1825"/>
                    </a:cubicBezTo>
                    <a:cubicBezTo>
                      <a:pt x="1370" y="1865"/>
                      <a:pt x="1469" y="1884"/>
                      <a:pt x="1566" y="1884"/>
                    </a:cubicBezTo>
                    <a:cubicBezTo>
                      <a:pt x="1766" y="1884"/>
                      <a:pt x="1959" y="1803"/>
                      <a:pt x="2108" y="1654"/>
                    </a:cubicBezTo>
                    <a:cubicBezTo>
                      <a:pt x="2230" y="1482"/>
                      <a:pt x="2279" y="1262"/>
                      <a:pt x="2206" y="1066"/>
                    </a:cubicBezTo>
                    <a:cubicBezTo>
                      <a:pt x="2157" y="919"/>
                      <a:pt x="2083" y="796"/>
                      <a:pt x="1985" y="698"/>
                    </a:cubicBezTo>
                    <a:cubicBezTo>
                      <a:pt x="1716" y="404"/>
                      <a:pt x="1373" y="183"/>
                      <a:pt x="1005" y="61"/>
                    </a:cubicBezTo>
                    <a:cubicBezTo>
                      <a:pt x="915" y="20"/>
                      <a:pt x="823" y="1"/>
                      <a:pt x="7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9" name="Google Shape;2049;p85"/>
              <p:cNvSpPr/>
              <p:nvPr/>
            </p:nvSpPr>
            <p:spPr>
              <a:xfrm>
                <a:off x="1933514" y="1619167"/>
                <a:ext cx="70918" cy="63455"/>
              </a:xfrm>
              <a:custGeom>
                <a:rect b="b" l="l" r="r" t="t"/>
                <a:pathLst>
                  <a:path extrusionOk="0" h="1471" w="1644">
                    <a:moveTo>
                      <a:pt x="638" y="0"/>
                    </a:moveTo>
                    <a:cubicBezTo>
                      <a:pt x="589" y="0"/>
                      <a:pt x="540" y="0"/>
                      <a:pt x="491" y="25"/>
                    </a:cubicBezTo>
                    <a:cubicBezTo>
                      <a:pt x="369" y="49"/>
                      <a:pt x="295" y="98"/>
                      <a:pt x="222" y="172"/>
                    </a:cubicBezTo>
                    <a:cubicBezTo>
                      <a:pt x="173" y="196"/>
                      <a:pt x="148" y="245"/>
                      <a:pt x="124" y="294"/>
                    </a:cubicBezTo>
                    <a:cubicBezTo>
                      <a:pt x="99" y="294"/>
                      <a:pt x="99" y="319"/>
                      <a:pt x="99" y="319"/>
                    </a:cubicBezTo>
                    <a:cubicBezTo>
                      <a:pt x="50" y="392"/>
                      <a:pt x="26" y="441"/>
                      <a:pt x="26" y="515"/>
                    </a:cubicBezTo>
                    <a:cubicBezTo>
                      <a:pt x="1" y="564"/>
                      <a:pt x="1" y="637"/>
                      <a:pt x="1" y="686"/>
                    </a:cubicBezTo>
                    <a:cubicBezTo>
                      <a:pt x="1" y="711"/>
                      <a:pt x="1" y="760"/>
                      <a:pt x="1" y="784"/>
                    </a:cubicBezTo>
                    <a:cubicBezTo>
                      <a:pt x="1" y="834"/>
                      <a:pt x="1" y="858"/>
                      <a:pt x="26" y="883"/>
                    </a:cubicBezTo>
                    <a:cubicBezTo>
                      <a:pt x="26" y="956"/>
                      <a:pt x="50" y="1005"/>
                      <a:pt x="75" y="1054"/>
                    </a:cubicBezTo>
                    <a:cubicBezTo>
                      <a:pt x="75" y="1054"/>
                      <a:pt x="99" y="1079"/>
                      <a:pt x="99" y="1079"/>
                    </a:cubicBezTo>
                    <a:cubicBezTo>
                      <a:pt x="124" y="1128"/>
                      <a:pt x="173" y="1177"/>
                      <a:pt x="197" y="1226"/>
                    </a:cubicBezTo>
                    <a:cubicBezTo>
                      <a:pt x="246" y="1250"/>
                      <a:pt x="295" y="1299"/>
                      <a:pt x="344" y="1324"/>
                    </a:cubicBezTo>
                    <a:lnTo>
                      <a:pt x="393" y="1348"/>
                    </a:lnTo>
                    <a:cubicBezTo>
                      <a:pt x="442" y="1373"/>
                      <a:pt x="491" y="1397"/>
                      <a:pt x="565" y="1422"/>
                    </a:cubicBezTo>
                    <a:lnTo>
                      <a:pt x="614" y="1446"/>
                    </a:lnTo>
                    <a:lnTo>
                      <a:pt x="859" y="1446"/>
                    </a:lnTo>
                    <a:lnTo>
                      <a:pt x="981" y="1422"/>
                    </a:lnTo>
                    <a:lnTo>
                      <a:pt x="1030" y="1446"/>
                    </a:lnTo>
                    <a:lnTo>
                      <a:pt x="1153" y="1471"/>
                    </a:lnTo>
                    <a:lnTo>
                      <a:pt x="1300" y="1446"/>
                    </a:lnTo>
                    <a:cubicBezTo>
                      <a:pt x="1349" y="1446"/>
                      <a:pt x="1398" y="1422"/>
                      <a:pt x="1447" y="1373"/>
                    </a:cubicBezTo>
                    <a:cubicBezTo>
                      <a:pt x="1496" y="1348"/>
                      <a:pt x="1521" y="1324"/>
                      <a:pt x="1545" y="1275"/>
                    </a:cubicBezTo>
                    <a:cubicBezTo>
                      <a:pt x="1570" y="1250"/>
                      <a:pt x="1594" y="1226"/>
                      <a:pt x="1594" y="1177"/>
                    </a:cubicBezTo>
                    <a:cubicBezTo>
                      <a:pt x="1619" y="1152"/>
                      <a:pt x="1643" y="1103"/>
                      <a:pt x="1619" y="1054"/>
                    </a:cubicBezTo>
                    <a:cubicBezTo>
                      <a:pt x="1643" y="1005"/>
                      <a:pt x="1643" y="956"/>
                      <a:pt x="1643" y="907"/>
                    </a:cubicBezTo>
                    <a:cubicBezTo>
                      <a:pt x="1643" y="858"/>
                      <a:pt x="1619" y="809"/>
                      <a:pt x="1594" y="760"/>
                    </a:cubicBezTo>
                    <a:cubicBezTo>
                      <a:pt x="1570" y="686"/>
                      <a:pt x="1521" y="613"/>
                      <a:pt x="1496" y="539"/>
                    </a:cubicBezTo>
                    <a:cubicBezTo>
                      <a:pt x="1447" y="490"/>
                      <a:pt x="1398" y="417"/>
                      <a:pt x="1349" y="368"/>
                    </a:cubicBezTo>
                    <a:cubicBezTo>
                      <a:pt x="1324" y="319"/>
                      <a:pt x="1300" y="294"/>
                      <a:pt x="1251" y="270"/>
                    </a:cubicBezTo>
                    <a:cubicBezTo>
                      <a:pt x="1202" y="196"/>
                      <a:pt x="1128" y="147"/>
                      <a:pt x="1079" y="123"/>
                    </a:cubicBezTo>
                    <a:lnTo>
                      <a:pt x="1006" y="74"/>
                    </a:lnTo>
                    <a:cubicBezTo>
                      <a:pt x="957" y="49"/>
                      <a:pt x="883" y="25"/>
                      <a:pt x="8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0" name="Google Shape;2050;p85"/>
              <p:cNvSpPr/>
              <p:nvPr/>
            </p:nvSpPr>
            <p:spPr>
              <a:xfrm>
                <a:off x="2101626" y="1595139"/>
                <a:ext cx="92055" cy="62118"/>
              </a:xfrm>
              <a:custGeom>
                <a:rect b="b" l="l" r="r" t="t"/>
                <a:pathLst>
                  <a:path extrusionOk="0" h="1440" w="2134">
                    <a:moveTo>
                      <a:pt x="797" y="0"/>
                    </a:moveTo>
                    <a:cubicBezTo>
                      <a:pt x="592" y="0"/>
                      <a:pt x="392" y="65"/>
                      <a:pt x="221" y="190"/>
                    </a:cubicBezTo>
                    <a:cubicBezTo>
                      <a:pt x="25" y="386"/>
                      <a:pt x="1" y="680"/>
                      <a:pt x="123" y="925"/>
                    </a:cubicBezTo>
                    <a:cubicBezTo>
                      <a:pt x="197" y="1072"/>
                      <a:pt x="319" y="1194"/>
                      <a:pt x="467" y="1268"/>
                    </a:cubicBezTo>
                    <a:cubicBezTo>
                      <a:pt x="687" y="1391"/>
                      <a:pt x="957" y="1440"/>
                      <a:pt x="1202" y="1440"/>
                    </a:cubicBezTo>
                    <a:cubicBezTo>
                      <a:pt x="1373" y="1415"/>
                      <a:pt x="1545" y="1366"/>
                      <a:pt x="1692" y="1292"/>
                    </a:cubicBezTo>
                    <a:cubicBezTo>
                      <a:pt x="1864" y="1243"/>
                      <a:pt x="1986" y="1121"/>
                      <a:pt x="2084" y="974"/>
                    </a:cubicBezTo>
                    <a:cubicBezTo>
                      <a:pt x="2109" y="900"/>
                      <a:pt x="2133" y="827"/>
                      <a:pt x="2133" y="729"/>
                    </a:cubicBezTo>
                    <a:cubicBezTo>
                      <a:pt x="2133" y="631"/>
                      <a:pt x="2084" y="533"/>
                      <a:pt x="2035" y="459"/>
                    </a:cubicBezTo>
                    <a:cubicBezTo>
                      <a:pt x="1950" y="352"/>
                      <a:pt x="1827" y="283"/>
                      <a:pt x="1684" y="283"/>
                    </a:cubicBezTo>
                    <a:cubicBezTo>
                      <a:pt x="1662" y="283"/>
                      <a:pt x="1641" y="284"/>
                      <a:pt x="1618" y="288"/>
                    </a:cubicBezTo>
                    <a:cubicBezTo>
                      <a:pt x="1471" y="190"/>
                      <a:pt x="1324" y="116"/>
                      <a:pt x="1153" y="67"/>
                    </a:cubicBezTo>
                    <a:cubicBezTo>
                      <a:pt x="1036" y="22"/>
                      <a:pt x="916" y="0"/>
                      <a:pt x="7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051" name="Google Shape;2051;p85"/>
          <p:cNvGrpSpPr/>
          <p:nvPr/>
        </p:nvGrpSpPr>
        <p:grpSpPr>
          <a:xfrm>
            <a:off x="1990401" y="3599306"/>
            <a:ext cx="968365" cy="968218"/>
            <a:chOff x="7311510" y="2880678"/>
            <a:chExt cx="898882" cy="898745"/>
          </a:xfrm>
        </p:grpSpPr>
        <p:grpSp>
          <p:nvGrpSpPr>
            <p:cNvPr id="2052" name="Google Shape;2052;p85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053" name="Google Shape;2053;p85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4" name="Google Shape;2054;p85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5" name="Google Shape;2055;p85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56" name="Google Shape;2056;p85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057" name="Google Shape;2057;p85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8" name="Google Shape;2058;p85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9" name="Google Shape;2059;p85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060" name="Google Shape;2060;p85"/>
          <p:cNvGrpSpPr/>
          <p:nvPr/>
        </p:nvGrpSpPr>
        <p:grpSpPr>
          <a:xfrm rot="1785341">
            <a:off x="5402540" y="4215319"/>
            <a:ext cx="650749" cy="650650"/>
            <a:chOff x="7311510" y="2880678"/>
            <a:chExt cx="898882" cy="898745"/>
          </a:xfrm>
        </p:grpSpPr>
        <p:grpSp>
          <p:nvGrpSpPr>
            <p:cNvPr id="2061" name="Google Shape;2061;p85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062" name="Google Shape;2062;p85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3" name="Google Shape;2063;p85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4" name="Google Shape;2064;p85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65" name="Google Shape;2065;p85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066" name="Google Shape;2066;p85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7" name="Google Shape;2067;p85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8" name="Google Shape;2068;p85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2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86"/>
          <p:cNvSpPr txBox="1"/>
          <p:nvPr>
            <p:ph type="title"/>
          </p:nvPr>
        </p:nvSpPr>
        <p:spPr>
          <a:xfrm>
            <a:off x="2217150" y="1400925"/>
            <a:ext cx="20136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Q.</a:t>
            </a:r>
            <a:endParaRPr/>
          </a:p>
        </p:txBody>
      </p:sp>
      <p:sp>
        <p:nvSpPr>
          <p:cNvPr id="2074" name="Google Shape;2074;p86"/>
          <p:cNvSpPr txBox="1"/>
          <p:nvPr>
            <p:ph idx="1" type="subTitle"/>
          </p:nvPr>
        </p:nvSpPr>
        <p:spPr>
          <a:xfrm>
            <a:off x="2217150" y="1793550"/>
            <a:ext cx="3635700" cy="7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What monsters are in the video?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(4 answers)</a:t>
            </a:r>
            <a:endParaRPr b="1" sz="1600"/>
          </a:p>
        </p:txBody>
      </p:sp>
      <p:sp>
        <p:nvSpPr>
          <p:cNvPr id="2075" name="Google Shape;2075;p86"/>
          <p:cNvSpPr txBox="1"/>
          <p:nvPr>
            <p:ph idx="4" type="title"/>
          </p:nvPr>
        </p:nvSpPr>
        <p:spPr>
          <a:xfrm>
            <a:off x="714375" y="453375"/>
            <a:ext cx="27957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Quiz time</a:t>
            </a:r>
            <a:endParaRPr/>
          </a:p>
        </p:txBody>
      </p:sp>
      <p:grpSp>
        <p:nvGrpSpPr>
          <p:cNvPr id="2076" name="Google Shape;2076;p86"/>
          <p:cNvGrpSpPr/>
          <p:nvPr/>
        </p:nvGrpSpPr>
        <p:grpSpPr>
          <a:xfrm>
            <a:off x="4441251" y="234469"/>
            <a:ext cx="968365" cy="968218"/>
            <a:chOff x="7311510" y="2880678"/>
            <a:chExt cx="898882" cy="898745"/>
          </a:xfrm>
        </p:grpSpPr>
        <p:grpSp>
          <p:nvGrpSpPr>
            <p:cNvPr id="2077" name="Google Shape;2077;p86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078" name="Google Shape;2078;p86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9" name="Google Shape;2079;p86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0" name="Google Shape;2080;p86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81" name="Google Shape;2081;p86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082" name="Google Shape;2082;p86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3" name="Google Shape;2083;p86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4" name="Google Shape;2084;p86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085" name="Google Shape;2085;p86"/>
          <p:cNvGrpSpPr/>
          <p:nvPr/>
        </p:nvGrpSpPr>
        <p:grpSpPr>
          <a:xfrm rot="2201652">
            <a:off x="7555450" y="4185777"/>
            <a:ext cx="650758" cy="650659"/>
            <a:chOff x="7311510" y="2880678"/>
            <a:chExt cx="898882" cy="898745"/>
          </a:xfrm>
        </p:grpSpPr>
        <p:grpSp>
          <p:nvGrpSpPr>
            <p:cNvPr id="2086" name="Google Shape;2086;p86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087" name="Google Shape;2087;p86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8" name="Google Shape;2088;p86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9" name="Google Shape;2089;p86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90" name="Google Shape;2090;p86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091" name="Google Shape;2091;p86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2" name="Google Shape;2092;p86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3" name="Google Shape;2093;p86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094" name="Google Shape;2094;p86"/>
          <p:cNvGrpSpPr/>
          <p:nvPr/>
        </p:nvGrpSpPr>
        <p:grpSpPr>
          <a:xfrm>
            <a:off x="775882" y="3003068"/>
            <a:ext cx="773757" cy="773640"/>
            <a:chOff x="7311510" y="2880678"/>
            <a:chExt cx="898882" cy="898745"/>
          </a:xfrm>
        </p:grpSpPr>
        <p:grpSp>
          <p:nvGrpSpPr>
            <p:cNvPr id="2095" name="Google Shape;2095;p86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096" name="Google Shape;2096;p86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7" name="Google Shape;2097;p86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8" name="Google Shape;2098;p86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99" name="Google Shape;2099;p86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100" name="Google Shape;2100;p86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1" name="Google Shape;2101;p86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2" name="Google Shape;2102;p86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103" name="Google Shape;2103;p86"/>
          <p:cNvGrpSpPr/>
          <p:nvPr/>
        </p:nvGrpSpPr>
        <p:grpSpPr>
          <a:xfrm>
            <a:off x="1389360" y="1572923"/>
            <a:ext cx="632567" cy="635180"/>
            <a:chOff x="4810818" y="3989211"/>
            <a:chExt cx="632567" cy="635180"/>
          </a:xfrm>
        </p:grpSpPr>
        <p:grpSp>
          <p:nvGrpSpPr>
            <p:cNvPr id="2104" name="Google Shape;2104;p86"/>
            <p:cNvGrpSpPr/>
            <p:nvPr/>
          </p:nvGrpSpPr>
          <p:grpSpPr>
            <a:xfrm>
              <a:off x="4810818" y="3991824"/>
              <a:ext cx="632567" cy="632567"/>
              <a:chOff x="1190625" y="238125"/>
              <a:chExt cx="5219200" cy="5219200"/>
            </a:xfrm>
          </p:grpSpPr>
          <p:sp>
            <p:nvSpPr>
              <p:cNvPr id="2105" name="Google Shape;2105;p86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6" name="Google Shape;2106;p86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7" name="Google Shape;2107;p86"/>
              <p:cNvSpPr/>
              <p:nvPr/>
            </p:nvSpPr>
            <p:spPr>
              <a:xfrm>
                <a:off x="334190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24465" y="12233"/>
                    </a:move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close/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8" name="Google Shape;2108;p86"/>
              <p:cNvSpPr/>
              <p:nvPr/>
            </p:nvSpPr>
            <p:spPr>
              <a:xfrm>
                <a:off x="21186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36698"/>
                    </a:lnTo>
                    <a:lnTo>
                      <a:pt x="24465" y="36698"/>
                    </a:ln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lnTo>
                      <a:pt x="24465" y="12233"/>
                    </a:lnTo>
                    <a:lnTo>
                      <a:pt x="24465" y="24466"/>
                    </a:lnTo>
                    <a:lnTo>
                      <a:pt x="36698" y="24466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9" name="Google Shape;2109;p86"/>
              <p:cNvSpPr/>
              <p:nvPr/>
            </p:nvSpPr>
            <p:spPr>
              <a:xfrm>
                <a:off x="45651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24466"/>
                    </a:lnTo>
                    <a:lnTo>
                      <a:pt x="12232" y="24466"/>
                    </a:lnTo>
                    <a:lnTo>
                      <a:pt x="12232" y="12233"/>
                    </a:lnTo>
                    <a:lnTo>
                      <a:pt x="24465" y="12233"/>
                    </a:lnTo>
                    <a:lnTo>
                      <a:pt x="24465" y="26782"/>
                    </a:lnTo>
                    <a:lnTo>
                      <a:pt x="0" y="39014"/>
                    </a:lnTo>
                    <a:lnTo>
                      <a:pt x="0" y="61163"/>
                    </a:lnTo>
                    <a:lnTo>
                      <a:pt x="36697" y="61163"/>
                    </a:lnTo>
                    <a:lnTo>
                      <a:pt x="36697" y="48931"/>
                    </a:lnTo>
                    <a:lnTo>
                      <a:pt x="12232" y="48931"/>
                    </a:lnTo>
                    <a:lnTo>
                      <a:pt x="12232" y="46582"/>
                    </a:lnTo>
                    <a:lnTo>
                      <a:pt x="36697" y="34349"/>
                    </a:lnTo>
                    <a:lnTo>
                      <a:pt x="36697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0" name="Google Shape;2110;p86"/>
              <p:cNvSpPr/>
              <p:nvPr/>
            </p:nvSpPr>
            <p:spPr>
              <a:xfrm>
                <a:off x="3800200" y="2083575"/>
                <a:ext cx="459150" cy="1529075"/>
              </a:xfrm>
              <a:custGeom>
                <a:rect b="b" l="l" r="r" t="t"/>
                <a:pathLst>
                  <a:path extrusionOk="0" h="61163" w="18366">
                    <a:moveTo>
                      <a:pt x="1" y="1"/>
                    </a:moveTo>
                    <a:lnTo>
                      <a:pt x="1" y="12233"/>
                    </a:lnTo>
                    <a:lnTo>
                      <a:pt x="6133" y="12233"/>
                    </a:lnTo>
                    <a:lnTo>
                      <a:pt x="6133" y="48931"/>
                    </a:lnTo>
                    <a:lnTo>
                      <a:pt x="1" y="48931"/>
                    </a:lnTo>
                    <a:lnTo>
                      <a:pt x="1" y="61163"/>
                    </a:lnTo>
                    <a:lnTo>
                      <a:pt x="18366" y="61163"/>
                    </a:lnTo>
                    <a:lnTo>
                      <a:pt x="18366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1" name="Google Shape;2111;p86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12" name="Google Shape;2112;p86"/>
            <p:cNvGrpSpPr/>
            <p:nvPr/>
          </p:nvGrpSpPr>
          <p:grpSpPr>
            <a:xfrm>
              <a:off x="4810818" y="3989211"/>
              <a:ext cx="632567" cy="632567"/>
              <a:chOff x="1190625" y="238125"/>
              <a:chExt cx="5219200" cy="5219200"/>
            </a:xfrm>
          </p:grpSpPr>
          <p:sp>
            <p:nvSpPr>
              <p:cNvPr id="2113" name="Google Shape;2113;p86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4" name="Google Shape;2114;p86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5" name="Google Shape;2115;p86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116" name="Google Shape;2116;p86"/>
          <p:cNvSpPr txBox="1"/>
          <p:nvPr>
            <p:ph type="title"/>
          </p:nvPr>
        </p:nvSpPr>
        <p:spPr>
          <a:xfrm>
            <a:off x="1501925" y="1708400"/>
            <a:ext cx="3534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?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2117" name="Google Shape;2117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4797" y="1197203"/>
            <a:ext cx="2610826" cy="13866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8" name="Google Shape;2118;p86"/>
          <p:cNvGrpSpPr/>
          <p:nvPr/>
        </p:nvGrpSpPr>
        <p:grpSpPr>
          <a:xfrm>
            <a:off x="7045873" y="3136035"/>
            <a:ext cx="632567" cy="558356"/>
            <a:chOff x="2557568" y="4063422"/>
            <a:chExt cx="632567" cy="558356"/>
          </a:xfrm>
        </p:grpSpPr>
        <p:grpSp>
          <p:nvGrpSpPr>
            <p:cNvPr id="2119" name="Google Shape;2119;p86"/>
            <p:cNvGrpSpPr/>
            <p:nvPr/>
          </p:nvGrpSpPr>
          <p:grpSpPr>
            <a:xfrm>
              <a:off x="2557568" y="4063422"/>
              <a:ext cx="632567" cy="555969"/>
              <a:chOff x="1190625" y="554525"/>
              <a:chExt cx="5219200" cy="4587200"/>
            </a:xfrm>
          </p:grpSpPr>
          <p:sp>
            <p:nvSpPr>
              <p:cNvPr id="2120" name="Google Shape;2120;p86"/>
              <p:cNvSpPr/>
              <p:nvPr/>
            </p:nvSpPr>
            <p:spPr>
              <a:xfrm>
                <a:off x="1496425" y="2541900"/>
                <a:ext cx="4607575" cy="2446500"/>
              </a:xfrm>
              <a:custGeom>
                <a:rect b="b" l="l" r="r" t="t"/>
                <a:pathLst>
                  <a:path extrusionOk="0" h="97860" w="184303">
                    <a:moveTo>
                      <a:pt x="0" y="0"/>
                    </a:moveTo>
                    <a:lnTo>
                      <a:pt x="0" y="97860"/>
                    </a:lnTo>
                    <a:lnTo>
                      <a:pt x="184303" y="97860"/>
                    </a:lnTo>
                    <a:lnTo>
                      <a:pt x="184303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1" name="Google Shape;2121;p86"/>
              <p:cNvSpPr/>
              <p:nvPr/>
            </p:nvSpPr>
            <p:spPr>
              <a:xfrm>
                <a:off x="1496425" y="3765125"/>
                <a:ext cx="4607575" cy="1223275"/>
              </a:xfrm>
              <a:custGeom>
                <a:rect b="b" l="l" r="r" t="t"/>
                <a:pathLst>
                  <a:path extrusionOk="0" h="48931" w="184303">
                    <a:moveTo>
                      <a:pt x="0" y="1"/>
                    </a:moveTo>
                    <a:lnTo>
                      <a:pt x="0" y="48931"/>
                    </a:lnTo>
                    <a:lnTo>
                      <a:pt x="184303" y="48931"/>
                    </a:lnTo>
                    <a:lnTo>
                      <a:pt x="184303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2" name="Google Shape;2122;p86"/>
              <p:cNvSpPr/>
              <p:nvPr/>
            </p:nvSpPr>
            <p:spPr>
              <a:xfrm>
                <a:off x="4194900" y="3001025"/>
                <a:ext cx="981875" cy="1529075"/>
              </a:xfrm>
              <a:custGeom>
                <a:rect b="b" l="l" r="r" t="t"/>
                <a:pathLst>
                  <a:path extrusionOk="0" h="61163" w="39275">
                    <a:moveTo>
                      <a:pt x="30468" y="0"/>
                    </a:moveTo>
                    <a:lnTo>
                      <a:pt x="1" y="30565"/>
                    </a:lnTo>
                    <a:lnTo>
                      <a:pt x="28739" y="59303"/>
                    </a:lnTo>
                    <a:lnTo>
                      <a:pt x="30565" y="61162"/>
                    </a:lnTo>
                    <a:lnTo>
                      <a:pt x="39275" y="61162"/>
                    </a:lnTo>
                    <a:lnTo>
                      <a:pt x="39275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3" name="Google Shape;2123;p86"/>
              <p:cNvSpPr/>
              <p:nvPr/>
            </p:nvSpPr>
            <p:spPr>
              <a:xfrm>
                <a:off x="4194900" y="3765125"/>
                <a:ext cx="981875" cy="764975"/>
              </a:xfrm>
              <a:custGeom>
                <a:rect b="b" l="l" r="r" t="t"/>
                <a:pathLst>
                  <a:path extrusionOk="0" h="30599" w="39275">
                    <a:moveTo>
                      <a:pt x="1" y="1"/>
                    </a:moveTo>
                    <a:lnTo>
                      <a:pt x="28739" y="28739"/>
                    </a:lnTo>
                    <a:lnTo>
                      <a:pt x="30565" y="30598"/>
                    </a:lnTo>
                    <a:lnTo>
                      <a:pt x="39275" y="30598"/>
                    </a:lnTo>
                    <a:lnTo>
                      <a:pt x="39275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4" name="Google Shape;2124;p86"/>
              <p:cNvSpPr/>
              <p:nvPr/>
            </p:nvSpPr>
            <p:spPr>
              <a:xfrm>
                <a:off x="3188575" y="3001025"/>
                <a:ext cx="1406750" cy="1529075"/>
              </a:xfrm>
              <a:custGeom>
                <a:rect b="b" l="l" r="r" t="t"/>
                <a:pathLst>
                  <a:path extrusionOk="0" h="61163" w="56270">
                    <a:moveTo>
                      <a:pt x="12233" y="0"/>
                    </a:moveTo>
                    <a:cubicBezTo>
                      <a:pt x="7960" y="0"/>
                      <a:pt x="3915" y="1077"/>
                      <a:pt x="1" y="2544"/>
                    </a:cubicBezTo>
                    <a:lnTo>
                      <a:pt x="1" y="58585"/>
                    </a:lnTo>
                    <a:cubicBezTo>
                      <a:pt x="3915" y="60053"/>
                      <a:pt x="7960" y="61162"/>
                      <a:pt x="12233" y="61162"/>
                    </a:cubicBezTo>
                    <a:cubicBezTo>
                      <a:pt x="35491" y="61162"/>
                      <a:pt x="53204" y="35099"/>
                      <a:pt x="54052" y="33990"/>
                    </a:cubicBezTo>
                    <a:lnTo>
                      <a:pt x="56270" y="30565"/>
                    </a:lnTo>
                    <a:lnTo>
                      <a:pt x="54052" y="27140"/>
                    </a:lnTo>
                    <a:cubicBezTo>
                      <a:pt x="53204" y="26031"/>
                      <a:pt x="35491" y="0"/>
                      <a:pt x="122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5" name="Google Shape;2125;p86"/>
              <p:cNvSpPr/>
              <p:nvPr/>
            </p:nvSpPr>
            <p:spPr>
              <a:xfrm>
                <a:off x="3188575" y="3765125"/>
                <a:ext cx="1406750" cy="764975"/>
              </a:xfrm>
              <a:custGeom>
                <a:rect b="b" l="l" r="r" t="t"/>
                <a:pathLst>
                  <a:path extrusionOk="0" h="30599" w="56270">
                    <a:moveTo>
                      <a:pt x="1" y="1"/>
                    </a:moveTo>
                    <a:lnTo>
                      <a:pt x="1" y="28021"/>
                    </a:lnTo>
                    <a:cubicBezTo>
                      <a:pt x="3915" y="29489"/>
                      <a:pt x="7960" y="30598"/>
                      <a:pt x="12233" y="30598"/>
                    </a:cubicBezTo>
                    <a:cubicBezTo>
                      <a:pt x="35491" y="30598"/>
                      <a:pt x="53204" y="4535"/>
                      <a:pt x="54052" y="3426"/>
                    </a:cubicBezTo>
                    <a:lnTo>
                      <a:pt x="56270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6" name="Google Shape;2126;p86"/>
              <p:cNvSpPr/>
              <p:nvPr/>
            </p:nvSpPr>
            <p:spPr>
              <a:xfrm>
                <a:off x="2882775" y="554525"/>
                <a:ext cx="2599825" cy="2140700"/>
              </a:xfrm>
              <a:custGeom>
                <a:rect b="b" l="l" r="r" t="t"/>
                <a:pathLst>
                  <a:path extrusionOk="0" h="85628" w="103993">
                    <a:moveTo>
                      <a:pt x="73395" y="1"/>
                    </a:moveTo>
                    <a:cubicBezTo>
                      <a:pt x="56530" y="1"/>
                      <a:pt x="42830" y="13701"/>
                      <a:pt x="42830" y="30565"/>
                    </a:cubicBezTo>
                    <a:cubicBezTo>
                      <a:pt x="42830" y="38753"/>
                      <a:pt x="45994" y="46419"/>
                      <a:pt x="51768" y="52192"/>
                    </a:cubicBezTo>
                    <a:lnTo>
                      <a:pt x="60412" y="43548"/>
                    </a:lnTo>
                    <a:cubicBezTo>
                      <a:pt x="56955" y="40090"/>
                      <a:pt x="55063" y="35458"/>
                      <a:pt x="55063" y="30565"/>
                    </a:cubicBezTo>
                    <a:cubicBezTo>
                      <a:pt x="55063" y="20453"/>
                      <a:pt x="63283" y="12233"/>
                      <a:pt x="73395" y="12233"/>
                    </a:cubicBezTo>
                    <a:cubicBezTo>
                      <a:pt x="83507" y="12233"/>
                      <a:pt x="91760" y="20453"/>
                      <a:pt x="91760" y="30565"/>
                    </a:cubicBezTo>
                    <a:cubicBezTo>
                      <a:pt x="91760" y="54182"/>
                      <a:pt x="72547" y="73395"/>
                      <a:pt x="48930" y="73395"/>
                    </a:cubicBezTo>
                    <a:lnTo>
                      <a:pt x="0" y="73395"/>
                    </a:lnTo>
                    <a:lnTo>
                      <a:pt x="0" y="85628"/>
                    </a:lnTo>
                    <a:lnTo>
                      <a:pt x="48930" y="85628"/>
                    </a:lnTo>
                    <a:cubicBezTo>
                      <a:pt x="79299" y="85628"/>
                      <a:pt x="103992" y="60934"/>
                      <a:pt x="103992" y="30565"/>
                    </a:cubicBezTo>
                    <a:cubicBezTo>
                      <a:pt x="103992" y="13701"/>
                      <a:pt x="90259" y="1"/>
                      <a:pt x="733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7" name="Google Shape;2127;p86"/>
              <p:cNvSpPr/>
              <p:nvPr/>
            </p:nvSpPr>
            <p:spPr>
              <a:xfrm>
                <a:off x="1190625" y="2389400"/>
                <a:ext cx="5219200" cy="305825"/>
              </a:xfrm>
              <a:custGeom>
                <a:rect b="b" l="l" r="r" t="t"/>
                <a:pathLst>
                  <a:path extrusionOk="0" h="12233" w="208768">
                    <a:moveTo>
                      <a:pt x="0" y="0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8" name="Google Shape;2128;p86"/>
              <p:cNvSpPr/>
              <p:nvPr/>
            </p:nvSpPr>
            <p:spPr>
              <a:xfrm>
                <a:off x="1190625" y="4835875"/>
                <a:ext cx="5219200" cy="305850"/>
              </a:xfrm>
              <a:custGeom>
                <a:rect b="b" l="l" r="r" t="t"/>
                <a:pathLst>
                  <a:path extrusionOk="0" h="12234" w="208768">
                    <a:moveTo>
                      <a:pt x="0" y="1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9" name="Google Shape;2129;p86"/>
              <p:cNvSpPr/>
              <p:nvPr/>
            </p:nvSpPr>
            <p:spPr>
              <a:xfrm>
                <a:off x="2393475" y="3064625"/>
                <a:ext cx="1254250" cy="1401050"/>
              </a:xfrm>
              <a:custGeom>
                <a:rect b="b" l="l" r="r" t="t"/>
                <a:pathLst>
                  <a:path extrusionOk="0" h="56042" w="50170">
                    <a:moveTo>
                      <a:pt x="31805" y="0"/>
                    </a:moveTo>
                    <a:cubicBezTo>
                      <a:pt x="14810" y="6492"/>
                      <a:pt x="2806" y="23748"/>
                      <a:pt x="2218" y="24596"/>
                    </a:cubicBezTo>
                    <a:lnTo>
                      <a:pt x="0" y="28021"/>
                    </a:lnTo>
                    <a:lnTo>
                      <a:pt x="2218" y="31446"/>
                    </a:lnTo>
                    <a:cubicBezTo>
                      <a:pt x="2806" y="32294"/>
                      <a:pt x="14810" y="49550"/>
                      <a:pt x="31805" y="56041"/>
                    </a:cubicBezTo>
                    <a:cubicBezTo>
                      <a:pt x="42569" y="51246"/>
                      <a:pt x="50170" y="40612"/>
                      <a:pt x="50170" y="28021"/>
                    </a:cubicBezTo>
                    <a:cubicBezTo>
                      <a:pt x="50170" y="15430"/>
                      <a:pt x="42569" y="4763"/>
                      <a:pt x="318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0" name="Google Shape;2130;p86"/>
              <p:cNvSpPr/>
              <p:nvPr/>
            </p:nvSpPr>
            <p:spPr>
              <a:xfrm>
                <a:off x="2393475" y="3765125"/>
                <a:ext cx="1254250" cy="700550"/>
              </a:xfrm>
              <a:custGeom>
                <a:rect b="b" l="l" r="r" t="t"/>
                <a:pathLst>
                  <a:path extrusionOk="0" h="28022" w="50170">
                    <a:moveTo>
                      <a:pt x="0" y="1"/>
                    </a:moveTo>
                    <a:lnTo>
                      <a:pt x="2218" y="3426"/>
                    </a:lnTo>
                    <a:cubicBezTo>
                      <a:pt x="2806" y="4274"/>
                      <a:pt x="14810" y="21530"/>
                      <a:pt x="31805" y="28021"/>
                    </a:cubicBezTo>
                    <a:cubicBezTo>
                      <a:pt x="42569" y="23226"/>
                      <a:pt x="50170" y="12592"/>
                      <a:pt x="501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31" name="Google Shape;2131;p86"/>
            <p:cNvGrpSpPr/>
            <p:nvPr/>
          </p:nvGrpSpPr>
          <p:grpSpPr>
            <a:xfrm>
              <a:off x="2557568" y="4065809"/>
              <a:ext cx="632567" cy="555969"/>
              <a:chOff x="1190625" y="554525"/>
              <a:chExt cx="5219200" cy="4587200"/>
            </a:xfrm>
          </p:grpSpPr>
          <p:sp>
            <p:nvSpPr>
              <p:cNvPr id="2132" name="Google Shape;2132;p86"/>
              <p:cNvSpPr/>
              <p:nvPr/>
            </p:nvSpPr>
            <p:spPr>
              <a:xfrm>
                <a:off x="1496425" y="2541900"/>
                <a:ext cx="4607575" cy="2446500"/>
              </a:xfrm>
              <a:custGeom>
                <a:rect b="b" l="l" r="r" t="t"/>
                <a:pathLst>
                  <a:path extrusionOk="0" h="97860" w="184303">
                    <a:moveTo>
                      <a:pt x="0" y="0"/>
                    </a:moveTo>
                    <a:lnTo>
                      <a:pt x="0" y="97860"/>
                    </a:lnTo>
                    <a:lnTo>
                      <a:pt x="184303" y="97860"/>
                    </a:lnTo>
                    <a:lnTo>
                      <a:pt x="1843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3" name="Google Shape;2133;p86"/>
              <p:cNvSpPr/>
              <p:nvPr/>
            </p:nvSpPr>
            <p:spPr>
              <a:xfrm>
                <a:off x="1496425" y="3765125"/>
                <a:ext cx="4607575" cy="1223275"/>
              </a:xfrm>
              <a:custGeom>
                <a:rect b="b" l="l" r="r" t="t"/>
                <a:pathLst>
                  <a:path extrusionOk="0" h="48931" w="184303">
                    <a:moveTo>
                      <a:pt x="0" y="1"/>
                    </a:moveTo>
                    <a:lnTo>
                      <a:pt x="0" y="48931"/>
                    </a:lnTo>
                    <a:lnTo>
                      <a:pt x="184303" y="48931"/>
                    </a:lnTo>
                    <a:lnTo>
                      <a:pt x="1843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4" name="Google Shape;2134;p86"/>
              <p:cNvSpPr/>
              <p:nvPr/>
            </p:nvSpPr>
            <p:spPr>
              <a:xfrm>
                <a:off x="4194900" y="3001025"/>
                <a:ext cx="981875" cy="1529075"/>
              </a:xfrm>
              <a:custGeom>
                <a:rect b="b" l="l" r="r" t="t"/>
                <a:pathLst>
                  <a:path extrusionOk="0" h="61163" w="39275">
                    <a:moveTo>
                      <a:pt x="30468" y="0"/>
                    </a:moveTo>
                    <a:lnTo>
                      <a:pt x="1" y="30565"/>
                    </a:lnTo>
                    <a:lnTo>
                      <a:pt x="28739" y="59303"/>
                    </a:lnTo>
                    <a:lnTo>
                      <a:pt x="30565" y="61162"/>
                    </a:lnTo>
                    <a:lnTo>
                      <a:pt x="39275" y="61162"/>
                    </a:lnTo>
                    <a:lnTo>
                      <a:pt x="3927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5" name="Google Shape;2135;p86"/>
              <p:cNvSpPr/>
              <p:nvPr/>
            </p:nvSpPr>
            <p:spPr>
              <a:xfrm>
                <a:off x="4194900" y="3765125"/>
                <a:ext cx="981875" cy="764975"/>
              </a:xfrm>
              <a:custGeom>
                <a:rect b="b" l="l" r="r" t="t"/>
                <a:pathLst>
                  <a:path extrusionOk="0" h="30599" w="39275">
                    <a:moveTo>
                      <a:pt x="1" y="1"/>
                    </a:moveTo>
                    <a:lnTo>
                      <a:pt x="28739" y="28739"/>
                    </a:lnTo>
                    <a:lnTo>
                      <a:pt x="30565" y="30598"/>
                    </a:lnTo>
                    <a:lnTo>
                      <a:pt x="39275" y="30598"/>
                    </a:lnTo>
                    <a:lnTo>
                      <a:pt x="3927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6" name="Google Shape;2136;p86"/>
              <p:cNvSpPr/>
              <p:nvPr/>
            </p:nvSpPr>
            <p:spPr>
              <a:xfrm>
                <a:off x="3188575" y="3001025"/>
                <a:ext cx="1406750" cy="1529075"/>
              </a:xfrm>
              <a:custGeom>
                <a:rect b="b" l="l" r="r" t="t"/>
                <a:pathLst>
                  <a:path extrusionOk="0" h="61163" w="56270">
                    <a:moveTo>
                      <a:pt x="12233" y="0"/>
                    </a:moveTo>
                    <a:cubicBezTo>
                      <a:pt x="7960" y="0"/>
                      <a:pt x="3915" y="1077"/>
                      <a:pt x="1" y="2544"/>
                    </a:cubicBezTo>
                    <a:lnTo>
                      <a:pt x="1" y="58585"/>
                    </a:lnTo>
                    <a:cubicBezTo>
                      <a:pt x="3915" y="60053"/>
                      <a:pt x="7960" y="61162"/>
                      <a:pt x="12233" y="61162"/>
                    </a:cubicBezTo>
                    <a:cubicBezTo>
                      <a:pt x="35491" y="61162"/>
                      <a:pt x="53204" y="35099"/>
                      <a:pt x="54052" y="33990"/>
                    </a:cubicBezTo>
                    <a:lnTo>
                      <a:pt x="56270" y="30565"/>
                    </a:lnTo>
                    <a:lnTo>
                      <a:pt x="54052" y="27140"/>
                    </a:lnTo>
                    <a:cubicBezTo>
                      <a:pt x="53204" y="26031"/>
                      <a:pt x="35491" y="0"/>
                      <a:pt x="12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7" name="Google Shape;2137;p86"/>
              <p:cNvSpPr/>
              <p:nvPr/>
            </p:nvSpPr>
            <p:spPr>
              <a:xfrm>
                <a:off x="3188575" y="3765125"/>
                <a:ext cx="1406750" cy="764975"/>
              </a:xfrm>
              <a:custGeom>
                <a:rect b="b" l="l" r="r" t="t"/>
                <a:pathLst>
                  <a:path extrusionOk="0" h="30599" w="56270">
                    <a:moveTo>
                      <a:pt x="1" y="1"/>
                    </a:moveTo>
                    <a:lnTo>
                      <a:pt x="1" y="28021"/>
                    </a:lnTo>
                    <a:cubicBezTo>
                      <a:pt x="3915" y="29489"/>
                      <a:pt x="7960" y="30598"/>
                      <a:pt x="12233" y="30598"/>
                    </a:cubicBezTo>
                    <a:cubicBezTo>
                      <a:pt x="35491" y="30598"/>
                      <a:pt x="53204" y="4535"/>
                      <a:pt x="54052" y="3426"/>
                    </a:cubicBezTo>
                    <a:lnTo>
                      <a:pt x="562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8" name="Google Shape;2138;p86"/>
              <p:cNvSpPr/>
              <p:nvPr/>
            </p:nvSpPr>
            <p:spPr>
              <a:xfrm>
                <a:off x="2882775" y="554525"/>
                <a:ext cx="2599825" cy="2140700"/>
              </a:xfrm>
              <a:custGeom>
                <a:rect b="b" l="l" r="r" t="t"/>
                <a:pathLst>
                  <a:path extrusionOk="0" h="85628" w="103993">
                    <a:moveTo>
                      <a:pt x="73395" y="1"/>
                    </a:moveTo>
                    <a:cubicBezTo>
                      <a:pt x="56530" y="1"/>
                      <a:pt x="42830" y="13701"/>
                      <a:pt x="42830" y="30565"/>
                    </a:cubicBezTo>
                    <a:cubicBezTo>
                      <a:pt x="42830" y="38753"/>
                      <a:pt x="45994" y="46419"/>
                      <a:pt x="51768" y="52192"/>
                    </a:cubicBezTo>
                    <a:lnTo>
                      <a:pt x="60412" y="43548"/>
                    </a:lnTo>
                    <a:cubicBezTo>
                      <a:pt x="56955" y="40090"/>
                      <a:pt x="55063" y="35458"/>
                      <a:pt x="55063" y="30565"/>
                    </a:cubicBezTo>
                    <a:cubicBezTo>
                      <a:pt x="55063" y="20453"/>
                      <a:pt x="63283" y="12233"/>
                      <a:pt x="73395" y="12233"/>
                    </a:cubicBezTo>
                    <a:cubicBezTo>
                      <a:pt x="83507" y="12233"/>
                      <a:pt x="91760" y="20453"/>
                      <a:pt x="91760" y="30565"/>
                    </a:cubicBezTo>
                    <a:cubicBezTo>
                      <a:pt x="91760" y="54182"/>
                      <a:pt x="72547" y="73395"/>
                      <a:pt x="48930" y="73395"/>
                    </a:cubicBezTo>
                    <a:lnTo>
                      <a:pt x="0" y="73395"/>
                    </a:lnTo>
                    <a:lnTo>
                      <a:pt x="0" y="85628"/>
                    </a:lnTo>
                    <a:lnTo>
                      <a:pt x="48930" y="85628"/>
                    </a:lnTo>
                    <a:cubicBezTo>
                      <a:pt x="79299" y="85628"/>
                      <a:pt x="103992" y="60934"/>
                      <a:pt x="103992" y="30565"/>
                    </a:cubicBezTo>
                    <a:cubicBezTo>
                      <a:pt x="103992" y="13701"/>
                      <a:pt x="90259" y="1"/>
                      <a:pt x="733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9" name="Google Shape;2139;p86"/>
              <p:cNvSpPr/>
              <p:nvPr/>
            </p:nvSpPr>
            <p:spPr>
              <a:xfrm>
                <a:off x="1190625" y="2389400"/>
                <a:ext cx="5219200" cy="305825"/>
              </a:xfrm>
              <a:custGeom>
                <a:rect b="b" l="l" r="r" t="t"/>
                <a:pathLst>
                  <a:path extrusionOk="0" h="12233" w="208768">
                    <a:moveTo>
                      <a:pt x="0" y="0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0" name="Google Shape;2140;p86"/>
              <p:cNvSpPr/>
              <p:nvPr/>
            </p:nvSpPr>
            <p:spPr>
              <a:xfrm>
                <a:off x="1190625" y="4835875"/>
                <a:ext cx="5219200" cy="305850"/>
              </a:xfrm>
              <a:custGeom>
                <a:rect b="b" l="l" r="r" t="t"/>
                <a:pathLst>
                  <a:path extrusionOk="0" h="12234" w="208768">
                    <a:moveTo>
                      <a:pt x="0" y="1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1" name="Google Shape;2141;p86"/>
              <p:cNvSpPr/>
              <p:nvPr/>
            </p:nvSpPr>
            <p:spPr>
              <a:xfrm>
                <a:off x="2393475" y="3064625"/>
                <a:ext cx="1254250" cy="1401050"/>
              </a:xfrm>
              <a:custGeom>
                <a:rect b="b" l="l" r="r" t="t"/>
                <a:pathLst>
                  <a:path extrusionOk="0" h="56042" w="50170">
                    <a:moveTo>
                      <a:pt x="31805" y="0"/>
                    </a:moveTo>
                    <a:cubicBezTo>
                      <a:pt x="14810" y="6492"/>
                      <a:pt x="2806" y="23748"/>
                      <a:pt x="2218" y="24596"/>
                    </a:cubicBezTo>
                    <a:lnTo>
                      <a:pt x="0" y="28021"/>
                    </a:lnTo>
                    <a:lnTo>
                      <a:pt x="2218" y="31446"/>
                    </a:lnTo>
                    <a:cubicBezTo>
                      <a:pt x="2806" y="32294"/>
                      <a:pt x="14810" y="49550"/>
                      <a:pt x="31805" y="56041"/>
                    </a:cubicBezTo>
                    <a:cubicBezTo>
                      <a:pt x="42569" y="51246"/>
                      <a:pt x="50170" y="40612"/>
                      <a:pt x="50170" y="28021"/>
                    </a:cubicBezTo>
                    <a:cubicBezTo>
                      <a:pt x="50170" y="15430"/>
                      <a:pt x="42569" y="4763"/>
                      <a:pt x="318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2" name="Google Shape;2142;p86"/>
              <p:cNvSpPr/>
              <p:nvPr/>
            </p:nvSpPr>
            <p:spPr>
              <a:xfrm>
                <a:off x="2393475" y="3765125"/>
                <a:ext cx="1254250" cy="700550"/>
              </a:xfrm>
              <a:custGeom>
                <a:rect b="b" l="l" r="r" t="t"/>
                <a:pathLst>
                  <a:path extrusionOk="0" h="28022" w="50170">
                    <a:moveTo>
                      <a:pt x="0" y="1"/>
                    </a:moveTo>
                    <a:lnTo>
                      <a:pt x="2218" y="3426"/>
                    </a:lnTo>
                    <a:cubicBezTo>
                      <a:pt x="2806" y="4274"/>
                      <a:pt x="14810" y="21530"/>
                      <a:pt x="31805" y="28021"/>
                    </a:cubicBezTo>
                    <a:cubicBezTo>
                      <a:pt x="42569" y="23226"/>
                      <a:pt x="50170" y="12592"/>
                      <a:pt x="501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143" name="Google Shape;2143;p86"/>
          <p:cNvSpPr txBox="1"/>
          <p:nvPr>
            <p:ph idx="2" type="title"/>
          </p:nvPr>
        </p:nvSpPr>
        <p:spPr>
          <a:xfrm>
            <a:off x="4828970" y="2920300"/>
            <a:ext cx="20136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A.</a:t>
            </a:r>
            <a:endParaRPr/>
          </a:p>
        </p:txBody>
      </p:sp>
      <p:sp>
        <p:nvSpPr>
          <p:cNvPr id="2144" name="Google Shape;2144;p86"/>
          <p:cNvSpPr txBox="1"/>
          <p:nvPr>
            <p:ph idx="3" type="subTitle"/>
          </p:nvPr>
        </p:nvSpPr>
        <p:spPr>
          <a:xfrm>
            <a:off x="3294775" y="3314325"/>
            <a:ext cx="3547800" cy="11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？</a:t>
            </a:r>
            <a:endParaRPr b="1" sz="19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145" name="Google Shape;2145;p86"/>
          <p:cNvSpPr txBox="1"/>
          <p:nvPr/>
        </p:nvSpPr>
        <p:spPr>
          <a:xfrm>
            <a:off x="6637575" y="1197200"/>
            <a:ext cx="408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①</a:t>
            </a:r>
            <a:endParaRPr b="1" sz="1800"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146" name="Google Shape;2146;p86"/>
          <p:cNvSpPr txBox="1"/>
          <p:nvPr/>
        </p:nvSpPr>
        <p:spPr>
          <a:xfrm>
            <a:off x="5902875" y="1352175"/>
            <a:ext cx="408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②</a:t>
            </a:r>
            <a:endParaRPr b="1" sz="1800"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147" name="Google Shape;2147;p86"/>
          <p:cNvSpPr txBox="1"/>
          <p:nvPr/>
        </p:nvSpPr>
        <p:spPr>
          <a:xfrm>
            <a:off x="7857350" y="1197200"/>
            <a:ext cx="408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highlight>
                  <a:srgbClr val="1EC2FA"/>
                </a:highlight>
                <a:latin typeface="Candal"/>
                <a:ea typeface="Candal"/>
                <a:cs typeface="Candal"/>
                <a:sym typeface="Candal"/>
              </a:rPr>
              <a:t>③</a:t>
            </a:r>
            <a:endParaRPr b="1" sz="1800">
              <a:solidFill>
                <a:schemeClr val="dk1"/>
              </a:solidFill>
              <a:highlight>
                <a:srgbClr val="1EC2FA"/>
              </a:highlight>
              <a:latin typeface="Candal"/>
              <a:ea typeface="Candal"/>
              <a:cs typeface="Candal"/>
              <a:sym typeface="Cand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87"/>
          <p:cNvSpPr txBox="1"/>
          <p:nvPr>
            <p:ph type="title"/>
          </p:nvPr>
        </p:nvSpPr>
        <p:spPr>
          <a:xfrm>
            <a:off x="2217150" y="1400925"/>
            <a:ext cx="20136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Q.</a:t>
            </a:r>
            <a:endParaRPr/>
          </a:p>
        </p:txBody>
      </p:sp>
      <p:sp>
        <p:nvSpPr>
          <p:cNvPr id="2153" name="Google Shape;2153;p87"/>
          <p:cNvSpPr txBox="1"/>
          <p:nvPr>
            <p:ph idx="1" type="subTitle"/>
          </p:nvPr>
        </p:nvSpPr>
        <p:spPr>
          <a:xfrm>
            <a:off x="2217150" y="1793550"/>
            <a:ext cx="3635700" cy="7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What monsters are in the video?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(4 answers)</a:t>
            </a:r>
            <a:endParaRPr b="1" sz="1600"/>
          </a:p>
        </p:txBody>
      </p:sp>
      <p:sp>
        <p:nvSpPr>
          <p:cNvPr id="2154" name="Google Shape;2154;p87"/>
          <p:cNvSpPr txBox="1"/>
          <p:nvPr>
            <p:ph idx="4" type="title"/>
          </p:nvPr>
        </p:nvSpPr>
        <p:spPr>
          <a:xfrm>
            <a:off x="714375" y="453375"/>
            <a:ext cx="27957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Quiz time</a:t>
            </a:r>
            <a:endParaRPr/>
          </a:p>
        </p:txBody>
      </p:sp>
      <p:grpSp>
        <p:nvGrpSpPr>
          <p:cNvPr id="2155" name="Google Shape;2155;p87"/>
          <p:cNvGrpSpPr/>
          <p:nvPr/>
        </p:nvGrpSpPr>
        <p:grpSpPr>
          <a:xfrm>
            <a:off x="4441251" y="234469"/>
            <a:ext cx="968365" cy="968218"/>
            <a:chOff x="7311510" y="2880678"/>
            <a:chExt cx="898882" cy="898745"/>
          </a:xfrm>
        </p:grpSpPr>
        <p:grpSp>
          <p:nvGrpSpPr>
            <p:cNvPr id="2156" name="Google Shape;2156;p87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157" name="Google Shape;2157;p87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8" name="Google Shape;2158;p87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9" name="Google Shape;2159;p87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60" name="Google Shape;2160;p87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161" name="Google Shape;2161;p87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2" name="Google Shape;2162;p87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3" name="Google Shape;2163;p87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164" name="Google Shape;2164;p87"/>
          <p:cNvGrpSpPr/>
          <p:nvPr/>
        </p:nvGrpSpPr>
        <p:grpSpPr>
          <a:xfrm rot="2201652">
            <a:off x="7555450" y="4185777"/>
            <a:ext cx="650758" cy="650659"/>
            <a:chOff x="7311510" y="2880678"/>
            <a:chExt cx="898882" cy="898745"/>
          </a:xfrm>
        </p:grpSpPr>
        <p:grpSp>
          <p:nvGrpSpPr>
            <p:cNvPr id="2165" name="Google Shape;2165;p87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166" name="Google Shape;2166;p87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7" name="Google Shape;2167;p87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8" name="Google Shape;2168;p87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69" name="Google Shape;2169;p87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170" name="Google Shape;2170;p87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1" name="Google Shape;2171;p87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2" name="Google Shape;2172;p87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173" name="Google Shape;2173;p87"/>
          <p:cNvGrpSpPr/>
          <p:nvPr/>
        </p:nvGrpSpPr>
        <p:grpSpPr>
          <a:xfrm>
            <a:off x="775882" y="3003068"/>
            <a:ext cx="773757" cy="773640"/>
            <a:chOff x="7311510" y="2880678"/>
            <a:chExt cx="898882" cy="898745"/>
          </a:xfrm>
        </p:grpSpPr>
        <p:grpSp>
          <p:nvGrpSpPr>
            <p:cNvPr id="2174" name="Google Shape;2174;p87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175" name="Google Shape;2175;p87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6" name="Google Shape;2176;p87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7" name="Google Shape;2177;p87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78" name="Google Shape;2178;p87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179" name="Google Shape;2179;p87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0" name="Google Shape;2180;p87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1" name="Google Shape;2181;p87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182" name="Google Shape;2182;p87"/>
          <p:cNvGrpSpPr/>
          <p:nvPr/>
        </p:nvGrpSpPr>
        <p:grpSpPr>
          <a:xfrm>
            <a:off x="1389360" y="1572923"/>
            <a:ext cx="632567" cy="635180"/>
            <a:chOff x="4810818" y="3989211"/>
            <a:chExt cx="632567" cy="635180"/>
          </a:xfrm>
        </p:grpSpPr>
        <p:grpSp>
          <p:nvGrpSpPr>
            <p:cNvPr id="2183" name="Google Shape;2183;p87"/>
            <p:cNvGrpSpPr/>
            <p:nvPr/>
          </p:nvGrpSpPr>
          <p:grpSpPr>
            <a:xfrm>
              <a:off x="4810818" y="3991824"/>
              <a:ext cx="632567" cy="632567"/>
              <a:chOff x="1190625" y="238125"/>
              <a:chExt cx="5219200" cy="5219200"/>
            </a:xfrm>
          </p:grpSpPr>
          <p:sp>
            <p:nvSpPr>
              <p:cNvPr id="2184" name="Google Shape;2184;p87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5" name="Google Shape;2185;p87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6" name="Google Shape;2186;p87"/>
              <p:cNvSpPr/>
              <p:nvPr/>
            </p:nvSpPr>
            <p:spPr>
              <a:xfrm>
                <a:off x="334190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24465" y="12233"/>
                    </a:move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close/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7" name="Google Shape;2187;p87"/>
              <p:cNvSpPr/>
              <p:nvPr/>
            </p:nvSpPr>
            <p:spPr>
              <a:xfrm>
                <a:off x="21186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36698"/>
                    </a:lnTo>
                    <a:lnTo>
                      <a:pt x="24465" y="36698"/>
                    </a:ln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lnTo>
                      <a:pt x="24465" y="12233"/>
                    </a:lnTo>
                    <a:lnTo>
                      <a:pt x="24465" y="24466"/>
                    </a:lnTo>
                    <a:lnTo>
                      <a:pt x="36698" y="24466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8" name="Google Shape;2188;p87"/>
              <p:cNvSpPr/>
              <p:nvPr/>
            </p:nvSpPr>
            <p:spPr>
              <a:xfrm>
                <a:off x="45651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24466"/>
                    </a:lnTo>
                    <a:lnTo>
                      <a:pt x="12232" y="24466"/>
                    </a:lnTo>
                    <a:lnTo>
                      <a:pt x="12232" y="12233"/>
                    </a:lnTo>
                    <a:lnTo>
                      <a:pt x="24465" y="12233"/>
                    </a:lnTo>
                    <a:lnTo>
                      <a:pt x="24465" y="26782"/>
                    </a:lnTo>
                    <a:lnTo>
                      <a:pt x="0" y="39014"/>
                    </a:lnTo>
                    <a:lnTo>
                      <a:pt x="0" y="61163"/>
                    </a:lnTo>
                    <a:lnTo>
                      <a:pt x="36697" y="61163"/>
                    </a:lnTo>
                    <a:lnTo>
                      <a:pt x="36697" y="48931"/>
                    </a:lnTo>
                    <a:lnTo>
                      <a:pt x="12232" y="48931"/>
                    </a:lnTo>
                    <a:lnTo>
                      <a:pt x="12232" y="46582"/>
                    </a:lnTo>
                    <a:lnTo>
                      <a:pt x="36697" y="34349"/>
                    </a:lnTo>
                    <a:lnTo>
                      <a:pt x="36697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9" name="Google Shape;2189;p87"/>
              <p:cNvSpPr/>
              <p:nvPr/>
            </p:nvSpPr>
            <p:spPr>
              <a:xfrm>
                <a:off x="3800200" y="2083575"/>
                <a:ext cx="459150" cy="1529075"/>
              </a:xfrm>
              <a:custGeom>
                <a:rect b="b" l="l" r="r" t="t"/>
                <a:pathLst>
                  <a:path extrusionOk="0" h="61163" w="18366">
                    <a:moveTo>
                      <a:pt x="1" y="1"/>
                    </a:moveTo>
                    <a:lnTo>
                      <a:pt x="1" y="12233"/>
                    </a:lnTo>
                    <a:lnTo>
                      <a:pt x="6133" y="12233"/>
                    </a:lnTo>
                    <a:lnTo>
                      <a:pt x="6133" y="48931"/>
                    </a:lnTo>
                    <a:lnTo>
                      <a:pt x="1" y="48931"/>
                    </a:lnTo>
                    <a:lnTo>
                      <a:pt x="1" y="61163"/>
                    </a:lnTo>
                    <a:lnTo>
                      <a:pt x="18366" y="61163"/>
                    </a:lnTo>
                    <a:lnTo>
                      <a:pt x="18366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0" name="Google Shape;2190;p87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91" name="Google Shape;2191;p87"/>
            <p:cNvGrpSpPr/>
            <p:nvPr/>
          </p:nvGrpSpPr>
          <p:grpSpPr>
            <a:xfrm>
              <a:off x="4810818" y="3989211"/>
              <a:ext cx="632567" cy="632567"/>
              <a:chOff x="1190625" y="238125"/>
              <a:chExt cx="5219200" cy="5219200"/>
            </a:xfrm>
          </p:grpSpPr>
          <p:sp>
            <p:nvSpPr>
              <p:cNvPr id="2192" name="Google Shape;2192;p87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3" name="Google Shape;2193;p87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4" name="Google Shape;2194;p87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195" name="Google Shape;2195;p87"/>
          <p:cNvSpPr txBox="1"/>
          <p:nvPr>
            <p:ph type="title"/>
          </p:nvPr>
        </p:nvSpPr>
        <p:spPr>
          <a:xfrm>
            <a:off x="1501925" y="1708400"/>
            <a:ext cx="3534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?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2196" name="Google Shape;2196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4797" y="1197203"/>
            <a:ext cx="2610826" cy="13866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97" name="Google Shape;2197;p87"/>
          <p:cNvGrpSpPr/>
          <p:nvPr/>
        </p:nvGrpSpPr>
        <p:grpSpPr>
          <a:xfrm>
            <a:off x="7045873" y="3136035"/>
            <a:ext cx="632567" cy="558356"/>
            <a:chOff x="2557568" y="4063422"/>
            <a:chExt cx="632567" cy="558356"/>
          </a:xfrm>
        </p:grpSpPr>
        <p:grpSp>
          <p:nvGrpSpPr>
            <p:cNvPr id="2198" name="Google Shape;2198;p87"/>
            <p:cNvGrpSpPr/>
            <p:nvPr/>
          </p:nvGrpSpPr>
          <p:grpSpPr>
            <a:xfrm>
              <a:off x="2557568" y="4063422"/>
              <a:ext cx="632567" cy="555969"/>
              <a:chOff x="1190625" y="554525"/>
              <a:chExt cx="5219200" cy="4587200"/>
            </a:xfrm>
          </p:grpSpPr>
          <p:sp>
            <p:nvSpPr>
              <p:cNvPr id="2199" name="Google Shape;2199;p87"/>
              <p:cNvSpPr/>
              <p:nvPr/>
            </p:nvSpPr>
            <p:spPr>
              <a:xfrm>
                <a:off x="1496425" y="2541900"/>
                <a:ext cx="4607575" cy="2446500"/>
              </a:xfrm>
              <a:custGeom>
                <a:rect b="b" l="l" r="r" t="t"/>
                <a:pathLst>
                  <a:path extrusionOk="0" h="97860" w="184303">
                    <a:moveTo>
                      <a:pt x="0" y="0"/>
                    </a:moveTo>
                    <a:lnTo>
                      <a:pt x="0" y="97860"/>
                    </a:lnTo>
                    <a:lnTo>
                      <a:pt x="184303" y="97860"/>
                    </a:lnTo>
                    <a:lnTo>
                      <a:pt x="184303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0" name="Google Shape;2200;p87"/>
              <p:cNvSpPr/>
              <p:nvPr/>
            </p:nvSpPr>
            <p:spPr>
              <a:xfrm>
                <a:off x="1496425" y="3765125"/>
                <a:ext cx="4607575" cy="1223275"/>
              </a:xfrm>
              <a:custGeom>
                <a:rect b="b" l="l" r="r" t="t"/>
                <a:pathLst>
                  <a:path extrusionOk="0" h="48931" w="184303">
                    <a:moveTo>
                      <a:pt x="0" y="1"/>
                    </a:moveTo>
                    <a:lnTo>
                      <a:pt x="0" y="48931"/>
                    </a:lnTo>
                    <a:lnTo>
                      <a:pt x="184303" y="48931"/>
                    </a:lnTo>
                    <a:lnTo>
                      <a:pt x="184303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1" name="Google Shape;2201;p87"/>
              <p:cNvSpPr/>
              <p:nvPr/>
            </p:nvSpPr>
            <p:spPr>
              <a:xfrm>
                <a:off x="4194900" y="3001025"/>
                <a:ext cx="981875" cy="1529075"/>
              </a:xfrm>
              <a:custGeom>
                <a:rect b="b" l="l" r="r" t="t"/>
                <a:pathLst>
                  <a:path extrusionOk="0" h="61163" w="39275">
                    <a:moveTo>
                      <a:pt x="30468" y="0"/>
                    </a:moveTo>
                    <a:lnTo>
                      <a:pt x="1" y="30565"/>
                    </a:lnTo>
                    <a:lnTo>
                      <a:pt x="28739" y="59303"/>
                    </a:lnTo>
                    <a:lnTo>
                      <a:pt x="30565" y="61162"/>
                    </a:lnTo>
                    <a:lnTo>
                      <a:pt x="39275" y="61162"/>
                    </a:lnTo>
                    <a:lnTo>
                      <a:pt x="39275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2" name="Google Shape;2202;p87"/>
              <p:cNvSpPr/>
              <p:nvPr/>
            </p:nvSpPr>
            <p:spPr>
              <a:xfrm>
                <a:off x="4194900" y="3765125"/>
                <a:ext cx="981875" cy="764975"/>
              </a:xfrm>
              <a:custGeom>
                <a:rect b="b" l="l" r="r" t="t"/>
                <a:pathLst>
                  <a:path extrusionOk="0" h="30599" w="39275">
                    <a:moveTo>
                      <a:pt x="1" y="1"/>
                    </a:moveTo>
                    <a:lnTo>
                      <a:pt x="28739" y="28739"/>
                    </a:lnTo>
                    <a:lnTo>
                      <a:pt x="30565" y="30598"/>
                    </a:lnTo>
                    <a:lnTo>
                      <a:pt x="39275" y="30598"/>
                    </a:lnTo>
                    <a:lnTo>
                      <a:pt x="39275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3" name="Google Shape;2203;p87"/>
              <p:cNvSpPr/>
              <p:nvPr/>
            </p:nvSpPr>
            <p:spPr>
              <a:xfrm>
                <a:off x="3188575" y="3001025"/>
                <a:ext cx="1406750" cy="1529075"/>
              </a:xfrm>
              <a:custGeom>
                <a:rect b="b" l="l" r="r" t="t"/>
                <a:pathLst>
                  <a:path extrusionOk="0" h="61163" w="56270">
                    <a:moveTo>
                      <a:pt x="12233" y="0"/>
                    </a:moveTo>
                    <a:cubicBezTo>
                      <a:pt x="7960" y="0"/>
                      <a:pt x="3915" y="1077"/>
                      <a:pt x="1" y="2544"/>
                    </a:cubicBezTo>
                    <a:lnTo>
                      <a:pt x="1" y="58585"/>
                    </a:lnTo>
                    <a:cubicBezTo>
                      <a:pt x="3915" y="60053"/>
                      <a:pt x="7960" y="61162"/>
                      <a:pt x="12233" y="61162"/>
                    </a:cubicBezTo>
                    <a:cubicBezTo>
                      <a:pt x="35491" y="61162"/>
                      <a:pt x="53204" y="35099"/>
                      <a:pt x="54052" y="33990"/>
                    </a:cubicBezTo>
                    <a:lnTo>
                      <a:pt x="56270" y="30565"/>
                    </a:lnTo>
                    <a:lnTo>
                      <a:pt x="54052" y="27140"/>
                    </a:lnTo>
                    <a:cubicBezTo>
                      <a:pt x="53204" y="26031"/>
                      <a:pt x="35491" y="0"/>
                      <a:pt x="122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4" name="Google Shape;2204;p87"/>
              <p:cNvSpPr/>
              <p:nvPr/>
            </p:nvSpPr>
            <p:spPr>
              <a:xfrm>
                <a:off x="3188575" y="3765125"/>
                <a:ext cx="1406750" cy="764975"/>
              </a:xfrm>
              <a:custGeom>
                <a:rect b="b" l="l" r="r" t="t"/>
                <a:pathLst>
                  <a:path extrusionOk="0" h="30599" w="56270">
                    <a:moveTo>
                      <a:pt x="1" y="1"/>
                    </a:moveTo>
                    <a:lnTo>
                      <a:pt x="1" y="28021"/>
                    </a:lnTo>
                    <a:cubicBezTo>
                      <a:pt x="3915" y="29489"/>
                      <a:pt x="7960" y="30598"/>
                      <a:pt x="12233" y="30598"/>
                    </a:cubicBezTo>
                    <a:cubicBezTo>
                      <a:pt x="35491" y="30598"/>
                      <a:pt x="53204" y="4535"/>
                      <a:pt x="54052" y="3426"/>
                    </a:cubicBezTo>
                    <a:lnTo>
                      <a:pt x="56270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5" name="Google Shape;2205;p87"/>
              <p:cNvSpPr/>
              <p:nvPr/>
            </p:nvSpPr>
            <p:spPr>
              <a:xfrm>
                <a:off x="2882775" y="554525"/>
                <a:ext cx="2599825" cy="2140700"/>
              </a:xfrm>
              <a:custGeom>
                <a:rect b="b" l="l" r="r" t="t"/>
                <a:pathLst>
                  <a:path extrusionOk="0" h="85628" w="103993">
                    <a:moveTo>
                      <a:pt x="73395" y="1"/>
                    </a:moveTo>
                    <a:cubicBezTo>
                      <a:pt x="56530" y="1"/>
                      <a:pt x="42830" y="13701"/>
                      <a:pt x="42830" y="30565"/>
                    </a:cubicBezTo>
                    <a:cubicBezTo>
                      <a:pt x="42830" y="38753"/>
                      <a:pt x="45994" y="46419"/>
                      <a:pt x="51768" y="52192"/>
                    </a:cubicBezTo>
                    <a:lnTo>
                      <a:pt x="60412" y="43548"/>
                    </a:lnTo>
                    <a:cubicBezTo>
                      <a:pt x="56955" y="40090"/>
                      <a:pt x="55063" y="35458"/>
                      <a:pt x="55063" y="30565"/>
                    </a:cubicBezTo>
                    <a:cubicBezTo>
                      <a:pt x="55063" y="20453"/>
                      <a:pt x="63283" y="12233"/>
                      <a:pt x="73395" y="12233"/>
                    </a:cubicBezTo>
                    <a:cubicBezTo>
                      <a:pt x="83507" y="12233"/>
                      <a:pt x="91760" y="20453"/>
                      <a:pt x="91760" y="30565"/>
                    </a:cubicBezTo>
                    <a:cubicBezTo>
                      <a:pt x="91760" y="54182"/>
                      <a:pt x="72547" y="73395"/>
                      <a:pt x="48930" y="73395"/>
                    </a:cubicBezTo>
                    <a:lnTo>
                      <a:pt x="0" y="73395"/>
                    </a:lnTo>
                    <a:lnTo>
                      <a:pt x="0" y="85628"/>
                    </a:lnTo>
                    <a:lnTo>
                      <a:pt x="48930" y="85628"/>
                    </a:lnTo>
                    <a:cubicBezTo>
                      <a:pt x="79299" y="85628"/>
                      <a:pt x="103992" y="60934"/>
                      <a:pt x="103992" y="30565"/>
                    </a:cubicBezTo>
                    <a:cubicBezTo>
                      <a:pt x="103992" y="13701"/>
                      <a:pt x="90259" y="1"/>
                      <a:pt x="733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6" name="Google Shape;2206;p87"/>
              <p:cNvSpPr/>
              <p:nvPr/>
            </p:nvSpPr>
            <p:spPr>
              <a:xfrm>
                <a:off x="1190625" y="2389400"/>
                <a:ext cx="5219200" cy="305825"/>
              </a:xfrm>
              <a:custGeom>
                <a:rect b="b" l="l" r="r" t="t"/>
                <a:pathLst>
                  <a:path extrusionOk="0" h="12233" w="208768">
                    <a:moveTo>
                      <a:pt x="0" y="0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7" name="Google Shape;2207;p87"/>
              <p:cNvSpPr/>
              <p:nvPr/>
            </p:nvSpPr>
            <p:spPr>
              <a:xfrm>
                <a:off x="1190625" y="4835875"/>
                <a:ext cx="5219200" cy="305850"/>
              </a:xfrm>
              <a:custGeom>
                <a:rect b="b" l="l" r="r" t="t"/>
                <a:pathLst>
                  <a:path extrusionOk="0" h="12234" w="208768">
                    <a:moveTo>
                      <a:pt x="0" y="1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8" name="Google Shape;2208;p87"/>
              <p:cNvSpPr/>
              <p:nvPr/>
            </p:nvSpPr>
            <p:spPr>
              <a:xfrm>
                <a:off x="2393475" y="3064625"/>
                <a:ext cx="1254250" cy="1401050"/>
              </a:xfrm>
              <a:custGeom>
                <a:rect b="b" l="l" r="r" t="t"/>
                <a:pathLst>
                  <a:path extrusionOk="0" h="56042" w="50170">
                    <a:moveTo>
                      <a:pt x="31805" y="0"/>
                    </a:moveTo>
                    <a:cubicBezTo>
                      <a:pt x="14810" y="6492"/>
                      <a:pt x="2806" y="23748"/>
                      <a:pt x="2218" y="24596"/>
                    </a:cubicBezTo>
                    <a:lnTo>
                      <a:pt x="0" y="28021"/>
                    </a:lnTo>
                    <a:lnTo>
                      <a:pt x="2218" y="31446"/>
                    </a:lnTo>
                    <a:cubicBezTo>
                      <a:pt x="2806" y="32294"/>
                      <a:pt x="14810" y="49550"/>
                      <a:pt x="31805" y="56041"/>
                    </a:cubicBezTo>
                    <a:cubicBezTo>
                      <a:pt x="42569" y="51246"/>
                      <a:pt x="50170" y="40612"/>
                      <a:pt x="50170" y="28021"/>
                    </a:cubicBezTo>
                    <a:cubicBezTo>
                      <a:pt x="50170" y="15430"/>
                      <a:pt x="42569" y="4763"/>
                      <a:pt x="318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9" name="Google Shape;2209;p87"/>
              <p:cNvSpPr/>
              <p:nvPr/>
            </p:nvSpPr>
            <p:spPr>
              <a:xfrm>
                <a:off x="2393475" y="3765125"/>
                <a:ext cx="1254250" cy="700550"/>
              </a:xfrm>
              <a:custGeom>
                <a:rect b="b" l="l" r="r" t="t"/>
                <a:pathLst>
                  <a:path extrusionOk="0" h="28022" w="50170">
                    <a:moveTo>
                      <a:pt x="0" y="1"/>
                    </a:moveTo>
                    <a:lnTo>
                      <a:pt x="2218" y="3426"/>
                    </a:lnTo>
                    <a:cubicBezTo>
                      <a:pt x="2806" y="4274"/>
                      <a:pt x="14810" y="21530"/>
                      <a:pt x="31805" y="28021"/>
                    </a:cubicBezTo>
                    <a:cubicBezTo>
                      <a:pt x="42569" y="23226"/>
                      <a:pt x="50170" y="12592"/>
                      <a:pt x="501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10" name="Google Shape;2210;p87"/>
            <p:cNvGrpSpPr/>
            <p:nvPr/>
          </p:nvGrpSpPr>
          <p:grpSpPr>
            <a:xfrm>
              <a:off x="2557568" y="4065809"/>
              <a:ext cx="632567" cy="555969"/>
              <a:chOff x="1190625" y="554525"/>
              <a:chExt cx="5219200" cy="4587200"/>
            </a:xfrm>
          </p:grpSpPr>
          <p:sp>
            <p:nvSpPr>
              <p:cNvPr id="2211" name="Google Shape;2211;p87"/>
              <p:cNvSpPr/>
              <p:nvPr/>
            </p:nvSpPr>
            <p:spPr>
              <a:xfrm>
                <a:off x="1496425" y="2541900"/>
                <a:ext cx="4607575" cy="2446500"/>
              </a:xfrm>
              <a:custGeom>
                <a:rect b="b" l="l" r="r" t="t"/>
                <a:pathLst>
                  <a:path extrusionOk="0" h="97860" w="184303">
                    <a:moveTo>
                      <a:pt x="0" y="0"/>
                    </a:moveTo>
                    <a:lnTo>
                      <a:pt x="0" y="97860"/>
                    </a:lnTo>
                    <a:lnTo>
                      <a:pt x="184303" y="97860"/>
                    </a:lnTo>
                    <a:lnTo>
                      <a:pt x="1843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2" name="Google Shape;2212;p87"/>
              <p:cNvSpPr/>
              <p:nvPr/>
            </p:nvSpPr>
            <p:spPr>
              <a:xfrm>
                <a:off x="1496425" y="3765125"/>
                <a:ext cx="4607575" cy="1223275"/>
              </a:xfrm>
              <a:custGeom>
                <a:rect b="b" l="l" r="r" t="t"/>
                <a:pathLst>
                  <a:path extrusionOk="0" h="48931" w="184303">
                    <a:moveTo>
                      <a:pt x="0" y="1"/>
                    </a:moveTo>
                    <a:lnTo>
                      <a:pt x="0" y="48931"/>
                    </a:lnTo>
                    <a:lnTo>
                      <a:pt x="184303" y="48931"/>
                    </a:lnTo>
                    <a:lnTo>
                      <a:pt x="1843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3" name="Google Shape;2213;p87"/>
              <p:cNvSpPr/>
              <p:nvPr/>
            </p:nvSpPr>
            <p:spPr>
              <a:xfrm>
                <a:off x="4194900" y="3001025"/>
                <a:ext cx="981875" cy="1529075"/>
              </a:xfrm>
              <a:custGeom>
                <a:rect b="b" l="l" r="r" t="t"/>
                <a:pathLst>
                  <a:path extrusionOk="0" h="61163" w="39275">
                    <a:moveTo>
                      <a:pt x="30468" y="0"/>
                    </a:moveTo>
                    <a:lnTo>
                      <a:pt x="1" y="30565"/>
                    </a:lnTo>
                    <a:lnTo>
                      <a:pt x="28739" y="59303"/>
                    </a:lnTo>
                    <a:lnTo>
                      <a:pt x="30565" y="61162"/>
                    </a:lnTo>
                    <a:lnTo>
                      <a:pt x="39275" y="61162"/>
                    </a:lnTo>
                    <a:lnTo>
                      <a:pt x="3927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4" name="Google Shape;2214;p87"/>
              <p:cNvSpPr/>
              <p:nvPr/>
            </p:nvSpPr>
            <p:spPr>
              <a:xfrm>
                <a:off x="4194900" y="3765125"/>
                <a:ext cx="981875" cy="764975"/>
              </a:xfrm>
              <a:custGeom>
                <a:rect b="b" l="l" r="r" t="t"/>
                <a:pathLst>
                  <a:path extrusionOk="0" h="30599" w="39275">
                    <a:moveTo>
                      <a:pt x="1" y="1"/>
                    </a:moveTo>
                    <a:lnTo>
                      <a:pt x="28739" y="28739"/>
                    </a:lnTo>
                    <a:lnTo>
                      <a:pt x="30565" y="30598"/>
                    </a:lnTo>
                    <a:lnTo>
                      <a:pt x="39275" y="30598"/>
                    </a:lnTo>
                    <a:lnTo>
                      <a:pt x="3927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5" name="Google Shape;2215;p87"/>
              <p:cNvSpPr/>
              <p:nvPr/>
            </p:nvSpPr>
            <p:spPr>
              <a:xfrm>
                <a:off x="3188575" y="3001025"/>
                <a:ext cx="1406750" cy="1529075"/>
              </a:xfrm>
              <a:custGeom>
                <a:rect b="b" l="l" r="r" t="t"/>
                <a:pathLst>
                  <a:path extrusionOk="0" h="61163" w="56270">
                    <a:moveTo>
                      <a:pt x="12233" y="0"/>
                    </a:moveTo>
                    <a:cubicBezTo>
                      <a:pt x="7960" y="0"/>
                      <a:pt x="3915" y="1077"/>
                      <a:pt x="1" y="2544"/>
                    </a:cubicBezTo>
                    <a:lnTo>
                      <a:pt x="1" y="58585"/>
                    </a:lnTo>
                    <a:cubicBezTo>
                      <a:pt x="3915" y="60053"/>
                      <a:pt x="7960" y="61162"/>
                      <a:pt x="12233" y="61162"/>
                    </a:cubicBezTo>
                    <a:cubicBezTo>
                      <a:pt x="35491" y="61162"/>
                      <a:pt x="53204" y="35099"/>
                      <a:pt x="54052" y="33990"/>
                    </a:cubicBezTo>
                    <a:lnTo>
                      <a:pt x="56270" y="30565"/>
                    </a:lnTo>
                    <a:lnTo>
                      <a:pt x="54052" y="27140"/>
                    </a:lnTo>
                    <a:cubicBezTo>
                      <a:pt x="53204" y="26031"/>
                      <a:pt x="35491" y="0"/>
                      <a:pt x="12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6" name="Google Shape;2216;p87"/>
              <p:cNvSpPr/>
              <p:nvPr/>
            </p:nvSpPr>
            <p:spPr>
              <a:xfrm>
                <a:off x="3188575" y="3765125"/>
                <a:ext cx="1406750" cy="764975"/>
              </a:xfrm>
              <a:custGeom>
                <a:rect b="b" l="l" r="r" t="t"/>
                <a:pathLst>
                  <a:path extrusionOk="0" h="30599" w="56270">
                    <a:moveTo>
                      <a:pt x="1" y="1"/>
                    </a:moveTo>
                    <a:lnTo>
                      <a:pt x="1" y="28021"/>
                    </a:lnTo>
                    <a:cubicBezTo>
                      <a:pt x="3915" y="29489"/>
                      <a:pt x="7960" y="30598"/>
                      <a:pt x="12233" y="30598"/>
                    </a:cubicBezTo>
                    <a:cubicBezTo>
                      <a:pt x="35491" y="30598"/>
                      <a:pt x="53204" y="4535"/>
                      <a:pt x="54052" y="3426"/>
                    </a:cubicBezTo>
                    <a:lnTo>
                      <a:pt x="562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7" name="Google Shape;2217;p87"/>
              <p:cNvSpPr/>
              <p:nvPr/>
            </p:nvSpPr>
            <p:spPr>
              <a:xfrm>
                <a:off x="2882775" y="554525"/>
                <a:ext cx="2599825" cy="2140700"/>
              </a:xfrm>
              <a:custGeom>
                <a:rect b="b" l="l" r="r" t="t"/>
                <a:pathLst>
                  <a:path extrusionOk="0" h="85628" w="103993">
                    <a:moveTo>
                      <a:pt x="73395" y="1"/>
                    </a:moveTo>
                    <a:cubicBezTo>
                      <a:pt x="56530" y="1"/>
                      <a:pt x="42830" y="13701"/>
                      <a:pt x="42830" y="30565"/>
                    </a:cubicBezTo>
                    <a:cubicBezTo>
                      <a:pt x="42830" y="38753"/>
                      <a:pt x="45994" y="46419"/>
                      <a:pt x="51768" y="52192"/>
                    </a:cubicBezTo>
                    <a:lnTo>
                      <a:pt x="60412" y="43548"/>
                    </a:lnTo>
                    <a:cubicBezTo>
                      <a:pt x="56955" y="40090"/>
                      <a:pt x="55063" y="35458"/>
                      <a:pt x="55063" y="30565"/>
                    </a:cubicBezTo>
                    <a:cubicBezTo>
                      <a:pt x="55063" y="20453"/>
                      <a:pt x="63283" y="12233"/>
                      <a:pt x="73395" y="12233"/>
                    </a:cubicBezTo>
                    <a:cubicBezTo>
                      <a:pt x="83507" y="12233"/>
                      <a:pt x="91760" y="20453"/>
                      <a:pt x="91760" y="30565"/>
                    </a:cubicBezTo>
                    <a:cubicBezTo>
                      <a:pt x="91760" y="54182"/>
                      <a:pt x="72547" y="73395"/>
                      <a:pt x="48930" y="73395"/>
                    </a:cubicBezTo>
                    <a:lnTo>
                      <a:pt x="0" y="73395"/>
                    </a:lnTo>
                    <a:lnTo>
                      <a:pt x="0" y="85628"/>
                    </a:lnTo>
                    <a:lnTo>
                      <a:pt x="48930" y="85628"/>
                    </a:lnTo>
                    <a:cubicBezTo>
                      <a:pt x="79299" y="85628"/>
                      <a:pt x="103992" y="60934"/>
                      <a:pt x="103992" y="30565"/>
                    </a:cubicBezTo>
                    <a:cubicBezTo>
                      <a:pt x="103992" y="13701"/>
                      <a:pt x="90259" y="1"/>
                      <a:pt x="733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8" name="Google Shape;2218;p87"/>
              <p:cNvSpPr/>
              <p:nvPr/>
            </p:nvSpPr>
            <p:spPr>
              <a:xfrm>
                <a:off x="1190625" y="2389400"/>
                <a:ext cx="5219200" cy="305825"/>
              </a:xfrm>
              <a:custGeom>
                <a:rect b="b" l="l" r="r" t="t"/>
                <a:pathLst>
                  <a:path extrusionOk="0" h="12233" w="208768">
                    <a:moveTo>
                      <a:pt x="0" y="0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9" name="Google Shape;2219;p87"/>
              <p:cNvSpPr/>
              <p:nvPr/>
            </p:nvSpPr>
            <p:spPr>
              <a:xfrm>
                <a:off x="1190625" y="4835875"/>
                <a:ext cx="5219200" cy="305850"/>
              </a:xfrm>
              <a:custGeom>
                <a:rect b="b" l="l" r="r" t="t"/>
                <a:pathLst>
                  <a:path extrusionOk="0" h="12234" w="208768">
                    <a:moveTo>
                      <a:pt x="0" y="1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0" name="Google Shape;2220;p87"/>
              <p:cNvSpPr/>
              <p:nvPr/>
            </p:nvSpPr>
            <p:spPr>
              <a:xfrm>
                <a:off x="2393475" y="3064625"/>
                <a:ext cx="1254250" cy="1401050"/>
              </a:xfrm>
              <a:custGeom>
                <a:rect b="b" l="l" r="r" t="t"/>
                <a:pathLst>
                  <a:path extrusionOk="0" h="56042" w="50170">
                    <a:moveTo>
                      <a:pt x="31805" y="0"/>
                    </a:moveTo>
                    <a:cubicBezTo>
                      <a:pt x="14810" y="6492"/>
                      <a:pt x="2806" y="23748"/>
                      <a:pt x="2218" y="24596"/>
                    </a:cubicBezTo>
                    <a:lnTo>
                      <a:pt x="0" y="28021"/>
                    </a:lnTo>
                    <a:lnTo>
                      <a:pt x="2218" y="31446"/>
                    </a:lnTo>
                    <a:cubicBezTo>
                      <a:pt x="2806" y="32294"/>
                      <a:pt x="14810" y="49550"/>
                      <a:pt x="31805" y="56041"/>
                    </a:cubicBezTo>
                    <a:cubicBezTo>
                      <a:pt x="42569" y="51246"/>
                      <a:pt x="50170" y="40612"/>
                      <a:pt x="50170" y="28021"/>
                    </a:cubicBezTo>
                    <a:cubicBezTo>
                      <a:pt x="50170" y="15430"/>
                      <a:pt x="42569" y="4763"/>
                      <a:pt x="318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1" name="Google Shape;2221;p87"/>
              <p:cNvSpPr/>
              <p:nvPr/>
            </p:nvSpPr>
            <p:spPr>
              <a:xfrm>
                <a:off x="2393475" y="3765125"/>
                <a:ext cx="1254250" cy="700550"/>
              </a:xfrm>
              <a:custGeom>
                <a:rect b="b" l="l" r="r" t="t"/>
                <a:pathLst>
                  <a:path extrusionOk="0" h="28022" w="50170">
                    <a:moveTo>
                      <a:pt x="0" y="1"/>
                    </a:moveTo>
                    <a:lnTo>
                      <a:pt x="2218" y="3426"/>
                    </a:lnTo>
                    <a:cubicBezTo>
                      <a:pt x="2806" y="4274"/>
                      <a:pt x="14810" y="21530"/>
                      <a:pt x="31805" y="28021"/>
                    </a:cubicBezTo>
                    <a:cubicBezTo>
                      <a:pt x="42569" y="23226"/>
                      <a:pt x="50170" y="12592"/>
                      <a:pt x="501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222" name="Google Shape;2222;p87"/>
          <p:cNvSpPr txBox="1"/>
          <p:nvPr>
            <p:ph idx="2" type="title"/>
          </p:nvPr>
        </p:nvSpPr>
        <p:spPr>
          <a:xfrm>
            <a:off x="4828970" y="2920300"/>
            <a:ext cx="20136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A.</a:t>
            </a:r>
            <a:endParaRPr/>
          </a:p>
        </p:txBody>
      </p:sp>
      <p:sp>
        <p:nvSpPr>
          <p:cNvPr id="2223" name="Google Shape;2223;p87"/>
          <p:cNvSpPr txBox="1"/>
          <p:nvPr>
            <p:ph idx="3" type="subTitle"/>
          </p:nvPr>
        </p:nvSpPr>
        <p:spPr>
          <a:xfrm>
            <a:off x="3294775" y="3314325"/>
            <a:ext cx="3547800" cy="11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The Trash Monster</a:t>
            </a:r>
            <a:endParaRPr b="1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①</a:t>
            </a:r>
            <a:r>
              <a:rPr b="1" lang="en"/>
              <a:t>the plastic monster</a:t>
            </a:r>
            <a:endParaRPr b="1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②</a:t>
            </a:r>
            <a:r>
              <a:rPr b="1" lang="en"/>
              <a:t>the plastic bag monster</a:t>
            </a:r>
            <a:endParaRPr b="1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③</a:t>
            </a:r>
            <a:r>
              <a:rPr b="1" lang="en"/>
              <a:t>the (old) fishing net monster</a:t>
            </a:r>
            <a:endParaRPr b="1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224" name="Google Shape;2224;p87"/>
          <p:cNvSpPr txBox="1"/>
          <p:nvPr/>
        </p:nvSpPr>
        <p:spPr>
          <a:xfrm>
            <a:off x="6637575" y="1197200"/>
            <a:ext cx="408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①</a:t>
            </a:r>
            <a:endParaRPr b="1" sz="1800"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225" name="Google Shape;2225;p87"/>
          <p:cNvSpPr txBox="1"/>
          <p:nvPr/>
        </p:nvSpPr>
        <p:spPr>
          <a:xfrm>
            <a:off x="5902875" y="1352175"/>
            <a:ext cx="408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②</a:t>
            </a:r>
            <a:endParaRPr b="1" sz="1800"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226" name="Google Shape;2226;p87"/>
          <p:cNvSpPr txBox="1"/>
          <p:nvPr/>
        </p:nvSpPr>
        <p:spPr>
          <a:xfrm>
            <a:off x="7857350" y="1197200"/>
            <a:ext cx="408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highlight>
                  <a:srgbClr val="1EC2FA"/>
                </a:highlight>
                <a:latin typeface="Candal"/>
                <a:ea typeface="Candal"/>
                <a:cs typeface="Candal"/>
                <a:sym typeface="Candal"/>
              </a:rPr>
              <a:t>③</a:t>
            </a:r>
            <a:endParaRPr b="1" sz="1800">
              <a:solidFill>
                <a:schemeClr val="dk1"/>
              </a:solidFill>
              <a:highlight>
                <a:srgbClr val="1EC2FA"/>
              </a:highlight>
              <a:latin typeface="Candal"/>
              <a:ea typeface="Candal"/>
              <a:cs typeface="Candal"/>
              <a:sym typeface="Cand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0" name="Shape 2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" name="Google Shape;2231;p88"/>
          <p:cNvSpPr txBox="1"/>
          <p:nvPr>
            <p:ph type="title"/>
          </p:nvPr>
        </p:nvSpPr>
        <p:spPr>
          <a:xfrm>
            <a:off x="2217150" y="1507725"/>
            <a:ext cx="20136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Q.</a:t>
            </a:r>
            <a:endParaRPr/>
          </a:p>
        </p:txBody>
      </p:sp>
      <p:sp>
        <p:nvSpPr>
          <p:cNvPr id="2232" name="Google Shape;2232;p88"/>
          <p:cNvSpPr txBox="1"/>
          <p:nvPr>
            <p:ph idx="1" type="subTitle"/>
          </p:nvPr>
        </p:nvSpPr>
        <p:spPr>
          <a:xfrm>
            <a:off x="2217150" y="1900350"/>
            <a:ext cx="3797100" cy="7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How do the plastic (bottle) monster hurt sea creatures?</a:t>
            </a:r>
            <a:endParaRPr b="1" sz="1600"/>
          </a:p>
        </p:txBody>
      </p:sp>
      <p:sp>
        <p:nvSpPr>
          <p:cNvPr id="2233" name="Google Shape;2233;p88"/>
          <p:cNvSpPr txBox="1"/>
          <p:nvPr>
            <p:ph idx="4"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Quiz time</a:t>
            </a:r>
            <a:endParaRPr/>
          </a:p>
        </p:txBody>
      </p:sp>
      <p:grpSp>
        <p:nvGrpSpPr>
          <p:cNvPr id="2234" name="Google Shape;2234;p88"/>
          <p:cNvGrpSpPr/>
          <p:nvPr/>
        </p:nvGrpSpPr>
        <p:grpSpPr>
          <a:xfrm>
            <a:off x="6576026" y="539506"/>
            <a:ext cx="968365" cy="968218"/>
            <a:chOff x="7311510" y="2880678"/>
            <a:chExt cx="898882" cy="898745"/>
          </a:xfrm>
        </p:grpSpPr>
        <p:grpSp>
          <p:nvGrpSpPr>
            <p:cNvPr id="2235" name="Google Shape;2235;p88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236" name="Google Shape;2236;p88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7" name="Google Shape;2237;p88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8" name="Google Shape;2238;p88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39" name="Google Shape;2239;p88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240" name="Google Shape;2240;p88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1" name="Google Shape;2241;p88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2" name="Google Shape;2242;p88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243" name="Google Shape;2243;p88"/>
          <p:cNvGrpSpPr/>
          <p:nvPr/>
        </p:nvGrpSpPr>
        <p:grpSpPr>
          <a:xfrm rot="2201652">
            <a:off x="8114200" y="2701702"/>
            <a:ext cx="650758" cy="650659"/>
            <a:chOff x="7311510" y="2880678"/>
            <a:chExt cx="898882" cy="898745"/>
          </a:xfrm>
        </p:grpSpPr>
        <p:grpSp>
          <p:nvGrpSpPr>
            <p:cNvPr id="2244" name="Google Shape;2244;p88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245" name="Google Shape;2245;p88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6" name="Google Shape;2246;p88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7" name="Google Shape;2247;p88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48" name="Google Shape;2248;p88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249" name="Google Shape;2249;p88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0" name="Google Shape;2250;p88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1" name="Google Shape;2251;p88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252" name="Google Shape;2252;p88"/>
          <p:cNvGrpSpPr/>
          <p:nvPr/>
        </p:nvGrpSpPr>
        <p:grpSpPr>
          <a:xfrm>
            <a:off x="775882" y="3003068"/>
            <a:ext cx="773757" cy="773640"/>
            <a:chOff x="7311510" y="2880678"/>
            <a:chExt cx="898882" cy="898745"/>
          </a:xfrm>
        </p:grpSpPr>
        <p:grpSp>
          <p:nvGrpSpPr>
            <p:cNvPr id="2253" name="Google Shape;2253;p88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254" name="Google Shape;2254;p88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5" name="Google Shape;2255;p88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6" name="Google Shape;2256;p88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57" name="Google Shape;2257;p88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258" name="Google Shape;2258;p88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9" name="Google Shape;2259;p88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0" name="Google Shape;2260;p88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261" name="Google Shape;2261;p88"/>
          <p:cNvGrpSpPr/>
          <p:nvPr/>
        </p:nvGrpSpPr>
        <p:grpSpPr>
          <a:xfrm>
            <a:off x="1389360" y="1679723"/>
            <a:ext cx="632567" cy="635180"/>
            <a:chOff x="4810818" y="3989211"/>
            <a:chExt cx="632567" cy="635180"/>
          </a:xfrm>
        </p:grpSpPr>
        <p:grpSp>
          <p:nvGrpSpPr>
            <p:cNvPr id="2262" name="Google Shape;2262;p88"/>
            <p:cNvGrpSpPr/>
            <p:nvPr/>
          </p:nvGrpSpPr>
          <p:grpSpPr>
            <a:xfrm>
              <a:off x="4810818" y="3991824"/>
              <a:ext cx="632567" cy="632567"/>
              <a:chOff x="1190625" y="238125"/>
              <a:chExt cx="5219200" cy="5219200"/>
            </a:xfrm>
          </p:grpSpPr>
          <p:sp>
            <p:nvSpPr>
              <p:cNvPr id="2263" name="Google Shape;2263;p88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4" name="Google Shape;2264;p88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5" name="Google Shape;2265;p88"/>
              <p:cNvSpPr/>
              <p:nvPr/>
            </p:nvSpPr>
            <p:spPr>
              <a:xfrm>
                <a:off x="334190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24465" y="12233"/>
                    </a:move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close/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6" name="Google Shape;2266;p88"/>
              <p:cNvSpPr/>
              <p:nvPr/>
            </p:nvSpPr>
            <p:spPr>
              <a:xfrm>
                <a:off x="21186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36698"/>
                    </a:lnTo>
                    <a:lnTo>
                      <a:pt x="24465" y="36698"/>
                    </a:ln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lnTo>
                      <a:pt x="24465" y="12233"/>
                    </a:lnTo>
                    <a:lnTo>
                      <a:pt x="24465" y="24466"/>
                    </a:lnTo>
                    <a:lnTo>
                      <a:pt x="36698" y="24466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7" name="Google Shape;2267;p88"/>
              <p:cNvSpPr/>
              <p:nvPr/>
            </p:nvSpPr>
            <p:spPr>
              <a:xfrm>
                <a:off x="45651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24466"/>
                    </a:lnTo>
                    <a:lnTo>
                      <a:pt x="12232" y="24466"/>
                    </a:lnTo>
                    <a:lnTo>
                      <a:pt x="12232" y="12233"/>
                    </a:lnTo>
                    <a:lnTo>
                      <a:pt x="24465" y="12233"/>
                    </a:lnTo>
                    <a:lnTo>
                      <a:pt x="24465" y="26782"/>
                    </a:lnTo>
                    <a:lnTo>
                      <a:pt x="0" y="39014"/>
                    </a:lnTo>
                    <a:lnTo>
                      <a:pt x="0" y="61163"/>
                    </a:lnTo>
                    <a:lnTo>
                      <a:pt x="36697" y="61163"/>
                    </a:lnTo>
                    <a:lnTo>
                      <a:pt x="36697" y="48931"/>
                    </a:lnTo>
                    <a:lnTo>
                      <a:pt x="12232" y="48931"/>
                    </a:lnTo>
                    <a:lnTo>
                      <a:pt x="12232" y="46582"/>
                    </a:lnTo>
                    <a:lnTo>
                      <a:pt x="36697" y="34349"/>
                    </a:lnTo>
                    <a:lnTo>
                      <a:pt x="36697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8" name="Google Shape;2268;p88"/>
              <p:cNvSpPr/>
              <p:nvPr/>
            </p:nvSpPr>
            <p:spPr>
              <a:xfrm>
                <a:off x="3800200" y="2083575"/>
                <a:ext cx="459150" cy="1529075"/>
              </a:xfrm>
              <a:custGeom>
                <a:rect b="b" l="l" r="r" t="t"/>
                <a:pathLst>
                  <a:path extrusionOk="0" h="61163" w="18366">
                    <a:moveTo>
                      <a:pt x="1" y="1"/>
                    </a:moveTo>
                    <a:lnTo>
                      <a:pt x="1" y="12233"/>
                    </a:lnTo>
                    <a:lnTo>
                      <a:pt x="6133" y="12233"/>
                    </a:lnTo>
                    <a:lnTo>
                      <a:pt x="6133" y="48931"/>
                    </a:lnTo>
                    <a:lnTo>
                      <a:pt x="1" y="48931"/>
                    </a:lnTo>
                    <a:lnTo>
                      <a:pt x="1" y="61163"/>
                    </a:lnTo>
                    <a:lnTo>
                      <a:pt x="18366" y="61163"/>
                    </a:lnTo>
                    <a:lnTo>
                      <a:pt x="18366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9" name="Google Shape;2269;p88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70" name="Google Shape;2270;p88"/>
            <p:cNvGrpSpPr/>
            <p:nvPr/>
          </p:nvGrpSpPr>
          <p:grpSpPr>
            <a:xfrm>
              <a:off x="4810818" y="3989211"/>
              <a:ext cx="632567" cy="632567"/>
              <a:chOff x="1190625" y="238125"/>
              <a:chExt cx="5219200" cy="5219200"/>
            </a:xfrm>
          </p:grpSpPr>
          <p:sp>
            <p:nvSpPr>
              <p:cNvPr id="2271" name="Google Shape;2271;p88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2" name="Google Shape;2272;p88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3" name="Google Shape;2273;p88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274" name="Google Shape;2274;p88"/>
          <p:cNvSpPr txBox="1"/>
          <p:nvPr>
            <p:ph type="title"/>
          </p:nvPr>
        </p:nvSpPr>
        <p:spPr>
          <a:xfrm>
            <a:off x="1501925" y="1815200"/>
            <a:ext cx="3534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?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2275" name="Google Shape;2275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5325" y="2528775"/>
            <a:ext cx="2206599" cy="11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6" name="Google Shape;2276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5325" y="3727950"/>
            <a:ext cx="1915236" cy="11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7" name="Google Shape;2277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0800" y="2528769"/>
            <a:ext cx="1678825" cy="2240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78" name="Google Shape;2278;p88"/>
          <p:cNvSpPr/>
          <p:nvPr/>
        </p:nvSpPr>
        <p:spPr>
          <a:xfrm>
            <a:off x="3846875" y="2779500"/>
            <a:ext cx="2514300" cy="1511400"/>
          </a:xfrm>
          <a:prstGeom prst="wedgeRoundRectCallout">
            <a:avLst>
              <a:gd fmla="val 51431" name="adj1"/>
              <a:gd fmla="val 62331" name="adj2"/>
              <a:gd fmla="val 0" name="adj3"/>
            </a:avLst>
          </a:prstGeom>
          <a:solidFill>
            <a:schemeClr val="dk2"/>
          </a:solidFill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I t__p fish.</a:t>
            </a:r>
            <a:endParaRPr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Fish get h__t.</a:t>
            </a:r>
            <a:endParaRPr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2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p89"/>
          <p:cNvSpPr txBox="1"/>
          <p:nvPr>
            <p:ph type="title"/>
          </p:nvPr>
        </p:nvSpPr>
        <p:spPr>
          <a:xfrm>
            <a:off x="2217150" y="1507725"/>
            <a:ext cx="20136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Q.</a:t>
            </a:r>
            <a:endParaRPr/>
          </a:p>
        </p:txBody>
      </p:sp>
      <p:sp>
        <p:nvSpPr>
          <p:cNvPr id="2284" name="Google Shape;2284;p89"/>
          <p:cNvSpPr txBox="1"/>
          <p:nvPr>
            <p:ph idx="4"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Quiz time</a:t>
            </a:r>
            <a:endParaRPr/>
          </a:p>
        </p:txBody>
      </p:sp>
      <p:grpSp>
        <p:nvGrpSpPr>
          <p:cNvPr id="2285" name="Google Shape;2285;p89"/>
          <p:cNvGrpSpPr/>
          <p:nvPr/>
        </p:nvGrpSpPr>
        <p:grpSpPr>
          <a:xfrm>
            <a:off x="6576026" y="539506"/>
            <a:ext cx="968365" cy="968218"/>
            <a:chOff x="7311510" y="2880678"/>
            <a:chExt cx="898882" cy="898745"/>
          </a:xfrm>
        </p:grpSpPr>
        <p:grpSp>
          <p:nvGrpSpPr>
            <p:cNvPr id="2286" name="Google Shape;2286;p89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287" name="Google Shape;2287;p89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8" name="Google Shape;2288;p89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9" name="Google Shape;2289;p89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90" name="Google Shape;2290;p89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291" name="Google Shape;2291;p89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2" name="Google Shape;2292;p89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3" name="Google Shape;2293;p89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294" name="Google Shape;2294;p89"/>
          <p:cNvGrpSpPr/>
          <p:nvPr/>
        </p:nvGrpSpPr>
        <p:grpSpPr>
          <a:xfrm rot="2201652">
            <a:off x="8114200" y="2701702"/>
            <a:ext cx="650758" cy="650659"/>
            <a:chOff x="7311510" y="2880678"/>
            <a:chExt cx="898882" cy="898745"/>
          </a:xfrm>
        </p:grpSpPr>
        <p:grpSp>
          <p:nvGrpSpPr>
            <p:cNvPr id="2295" name="Google Shape;2295;p89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296" name="Google Shape;2296;p89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7" name="Google Shape;2297;p89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8" name="Google Shape;2298;p89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99" name="Google Shape;2299;p89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300" name="Google Shape;2300;p89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1" name="Google Shape;2301;p89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2" name="Google Shape;2302;p89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303" name="Google Shape;2303;p89"/>
          <p:cNvGrpSpPr/>
          <p:nvPr/>
        </p:nvGrpSpPr>
        <p:grpSpPr>
          <a:xfrm>
            <a:off x="775882" y="3003068"/>
            <a:ext cx="773757" cy="773640"/>
            <a:chOff x="7311510" y="2880678"/>
            <a:chExt cx="898882" cy="898745"/>
          </a:xfrm>
        </p:grpSpPr>
        <p:grpSp>
          <p:nvGrpSpPr>
            <p:cNvPr id="2304" name="Google Shape;2304;p89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305" name="Google Shape;2305;p89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6" name="Google Shape;2306;p89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7" name="Google Shape;2307;p89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08" name="Google Shape;2308;p89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309" name="Google Shape;2309;p89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0" name="Google Shape;2310;p89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1" name="Google Shape;2311;p89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312" name="Google Shape;2312;p89"/>
          <p:cNvGrpSpPr/>
          <p:nvPr/>
        </p:nvGrpSpPr>
        <p:grpSpPr>
          <a:xfrm>
            <a:off x="1389360" y="1679723"/>
            <a:ext cx="632567" cy="635180"/>
            <a:chOff x="4810818" y="3989211"/>
            <a:chExt cx="632567" cy="635180"/>
          </a:xfrm>
        </p:grpSpPr>
        <p:grpSp>
          <p:nvGrpSpPr>
            <p:cNvPr id="2313" name="Google Shape;2313;p89"/>
            <p:cNvGrpSpPr/>
            <p:nvPr/>
          </p:nvGrpSpPr>
          <p:grpSpPr>
            <a:xfrm>
              <a:off x="4810818" y="3991824"/>
              <a:ext cx="632567" cy="632567"/>
              <a:chOff x="1190625" y="238125"/>
              <a:chExt cx="5219200" cy="5219200"/>
            </a:xfrm>
          </p:grpSpPr>
          <p:sp>
            <p:nvSpPr>
              <p:cNvPr id="2314" name="Google Shape;2314;p89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5" name="Google Shape;2315;p89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6" name="Google Shape;2316;p89"/>
              <p:cNvSpPr/>
              <p:nvPr/>
            </p:nvSpPr>
            <p:spPr>
              <a:xfrm>
                <a:off x="334190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24465" y="12233"/>
                    </a:move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close/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7" name="Google Shape;2317;p89"/>
              <p:cNvSpPr/>
              <p:nvPr/>
            </p:nvSpPr>
            <p:spPr>
              <a:xfrm>
                <a:off x="21186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36698"/>
                    </a:lnTo>
                    <a:lnTo>
                      <a:pt x="24465" y="36698"/>
                    </a:ln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lnTo>
                      <a:pt x="24465" y="12233"/>
                    </a:lnTo>
                    <a:lnTo>
                      <a:pt x="24465" y="24466"/>
                    </a:lnTo>
                    <a:lnTo>
                      <a:pt x="36698" y="24466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8" name="Google Shape;2318;p89"/>
              <p:cNvSpPr/>
              <p:nvPr/>
            </p:nvSpPr>
            <p:spPr>
              <a:xfrm>
                <a:off x="45651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24466"/>
                    </a:lnTo>
                    <a:lnTo>
                      <a:pt x="12232" y="24466"/>
                    </a:lnTo>
                    <a:lnTo>
                      <a:pt x="12232" y="12233"/>
                    </a:lnTo>
                    <a:lnTo>
                      <a:pt x="24465" y="12233"/>
                    </a:lnTo>
                    <a:lnTo>
                      <a:pt x="24465" y="26782"/>
                    </a:lnTo>
                    <a:lnTo>
                      <a:pt x="0" y="39014"/>
                    </a:lnTo>
                    <a:lnTo>
                      <a:pt x="0" y="61163"/>
                    </a:lnTo>
                    <a:lnTo>
                      <a:pt x="36697" y="61163"/>
                    </a:lnTo>
                    <a:lnTo>
                      <a:pt x="36697" y="48931"/>
                    </a:lnTo>
                    <a:lnTo>
                      <a:pt x="12232" y="48931"/>
                    </a:lnTo>
                    <a:lnTo>
                      <a:pt x="12232" y="46582"/>
                    </a:lnTo>
                    <a:lnTo>
                      <a:pt x="36697" y="34349"/>
                    </a:lnTo>
                    <a:lnTo>
                      <a:pt x="36697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9" name="Google Shape;2319;p89"/>
              <p:cNvSpPr/>
              <p:nvPr/>
            </p:nvSpPr>
            <p:spPr>
              <a:xfrm>
                <a:off x="3800200" y="2083575"/>
                <a:ext cx="459150" cy="1529075"/>
              </a:xfrm>
              <a:custGeom>
                <a:rect b="b" l="l" r="r" t="t"/>
                <a:pathLst>
                  <a:path extrusionOk="0" h="61163" w="18366">
                    <a:moveTo>
                      <a:pt x="1" y="1"/>
                    </a:moveTo>
                    <a:lnTo>
                      <a:pt x="1" y="12233"/>
                    </a:lnTo>
                    <a:lnTo>
                      <a:pt x="6133" y="12233"/>
                    </a:lnTo>
                    <a:lnTo>
                      <a:pt x="6133" y="48931"/>
                    </a:lnTo>
                    <a:lnTo>
                      <a:pt x="1" y="48931"/>
                    </a:lnTo>
                    <a:lnTo>
                      <a:pt x="1" y="61163"/>
                    </a:lnTo>
                    <a:lnTo>
                      <a:pt x="18366" y="61163"/>
                    </a:lnTo>
                    <a:lnTo>
                      <a:pt x="18366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0" name="Google Shape;2320;p89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21" name="Google Shape;2321;p89"/>
            <p:cNvGrpSpPr/>
            <p:nvPr/>
          </p:nvGrpSpPr>
          <p:grpSpPr>
            <a:xfrm>
              <a:off x="4810818" y="3989211"/>
              <a:ext cx="632567" cy="632567"/>
              <a:chOff x="1190625" y="238125"/>
              <a:chExt cx="5219200" cy="5219200"/>
            </a:xfrm>
          </p:grpSpPr>
          <p:sp>
            <p:nvSpPr>
              <p:cNvPr id="2322" name="Google Shape;2322;p89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3" name="Google Shape;2323;p89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4" name="Google Shape;2324;p89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325" name="Google Shape;2325;p89"/>
          <p:cNvSpPr txBox="1"/>
          <p:nvPr>
            <p:ph type="title"/>
          </p:nvPr>
        </p:nvSpPr>
        <p:spPr>
          <a:xfrm>
            <a:off x="1501925" y="1815200"/>
            <a:ext cx="3534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?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2326" name="Google Shape;2326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5325" y="2528775"/>
            <a:ext cx="2206599" cy="11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7" name="Google Shape;2327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5325" y="3727950"/>
            <a:ext cx="1915236" cy="11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8" name="Google Shape;2328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0800" y="2528769"/>
            <a:ext cx="1678825" cy="2240075"/>
          </a:xfrm>
          <a:prstGeom prst="rect">
            <a:avLst/>
          </a:prstGeom>
          <a:noFill/>
          <a:ln>
            <a:noFill/>
          </a:ln>
        </p:spPr>
      </p:pic>
      <p:sp>
        <p:nvSpPr>
          <p:cNvPr id="2329" name="Google Shape;2329;p89"/>
          <p:cNvSpPr/>
          <p:nvPr/>
        </p:nvSpPr>
        <p:spPr>
          <a:xfrm>
            <a:off x="3846875" y="2779500"/>
            <a:ext cx="2514300" cy="1511400"/>
          </a:xfrm>
          <a:prstGeom prst="wedgeRoundRectCallout">
            <a:avLst>
              <a:gd fmla="val 51431" name="adj1"/>
              <a:gd fmla="val 62331" name="adj2"/>
              <a:gd fmla="val 0" name="adj3"/>
            </a:avLst>
          </a:prstGeom>
          <a:solidFill>
            <a:schemeClr val="dk2"/>
          </a:solidFill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I t</a:t>
            </a:r>
            <a:r>
              <a:rPr lang="en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ra</a:t>
            </a:r>
            <a:r>
              <a:rPr lang="en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p fish.</a:t>
            </a:r>
            <a:endParaRPr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Fish get h</a:t>
            </a:r>
            <a:r>
              <a:rPr lang="en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ur</a:t>
            </a:r>
            <a:r>
              <a:rPr lang="en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t.</a:t>
            </a:r>
            <a:endParaRPr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330" name="Google Shape;2330;p89"/>
          <p:cNvSpPr txBox="1"/>
          <p:nvPr>
            <p:ph idx="1" type="subTitle"/>
          </p:nvPr>
        </p:nvSpPr>
        <p:spPr>
          <a:xfrm>
            <a:off x="2217150" y="1900350"/>
            <a:ext cx="3797100" cy="7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How do the plastic (bottle) monster hurt sea creatures?</a:t>
            </a:r>
            <a:endParaRPr b="1" sz="16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4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5" name="Google Shape;2335;p90"/>
          <p:cNvPicPr preferRelativeResize="0"/>
          <p:nvPr/>
        </p:nvPicPr>
        <p:blipFill rotWithShape="1">
          <a:blip r:embed="rId3">
            <a:alphaModFix/>
          </a:blip>
          <a:srcRect b="0" l="7080" r="1669" t="0"/>
          <a:stretch/>
        </p:blipFill>
        <p:spPr>
          <a:xfrm>
            <a:off x="6192175" y="2571738"/>
            <a:ext cx="1977025" cy="2189075"/>
          </a:xfrm>
          <a:prstGeom prst="rect">
            <a:avLst/>
          </a:prstGeom>
          <a:noFill/>
          <a:ln>
            <a:noFill/>
          </a:ln>
        </p:spPr>
      </p:pic>
      <p:sp>
        <p:nvSpPr>
          <p:cNvPr id="2336" name="Google Shape;2336;p90"/>
          <p:cNvSpPr txBox="1"/>
          <p:nvPr>
            <p:ph type="title"/>
          </p:nvPr>
        </p:nvSpPr>
        <p:spPr>
          <a:xfrm>
            <a:off x="2217150" y="1507725"/>
            <a:ext cx="20136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Q.</a:t>
            </a:r>
            <a:endParaRPr/>
          </a:p>
        </p:txBody>
      </p:sp>
      <p:sp>
        <p:nvSpPr>
          <p:cNvPr id="2337" name="Google Shape;2337;p90"/>
          <p:cNvSpPr txBox="1"/>
          <p:nvPr>
            <p:ph idx="1" type="subTitle"/>
          </p:nvPr>
        </p:nvSpPr>
        <p:spPr>
          <a:xfrm>
            <a:off x="2217150" y="1900350"/>
            <a:ext cx="3797100" cy="7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How do </a:t>
            </a:r>
            <a:r>
              <a:rPr b="1" lang="en" sz="1600"/>
              <a:t>the plastic bag monster</a:t>
            </a:r>
            <a:r>
              <a:rPr b="1" lang="en" sz="1600"/>
              <a:t> hurt sea creatures?</a:t>
            </a:r>
            <a:endParaRPr b="1" sz="1600"/>
          </a:p>
        </p:txBody>
      </p:sp>
      <p:sp>
        <p:nvSpPr>
          <p:cNvPr id="2338" name="Google Shape;2338;p90"/>
          <p:cNvSpPr txBox="1"/>
          <p:nvPr>
            <p:ph idx="4"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Quiz time</a:t>
            </a:r>
            <a:endParaRPr/>
          </a:p>
        </p:txBody>
      </p:sp>
      <p:grpSp>
        <p:nvGrpSpPr>
          <p:cNvPr id="2339" name="Google Shape;2339;p90"/>
          <p:cNvGrpSpPr/>
          <p:nvPr/>
        </p:nvGrpSpPr>
        <p:grpSpPr>
          <a:xfrm>
            <a:off x="6576026" y="539506"/>
            <a:ext cx="968365" cy="968218"/>
            <a:chOff x="7311510" y="2880678"/>
            <a:chExt cx="898882" cy="898745"/>
          </a:xfrm>
        </p:grpSpPr>
        <p:grpSp>
          <p:nvGrpSpPr>
            <p:cNvPr id="2340" name="Google Shape;2340;p90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341" name="Google Shape;2341;p90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2" name="Google Shape;2342;p90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3" name="Google Shape;2343;p90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44" name="Google Shape;2344;p90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345" name="Google Shape;2345;p90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6" name="Google Shape;2346;p90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7" name="Google Shape;2347;p90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348" name="Google Shape;2348;p90"/>
          <p:cNvGrpSpPr/>
          <p:nvPr/>
        </p:nvGrpSpPr>
        <p:grpSpPr>
          <a:xfrm rot="2201652">
            <a:off x="8114200" y="2701702"/>
            <a:ext cx="650758" cy="650659"/>
            <a:chOff x="7311510" y="2880678"/>
            <a:chExt cx="898882" cy="898745"/>
          </a:xfrm>
        </p:grpSpPr>
        <p:grpSp>
          <p:nvGrpSpPr>
            <p:cNvPr id="2349" name="Google Shape;2349;p90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350" name="Google Shape;2350;p90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1" name="Google Shape;2351;p90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2" name="Google Shape;2352;p90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53" name="Google Shape;2353;p90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354" name="Google Shape;2354;p90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5" name="Google Shape;2355;p90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6" name="Google Shape;2356;p90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357" name="Google Shape;2357;p90"/>
          <p:cNvGrpSpPr/>
          <p:nvPr/>
        </p:nvGrpSpPr>
        <p:grpSpPr>
          <a:xfrm>
            <a:off x="775882" y="3003068"/>
            <a:ext cx="773757" cy="773640"/>
            <a:chOff x="7311510" y="2880678"/>
            <a:chExt cx="898882" cy="898745"/>
          </a:xfrm>
        </p:grpSpPr>
        <p:grpSp>
          <p:nvGrpSpPr>
            <p:cNvPr id="2358" name="Google Shape;2358;p90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359" name="Google Shape;2359;p90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0" name="Google Shape;2360;p90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1" name="Google Shape;2361;p90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62" name="Google Shape;2362;p90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363" name="Google Shape;2363;p90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4" name="Google Shape;2364;p90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5" name="Google Shape;2365;p90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366" name="Google Shape;2366;p90"/>
          <p:cNvGrpSpPr/>
          <p:nvPr/>
        </p:nvGrpSpPr>
        <p:grpSpPr>
          <a:xfrm>
            <a:off x="1389360" y="1679723"/>
            <a:ext cx="632567" cy="635180"/>
            <a:chOff x="4810818" y="3989211"/>
            <a:chExt cx="632567" cy="635180"/>
          </a:xfrm>
        </p:grpSpPr>
        <p:grpSp>
          <p:nvGrpSpPr>
            <p:cNvPr id="2367" name="Google Shape;2367;p90"/>
            <p:cNvGrpSpPr/>
            <p:nvPr/>
          </p:nvGrpSpPr>
          <p:grpSpPr>
            <a:xfrm>
              <a:off x="4810818" y="3991824"/>
              <a:ext cx="632567" cy="632567"/>
              <a:chOff x="1190625" y="238125"/>
              <a:chExt cx="5219200" cy="5219200"/>
            </a:xfrm>
          </p:grpSpPr>
          <p:sp>
            <p:nvSpPr>
              <p:cNvPr id="2368" name="Google Shape;2368;p90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9" name="Google Shape;2369;p90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0" name="Google Shape;2370;p90"/>
              <p:cNvSpPr/>
              <p:nvPr/>
            </p:nvSpPr>
            <p:spPr>
              <a:xfrm>
                <a:off x="334190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24465" y="12233"/>
                    </a:move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close/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1" name="Google Shape;2371;p90"/>
              <p:cNvSpPr/>
              <p:nvPr/>
            </p:nvSpPr>
            <p:spPr>
              <a:xfrm>
                <a:off x="21186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36698"/>
                    </a:lnTo>
                    <a:lnTo>
                      <a:pt x="24465" y="36698"/>
                    </a:ln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lnTo>
                      <a:pt x="24465" y="12233"/>
                    </a:lnTo>
                    <a:lnTo>
                      <a:pt x="24465" y="24466"/>
                    </a:lnTo>
                    <a:lnTo>
                      <a:pt x="36698" y="24466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2" name="Google Shape;2372;p90"/>
              <p:cNvSpPr/>
              <p:nvPr/>
            </p:nvSpPr>
            <p:spPr>
              <a:xfrm>
                <a:off x="45651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24466"/>
                    </a:lnTo>
                    <a:lnTo>
                      <a:pt x="12232" y="24466"/>
                    </a:lnTo>
                    <a:lnTo>
                      <a:pt x="12232" y="12233"/>
                    </a:lnTo>
                    <a:lnTo>
                      <a:pt x="24465" y="12233"/>
                    </a:lnTo>
                    <a:lnTo>
                      <a:pt x="24465" y="26782"/>
                    </a:lnTo>
                    <a:lnTo>
                      <a:pt x="0" y="39014"/>
                    </a:lnTo>
                    <a:lnTo>
                      <a:pt x="0" y="61163"/>
                    </a:lnTo>
                    <a:lnTo>
                      <a:pt x="36697" y="61163"/>
                    </a:lnTo>
                    <a:lnTo>
                      <a:pt x="36697" y="48931"/>
                    </a:lnTo>
                    <a:lnTo>
                      <a:pt x="12232" y="48931"/>
                    </a:lnTo>
                    <a:lnTo>
                      <a:pt x="12232" y="46582"/>
                    </a:lnTo>
                    <a:lnTo>
                      <a:pt x="36697" y="34349"/>
                    </a:lnTo>
                    <a:lnTo>
                      <a:pt x="36697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3" name="Google Shape;2373;p90"/>
              <p:cNvSpPr/>
              <p:nvPr/>
            </p:nvSpPr>
            <p:spPr>
              <a:xfrm>
                <a:off x="3800200" y="2083575"/>
                <a:ext cx="459150" cy="1529075"/>
              </a:xfrm>
              <a:custGeom>
                <a:rect b="b" l="l" r="r" t="t"/>
                <a:pathLst>
                  <a:path extrusionOk="0" h="61163" w="18366">
                    <a:moveTo>
                      <a:pt x="1" y="1"/>
                    </a:moveTo>
                    <a:lnTo>
                      <a:pt x="1" y="12233"/>
                    </a:lnTo>
                    <a:lnTo>
                      <a:pt x="6133" y="12233"/>
                    </a:lnTo>
                    <a:lnTo>
                      <a:pt x="6133" y="48931"/>
                    </a:lnTo>
                    <a:lnTo>
                      <a:pt x="1" y="48931"/>
                    </a:lnTo>
                    <a:lnTo>
                      <a:pt x="1" y="61163"/>
                    </a:lnTo>
                    <a:lnTo>
                      <a:pt x="18366" y="61163"/>
                    </a:lnTo>
                    <a:lnTo>
                      <a:pt x="18366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4" name="Google Shape;2374;p90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75" name="Google Shape;2375;p90"/>
            <p:cNvGrpSpPr/>
            <p:nvPr/>
          </p:nvGrpSpPr>
          <p:grpSpPr>
            <a:xfrm>
              <a:off x="4810818" y="3989211"/>
              <a:ext cx="632567" cy="632567"/>
              <a:chOff x="1190625" y="238125"/>
              <a:chExt cx="5219200" cy="5219200"/>
            </a:xfrm>
          </p:grpSpPr>
          <p:sp>
            <p:nvSpPr>
              <p:cNvPr id="2376" name="Google Shape;2376;p90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7" name="Google Shape;2377;p90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8" name="Google Shape;2378;p90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379" name="Google Shape;2379;p90"/>
          <p:cNvSpPr txBox="1"/>
          <p:nvPr>
            <p:ph type="title"/>
          </p:nvPr>
        </p:nvSpPr>
        <p:spPr>
          <a:xfrm>
            <a:off x="1501925" y="1815200"/>
            <a:ext cx="3534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?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2380" name="Google Shape;2380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4250" y="2571753"/>
            <a:ext cx="2606500" cy="1750925"/>
          </a:xfrm>
          <a:prstGeom prst="rect">
            <a:avLst/>
          </a:prstGeom>
          <a:noFill/>
          <a:ln>
            <a:noFill/>
          </a:ln>
        </p:spPr>
      </p:pic>
      <p:sp>
        <p:nvSpPr>
          <p:cNvPr id="2381" name="Google Shape;2381;p90"/>
          <p:cNvSpPr/>
          <p:nvPr/>
        </p:nvSpPr>
        <p:spPr>
          <a:xfrm>
            <a:off x="3846875" y="2779500"/>
            <a:ext cx="2514300" cy="1511400"/>
          </a:xfrm>
          <a:prstGeom prst="wedgeRoundRectCallout">
            <a:avLst>
              <a:gd fmla="val 51431" name="adj1"/>
              <a:gd fmla="val 62331" name="adj2"/>
              <a:gd fmla="val 0" name="adj3"/>
            </a:avLst>
          </a:prstGeom>
          <a:solidFill>
            <a:schemeClr val="dk2"/>
          </a:solidFill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T____e s_____ws me.</a:t>
            </a:r>
            <a:endParaRPr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T____e gets s__k.</a:t>
            </a:r>
            <a:endParaRPr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5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6" name="Google Shape;2386;p91"/>
          <p:cNvPicPr preferRelativeResize="0"/>
          <p:nvPr/>
        </p:nvPicPr>
        <p:blipFill rotWithShape="1">
          <a:blip r:embed="rId3">
            <a:alphaModFix/>
          </a:blip>
          <a:srcRect b="0" l="7080" r="1669" t="0"/>
          <a:stretch/>
        </p:blipFill>
        <p:spPr>
          <a:xfrm>
            <a:off x="6192175" y="2571738"/>
            <a:ext cx="1977025" cy="2189075"/>
          </a:xfrm>
          <a:prstGeom prst="rect">
            <a:avLst/>
          </a:prstGeom>
          <a:noFill/>
          <a:ln>
            <a:noFill/>
          </a:ln>
        </p:spPr>
      </p:pic>
      <p:sp>
        <p:nvSpPr>
          <p:cNvPr id="2387" name="Google Shape;2387;p91"/>
          <p:cNvSpPr txBox="1"/>
          <p:nvPr>
            <p:ph type="title"/>
          </p:nvPr>
        </p:nvSpPr>
        <p:spPr>
          <a:xfrm>
            <a:off x="2217150" y="1507725"/>
            <a:ext cx="20136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Q.</a:t>
            </a:r>
            <a:endParaRPr/>
          </a:p>
        </p:txBody>
      </p:sp>
      <p:sp>
        <p:nvSpPr>
          <p:cNvPr id="2388" name="Google Shape;2388;p91"/>
          <p:cNvSpPr txBox="1"/>
          <p:nvPr>
            <p:ph idx="1" type="subTitle"/>
          </p:nvPr>
        </p:nvSpPr>
        <p:spPr>
          <a:xfrm>
            <a:off x="2217150" y="1900350"/>
            <a:ext cx="3797100" cy="7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How do </a:t>
            </a:r>
            <a:r>
              <a:rPr b="1" lang="en" sz="1600"/>
              <a:t>the plastic bag monster</a:t>
            </a:r>
            <a:r>
              <a:rPr b="1" lang="en" sz="1600"/>
              <a:t> hurt sea creatures?</a:t>
            </a:r>
            <a:endParaRPr b="1" sz="1600"/>
          </a:p>
        </p:txBody>
      </p:sp>
      <p:sp>
        <p:nvSpPr>
          <p:cNvPr id="2389" name="Google Shape;2389;p91"/>
          <p:cNvSpPr txBox="1"/>
          <p:nvPr>
            <p:ph idx="4"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Quiz time</a:t>
            </a:r>
            <a:endParaRPr/>
          </a:p>
        </p:txBody>
      </p:sp>
      <p:grpSp>
        <p:nvGrpSpPr>
          <p:cNvPr id="2390" name="Google Shape;2390;p91"/>
          <p:cNvGrpSpPr/>
          <p:nvPr/>
        </p:nvGrpSpPr>
        <p:grpSpPr>
          <a:xfrm>
            <a:off x="6576026" y="539506"/>
            <a:ext cx="968365" cy="968218"/>
            <a:chOff x="7311510" y="2880678"/>
            <a:chExt cx="898882" cy="898745"/>
          </a:xfrm>
        </p:grpSpPr>
        <p:grpSp>
          <p:nvGrpSpPr>
            <p:cNvPr id="2391" name="Google Shape;2391;p91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392" name="Google Shape;2392;p91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3" name="Google Shape;2393;p91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4" name="Google Shape;2394;p91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95" name="Google Shape;2395;p91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396" name="Google Shape;2396;p91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7" name="Google Shape;2397;p91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8" name="Google Shape;2398;p91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399" name="Google Shape;2399;p91"/>
          <p:cNvGrpSpPr/>
          <p:nvPr/>
        </p:nvGrpSpPr>
        <p:grpSpPr>
          <a:xfrm rot="2201652">
            <a:off x="8114200" y="2701702"/>
            <a:ext cx="650758" cy="650659"/>
            <a:chOff x="7311510" y="2880678"/>
            <a:chExt cx="898882" cy="898745"/>
          </a:xfrm>
        </p:grpSpPr>
        <p:grpSp>
          <p:nvGrpSpPr>
            <p:cNvPr id="2400" name="Google Shape;2400;p91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401" name="Google Shape;2401;p91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2" name="Google Shape;2402;p91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3" name="Google Shape;2403;p91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04" name="Google Shape;2404;p91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405" name="Google Shape;2405;p91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6" name="Google Shape;2406;p91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7" name="Google Shape;2407;p91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408" name="Google Shape;2408;p91"/>
          <p:cNvGrpSpPr/>
          <p:nvPr/>
        </p:nvGrpSpPr>
        <p:grpSpPr>
          <a:xfrm>
            <a:off x="775882" y="3003068"/>
            <a:ext cx="773757" cy="773640"/>
            <a:chOff x="7311510" y="2880678"/>
            <a:chExt cx="898882" cy="898745"/>
          </a:xfrm>
        </p:grpSpPr>
        <p:grpSp>
          <p:nvGrpSpPr>
            <p:cNvPr id="2409" name="Google Shape;2409;p91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410" name="Google Shape;2410;p91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1" name="Google Shape;2411;p91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2" name="Google Shape;2412;p91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13" name="Google Shape;2413;p91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414" name="Google Shape;2414;p91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5" name="Google Shape;2415;p91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6" name="Google Shape;2416;p91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417" name="Google Shape;2417;p91"/>
          <p:cNvGrpSpPr/>
          <p:nvPr/>
        </p:nvGrpSpPr>
        <p:grpSpPr>
          <a:xfrm>
            <a:off x="1389360" y="1679723"/>
            <a:ext cx="632567" cy="635180"/>
            <a:chOff x="4810818" y="3989211"/>
            <a:chExt cx="632567" cy="635180"/>
          </a:xfrm>
        </p:grpSpPr>
        <p:grpSp>
          <p:nvGrpSpPr>
            <p:cNvPr id="2418" name="Google Shape;2418;p91"/>
            <p:cNvGrpSpPr/>
            <p:nvPr/>
          </p:nvGrpSpPr>
          <p:grpSpPr>
            <a:xfrm>
              <a:off x="4810818" y="3991824"/>
              <a:ext cx="632567" cy="632567"/>
              <a:chOff x="1190625" y="238125"/>
              <a:chExt cx="5219200" cy="5219200"/>
            </a:xfrm>
          </p:grpSpPr>
          <p:sp>
            <p:nvSpPr>
              <p:cNvPr id="2419" name="Google Shape;2419;p91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0" name="Google Shape;2420;p91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1" name="Google Shape;2421;p91"/>
              <p:cNvSpPr/>
              <p:nvPr/>
            </p:nvSpPr>
            <p:spPr>
              <a:xfrm>
                <a:off x="334190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24465" y="12233"/>
                    </a:move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close/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2" name="Google Shape;2422;p91"/>
              <p:cNvSpPr/>
              <p:nvPr/>
            </p:nvSpPr>
            <p:spPr>
              <a:xfrm>
                <a:off x="21186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36698"/>
                    </a:lnTo>
                    <a:lnTo>
                      <a:pt x="24465" y="36698"/>
                    </a:ln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lnTo>
                      <a:pt x="24465" y="12233"/>
                    </a:lnTo>
                    <a:lnTo>
                      <a:pt x="24465" y="24466"/>
                    </a:lnTo>
                    <a:lnTo>
                      <a:pt x="36698" y="24466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3" name="Google Shape;2423;p91"/>
              <p:cNvSpPr/>
              <p:nvPr/>
            </p:nvSpPr>
            <p:spPr>
              <a:xfrm>
                <a:off x="45651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24466"/>
                    </a:lnTo>
                    <a:lnTo>
                      <a:pt x="12232" y="24466"/>
                    </a:lnTo>
                    <a:lnTo>
                      <a:pt x="12232" y="12233"/>
                    </a:lnTo>
                    <a:lnTo>
                      <a:pt x="24465" y="12233"/>
                    </a:lnTo>
                    <a:lnTo>
                      <a:pt x="24465" y="26782"/>
                    </a:lnTo>
                    <a:lnTo>
                      <a:pt x="0" y="39014"/>
                    </a:lnTo>
                    <a:lnTo>
                      <a:pt x="0" y="61163"/>
                    </a:lnTo>
                    <a:lnTo>
                      <a:pt x="36697" y="61163"/>
                    </a:lnTo>
                    <a:lnTo>
                      <a:pt x="36697" y="48931"/>
                    </a:lnTo>
                    <a:lnTo>
                      <a:pt x="12232" y="48931"/>
                    </a:lnTo>
                    <a:lnTo>
                      <a:pt x="12232" y="46582"/>
                    </a:lnTo>
                    <a:lnTo>
                      <a:pt x="36697" y="34349"/>
                    </a:lnTo>
                    <a:lnTo>
                      <a:pt x="36697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4" name="Google Shape;2424;p91"/>
              <p:cNvSpPr/>
              <p:nvPr/>
            </p:nvSpPr>
            <p:spPr>
              <a:xfrm>
                <a:off x="3800200" y="2083575"/>
                <a:ext cx="459150" cy="1529075"/>
              </a:xfrm>
              <a:custGeom>
                <a:rect b="b" l="l" r="r" t="t"/>
                <a:pathLst>
                  <a:path extrusionOk="0" h="61163" w="18366">
                    <a:moveTo>
                      <a:pt x="1" y="1"/>
                    </a:moveTo>
                    <a:lnTo>
                      <a:pt x="1" y="12233"/>
                    </a:lnTo>
                    <a:lnTo>
                      <a:pt x="6133" y="12233"/>
                    </a:lnTo>
                    <a:lnTo>
                      <a:pt x="6133" y="48931"/>
                    </a:lnTo>
                    <a:lnTo>
                      <a:pt x="1" y="48931"/>
                    </a:lnTo>
                    <a:lnTo>
                      <a:pt x="1" y="61163"/>
                    </a:lnTo>
                    <a:lnTo>
                      <a:pt x="18366" y="61163"/>
                    </a:lnTo>
                    <a:lnTo>
                      <a:pt x="18366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5" name="Google Shape;2425;p91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26" name="Google Shape;2426;p91"/>
            <p:cNvGrpSpPr/>
            <p:nvPr/>
          </p:nvGrpSpPr>
          <p:grpSpPr>
            <a:xfrm>
              <a:off x="4810818" y="3989211"/>
              <a:ext cx="632567" cy="632567"/>
              <a:chOff x="1190625" y="238125"/>
              <a:chExt cx="5219200" cy="5219200"/>
            </a:xfrm>
          </p:grpSpPr>
          <p:sp>
            <p:nvSpPr>
              <p:cNvPr id="2427" name="Google Shape;2427;p91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8" name="Google Shape;2428;p91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9" name="Google Shape;2429;p91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430" name="Google Shape;2430;p91"/>
          <p:cNvSpPr txBox="1"/>
          <p:nvPr>
            <p:ph type="title"/>
          </p:nvPr>
        </p:nvSpPr>
        <p:spPr>
          <a:xfrm>
            <a:off x="1501925" y="1815200"/>
            <a:ext cx="3534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?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2431" name="Google Shape;2431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4250" y="2571753"/>
            <a:ext cx="2606500" cy="1750925"/>
          </a:xfrm>
          <a:prstGeom prst="rect">
            <a:avLst/>
          </a:prstGeom>
          <a:noFill/>
          <a:ln>
            <a:noFill/>
          </a:ln>
        </p:spPr>
      </p:pic>
      <p:sp>
        <p:nvSpPr>
          <p:cNvPr id="2432" name="Google Shape;2432;p91"/>
          <p:cNvSpPr/>
          <p:nvPr/>
        </p:nvSpPr>
        <p:spPr>
          <a:xfrm>
            <a:off x="3846875" y="2779500"/>
            <a:ext cx="2514300" cy="1511400"/>
          </a:xfrm>
          <a:prstGeom prst="wedgeRoundRectCallout">
            <a:avLst>
              <a:gd fmla="val 51431" name="adj1"/>
              <a:gd fmla="val 62331" name="adj2"/>
              <a:gd fmla="val 0" name="adj3"/>
            </a:avLst>
          </a:prstGeom>
          <a:solidFill>
            <a:schemeClr val="dk2"/>
          </a:solidFill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T</a:t>
            </a:r>
            <a:r>
              <a:rPr lang="en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urtl</a:t>
            </a:r>
            <a:r>
              <a:rPr lang="en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e swallows me.</a:t>
            </a:r>
            <a:endParaRPr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T</a:t>
            </a:r>
            <a:r>
              <a:rPr lang="en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urtl</a:t>
            </a:r>
            <a:r>
              <a:rPr lang="en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e gets s</a:t>
            </a:r>
            <a:r>
              <a:rPr lang="en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ic</a:t>
            </a:r>
            <a:r>
              <a:rPr lang="en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k.</a:t>
            </a:r>
            <a:endParaRPr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6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47"/>
          <p:cNvSpPr txBox="1"/>
          <p:nvPr>
            <p:ph type="title"/>
          </p:nvPr>
        </p:nvSpPr>
        <p:spPr>
          <a:xfrm>
            <a:off x="608000" y="2191575"/>
            <a:ext cx="4270500" cy="62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A </a:t>
            </a:r>
            <a:r>
              <a:rPr lang="en" sz="3500">
                <a:solidFill>
                  <a:srgbClr val="FFD189"/>
                </a:solidFill>
              </a:rPr>
              <a:t>monster</a:t>
            </a:r>
            <a:r>
              <a:rPr lang="en" sz="3500"/>
              <a:t> is in the sea.</a:t>
            </a:r>
            <a:endParaRPr sz="3500">
              <a:solidFill>
                <a:srgbClr val="FFD189"/>
              </a:solidFill>
            </a:endParaRPr>
          </a:p>
        </p:txBody>
      </p:sp>
      <p:pic>
        <p:nvPicPr>
          <p:cNvPr id="1388" name="Google Shape;1388;p47" title="17120886_waifu2x_art_noise3_scal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2225" y="815675"/>
            <a:ext cx="3512150" cy="3512125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4080000" dist="9525">
              <a:srgbClr val="000000">
                <a:alpha val="48000"/>
              </a:srgb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6" name="Shape 2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" name="Google Shape;2437;p92"/>
          <p:cNvPicPr preferRelativeResize="0"/>
          <p:nvPr/>
        </p:nvPicPr>
        <p:blipFill rotWithShape="1">
          <a:blip r:embed="rId3">
            <a:alphaModFix/>
          </a:blip>
          <a:srcRect b="5598" l="3521" r="0" t="0"/>
          <a:stretch/>
        </p:blipFill>
        <p:spPr>
          <a:xfrm>
            <a:off x="6263825" y="2737400"/>
            <a:ext cx="2129121" cy="1700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8" name="Google Shape;2438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170451" y="2639787"/>
            <a:ext cx="3060301" cy="1586699"/>
          </a:xfrm>
          <a:prstGeom prst="rect">
            <a:avLst/>
          </a:prstGeom>
          <a:noFill/>
          <a:ln>
            <a:noFill/>
          </a:ln>
        </p:spPr>
      </p:pic>
      <p:sp>
        <p:nvSpPr>
          <p:cNvPr id="2439" name="Google Shape;2439;p92"/>
          <p:cNvSpPr txBox="1"/>
          <p:nvPr>
            <p:ph type="title"/>
          </p:nvPr>
        </p:nvSpPr>
        <p:spPr>
          <a:xfrm>
            <a:off x="2217150" y="1507725"/>
            <a:ext cx="20136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Q.</a:t>
            </a:r>
            <a:endParaRPr/>
          </a:p>
        </p:txBody>
      </p:sp>
      <p:sp>
        <p:nvSpPr>
          <p:cNvPr id="2440" name="Google Shape;2440;p92"/>
          <p:cNvSpPr txBox="1"/>
          <p:nvPr>
            <p:ph idx="1" type="subTitle"/>
          </p:nvPr>
        </p:nvSpPr>
        <p:spPr>
          <a:xfrm>
            <a:off x="2217150" y="1900350"/>
            <a:ext cx="4230000" cy="7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How do </a:t>
            </a:r>
            <a:r>
              <a:rPr b="1" lang="en" sz="1600"/>
              <a:t>the (old) fishing net monster</a:t>
            </a:r>
            <a:r>
              <a:rPr b="1" lang="en" sz="1600"/>
              <a:t> hurt sea creatures?</a:t>
            </a:r>
            <a:endParaRPr b="1" sz="1600"/>
          </a:p>
        </p:txBody>
      </p:sp>
      <p:sp>
        <p:nvSpPr>
          <p:cNvPr id="2441" name="Google Shape;2441;p92"/>
          <p:cNvSpPr txBox="1"/>
          <p:nvPr>
            <p:ph idx="4"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Quiz time</a:t>
            </a:r>
            <a:endParaRPr/>
          </a:p>
        </p:txBody>
      </p:sp>
      <p:grpSp>
        <p:nvGrpSpPr>
          <p:cNvPr id="2442" name="Google Shape;2442;p92"/>
          <p:cNvGrpSpPr/>
          <p:nvPr/>
        </p:nvGrpSpPr>
        <p:grpSpPr>
          <a:xfrm>
            <a:off x="6576026" y="539506"/>
            <a:ext cx="968365" cy="968218"/>
            <a:chOff x="7311510" y="2880678"/>
            <a:chExt cx="898882" cy="898745"/>
          </a:xfrm>
        </p:grpSpPr>
        <p:grpSp>
          <p:nvGrpSpPr>
            <p:cNvPr id="2443" name="Google Shape;2443;p92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444" name="Google Shape;2444;p92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5" name="Google Shape;2445;p92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6" name="Google Shape;2446;p92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47" name="Google Shape;2447;p92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448" name="Google Shape;2448;p92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9" name="Google Shape;2449;p92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0" name="Google Shape;2450;p92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451" name="Google Shape;2451;p92"/>
          <p:cNvGrpSpPr/>
          <p:nvPr/>
        </p:nvGrpSpPr>
        <p:grpSpPr>
          <a:xfrm rot="2201652">
            <a:off x="8114200" y="2030302"/>
            <a:ext cx="650758" cy="650659"/>
            <a:chOff x="7311510" y="2880678"/>
            <a:chExt cx="898882" cy="898745"/>
          </a:xfrm>
        </p:grpSpPr>
        <p:grpSp>
          <p:nvGrpSpPr>
            <p:cNvPr id="2452" name="Google Shape;2452;p92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453" name="Google Shape;2453;p92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4" name="Google Shape;2454;p92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5" name="Google Shape;2455;p92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56" name="Google Shape;2456;p92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457" name="Google Shape;2457;p92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8" name="Google Shape;2458;p92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9" name="Google Shape;2459;p92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460" name="Google Shape;2460;p92"/>
          <p:cNvGrpSpPr/>
          <p:nvPr/>
        </p:nvGrpSpPr>
        <p:grpSpPr>
          <a:xfrm>
            <a:off x="374707" y="2708693"/>
            <a:ext cx="773757" cy="773640"/>
            <a:chOff x="7311510" y="2880678"/>
            <a:chExt cx="898882" cy="898745"/>
          </a:xfrm>
        </p:grpSpPr>
        <p:grpSp>
          <p:nvGrpSpPr>
            <p:cNvPr id="2461" name="Google Shape;2461;p92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462" name="Google Shape;2462;p92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3" name="Google Shape;2463;p92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4" name="Google Shape;2464;p92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65" name="Google Shape;2465;p92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466" name="Google Shape;2466;p92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7" name="Google Shape;2467;p92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8" name="Google Shape;2468;p92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469" name="Google Shape;2469;p92"/>
          <p:cNvGrpSpPr/>
          <p:nvPr/>
        </p:nvGrpSpPr>
        <p:grpSpPr>
          <a:xfrm>
            <a:off x="1389360" y="1679723"/>
            <a:ext cx="632567" cy="635180"/>
            <a:chOff x="4810818" y="3989211"/>
            <a:chExt cx="632567" cy="635180"/>
          </a:xfrm>
        </p:grpSpPr>
        <p:grpSp>
          <p:nvGrpSpPr>
            <p:cNvPr id="2470" name="Google Shape;2470;p92"/>
            <p:cNvGrpSpPr/>
            <p:nvPr/>
          </p:nvGrpSpPr>
          <p:grpSpPr>
            <a:xfrm>
              <a:off x="4810818" y="3991824"/>
              <a:ext cx="632567" cy="632567"/>
              <a:chOff x="1190625" y="238125"/>
              <a:chExt cx="5219200" cy="5219200"/>
            </a:xfrm>
          </p:grpSpPr>
          <p:sp>
            <p:nvSpPr>
              <p:cNvPr id="2471" name="Google Shape;2471;p92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2" name="Google Shape;2472;p92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3" name="Google Shape;2473;p92"/>
              <p:cNvSpPr/>
              <p:nvPr/>
            </p:nvSpPr>
            <p:spPr>
              <a:xfrm>
                <a:off x="334190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24465" y="12233"/>
                    </a:move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close/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4" name="Google Shape;2474;p92"/>
              <p:cNvSpPr/>
              <p:nvPr/>
            </p:nvSpPr>
            <p:spPr>
              <a:xfrm>
                <a:off x="21186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36698"/>
                    </a:lnTo>
                    <a:lnTo>
                      <a:pt x="24465" y="36698"/>
                    </a:ln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lnTo>
                      <a:pt x="24465" y="12233"/>
                    </a:lnTo>
                    <a:lnTo>
                      <a:pt x="24465" y="24466"/>
                    </a:lnTo>
                    <a:lnTo>
                      <a:pt x="36698" y="24466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5" name="Google Shape;2475;p92"/>
              <p:cNvSpPr/>
              <p:nvPr/>
            </p:nvSpPr>
            <p:spPr>
              <a:xfrm>
                <a:off x="45651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24466"/>
                    </a:lnTo>
                    <a:lnTo>
                      <a:pt x="12232" y="24466"/>
                    </a:lnTo>
                    <a:lnTo>
                      <a:pt x="12232" y="12233"/>
                    </a:lnTo>
                    <a:lnTo>
                      <a:pt x="24465" y="12233"/>
                    </a:lnTo>
                    <a:lnTo>
                      <a:pt x="24465" y="26782"/>
                    </a:lnTo>
                    <a:lnTo>
                      <a:pt x="0" y="39014"/>
                    </a:lnTo>
                    <a:lnTo>
                      <a:pt x="0" y="61163"/>
                    </a:lnTo>
                    <a:lnTo>
                      <a:pt x="36697" y="61163"/>
                    </a:lnTo>
                    <a:lnTo>
                      <a:pt x="36697" y="48931"/>
                    </a:lnTo>
                    <a:lnTo>
                      <a:pt x="12232" y="48931"/>
                    </a:lnTo>
                    <a:lnTo>
                      <a:pt x="12232" y="46582"/>
                    </a:lnTo>
                    <a:lnTo>
                      <a:pt x="36697" y="34349"/>
                    </a:lnTo>
                    <a:lnTo>
                      <a:pt x="36697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6" name="Google Shape;2476;p92"/>
              <p:cNvSpPr/>
              <p:nvPr/>
            </p:nvSpPr>
            <p:spPr>
              <a:xfrm>
                <a:off x="3800200" y="2083575"/>
                <a:ext cx="459150" cy="1529075"/>
              </a:xfrm>
              <a:custGeom>
                <a:rect b="b" l="l" r="r" t="t"/>
                <a:pathLst>
                  <a:path extrusionOk="0" h="61163" w="18366">
                    <a:moveTo>
                      <a:pt x="1" y="1"/>
                    </a:moveTo>
                    <a:lnTo>
                      <a:pt x="1" y="12233"/>
                    </a:lnTo>
                    <a:lnTo>
                      <a:pt x="6133" y="12233"/>
                    </a:lnTo>
                    <a:lnTo>
                      <a:pt x="6133" y="48931"/>
                    </a:lnTo>
                    <a:lnTo>
                      <a:pt x="1" y="48931"/>
                    </a:lnTo>
                    <a:lnTo>
                      <a:pt x="1" y="61163"/>
                    </a:lnTo>
                    <a:lnTo>
                      <a:pt x="18366" y="61163"/>
                    </a:lnTo>
                    <a:lnTo>
                      <a:pt x="18366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7" name="Google Shape;2477;p92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78" name="Google Shape;2478;p92"/>
            <p:cNvGrpSpPr/>
            <p:nvPr/>
          </p:nvGrpSpPr>
          <p:grpSpPr>
            <a:xfrm>
              <a:off x="4810818" y="3989211"/>
              <a:ext cx="632567" cy="632567"/>
              <a:chOff x="1190625" y="238125"/>
              <a:chExt cx="5219200" cy="5219200"/>
            </a:xfrm>
          </p:grpSpPr>
          <p:sp>
            <p:nvSpPr>
              <p:cNvPr id="2479" name="Google Shape;2479;p92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0" name="Google Shape;2480;p92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1" name="Google Shape;2481;p92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482" name="Google Shape;2482;p92"/>
          <p:cNvSpPr txBox="1"/>
          <p:nvPr>
            <p:ph type="title"/>
          </p:nvPr>
        </p:nvSpPr>
        <p:spPr>
          <a:xfrm>
            <a:off x="1501925" y="1815200"/>
            <a:ext cx="3534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?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2483" name="Google Shape;2483;p92"/>
          <p:cNvSpPr/>
          <p:nvPr/>
        </p:nvSpPr>
        <p:spPr>
          <a:xfrm>
            <a:off x="3846875" y="2779500"/>
            <a:ext cx="2514300" cy="1511400"/>
          </a:xfrm>
          <a:prstGeom prst="wedgeRoundRectCallout">
            <a:avLst>
              <a:gd fmla="val 51431" name="adj1"/>
              <a:gd fmla="val 62331" name="adj2"/>
              <a:gd fmla="val 0" name="adj3"/>
            </a:avLst>
          </a:prstGeom>
          <a:solidFill>
            <a:schemeClr val="dk2"/>
          </a:solidFill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I c___h a dolphin.</a:t>
            </a:r>
            <a:endParaRPr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Dolphin gets h_</a:t>
            </a:r>
            <a:r>
              <a:rPr lang="en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_</a:t>
            </a:r>
            <a:r>
              <a:rPr lang="en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t.</a:t>
            </a:r>
            <a:endParaRPr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7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" name="Google Shape;2488;p93"/>
          <p:cNvPicPr preferRelativeResize="0"/>
          <p:nvPr/>
        </p:nvPicPr>
        <p:blipFill rotWithShape="1">
          <a:blip r:embed="rId3">
            <a:alphaModFix/>
          </a:blip>
          <a:srcRect b="5598" l="3521" r="0" t="0"/>
          <a:stretch/>
        </p:blipFill>
        <p:spPr>
          <a:xfrm>
            <a:off x="6263825" y="2737400"/>
            <a:ext cx="2129121" cy="1700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9" name="Google Shape;2489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170451" y="2639787"/>
            <a:ext cx="3060301" cy="1586699"/>
          </a:xfrm>
          <a:prstGeom prst="rect">
            <a:avLst/>
          </a:prstGeom>
          <a:noFill/>
          <a:ln>
            <a:noFill/>
          </a:ln>
        </p:spPr>
      </p:pic>
      <p:sp>
        <p:nvSpPr>
          <p:cNvPr id="2490" name="Google Shape;2490;p93"/>
          <p:cNvSpPr txBox="1"/>
          <p:nvPr>
            <p:ph type="title"/>
          </p:nvPr>
        </p:nvSpPr>
        <p:spPr>
          <a:xfrm>
            <a:off x="2217150" y="1507725"/>
            <a:ext cx="20136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Q.</a:t>
            </a:r>
            <a:endParaRPr/>
          </a:p>
        </p:txBody>
      </p:sp>
      <p:sp>
        <p:nvSpPr>
          <p:cNvPr id="2491" name="Google Shape;2491;p93"/>
          <p:cNvSpPr txBox="1"/>
          <p:nvPr>
            <p:ph idx="1" type="subTitle"/>
          </p:nvPr>
        </p:nvSpPr>
        <p:spPr>
          <a:xfrm>
            <a:off x="2217150" y="1900350"/>
            <a:ext cx="4316100" cy="7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How do </a:t>
            </a:r>
            <a:r>
              <a:rPr b="1" lang="en" sz="1600"/>
              <a:t>the (old) fishing net monster</a:t>
            </a:r>
            <a:r>
              <a:rPr b="1" lang="en" sz="1600"/>
              <a:t> hurt sea creatures?</a:t>
            </a:r>
            <a:endParaRPr b="1" sz="1600"/>
          </a:p>
        </p:txBody>
      </p:sp>
      <p:sp>
        <p:nvSpPr>
          <p:cNvPr id="2492" name="Google Shape;2492;p93"/>
          <p:cNvSpPr txBox="1"/>
          <p:nvPr>
            <p:ph idx="4"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Quiz time</a:t>
            </a:r>
            <a:endParaRPr/>
          </a:p>
        </p:txBody>
      </p:sp>
      <p:grpSp>
        <p:nvGrpSpPr>
          <p:cNvPr id="2493" name="Google Shape;2493;p93"/>
          <p:cNvGrpSpPr/>
          <p:nvPr/>
        </p:nvGrpSpPr>
        <p:grpSpPr>
          <a:xfrm>
            <a:off x="6576026" y="539506"/>
            <a:ext cx="968365" cy="968218"/>
            <a:chOff x="7311510" y="2880678"/>
            <a:chExt cx="898882" cy="898745"/>
          </a:xfrm>
        </p:grpSpPr>
        <p:grpSp>
          <p:nvGrpSpPr>
            <p:cNvPr id="2494" name="Google Shape;2494;p93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495" name="Google Shape;2495;p93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6" name="Google Shape;2496;p93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7" name="Google Shape;2497;p93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98" name="Google Shape;2498;p93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499" name="Google Shape;2499;p93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0" name="Google Shape;2500;p93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1" name="Google Shape;2501;p93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502" name="Google Shape;2502;p93"/>
          <p:cNvGrpSpPr/>
          <p:nvPr/>
        </p:nvGrpSpPr>
        <p:grpSpPr>
          <a:xfrm rot="2201652">
            <a:off x="8114200" y="2030302"/>
            <a:ext cx="650758" cy="650659"/>
            <a:chOff x="7311510" y="2880678"/>
            <a:chExt cx="898882" cy="898745"/>
          </a:xfrm>
        </p:grpSpPr>
        <p:grpSp>
          <p:nvGrpSpPr>
            <p:cNvPr id="2503" name="Google Shape;2503;p93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504" name="Google Shape;2504;p93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5" name="Google Shape;2505;p93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6" name="Google Shape;2506;p93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07" name="Google Shape;2507;p93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508" name="Google Shape;2508;p93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9" name="Google Shape;2509;p93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0" name="Google Shape;2510;p93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511" name="Google Shape;2511;p93"/>
          <p:cNvGrpSpPr/>
          <p:nvPr/>
        </p:nvGrpSpPr>
        <p:grpSpPr>
          <a:xfrm>
            <a:off x="374707" y="2708693"/>
            <a:ext cx="773757" cy="773640"/>
            <a:chOff x="7311510" y="2880678"/>
            <a:chExt cx="898882" cy="898745"/>
          </a:xfrm>
        </p:grpSpPr>
        <p:grpSp>
          <p:nvGrpSpPr>
            <p:cNvPr id="2512" name="Google Shape;2512;p93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513" name="Google Shape;2513;p93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4" name="Google Shape;2514;p93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5" name="Google Shape;2515;p93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16" name="Google Shape;2516;p93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517" name="Google Shape;2517;p93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8" name="Google Shape;2518;p93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9" name="Google Shape;2519;p93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520" name="Google Shape;2520;p93"/>
          <p:cNvGrpSpPr/>
          <p:nvPr/>
        </p:nvGrpSpPr>
        <p:grpSpPr>
          <a:xfrm>
            <a:off x="1389360" y="1679723"/>
            <a:ext cx="632567" cy="635180"/>
            <a:chOff x="4810818" y="3989211"/>
            <a:chExt cx="632567" cy="635180"/>
          </a:xfrm>
        </p:grpSpPr>
        <p:grpSp>
          <p:nvGrpSpPr>
            <p:cNvPr id="2521" name="Google Shape;2521;p93"/>
            <p:cNvGrpSpPr/>
            <p:nvPr/>
          </p:nvGrpSpPr>
          <p:grpSpPr>
            <a:xfrm>
              <a:off x="4810818" y="3991824"/>
              <a:ext cx="632567" cy="632567"/>
              <a:chOff x="1190625" y="238125"/>
              <a:chExt cx="5219200" cy="5219200"/>
            </a:xfrm>
          </p:grpSpPr>
          <p:sp>
            <p:nvSpPr>
              <p:cNvPr id="2522" name="Google Shape;2522;p93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3" name="Google Shape;2523;p93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4" name="Google Shape;2524;p93"/>
              <p:cNvSpPr/>
              <p:nvPr/>
            </p:nvSpPr>
            <p:spPr>
              <a:xfrm>
                <a:off x="334190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24465" y="12233"/>
                    </a:move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close/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5" name="Google Shape;2525;p93"/>
              <p:cNvSpPr/>
              <p:nvPr/>
            </p:nvSpPr>
            <p:spPr>
              <a:xfrm>
                <a:off x="21186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36698"/>
                    </a:lnTo>
                    <a:lnTo>
                      <a:pt x="24465" y="36698"/>
                    </a:ln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lnTo>
                      <a:pt x="24465" y="12233"/>
                    </a:lnTo>
                    <a:lnTo>
                      <a:pt x="24465" y="24466"/>
                    </a:lnTo>
                    <a:lnTo>
                      <a:pt x="36698" y="24466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6" name="Google Shape;2526;p93"/>
              <p:cNvSpPr/>
              <p:nvPr/>
            </p:nvSpPr>
            <p:spPr>
              <a:xfrm>
                <a:off x="45651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24466"/>
                    </a:lnTo>
                    <a:lnTo>
                      <a:pt x="12232" y="24466"/>
                    </a:lnTo>
                    <a:lnTo>
                      <a:pt x="12232" y="12233"/>
                    </a:lnTo>
                    <a:lnTo>
                      <a:pt x="24465" y="12233"/>
                    </a:lnTo>
                    <a:lnTo>
                      <a:pt x="24465" y="26782"/>
                    </a:lnTo>
                    <a:lnTo>
                      <a:pt x="0" y="39014"/>
                    </a:lnTo>
                    <a:lnTo>
                      <a:pt x="0" y="61163"/>
                    </a:lnTo>
                    <a:lnTo>
                      <a:pt x="36697" y="61163"/>
                    </a:lnTo>
                    <a:lnTo>
                      <a:pt x="36697" y="48931"/>
                    </a:lnTo>
                    <a:lnTo>
                      <a:pt x="12232" y="48931"/>
                    </a:lnTo>
                    <a:lnTo>
                      <a:pt x="12232" y="46582"/>
                    </a:lnTo>
                    <a:lnTo>
                      <a:pt x="36697" y="34349"/>
                    </a:lnTo>
                    <a:lnTo>
                      <a:pt x="36697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7" name="Google Shape;2527;p93"/>
              <p:cNvSpPr/>
              <p:nvPr/>
            </p:nvSpPr>
            <p:spPr>
              <a:xfrm>
                <a:off x="3800200" y="2083575"/>
                <a:ext cx="459150" cy="1529075"/>
              </a:xfrm>
              <a:custGeom>
                <a:rect b="b" l="l" r="r" t="t"/>
                <a:pathLst>
                  <a:path extrusionOk="0" h="61163" w="18366">
                    <a:moveTo>
                      <a:pt x="1" y="1"/>
                    </a:moveTo>
                    <a:lnTo>
                      <a:pt x="1" y="12233"/>
                    </a:lnTo>
                    <a:lnTo>
                      <a:pt x="6133" y="12233"/>
                    </a:lnTo>
                    <a:lnTo>
                      <a:pt x="6133" y="48931"/>
                    </a:lnTo>
                    <a:lnTo>
                      <a:pt x="1" y="48931"/>
                    </a:lnTo>
                    <a:lnTo>
                      <a:pt x="1" y="61163"/>
                    </a:lnTo>
                    <a:lnTo>
                      <a:pt x="18366" y="61163"/>
                    </a:lnTo>
                    <a:lnTo>
                      <a:pt x="18366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8" name="Google Shape;2528;p93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29" name="Google Shape;2529;p93"/>
            <p:cNvGrpSpPr/>
            <p:nvPr/>
          </p:nvGrpSpPr>
          <p:grpSpPr>
            <a:xfrm>
              <a:off x="4810818" y="3989211"/>
              <a:ext cx="632567" cy="632567"/>
              <a:chOff x="1190625" y="238125"/>
              <a:chExt cx="5219200" cy="5219200"/>
            </a:xfrm>
          </p:grpSpPr>
          <p:sp>
            <p:nvSpPr>
              <p:cNvPr id="2530" name="Google Shape;2530;p93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1" name="Google Shape;2531;p93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2" name="Google Shape;2532;p93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533" name="Google Shape;2533;p93"/>
          <p:cNvSpPr txBox="1"/>
          <p:nvPr>
            <p:ph type="title"/>
          </p:nvPr>
        </p:nvSpPr>
        <p:spPr>
          <a:xfrm>
            <a:off x="1501925" y="1815200"/>
            <a:ext cx="3534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?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2534" name="Google Shape;2534;p93"/>
          <p:cNvSpPr/>
          <p:nvPr/>
        </p:nvSpPr>
        <p:spPr>
          <a:xfrm>
            <a:off x="3846875" y="2779500"/>
            <a:ext cx="2514300" cy="1511400"/>
          </a:xfrm>
          <a:prstGeom prst="wedgeRoundRectCallout">
            <a:avLst>
              <a:gd fmla="val 51431" name="adj1"/>
              <a:gd fmla="val 62331" name="adj2"/>
              <a:gd fmla="val 0" name="adj3"/>
            </a:avLst>
          </a:prstGeom>
          <a:solidFill>
            <a:schemeClr val="dk2"/>
          </a:solidFill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I catch a dolphin.</a:t>
            </a:r>
            <a:endParaRPr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Dolphin gets hurt.</a:t>
            </a:r>
            <a:endParaRPr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8" name="Shape 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" name="Google Shape;2539;p94"/>
          <p:cNvSpPr txBox="1"/>
          <p:nvPr>
            <p:ph type="title"/>
          </p:nvPr>
        </p:nvSpPr>
        <p:spPr>
          <a:xfrm>
            <a:off x="1490100" y="1477650"/>
            <a:ext cx="6163800" cy="218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take a </a:t>
            </a:r>
            <a:r>
              <a:rPr lang="en"/>
              <a:t>break</a:t>
            </a:r>
            <a:endParaRPr/>
          </a:p>
        </p:txBody>
      </p:sp>
      <p:grpSp>
        <p:nvGrpSpPr>
          <p:cNvPr id="2540" name="Google Shape;2540;p94"/>
          <p:cNvGrpSpPr/>
          <p:nvPr/>
        </p:nvGrpSpPr>
        <p:grpSpPr>
          <a:xfrm>
            <a:off x="4128074" y="3839466"/>
            <a:ext cx="2020906" cy="887795"/>
            <a:chOff x="7849325" y="2908707"/>
            <a:chExt cx="1628187" cy="715272"/>
          </a:xfrm>
        </p:grpSpPr>
        <p:grpSp>
          <p:nvGrpSpPr>
            <p:cNvPr id="2541" name="Google Shape;2541;p94"/>
            <p:cNvGrpSpPr/>
            <p:nvPr/>
          </p:nvGrpSpPr>
          <p:grpSpPr>
            <a:xfrm>
              <a:off x="7849500" y="2908707"/>
              <a:ext cx="1628012" cy="711500"/>
              <a:chOff x="7849325" y="2912479"/>
              <a:chExt cx="1628012" cy="711500"/>
            </a:xfrm>
          </p:grpSpPr>
          <p:sp>
            <p:nvSpPr>
              <p:cNvPr id="2542" name="Google Shape;2542;p94"/>
              <p:cNvSpPr/>
              <p:nvPr/>
            </p:nvSpPr>
            <p:spPr>
              <a:xfrm>
                <a:off x="9208964" y="3084445"/>
                <a:ext cx="268373" cy="320443"/>
              </a:xfrm>
              <a:custGeom>
                <a:rect b="b" l="l" r="r" t="t"/>
                <a:pathLst>
                  <a:path extrusionOk="0" h="4284" w="3588">
                    <a:moveTo>
                      <a:pt x="2955" y="1"/>
                    </a:moveTo>
                    <a:cubicBezTo>
                      <a:pt x="2916" y="1"/>
                      <a:pt x="2873" y="6"/>
                      <a:pt x="2827" y="16"/>
                    </a:cubicBezTo>
                    <a:cubicBezTo>
                      <a:pt x="2736" y="16"/>
                      <a:pt x="2614" y="77"/>
                      <a:pt x="2523" y="138"/>
                    </a:cubicBezTo>
                    <a:cubicBezTo>
                      <a:pt x="1703" y="593"/>
                      <a:pt x="1003" y="1201"/>
                      <a:pt x="396" y="1931"/>
                    </a:cubicBezTo>
                    <a:cubicBezTo>
                      <a:pt x="0" y="2326"/>
                      <a:pt x="0" y="2934"/>
                      <a:pt x="426" y="3329"/>
                    </a:cubicBezTo>
                    <a:cubicBezTo>
                      <a:pt x="1034" y="3876"/>
                      <a:pt x="1824" y="4211"/>
                      <a:pt x="2675" y="4271"/>
                    </a:cubicBezTo>
                    <a:cubicBezTo>
                      <a:pt x="2739" y="4278"/>
                      <a:pt x="2804" y="4284"/>
                      <a:pt x="2868" y="4284"/>
                    </a:cubicBezTo>
                    <a:cubicBezTo>
                      <a:pt x="3083" y="4284"/>
                      <a:pt x="3295" y="4224"/>
                      <a:pt x="3435" y="3967"/>
                    </a:cubicBezTo>
                    <a:cubicBezTo>
                      <a:pt x="3587" y="3633"/>
                      <a:pt x="3344" y="3420"/>
                      <a:pt x="3162" y="3207"/>
                    </a:cubicBezTo>
                    <a:cubicBezTo>
                      <a:pt x="2918" y="2995"/>
                      <a:pt x="2675" y="2812"/>
                      <a:pt x="2371" y="2721"/>
                    </a:cubicBezTo>
                    <a:lnTo>
                      <a:pt x="1581" y="2448"/>
                    </a:lnTo>
                    <a:cubicBezTo>
                      <a:pt x="2128" y="2052"/>
                      <a:pt x="2614" y="1536"/>
                      <a:pt x="3010" y="989"/>
                    </a:cubicBezTo>
                    <a:cubicBezTo>
                      <a:pt x="3131" y="806"/>
                      <a:pt x="3222" y="593"/>
                      <a:pt x="3253" y="350"/>
                    </a:cubicBezTo>
                    <a:cubicBezTo>
                      <a:pt x="3253" y="123"/>
                      <a:pt x="3148" y="1"/>
                      <a:pt x="29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3" name="Google Shape;2543;p94"/>
              <p:cNvSpPr/>
              <p:nvPr/>
            </p:nvSpPr>
            <p:spPr>
              <a:xfrm>
                <a:off x="8397309" y="2912479"/>
                <a:ext cx="191033" cy="177725"/>
              </a:xfrm>
              <a:custGeom>
                <a:rect b="b" l="l" r="r" t="t"/>
                <a:pathLst>
                  <a:path extrusionOk="0" h="2376" w="2554">
                    <a:moveTo>
                      <a:pt x="1990" y="1"/>
                    </a:moveTo>
                    <a:cubicBezTo>
                      <a:pt x="1909" y="1"/>
                      <a:pt x="1830" y="21"/>
                      <a:pt x="1763" y="66"/>
                    </a:cubicBezTo>
                    <a:cubicBezTo>
                      <a:pt x="1034" y="400"/>
                      <a:pt x="456" y="978"/>
                      <a:pt x="91" y="1677"/>
                    </a:cubicBezTo>
                    <a:cubicBezTo>
                      <a:pt x="31" y="1798"/>
                      <a:pt x="0" y="1920"/>
                      <a:pt x="0" y="2041"/>
                    </a:cubicBezTo>
                    <a:cubicBezTo>
                      <a:pt x="0" y="2254"/>
                      <a:pt x="122" y="2376"/>
                      <a:pt x="456" y="2376"/>
                    </a:cubicBezTo>
                    <a:cubicBezTo>
                      <a:pt x="547" y="2376"/>
                      <a:pt x="638" y="2376"/>
                      <a:pt x="730" y="2345"/>
                    </a:cubicBezTo>
                    <a:cubicBezTo>
                      <a:pt x="1490" y="2011"/>
                      <a:pt x="2097" y="1464"/>
                      <a:pt x="2462" y="734"/>
                    </a:cubicBezTo>
                    <a:cubicBezTo>
                      <a:pt x="2553" y="552"/>
                      <a:pt x="2523" y="309"/>
                      <a:pt x="2371" y="157"/>
                    </a:cubicBezTo>
                    <a:cubicBezTo>
                      <a:pt x="2275" y="61"/>
                      <a:pt x="2130" y="1"/>
                      <a:pt x="19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4" name="Google Shape;2544;p94"/>
              <p:cNvSpPr/>
              <p:nvPr/>
            </p:nvSpPr>
            <p:spPr>
              <a:xfrm>
                <a:off x="8836086" y="3437652"/>
                <a:ext cx="161488" cy="141297"/>
              </a:xfrm>
              <a:custGeom>
                <a:rect b="b" l="l" r="r" t="t"/>
                <a:pathLst>
                  <a:path extrusionOk="0" h="1889" w="2159">
                    <a:moveTo>
                      <a:pt x="738" y="1"/>
                    </a:moveTo>
                    <a:cubicBezTo>
                      <a:pt x="493" y="1"/>
                      <a:pt x="259" y="118"/>
                      <a:pt x="122" y="309"/>
                    </a:cubicBezTo>
                    <a:cubicBezTo>
                      <a:pt x="0" y="552"/>
                      <a:pt x="61" y="826"/>
                      <a:pt x="244" y="978"/>
                    </a:cubicBezTo>
                    <a:cubicBezTo>
                      <a:pt x="548" y="1403"/>
                      <a:pt x="973" y="1707"/>
                      <a:pt x="1459" y="1859"/>
                    </a:cubicBezTo>
                    <a:cubicBezTo>
                      <a:pt x="1515" y="1879"/>
                      <a:pt x="1570" y="1889"/>
                      <a:pt x="1624" y="1889"/>
                    </a:cubicBezTo>
                    <a:cubicBezTo>
                      <a:pt x="1896" y="1889"/>
                      <a:pt x="2133" y="1652"/>
                      <a:pt x="2159" y="1373"/>
                    </a:cubicBezTo>
                    <a:cubicBezTo>
                      <a:pt x="2128" y="1312"/>
                      <a:pt x="2128" y="1221"/>
                      <a:pt x="2098" y="1160"/>
                    </a:cubicBezTo>
                    <a:cubicBezTo>
                      <a:pt x="1855" y="613"/>
                      <a:pt x="1399" y="188"/>
                      <a:pt x="821" y="5"/>
                    </a:cubicBezTo>
                    <a:cubicBezTo>
                      <a:pt x="793" y="2"/>
                      <a:pt x="765" y="1"/>
                      <a:pt x="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5" name="Google Shape;2545;p94"/>
              <p:cNvSpPr/>
              <p:nvPr/>
            </p:nvSpPr>
            <p:spPr>
              <a:xfrm>
                <a:off x="8244942" y="3459793"/>
                <a:ext cx="116011" cy="164186"/>
              </a:xfrm>
              <a:custGeom>
                <a:rect b="b" l="l" r="r" t="t"/>
                <a:pathLst>
                  <a:path extrusionOk="0" h="2195" w="1551">
                    <a:moveTo>
                      <a:pt x="586" y="0"/>
                    </a:moveTo>
                    <a:cubicBezTo>
                      <a:pt x="527" y="0"/>
                      <a:pt x="463" y="14"/>
                      <a:pt x="396" y="44"/>
                    </a:cubicBezTo>
                    <a:cubicBezTo>
                      <a:pt x="153" y="135"/>
                      <a:pt x="1" y="378"/>
                      <a:pt x="31" y="621"/>
                    </a:cubicBezTo>
                    <a:cubicBezTo>
                      <a:pt x="92" y="1138"/>
                      <a:pt x="305" y="1624"/>
                      <a:pt x="669" y="2019"/>
                    </a:cubicBezTo>
                    <a:cubicBezTo>
                      <a:pt x="759" y="2132"/>
                      <a:pt x="900" y="2195"/>
                      <a:pt x="1053" y="2195"/>
                    </a:cubicBezTo>
                    <a:cubicBezTo>
                      <a:pt x="1106" y="2195"/>
                      <a:pt x="1161" y="2187"/>
                      <a:pt x="1216" y="2171"/>
                    </a:cubicBezTo>
                    <a:cubicBezTo>
                      <a:pt x="1399" y="2110"/>
                      <a:pt x="1551" y="1898"/>
                      <a:pt x="1551" y="1685"/>
                    </a:cubicBezTo>
                    <a:cubicBezTo>
                      <a:pt x="1520" y="1168"/>
                      <a:pt x="1338" y="682"/>
                      <a:pt x="1034" y="287"/>
                    </a:cubicBezTo>
                    <a:cubicBezTo>
                      <a:pt x="919" y="126"/>
                      <a:pt x="770" y="0"/>
                      <a:pt x="5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6" name="Google Shape;2546;p94"/>
              <p:cNvSpPr/>
              <p:nvPr/>
            </p:nvSpPr>
            <p:spPr>
              <a:xfrm>
                <a:off x="8165355" y="3044801"/>
                <a:ext cx="470701" cy="449024"/>
              </a:xfrm>
              <a:custGeom>
                <a:rect b="b" l="l" r="r" t="t"/>
                <a:pathLst>
                  <a:path extrusionOk="0" h="6003" w="6293">
                    <a:moveTo>
                      <a:pt x="5386" y="0"/>
                    </a:moveTo>
                    <a:cubicBezTo>
                      <a:pt x="5237" y="0"/>
                      <a:pt x="5092" y="22"/>
                      <a:pt x="4955" y="90"/>
                    </a:cubicBezTo>
                    <a:cubicBezTo>
                      <a:pt x="5472" y="181"/>
                      <a:pt x="5472" y="181"/>
                      <a:pt x="5381" y="607"/>
                    </a:cubicBezTo>
                    <a:cubicBezTo>
                      <a:pt x="5350" y="941"/>
                      <a:pt x="5320" y="1245"/>
                      <a:pt x="5290" y="1549"/>
                    </a:cubicBezTo>
                    <a:cubicBezTo>
                      <a:pt x="5107" y="2947"/>
                      <a:pt x="5259" y="4345"/>
                      <a:pt x="5259" y="5774"/>
                    </a:cubicBezTo>
                    <a:cubicBezTo>
                      <a:pt x="5198" y="5835"/>
                      <a:pt x="5122" y="5850"/>
                      <a:pt x="5043" y="5850"/>
                    </a:cubicBezTo>
                    <a:cubicBezTo>
                      <a:pt x="4963" y="5850"/>
                      <a:pt x="4879" y="5835"/>
                      <a:pt x="4803" y="5835"/>
                    </a:cubicBezTo>
                    <a:cubicBezTo>
                      <a:pt x="4530" y="5835"/>
                      <a:pt x="4439" y="5683"/>
                      <a:pt x="4439" y="5409"/>
                    </a:cubicBezTo>
                    <a:cubicBezTo>
                      <a:pt x="4439" y="5288"/>
                      <a:pt x="4439" y="5166"/>
                      <a:pt x="4439" y="5075"/>
                    </a:cubicBezTo>
                    <a:cubicBezTo>
                      <a:pt x="4591" y="3403"/>
                      <a:pt x="4742" y="1731"/>
                      <a:pt x="4894" y="60"/>
                    </a:cubicBezTo>
                    <a:cubicBezTo>
                      <a:pt x="4772" y="32"/>
                      <a:pt x="4642" y="17"/>
                      <a:pt x="4513" y="17"/>
                    </a:cubicBezTo>
                    <a:cubicBezTo>
                      <a:pt x="4354" y="17"/>
                      <a:pt x="4194" y="40"/>
                      <a:pt x="4043" y="90"/>
                    </a:cubicBezTo>
                    <a:cubicBezTo>
                      <a:pt x="4317" y="151"/>
                      <a:pt x="4317" y="333"/>
                      <a:pt x="4256" y="576"/>
                    </a:cubicBezTo>
                    <a:cubicBezTo>
                      <a:pt x="4013" y="1671"/>
                      <a:pt x="3922" y="2795"/>
                      <a:pt x="3983" y="3950"/>
                    </a:cubicBezTo>
                    <a:cubicBezTo>
                      <a:pt x="3983" y="4437"/>
                      <a:pt x="3922" y="4953"/>
                      <a:pt x="3983" y="5470"/>
                    </a:cubicBezTo>
                    <a:cubicBezTo>
                      <a:pt x="4043" y="5713"/>
                      <a:pt x="3861" y="5835"/>
                      <a:pt x="3618" y="5835"/>
                    </a:cubicBezTo>
                    <a:cubicBezTo>
                      <a:pt x="3344" y="5835"/>
                      <a:pt x="3192" y="5774"/>
                      <a:pt x="3192" y="5470"/>
                    </a:cubicBezTo>
                    <a:cubicBezTo>
                      <a:pt x="3192" y="3798"/>
                      <a:pt x="3375" y="2157"/>
                      <a:pt x="3496" y="516"/>
                    </a:cubicBezTo>
                    <a:cubicBezTo>
                      <a:pt x="3527" y="364"/>
                      <a:pt x="3587" y="212"/>
                      <a:pt x="3679" y="90"/>
                    </a:cubicBezTo>
                    <a:cubicBezTo>
                      <a:pt x="3375" y="90"/>
                      <a:pt x="3040" y="151"/>
                      <a:pt x="2706" y="242"/>
                    </a:cubicBezTo>
                    <a:cubicBezTo>
                      <a:pt x="2919" y="394"/>
                      <a:pt x="2828" y="607"/>
                      <a:pt x="2828" y="789"/>
                    </a:cubicBezTo>
                    <a:cubicBezTo>
                      <a:pt x="2645" y="1944"/>
                      <a:pt x="2706" y="3130"/>
                      <a:pt x="2645" y="4285"/>
                    </a:cubicBezTo>
                    <a:cubicBezTo>
                      <a:pt x="2615" y="4649"/>
                      <a:pt x="2736" y="5044"/>
                      <a:pt x="2676" y="5409"/>
                    </a:cubicBezTo>
                    <a:cubicBezTo>
                      <a:pt x="2645" y="5652"/>
                      <a:pt x="2554" y="5744"/>
                      <a:pt x="2311" y="5744"/>
                    </a:cubicBezTo>
                    <a:cubicBezTo>
                      <a:pt x="2068" y="5744"/>
                      <a:pt x="1855" y="5683"/>
                      <a:pt x="1885" y="5379"/>
                    </a:cubicBezTo>
                    <a:lnTo>
                      <a:pt x="1885" y="5288"/>
                    </a:lnTo>
                    <a:cubicBezTo>
                      <a:pt x="2098" y="3677"/>
                      <a:pt x="1946" y="2005"/>
                      <a:pt x="2189" y="364"/>
                    </a:cubicBezTo>
                    <a:cubicBezTo>
                      <a:pt x="1885" y="364"/>
                      <a:pt x="1612" y="424"/>
                      <a:pt x="1369" y="546"/>
                    </a:cubicBezTo>
                    <a:cubicBezTo>
                      <a:pt x="1581" y="607"/>
                      <a:pt x="1581" y="759"/>
                      <a:pt x="1581" y="971"/>
                    </a:cubicBezTo>
                    <a:cubicBezTo>
                      <a:pt x="1521" y="1488"/>
                      <a:pt x="1490" y="1975"/>
                      <a:pt x="1460" y="2491"/>
                    </a:cubicBezTo>
                    <a:cubicBezTo>
                      <a:pt x="1369" y="3403"/>
                      <a:pt x="1369" y="4315"/>
                      <a:pt x="1460" y="5227"/>
                    </a:cubicBezTo>
                    <a:cubicBezTo>
                      <a:pt x="1460" y="5440"/>
                      <a:pt x="1490" y="5622"/>
                      <a:pt x="1156" y="5652"/>
                    </a:cubicBezTo>
                    <a:cubicBezTo>
                      <a:pt x="1116" y="5656"/>
                      <a:pt x="1079" y="5658"/>
                      <a:pt x="1045" y="5658"/>
                    </a:cubicBezTo>
                    <a:cubicBezTo>
                      <a:pt x="794" y="5658"/>
                      <a:pt x="700" y="5555"/>
                      <a:pt x="700" y="5288"/>
                    </a:cubicBezTo>
                    <a:cubicBezTo>
                      <a:pt x="730" y="4741"/>
                      <a:pt x="761" y="4193"/>
                      <a:pt x="821" y="3677"/>
                    </a:cubicBezTo>
                    <a:cubicBezTo>
                      <a:pt x="882" y="2674"/>
                      <a:pt x="973" y="1671"/>
                      <a:pt x="1065" y="668"/>
                    </a:cubicBezTo>
                    <a:cubicBezTo>
                      <a:pt x="821" y="668"/>
                      <a:pt x="578" y="728"/>
                      <a:pt x="396" y="850"/>
                    </a:cubicBezTo>
                    <a:cubicBezTo>
                      <a:pt x="335" y="1458"/>
                      <a:pt x="305" y="2066"/>
                      <a:pt x="244" y="2674"/>
                    </a:cubicBezTo>
                    <a:cubicBezTo>
                      <a:pt x="183" y="3494"/>
                      <a:pt x="183" y="4345"/>
                      <a:pt x="244" y="5196"/>
                    </a:cubicBezTo>
                    <a:cubicBezTo>
                      <a:pt x="244" y="5409"/>
                      <a:pt x="244" y="5561"/>
                      <a:pt x="1" y="5561"/>
                    </a:cubicBezTo>
                    <a:cubicBezTo>
                      <a:pt x="62" y="5592"/>
                      <a:pt x="122" y="5622"/>
                      <a:pt x="183" y="5652"/>
                    </a:cubicBezTo>
                    <a:cubicBezTo>
                      <a:pt x="1522" y="5880"/>
                      <a:pt x="2902" y="6002"/>
                      <a:pt x="4273" y="6002"/>
                    </a:cubicBezTo>
                    <a:cubicBezTo>
                      <a:pt x="4551" y="6002"/>
                      <a:pt x="4830" y="5997"/>
                      <a:pt x="5107" y="5987"/>
                    </a:cubicBezTo>
                    <a:cubicBezTo>
                      <a:pt x="5201" y="5994"/>
                      <a:pt x="5295" y="5998"/>
                      <a:pt x="5391" y="5998"/>
                    </a:cubicBezTo>
                    <a:cubicBezTo>
                      <a:pt x="5700" y="5998"/>
                      <a:pt x="6014" y="5958"/>
                      <a:pt x="6293" y="5865"/>
                    </a:cubicBezTo>
                    <a:cubicBezTo>
                      <a:pt x="6049" y="5804"/>
                      <a:pt x="5806" y="5835"/>
                      <a:pt x="5806" y="5440"/>
                    </a:cubicBezTo>
                    <a:cubicBezTo>
                      <a:pt x="5806" y="3616"/>
                      <a:pt x="5928" y="1853"/>
                      <a:pt x="6141" y="60"/>
                    </a:cubicBezTo>
                    <a:cubicBezTo>
                      <a:pt x="5894" y="60"/>
                      <a:pt x="5635" y="0"/>
                      <a:pt x="53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7" name="Google Shape;2547;p94"/>
              <p:cNvSpPr/>
              <p:nvPr/>
            </p:nvSpPr>
            <p:spPr>
              <a:xfrm>
                <a:off x="9020244" y="3146978"/>
                <a:ext cx="247879" cy="238836"/>
              </a:xfrm>
              <a:custGeom>
                <a:rect b="b" l="l" r="r" t="t"/>
                <a:pathLst>
                  <a:path extrusionOk="0" h="3193" w="3314">
                    <a:moveTo>
                      <a:pt x="274" y="1"/>
                    </a:moveTo>
                    <a:cubicBezTo>
                      <a:pt x="183" y="943"/>
                      <a:pt x="122" y="1824"/>
                      <a:pt x="31" y="2767"/>
                    </a:cubicBezTo>
                    <a:cubicBezTo>
                      <a:pt x="1" y="2979"/>
                      <a:pt x="1" y="3192"/>
                      <a:pt x="335" y="3192"/>
                    </a:cubicBezTo>
                    <a:cubicBezTo>
                      <a:pt x="1308" y="2979"/>
                      <a:pt x="2128" y="2463"/>
                      <a:pt x="3071" y="2128"/>
                    </a:cubicBezTo>
                    <a:cubicBezTo>
                      <a:pt x="3253" y="2098"/>
                      <a:pt x="3314" y="1855"/>
                      <a:pt x="3192" y="1703"/>
                    </a:cubicBezTo>
                    <a:cubicBezTo>
                      <a:pt x="3071" y="1551"/>
                      <a:pt x="2919" y="1399"/>
                      <a:pt x="2736" y="1308"/>
                    </a:cubicBezTo>
                    <a:cubicBezTo>
                      <a:pt x="1976" y="760"/>
                      <a:pt x="1156" y="305"/>
                      <a:pt x="2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8" name="Google Shape;2548;p94"/>
              <p:cNvSpPr/>
              <p:nvPr/>
            </p:nvSpPr>
            <p:spPr>
              <a:xfrm>
                <a:off x="7849325" y="3169717"/>
                <a:ext cx="211527" cy="250206"/>
              </a:xfrm>
              <a:custGeom>
                <a:rect b="b" l="l" r="r" t="t"/>
                <a:pathLst>
                  <a:path extrusionOk="0" h="3345" w="2828">
                    <a:moveTo>
                      <a:pt x="2676" y="1"/>
                    </a:moveTo>
                    <a:cubicBezTo>
                      <a:pt x="2554" y="1"/>
                      <a:pt x="2463" y="1"/>
                      <a:pt x="2372" y="61"/>
                    </a:cubicBezTo>
                    <a:cubicBezTo>
                      <a:pt x="1764" y="456"/>
                      <a:pt x="1186" y="821"/>
                      <a:pt x="578" y="1216"/>
                    </a:cubicBezTo>
                    <a:cubicBezTo>
                      <a:pt x="31" y="1551"/>
                      <a:pt x="1" y="1733"/>
                      <a:pt x="487" y="2159"/>
                    </a:cubicBezTo>
                    <a:cubicBezTo>
                      <a:pt x="1034" y="2675"/>
                      <a:pt x="1703" y="3071"/>
                      <a:pt x="2402" y="3344"/>
                    </a:cubicBezTo>
                    <a:cubicBezTo>
                      <a:pt x="2615" y="3344"/>
                      <a:pt x="2828" y="3344"/>
                      <a:pt x="2797" y="3040"/>
                    </a:cubicBezTo>
                    <a:cubicBezTo>
                      <a:pt x="2736" y="2189"/>
                      <a:pt x="2706" y="1308"/>
                      <a:pt x="2736" y="456"/>
                    </a:cubicBezTo>
                    <a:cubicBezTo>
                      <a:pt x="2736" y="305"/>
                      <a:pt x="2706" y="153"/>
                      <a:pt x="2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9" name="Google Shape;2549;p94"/>
              <p:cNvSpPr/>
              <p:nvPr/>
            </p:nvSpPr>
            <p:spPr>
              <a:xfrm>
                <a:off x="8599643" y="3048317"/>
                <a:ext cx="91029" cy="435261"/>
              </a:xfrm>
              <a:custGeom>
                <a:rect b="b" l="l" r="r" t="t"/>
                <a:pathLst>
                  <a:path extrusionOk="0" h="5819" w="1217">
                    <a:moveTo>
                      <a:pt x="524" y="1"/>
                    </a:moveTo>
                    <a:cubicBezTo>
                      <a:pt x="463" y="1"/>
                      <a:pt x="400" y="4"/>
                      <a:pt x="335" y="13"/>
                    </a:cubicBezTo>
                    <a:cubicBezTo>
                      <a:pt x="122" y="1806"/>
                      <a:pt x="0" y="3569"/>
                      <a:pt x="0" y="5362"/>
                    </a:cubicBezTo>
                    <a:cubicBezTo>
                      <a:pt x="0" y="5818"/>
                      <a:pt x="243" y="5757"/>
                      <a:pt x="487" y="5818"/>
                    </a:cubicBezTo>
                    <a:lnTo>
                      <a:pt x="1186" y="5727"/>
                    </a:lnTo>
                    <a:cubicBezTo>
                      <a:pt x="1216" y="5271"/>
                      <a:pt x="1186" y="4815"/>
                      <a:pt x="1095" y="4390"/>
                    </a:cubicBezTo>
                    <a:cubicBezTo>
                      <a:pt x="1034" y="3569"/>
                      <a:pt x="973" y="2718"/>
                      <a:pt x="973" y="1867"/>
                    </a:cubicBezTo>
                    <a:cubicBezTo>
                      <a:pt x="973" y="1259"/>
                      <a:pt x="943" y="681"/>
                      <a:pt x="1003" y="73"/>
                    </a:cubicBezTo>
                    <a:cubicBezTo>
                      <a:pt x="848" y="29"/>
                      <a:pt x="692" y="1"/>
                      <a:pt x="5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0" name="Google Shape;2550;p94"/>
              <p:cNvSpPr/>
              <p:nvPr/>
            </p:nvSpPr>
            <p:spPr>
              <a:xfrm>
                <a:off x="8097137" y="3110625"/>
                <a:ext cx="97835" cy="352458"/>
              </a:xfrm>
              <a:custGeom>
                <a:rect b="b" l="l" r="r" t="t"/>
                <a:pathLst>
                  <a:path extrusionOk="0" h="4712" w="1308">
                    <a:moveTo>
                      <a:pt x="1308" y="0"/>
                    </a:moveTo>
                    <a:lnTo>
                      <a:pt x="1308" y="0"/>
                    </a:lnTo>
                    <a:cubicBezTo>
                      <a:pt x="882" y="91"/>
                      <a:pt x="457" y="243"/>
                      <a:pt x="92" y="456"/>
                    </a:cubicBezTo>
                    <a:cubicBezTo>
                      <a:pt x="92" y="1216"/>
                      <a:pt x="92" y="1946"/>
                      <a:pt x="92" y="2705"/>
                    </a:cubicBezTo>
                    <a:cubicBezTo>
                      <a:pt x="92" y="3313"/>
                      <a:pt x="31" y="3861"/>
                      <a:pt x="1" y="4438"/>
                    </a:cubicBezTo>
                    <a:cubicBezTo>
                      <a:pt x="305" y="4560"/>
                      <a:pt x="609" y="4651"/>
                      <a:pt x="913" y="4712"/>
                    </a:cubicBezTo>
                    <a:cubicBezTo>
                      <a:pt x="1156" y="4681"/>
                      <a:pt x="1156" y="4529"/>
                      <a:pt x="1156" y="4316"/>
                    </a:cubicBezTo>
                    <a:cubicBezTo>
                      <a:pt x="1095" y="3465"/>
                      <a:pt x="1095" y="2645"/>
                      <a:pt x="1156" y="1794"/>
                    </a:cubicBezTo>
                    <a:cubicBezTo>
                      <a:pt x="1217" y="1186"/>
                      <a:pt x="1278" y="578"/>
                      <a:pt x="13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1" name="Google Shape;2551;p94"/>
              <p:cNvSpPr/>
              <p:nvPr/>
            </p:nvSpPr>
            <p:spPr>
              <a:xfrm>
                <a:off x="8808784" y="3076516"/>
                <a:ext cx="84222" cy="372953"/>
              </a:xfrm>
              <a:custGeom>
                <a:rect b="b" l="l" r="r" t="t"/>
                <a:pathLst>
                  <a:path extrusionOk="0" h="4986" w="1126">
                    <a:moveTo>
                      <a:pt x="487" y="0"/>
                    </a:moveTo>
                    <a:cubicBezTo>
                      <a:pt x="274" y="0"/>
                      <a:pt x="153" y="213"/>
                      <a:pt x="214" y="395"/>
                    </a:cubicBezTo>
                    <a:cubicBezTo>
                      <a:pt x="305" y="1520"/>
                      <a:pt x="92" y="2645"/>
                      <a:pt x="31" y="3769"/>
                    </a:cubicBezTo>
                    <a:cubicBezTo>
                      <a:pt x="1" y="4134"/>
                      <a:pt x="92" y="4468"/>
                      <a:pt x="92" y="4833"/>
                    </a:cubicBezTo>
                    <a:cubicBezTo>
                      <a:pt x="92" y="4955"/>
                      <a:pt x="214" y="4924"/>
                      <a:pt x="274" y="4985"/>
                    </a:cubicBezTo>
                    <a:cubicBezTo>
                      <a:pt x="517" y="4955"/>
                      <a:pt x="761" y="4864"/>
                      <a:pt x="1004" y="4772"/>
                    </a:cubicBezTo>
                    <a:cubicBezTo>
                      <a:pt x="882" y="3253"/>
                      <a:pt x="913" y="1733"/>
                      <a:pt x="1125" y="244"/>
                    </a:cubicBezTo>
                    <a:cubicBezTo>
                      <a:pt x="882" y="244"/>
                      <a:pt x="730" y="0"/>
                      <a:pt x="4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2" name="Google Shape;2552;p94"/>
              <p:cNvSpPr/>
              <p:nvPr/>
            </p:nvSpPr>
            <p:spPr>
              <a:xfrm>
                <a:off x="8403494" y="3053777"/>
                <a:ext cx="81903" cy="430100"/>
              </a:xfrm>
              <a:custGeom>
                <a:rect b="b" l="l" r="r" t="t"/>
                <a:pathLst>
                  <a:path extrusionOk="0" h="5750" w="1095">
                    <a:moveTo>
                      <a:pt x="486" y="0"/>
                    </a:moveTo>
                    <a:cubicBezTo>
                      <a:pt x="395" y="122"/>
                      <a:pt x="304" y="274"/>
                      <a:pt x="304" y="426"/>
                    </a:cubicBezTo>
                    <a:cubicBezTo>
                      <a:pt x="152" y="2067"/>
                      <a:pt x="0" y="3709"/>
                      <a:pt x="0" y="5380"/>
                    </a:cubicBezTo>
                    <a:cubicBezTo>
                      <a:pt x="0" y="5684"/>
                      <a:pt x="122" y="5715"/>
                      <a:pt x="395" y="5745"/>
                    </a:cubicBezTo>
                    <a:cubicBezTo>
                      <a:pt x="426" y="5748"/>
                      <a:pt x="454" y="5750"/>
                      <a:pt x="481" y="5750"/>
                    </a:cubicBezTo>
                    <a:cubicBezTo>
                      <a:pt x="722" y="5750"/>
                      <a:pt x="818" y="5627"/>
                      <a:pt x="790" y="5380"/>
                    </a:cubicBezTo>
                    <a:cubicBezTo>
                      <a:pt x="730" y="4864"/>
                      <a:pt x="790" y="4377"/>
                      <a:pt x="760" y="3861"/>
                    </a:cubicBezTo>
                    <a:cubicBezTo>
                      <a:pt x="730" y="2706"/>
                      <a:pt x="821" y="1581"/>
                      <a:pt x="1064" y="487"/>
                    </a:cubicBezTo>
                    <a:cubicBezTo>
                      <a:pt x="1094" y="244"/>
                      <a:pt x="1094" y="92"/>
                      <a:pt x="8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3" name="Google Shape;2553;p94"/>
              <p:cNvSpPr/>
              <p:nvPr/>
            </p:nvSpPr>
            <p:spPr>
              <a:xfrm>
                <a:off x="8715583" y="3057442"/>
                <a:ext cx="70534" cy="405640"/>
              </a:xfrm>
              <a:custGeom>
                <a:rect b="b" l="l" r="r" t="t"/>
                <a:pathLst>
                  <a:path extrusionOk="0" h="5423" w="943">
                    <a:moveTo>
                      <a:pt x="220" y="0"/>
                    </a:moveTo>
                    <a:cubicBezTo>
                      <a:pt x="147" y="0"/>
                      <a:pt x="74" y="4"/>
                      <a:pt x="1" y="12"/>
                    </a:cubicBezTo>
                    <a:cubicBezTo>
                      <a:pt x="92" y="681"/>
                      <a:pt x="122" y="1380"/>
                      <a:pt x="61" y="2049"/>
                    </a:cubicBezTo>
                    <a:cubicBezTo>
                      <a:pt x="61" y="3021"/>
                      <a:pt x="92" y="3964"/>
                      <a:pt x="92" y="4906"/>
                    </a:cubicBezTo>
                    <a:cubicBezTo>
                      <a:pt x="92" y="5301"/>
                      <a:pt x="274" y="5423"/>
                      <a:pt x="608" y="5423"/>
                    </a:cubicBezTo>
                    <a:lnTo>
                      <a:pt x="730" y="5392"/>
                    </a:lnTo>
                    <a:cubicBezTo>
                      <a:pt x="791" y="4754"/>
                      <a:pt x="791" y="4116"/>
                      <a:pt x="730" y="3508"/>
                    </a:cubicBezTo>
                    <a:cubicBezTo>
                      <a:pt x="700" y="2596"/>
                      <a:pt x="821" y="1684"/>
                      <a:pt x="882" y="772"/>
                    </a:cubicBezTo>
                    <a:cubicBezTo>
                      <a:pt x="943" y="559"/>
                      <a:pt x="912" y="286"/>
                      <a:pt x="791" y="73"/>
                    </a:cubicBezTo>
                    <a:cubicBezTo>
                      <a:pt x="613" y="28"/>
                      <a:pt x="418" y="0"/>
                      <a:pt x="2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4" name="Google Shape;2554;p94"/>
              <p:cNvSpPr/>
              <p:nvPr/>
            </p:nvSpPr>
            <p:spPr>
              <a:xfrm>
                <a:off x="8304624" y="3065147"/>
                <a:ext cx="79659" cy="413868"/>
              </a:xfrm>
              <a:custGeom>
                <a:rect b="b" l="l" r="r" t="t"/>
                <a:pathLst>
                  <a:path extrusionOk="0" h="5533" w="1065">
                    <a:moveTo>
                      <a:pt x="882" y="0"/>
                    </a:moveTo>
                    <a:cubicBezTo>
                      <a:pt x="669" y="0"/>
                      <a:pt x="487" y="61"/>
                      <a:pt x="335" y="122"/>
                    </a:cubicBezTo>
                    <a:cubicBezTo>
                      <a:pt x="91" y="1763"/>
                      <a:pt x="243" y="3435"/>
                      <a:pt x="31" y="5076"/>
                    </a:cubicBezTo>
                    <a:lnTo>
                      <a:pt x="31" y="5137"/>
                    </a:lnTo>
                    <a:cubicBezTo>
                      <a:pt x="0" y="5441"/>
                      <a:pt x="213" y="5502"/>
                      <a:pt x="456" y="5532"/>
                    </a:cubicBezTo>
                    <a:cubicBezTo>
                      <a:pt x="699" y="5532"/>
                      <a:pt x="791" y="5441"/>
                      <a:pt x="821" y="5198"/>
                    </a:cubicBezTo>
                    <a:cubicBezTo>
                      <a:pt x="882" y="4803"/>
                      <a:pt x="760" y="4438"/>
                      <a:pt x="791" y="4043"/>
                    </a:cubicBezTo>
                    <a:cubicBezTo>
                      <a:pt x="851" y="2888"/>
                      <a:pt x="791" y="1703"/>
                      <a:pt x="973" y="578"/>
                    </a:cubicBezTo>
                    <a:cubicBezTo>
                      <a:pt x="1003" y="396"/>
                      <a:pt x="1064" y="183"/>
                      <a:pt x="8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5" name="Google Shape;2555;p94"/>
              <p:cNvSpPr/>
              <p:nvPr/>
            </p:nvSpPr>
            <p:spPr>
              <a:xfrm>
                <a:off x="8915673" y="3106062"/>
                <a:ext cx="84147" cy="311542"/>
              </a:xfrm>
              <a:custGeom>
                <a:rect b="b" l="l" r="r" t="t"/>
                <a:pathLst>
                  <a:path extrusionOk="0" h="4165" w="1125">
                    <a:moveTo>
                      <a:pt x="365" y="0"/>
                    </a:moveTo>
                    <a:cubicBezTo>
                      <a:pt x="31" y="548"/>
                      <a:pt x="92" y="1186"/>
                      <a:pt x="92" y="1763"/>
                    </a:cubicBezTo>
                    <a:cubicBezTo>
                      <a:pt x="92" y="2402"/>
                      <a:pt x="61" y="3070"/>
                      <a:pt x="31" y="3739"/>
                    </a:cubicBezTo>
                    <a:cubicBezTo>
                      <a:pt x="0" y="4013"/>
                      <a:pt x="61" y="4165"/>
                      <a:pt x="365" y="4165"/>
                    </a:cubicBezTo>
                    <a:lnTo>
                      <a:pt x="943" y="3952"/>
                    </a:lnTo>
                    <a:cubicBezTo>
                      <a:pt x="912" y="2766"/>
                      <a:pt x="973" y="1551"/>
                      <a:pt x="1125" y="335"/>
                    </a:cubicBezTo>
                    <a:lnTo>
                      <a:pt x="1125" y="335"/>
                    </a:lnTo>
                    <a:cubicBezTo>
                      <a:pt x="1103" y="340"/>
                      <a:pt x="1083" y="343"/>
                      <a:pt x="1063" y="343"/>
                    </a:cubicBezTo>
                    <a:cubicBezTo>
                      <a:pt x="973" y="343"/>
                      <a:pt x="907" y="288"/>
                      <a:pt x="882" y="213"/>
                    </a:cubicBezTo>
                    <a:lnTo>
                      <a:pt x="365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6" name="Google Shape;2556;p94"/>
              <p:cNvSpPr/>
              <p:nvPr/>
            </p:nvSpPr>
            <p:spPr>
              <a:xfrm>
                <a:off x="8672349" y="3052879"/>
                <a:ext cx="86541" cy="423817"/>
              </a:xfrm>
              <a:custGeom>
                <a:rect b="b" l="l" r="r" t="t"/>
                <a:pathLst>
                  <a:path extrusionOk="0" h="5666" w="1157">
                    <a:moveTo>
                      <a:pt x="178" y="0"/>
                    </a:moveTo>
                    <a:cubicBezTo>
                      <a:pt x="129" y="0"/>
                      <a:pt x="80" y="4"/>
                      <a:pt x="31" y="12"/>
                    </a:cubicBezTo>
                    <a:cubicBezTo>
                      <a:pt x="1" y="590"/>
                      <a:pt x="1" y="1198"/>
                      <a:pt x="1" y="1806"/>
                    </a:cubicBezTo>
                    <a:cubicBezTo>
                      <a:pt x="1" y="2657"/>
                      <a:pt x="62" y="3477"/>
                      <a:pt x="123" y="4329"/>
                    </a:cubicBezTo>
                    <a:cubicBezTo>
                      <a:pt x="214" y="4754"/>
                      <a:pt x="244" y="5210"/>
                      <a:pt x="214" y="5666"/>
                    </a:cubicBezTo>
                    <a:cubicBezTo>
                      <a:pt x="548" y="5666"/>
                      <a:pt x="852" y="5605"/>
                      <a:pt x="1156" y="5514"/>
                    </a:cubicBezTo>
                    <a:cubicBezTo>
                      <a:pt x="822" y="5484"/>
                      <a:pt x="670" y="5392"/>
                      <a:pt x="670" y="4997"/>
                    </a:cubicBezTo>
                    <a:cubicBezTo>
                      <a:pt x="670" y="4025"/>
                      <a:pt x="639" y="3082"/>
                      <a:pt x="639" y="2140"/>
                    </a:cubicBezTo>
                    <a:cubicBezTo>
                      <a:pt x="670" y="1441"/>
                      <a:pt x="670" y="742"/>
                      <a:pt x="579" y="73"/>
                    </a:cubicBezTo>
                    <a:cubicBezTo>
                      <a:pt x="445" y="29"/>
                      <a:pt x="312" y="0"/>
                      <a:pt x="1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7" name="Google Shape;2557;p94"/>
              <p:cNvSpPr/>
              <p:nvPr/>
            </p:nvSpPr>
            <p:spPr>
              <a:xfrm>
                <a:off x="8767868" y="3065147"/>
                <a:ext cx="77415" cy="397936"/>
              </a:xfrm>
              <a:custGeom>
                <a:rect b="b" l="l" r="r" t="t"/>
                <a:pathLst>
                  <a:path extrusionOk="0" h="5320" w="1035">
                    <a:moveTo>
                      <a:pt x="92" y="0"/>
                    </a:moveTo>
                    <a:cubicBezTo>
                      <a:pt x="213" y="213"/>
                      <a:pt x="244" y="456"/>
                      <a:pt x="183" y="699"/>
                    </a:cubicBezTo>
                    <a:cubicBezTo>
                      <a:pt x="122" y="1611"/>
                      <a:pt x="1" y="2493"/>
                      <a:pt x="31" y="3405"/>
                    </a:cubicBezTo>
                    <a:cubicBezTo>
                      <a:pt x="92" y="4043"/>
                      <a:pt x="92" y="4681"/>
                      <a:pt x="31" y="5320"/>
                    </a:cubicBezTo>
                    <a:cubicBezTo>
                      <a:pt x="305" y="5289"/>
                      <a:pt x="578" y="5259"/>
                      <a:pt x="821" y="5168"/>
                    </a:cubicBezTo>
                    <a:cubicBezTo>
                      <a:pt x="761" y="5107"/>
                      <a:pt x="609" y="5107"/>
                      <a:pt x="609" y="5016"/>
                    </a:cubicBezTo>
                    <a:cubicBezTo>
                      <a:pt x="609" y="4651"/>
                      <a:pt x="548" y="4317"/>
                      <a:pt x="548" y="3952"/>
                    </a:cubicBezTo>
                    <a:cubicBezTo>
                      <a:pt x="639" y="2827"/>
                      <a:pt x="852" y="1703"/>
                      <a:pt x="730" y="578"/>
                    </a:cubicBezTo>
                    <a:cubicBezTo>
                      <a:pt x="669" y="365"/>
                      <a:pt x="821" y="183"/>
                      <a:pt x="1034" y="183"/>
                    </a:cubicBezTo>
                    <a:cubicBezTo>
                      <a:pt x="730" y="61"/>
                      <a:pt x="396" y="0"/>
                      <a:pt x="9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8" name="Google Shape;2558;p94"/>
              <p:cNvSpPr/>
              <p:nvPr/>
            </p:nvSpPr>
            <p:spPr>
              <a:xfrm>
                <a:off x="8215912" y="3087886"/>
                <a:ext cx="68290" cy="382004"/>
              </a:xfrm>
              <a:custGeom>
                <a:rect b="b" l="l" r="r" t="t"/>
                <a:pathLst>
                  <a:path extrusionOk="0" h="5107" w="913">
                    <a:moveTo>
                      <a:pt x="700" y="0"/>
                    </a:moveTo>
                    <a:cubicBezTo>
                      <a:pt x="639" y="0"/>
                      <a:pt x="609" y="0"/>
                      <a:pt x="548" y="31"/>
                    </a:cubicBezTo>
                    <a:cubicBezTo>
                      <a:pt x="526" y="75"/>
                      <a:pt x="487" y="103"/>
                      <a:pt x="444" y="103"/>
                    </a:cubicBezTo>
                    <a:cubicBezTo>
                      <a:pt x="429" y="103"/>
                      <a:pt x="412" y="100"/>
                      <a:pt x="396" y="92"/>
                    </a:cubicBezTo>
                    <a:cubicBezTo>
                      <a:pt x="305" y="1125"/>
                      <a:pt x="214" y="2128"/>
                      <a:pt x="153" y="3131"/>
                    </a:cubicBezTo>
                    <a:cubicBezTo>
                      <a:pt x="92" y="3648"/>
                      <a:pt x="31" y="4195"/>
                      <a:pt x="31" y="4712"/>
                    </a:cubicBezTo>
                    <a:cubicBezTo>
                      <a:pt x="1" y="5016"/>
                      <a:pt x="183" y="5107"/>
                      <a:pt x="487" y="5107"/>
                    </a:cubicBezTo>
                    <a:cubicBezTo>
                      <a:pt x="791" y="5107"/>
                      <a:pt x="791" y="4894"/>
                      <a:pt x="791" y="4681"/>
                    </a:cubicBezTo>
                    <a:cubicBezTo>
                      <a:pt x="700" y="3769"/>
                      <a:pt x="700" y="2858"/>
                      <a:pt x="791" y="1946"/>
                    </a:cubicBezTo>
                    <a:cubicBezTo>
                      <a:pt x="822" y="1429"/>
                      <a:pt x="852" y="912"/>
                      <a:pt x="913" y="426"/>
                    </a:cubicBezTo>
                    <a:cubicBezTo>
                      <a:pt x="913" y="213"/>
                      <a:pt x="913" y="61"/>
                      <a:pt x="7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9" name="Google Shape;2559;p94"/>
              <p:cNvSpPr/>
              <p:nvPr/>
            </p:nvSpPr>
            <p:spPr>
              <a:xfrm>
                <a:off x="8874758" y="3094094"/>
                <a:ext cx="68290" cy="339442"/>
              </a:xfrm>
              <a:custGeom>
                <a:rect b="b" l="l" r="r" t="t"/>
                <a:pathLst>
                  <a:path extrusionOk="0" h="4538" w="913">
                    <a:moveTo>
                      <a:pt x="368" y="1"/>
                    </a:moveTo>
                    <a:cubicBezTo>
                      <a:pt x="327" y="1"/>
                      <a:pt x="285" y="3"/>
                      <a:pt x="243" y="9"/>
                    </a:cubicBezTo>
                    <a:cubicBezTo>
                      <a:pt x="31" y="1498"/>
                      <a:pt x="0" y="3018"/>
                      <a:pt x="122" y="4537"/>
                    </a:cubicBezTo>
                    <a:cubicBezTo>
                      <a:pt x="395" y="4537"/>
                      <a:pt x="669" y="4477"/>
                      <a:pt x="912" y="4325"/>
                    </a:cubicBezTo>
                    <a:cubicBezTo>
                      <a:pt x="578" y="4325"/>
                      <a:pt x="578" y="4173"/>
                      <a:pt x="578" y="3899"/>
                    </a:cubicBezTo>
                    <a:cubicBezTo>
                      <a:pt x="639" y="3230"/>
                      <a:pt x="669" y="2562"/>
                      <a:pt x="669" y="1923"/>
                    </a:cubicBezTo>
                    <a:cubicBezTo>
                      <a:pt x="669" y="1346"/>
                      <a:pt x="578" y="708"/>
                      <a:pt x="912" y="160"/>
                    </a:cubicBezTo>
                    <a:cubicBezTo>
                      <a:pt x="761" y="60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0" name="Google Shape;2560;p94"/>
              <p:cNvSpPr/>
              <p:nvPr/>
            </p:nvSpPr>
            <p:spPr>
              <a:xfrm>
                <a:off x="8028994" y="3144734"/>
                <a:ext cx="77341" cy="297928"/>
              </a:xfrm>
              <a:custGeom>
                <a:rect b="b" l="l" r="r" t="t"/>
                <a:pathLst>
                  <a:path extrusionOk="0" h="3983" w="1034">
                    <a:moveTo>
                      <a:pt x="973" y="0"/>
                    </a:moveTo>
                    <a:cubicBezTo>
                      <a:pt x="730" y="31"/>
                      <a:pt x="456" y="152"/>
                      <a:pt x="274" y="335"/>
                    </a:cubicBezTo>
                    <a:cubicBezTo>
                      <a:pt x="304" y="487"/>
                      <a:pt x="334" y="639"/>
                      <a:pt x="334" y="790"/>
                    </a:cubicBezTo>
                    <a:cubicBezTo>
                      <a:pt x="304" y="1642"/>
                      <a:pt x="304" y="2523"/>
                      <a:pt x="395" y="3374"/>
                    </a:cubicBezTo>
                    <a:cubicBezTo>
                      <a:pt x="426" y="3678"/>
                      <a:pt x="213" y="3678"/>
                      <a:pt x="0" y="3678"/>
                    </a:cubicBezTo>
                    <a:cubicBezTo>
                      <a:pt x="274" y="3830"/>
                      <a:pt x="608" y="3952"/>
                      <a:pt x="912" y="3982"/>
                    </a:cubicBezTo>
                    <a:cubicBezTo>
                      <a:pt x="942" y="3374"/>
                      <a:pt x="1003" y="2827"/>
                      <a:pt x="1003" y="2249"/>
                    </a:cubicBezTo>
                    <a:cubicBezTo>
                      <a:pt x="1033" y="1490"/>
                      <a:pt x="973" y="760"/>
                      <a:pt x="9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1" name="Google Shape;2561;p94"/>
              <p:cNvSpPr/>
              <p:nvPr/>
            </p:nvSpPr>
            <p:spPr>
              <a:xfrm>
                <a:off x="8983891" y="3132916"/>
                <a:ext cx="61409" cy="268756"/>
              </a:xfrm>
              <a:custGeom>
                <a:rect b="b" l="l" r="r" t="t"/>
                <a:pathLst>
                  <a:path extrusionOk="0" h="3593" w="821">
                    <a:moveTo>
                      <a:pt x="286" y="0"/>
                    </a:moveTo>
                    <a:cubicBezTo>
                      <a:pt x="261" y="0"/>
                      <a:pt x="237" y="2"/>
                      <a:pt x="213" y="6"/>
                    </a:cubicBezTo>
                    <a:cubicBezTo>
                      <a:pt x="61" y="1192"/>
                      <a:pt x="0" y="2407"/>
                      <a:pt x="31" y="3593"/>
                    </a:cubicBezTo>
                    <a:cubicBezTo>
                      <a:pt x="304" y="3593"/>
                      <a:pt x="578" y="3532"/>
                      <a:pt x="821" y="3380"/>
                    </a:cubicBezTo>
                    <a:lnTo>
                      <a:pt x="821" y="3380"/>
                    </a:lnTo>
                    <a:cubicBezTo>
                      <a:pt x="802" y="3382"/>
                      <a:pt x="784" y="3383"/>
                      <a:pt x="767" y="3383"/>
                    </a:cubicBezTo>
                    <a:cubicBezTo>
                      <a:pt x="490" y="3383"/>
                      <a:pt x="517" y="3155"/>
                      <a:pt x="517" y="2955"/>
                    </a:cubicBezTo>
                    <a:cubicBezTo>
                      <a:pt x="578" y="2012"/>
                      <a:pt x="669" y="1100"/>
                      <a:pt x="760" y="189"/>
                    </a:cubicBezTo>
                    <a:cubicBezTo>
                      <a:pt x="628" y="83"/>
                      <a:pt x="450" y="0"/>
                      <a:pt x="2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2" name="Google Shape;2562;p94"/>
              <p:cNvSpPr/>
              <p:nvPr/>
            </p:nvSpPr>
            <p:spPr>
              <a:xfrm>
                <a:off x="8981572" y="3119227"/>
                <a:ext cx="18251" cy="11893"/>
              </a:xfrm>
              <a:custGeom>
                <a:rect b="b" l="l" r="r" t="t"/>
                <a:pathLst>
                  <a:path extrusionOk="0" h="159" w="244">
                    <a:moveTo>
                      <a:pt x="48" y="1"/>
                    </a:moveTo>
                    <a:cubicBezTo>
                      <a:pt x="33" y="1"/>
                      <a:pt x="17" y="3"/>
                      <a:pt x="1" y="7"/>
                    </a:cubicBezTo>
                    <a:cubicBezTo>
                      <a:pt x="62" y="98"/>
                      <a:pt x="153" y="159"/>
                      <a:pt x="244" y="159"/>
                    </a:cubicBezTo>
                    <a:cubicBezTo>
                      <a:pt x="218" y="80"/>
                      <a:pt x="146" y="1"/>
                      <a:pt x="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3" name="Google Shape;2563;p94"/>
              <p:cNvSpPr/>
              <p:nvPr/>
            </p:nvSpPr>
            <p:spPr>
              <a:xfrm>
                <a:off x="8247261" y="3089232"/>
                <a:ext cx="11369" cy="6433"/>
              </a:xfrm>
              <a:custGeom>
                <a:rect b="b" l="l" r="r" t="t"/>
                <a:pathLst>
                  <a:path extrusionOk="0" h="86" w="152">
                    <a:moveTo>
                      <a:pt x="104" y="1"/>
                    </a:moveTo>
                    <a:cubicBezTo>
                      <a:pt x="61" y="1"/>
                      <a:pt x="22" y="29"/>
                      <a:pt x="0" y="74"/>
                    </a:cubicBezTo>
                    <a:cubicBezTo>
                      <a:pt x="16" y="82"/>
                      <a:pt x="33" y="85"/>
                      <a:pt x="48" y="85"/>
                    </a:cubicBezTo>
                    <a:cubicBezTo>
                      <a:pt x="91" y="85"/>
                      <a:pt x="130" y="57"/>
                      <a:pt x="152" y="13"/>
                    </a:cubicBezTo>
                    <a:cubicBezTo>
                      <a:pt x="136" y="5"/>
                      <a:pt x="119" y="1"/>
                      <a:pt x="1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4" name="Google Shape;2564;p94"/>
              <p:cNvSpPr/>
              <p:nvPr/>
            </p:nvSpPr>
            <p:spPr>
              <a:xfrm>
                <a:off x="8494376" y="3051458"/>
                <a:ext cx="75097" cy="433242"/>
              </a:xfrm>
              <a:custGeom>
                <a:rect b="b" l="l" r="r" t="t"/>
                <a:pathLst>
                  <a:path extrusionOk="0" h="5792" w="1004">
                    <a:moveTo>
                      <a:pt x="487" y="1"/>
                    </a:moveTo>
                    <a:cubicBezTo>
                      <a:pt x="335" y="1673"/>
                      <a:pt x="183" y="3345"/>
                      <a:pt x="31" y="5016"/>
                    </a:cubicBezTo>
                    <a:cubicBezTo>
                      <a:pt x="1" y="5138"/>
                      <a:pt x="1" y="5229"/>
                      <a:pt x="1" y="5351"/>
                    </a:cubicBezTo>
                    <a:cubicBezTo>
                      <a:pt x="1" y="5624"/>
                      <a:pt x="123" y="5776"/>
                      <a:pt x="396" y="5776"/>
                    </a:cubicBezTo>
                    <a:cubicBezTo>
                      <a:pt x="472" y="5776"/>
                      <a:pt x="548" y="5791"/>
                      <a:pt x="624" y="5791"/>
                    </a:cubicBezTo>
                    <a:cubicBezTo>
                      <a:pt x="700" y="5791"/>
                      <a:pt x="776" y="5776"/>
                      <a:pt x="852" y="5715"/>
                    </a:cubicBezTo>
                    <a:cubicBezTo>
                      <a:pt x="822" y="4317"/>
                      <a:pt x="700" y="2889"/>
                      <a:pt x="882" y="1490"/>
                    </a:cubicBezTo>
                    <a:cubicBezTo>
                      <a:pt x="913" y="1186"/>
                      <a:pt x="943" y="882"/>
                      <a:pt x="974" y="579"/>
                    </a:cubicBezTo>
                    <a:cubicBezTo>
                      <a:pt x="1004" y="92"/>
                      <a:pt x="1004" y="92"/>
                      <a:pt x="4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5" name="Google Shape;2565;p94"/>
              <p:cNvSpPr/>
              <p:nvPr/>
            </p:nvSpPr>
            <p:spPr>
              <a:xfrm>
                <a:off x="7992703" y="3240177"/>
                <a:ext cx="27300" cy="27300"/>
              </a:xfrm>
              <a:custGeom>
                <a:rect b="b" l="l" r="r" t="t"/>
                <a:pathLst>
                  <a:path extrusionOk="0" h="700" w="700">
                    <a:moveTo>
                      <a:pt x="365" y="1"/>
                    </a:moveTo>
                    <a:cubicBezTo>
                      <a:pt x="153" y="1"/>
                      <a:pt x="1" y="153"/>
                      <a:pt x="1" y="335"/>
                    </a:cubicBezTo>
                    <a:cubicBezTo>
                      <a:pt x="1" y="548"/>
                      <a:pt x="153" y="700"/>
                      <a:pt x="365" y="700"/>
                    </a:cubicBezTo>
                    <a:cubicBezTo>
                      <a:pt x="548" y="700"/>
                      <a:pt x="700" y="548"/>
                      <a:pt x="700" y="335"/>
                    </a:cubicBezTo>
                    <a:cubicBezTo>
                      <a:pt x="700" y="153"/>
                      <a:pt x="548" y="1"/>
                      <a:pt x="3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6" name="Google Shape;2566;p94"/>
              <p:cNvSpPr/>
              <p:nvPr/>
            </p:nvSpPr>
            <p:spPr>
              <a:xfrm rot="-836636">
                <a:off x="7941961" y="3328308"/>
                <a:ext cx="88606" cy="35311"/>
              </a:xfrm>
              <a:custGeom>
                <a:rect b="b" l="l" r="r" t="t"/>
                <a:pathLst>
                  <a:path extrusionOk="0" h="895" w="2980">
                    <a:moveTo>
                      <a:pt x="152" y="1"/>
                    </a:moveTo>
                    <a:lnTo>
                      <a:pt x="152" y="31"/>
                    </a:lnTo>
                    <a:cubicBezTo>
                      <a:pt x="137" y="16"/>
                      <a:pt x="114" y="8"/>
                      <a:pt x="92" y="8"/>
                    </a:cubicBezTo>
                    <a:cubicBezTo>
                      <a:pt x="69" y="8"/>
                      <a:pt x="46" y="16"/>
                      <a:pt x="31" y="31"/>
                    </a:cubicBezTo>
                    <a:cubicBezTo>
                      <a:pt x="0" y="61"/>
                      <a:pt x="0" y="122"/>
                      <a:pt x="31" y="183"/>
                    </a:cubicBezTo>
                    <a:cubicBezTo>
                      <a:pt x="396" y="578"/>
                      <a:pt x="912" y="821"/>
                      <a:pt x="1459" y="882"/>
                    </a:cubicBezTo>
                    <a:cubicBezTo>
                      <a:pt x="1533" y="890"/>
                      <a:pt x="1606" y="894"/>
                      <a:pt x="1679" y="894"/>
                    </a:cubicBezTo>
                    <a:cubicBezTo>
                      <a:pt x="1880" y="894"/>
                      <a:pt x="2080" y="866"/>
                      <a:pt x="2280" y="821"/>
                    </a:cubicBezTo>
                    <a:cubicBezTo>
                      <a:pt x="2402" y="791"/>
                      <a:pt x="2523" y="730"/>
                      <a:pt x="2645" y="669"/>
                    </a:cubicBezTo>
                    <a:cubicBezTo>
                      <a:pt x="2766" y="578"/>
                      <a:pt x="2888" y="487"/>
                      <a:pt x="2949" y="335"/>
                    </a:cubicBezTo>
                    <a:cubicBezTo>
                      <a:pt x="2979" y="305"/>
                      <a:pt x="2949" y="274"/>
                      <a:pt x="2949" y="244"/>
                    </a:cubicBezTo>
                    <a:cubicBezTo>
                      <a:pt x="2918" y="213"/>
                      <a:pt x="2888" y="198"/>
                      <a:pt x="2861" y="198"/>
                    </a:cubicBezTo>
                    <a:cubicBezTo>
                      <a:pt x="2835" y="198"/>
                      <a:pt x="2812" y="213"/>
                      <a:pt x="2797" y="244"/>
                    </a:cubicBezTo>
                    <a:cubicBezTo>
                      <a:pt x="2614" y="365"/>
                      <a:pt x="2402" y="457"/>
                      <a:pt x="2189" y="457"/>
                    </a:cubicBezTo>
                    <a:cubicBezTo>
                      <a:pt x="2067" y="472"/>
                      <a:pt x="1953" y="479"/>
                      <a:pt x="1839" y="479"/>
                    </a:cubicBezTo>
                    <a:cubicBezTo>
                      <a:pt x="1725" y="479"/>
                      <a:pt x="1611" y="472"/>
                      <a:pt x="1490" y="457"/>
                    </a:cubicBezTo>
                    <a:cubicBezTo>
                      <a:pt x="1003" y="396"/>
                      <a:pt x="547" y="244"/>
                      <a:pt x="1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67" name="Google Shape;2567;p94"/>
            <p:cNvGrpSpPr/>
            <p:nvPr/>
          </p:nvGrpSpPr>
          <p:grpSpPr>
            <a:xfrm>
              <a:off x="7849325" y="2912479"/>
              <a:ext cx="1628012" cy="711500"/>
              <a:chOff x="7849325" y="2912479"/>
              <a:chExt cx="1628012" cy="711500"/>
            </a:xfrm>
          </p:grpSpPr>
          <p:sp>
            <p:nvSpPr>
              <p:cNvPr id="2568" name="Google Shape;2568;p94"/>
              <p:cNvSpPr/>
              <p:nvPr/>
            </p:nvSpPr>
            <p:spPr>
              <a:xfrm>
                <a:off x="9208964" y="3084445"/>
                <a:ext cx="268373" cy="320443"/>
              </a:xfrm>
              <a:custGeom>
                <a:rect b="b" l="l" r="r" t="t"/>
                <a:pathLst>
                  <a:path extrusionOk="0" h="4284" w="3588">
                    <a:moveTo>
                      <a:pt x="2955" y="1"/>
                    </a:moveTo>
                    <a:cubicBezTo>
                      <a:pt x="2916" y="1"/>
                      <a:pt x="2873" y="6"/>
                      <a:pt x="2827" y="16"/>
                    </a:cubicBezTo>
                    <a:cubicBezTo>
                      <a:pt x="2736" y="16"/>
                      <a:pt x="2614" y="77"/>
                      <a:pt x="2523" y="138"/>
                    </a:cubicBezTo>
                    <a:cubicBezTo>
                      <a:pt x="1703" y="593"/>
                      <a:pt x="1003" y="1201"/>
                      <a:pt x="396" y="1931"/>
                    </a:cubicBezTo>
                    <a:cubicBezTo>
                      <a:pt x="0" y="2326"/>
                      <a:pt x="0" y="2934"/>
                      <a:pt x="426" y="3329"/>
                    </a:cubicBezTo>
                    <a:cubicBezTo>
                      <a:pt x="1034" y="3876"/>
                      <a:pt x="1824" y="4211"/>
                      <a:pt x="2675" y="4271"/>
                    </a:cubicBezTo>
                    <a:cubicBezTo>
                      <a:pt x="2739" y="4278"/>
                      <a:pt x="2804" y="4284"/>
                      <a:pt x="2868" y="4284"/>
                    </a:cubicBezTo>
                    <a:cubicBezTo>
                      <a:pt x="3083" y="4284"/>
                      <a:pt x="3295" y="4224"/>
                      <a:pt x="3435" y="3967"/>
                    </a:cubicBezTo>
                    <a:cubicBezTo>
                      <a:pt x="3587" y="3633"/>
                      <a:pt x="3344" y="3420"/>
                      <a:pt x="3162" y="3207"/>
                    </a:cubicBezTo>
                    <a:cubicBezTo>
                      <a:pt x="2918" y="2995"/>
                      <a:pt x="2675" y="2812"/>
                      <a:pt x="2371" y="2721"/>
                    </a:cubicBezTo>
                    <a:lnTo>
                      <a:pt x="1581" y="2448"/>
                    </a:lnTo>
                    <a:cubicBezTo>
                      <a:pt x="2128" y="2052"/>
                      <a:pt x="2614" y="1536"/>
                      <a:pt x="3010" y="989"/>
                    </a:cubicBezTo>
                    <a:cubicBezTo>
                      <a:pt x="3131" y="806"/>
                      <a:pt x="3222" y="593"/>
                      <a:pt x="3253" y="350"/>
                    </a:cubicBezTo>
                    <a:cubicBezTo>
                      <a:pt x="3253" y="123"/>
                      <a:pt x="3148" y="1"/>
                      <a:pt x="29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9" name="Google Shape;2569;p94"/>
              <p:cNvSpPr/>
              <p:nvPr/>
            </p:nvSpPr>
            <p:spPr>
              <a:xfrm>
                <a:off x="8397309" y="2912479"/>
                <a:ext cx="191033" cy="177725"/>
              </a:xfrm>
              <a:custGeom>
                <a:rect b="b" l="l" r="r" t="t"/>
                <a:pathLst>
                  <a:path extrusionOk="0" h="2376" w="2554">
                    <a:moveTo>
                      <a:pt x="1990" y="1"/>
                    </a:moveTo>
                    <a:cubicBezTo>
                      <a:pt x="1909" y="1"/>
                      <a:pt x="1830" y="21"/>
                      <a:pt x="1763" y="66"/>
                    </a:cubicBezTo>
                    <a:cubicBezTo>
                      <a:pt x="1034" y="400"/>
                      <a:pt x="456" y="978"/>
                      <a:pt x="91" y="1677"/>
                    </a:cubicBezTo>
                    <a:cubicBezTo>
                      <a:pt x="31" y="1798"/>
                      <a:pt x="0" y="1920"/>
                      <a:pt x="0" y="2041"/>
                    </a:cubicBezTo>
                    <a:cubicBezTo>
                      <a:pt x="0" y="2254"/>
                      <a:pt x="122" y="2376"/>
                      <a:pt x="456" y="2376"/>
                    </a:cubicBezTo>
                    <a:cubicBezTo>
                      <a:pt x="547" y="2376"/>
                      <a:pt x="638" y="2376"/>
                      <a:pt x="730" y="2345"/>
                    </a:cubicBezTo>
                    <a:cubicBezTo>
                      <a:pt x="1490" y="2011"/>
                      <a:pt x="2097" y="1464"/>
                      <a:pt x="2462" y="734"/>
                    </a:cubicBezTo>
                    <a:cubicBezTo>
                      <a:pt x="2553" y="552"/>
                      <a:pt x="2523" y="309"/>
                      <a:pt x="2371" y="157"/>
                    </a:cubicBezTo>
                    <a:cubicBezTo>
                      <a:pt x="2275" y="61"/>
                      <a:pt x="2130" y="1"/>
                      <a:pt x="19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0" name="Google Shape;2570;p94"/>
              <p:cNvSpPr/>
              <p:nvPr/>
            </p:nvSpPr>
            <p:spPr>
              <a:xfrm>
                <a:off x="8836086" y="3437652"/>
                <a:ext cx="161488" cy="141297"/>
              </a:xfrm>
              <a:custGeom>
                <a:rect b="b" l="l" r="r" t="t"/>
                <a:pathLst>
                  <a:path extrusionOk="0" h="1889" w="2159">
                    <a:moveTo>
                      <a:pt x="738" y="1"/>
                    </a:moveTo>
                    <a:cubicBezTo>
                      <a:pt x="493" y="1"/>
                      <a:pt x="259" y="118"/>
                      <a:pt x="122" y="309"/>
                    </a:cubicBezTo>
                    <a:cubicBezTo>
                      <a:pt x="0" y="552"/>
                      <a:pt x="61" y="826"/>
                      <a:pt x="244" y="978"/>
                    </a:cubicBezTo>
                    <a:cubicBezTo>
                      <a:pt x="548" y="1403"/>
                      <a:pt x="973" y="1707"/>
                      <a:pt x="1459" y="1859"/>
                    </a:cubicBezTo>
                    <a:cubicBezTo>
                      <a:pt x="1515" y="1879"/>
                      <a:pt x="1570" y="1889"/>
                      <a:pt x="1624" y="1889"/>
                    </a:cubicBezTo>
                    <a:cubicBezTo>
                      <a:pt x="1896" y="1889"/>
                      <a:pt x="2133" y="1652"/>
                      <a:pt x="2159" y="1373"/>
                    </a:cubicBezTo>
                    <a:cubicBezTo>
                      <a:pt x="2128" y="1312"/>
                      <a:pt x="2128" y="1221"/>
                      <a:pt x="2098" y="1160"/>
                    </a:cubicBezTo>
                    <a:cubicBezTo>
                      <a:pt x="1855" y="613"/>
                      <a:pt x="1399" y="188"/>
                      <a:pt x="821" y="5"/>
                    </a:cubicBezTo>
                    <a:cubicBezTo>
                      <a:pt x="793" y="2"/>
                      <a:pt x="765" y="1"/>
                      <a:pt x="73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1" name="Google Shape;2571;p94"/>
              <p:cNvSpPr/>
              <p:nvPr/>
            </p:nvSpPr>
            <p:spPr>
              <a:xfrm>
                <a:off x="8244942" y="3459793"/>
                <a:ext cx="116011" cy="164186"/>
              </a:xfrm>
              <a:custGeom>
                <a:rect b="b" l="l" r="r" t="t"/>
                <a:pathLst>
                  <a:path extrusionOk="0" h="2195" w="1551">
                    <a:moveTo>
                      <a:pt x="586" y="0"/>
                    </a:moveTo>
                    <a:cubicBezTo>
                      <a:pt x="527" y="0"/>
                      <a:pt x="463" y="14"/>
                      <a:pt x="396" y="44"/>
                    </a:cubicBezTo>
                    <a:cubicBezTo>
                      <a:pt x="153" y="135"/>
                      <a:pt x="1" y="378"/>
                      <a:pt x="31" y="621"/>
                    </a:cubicBezTo>
                    <a:cubicBezTo>
                      <a:pt x="92" y="1138"/>
                      <a:pt x="305" y="1624"/>
                      <a:pt x="669" y="2019"/>
                    </a:cubicBezTo>
                    <a:cubicBezTo>
                      <a:pt x="759" y="2132"/>
                      <a:pt x="900" y="2195"/>
                      <a:pt x="1053" y="2195"/>
                    </a:cubicBezTo>
                    <a:cubicBezTo>
                      <a:pt x="1106" y="2195"/>
                      <a:pt x="1161" y="2187"/>
                      <a:pt x="1216" y="2171"/>
                    </a:cubicBezTo>
                    <a:cubicBezTo>
                      <a:pt x="1399" y="2110"/>
                      <a:pt x="1551" y="1898"/>
                      <a:pt x="1551" y="1685"/>
                    </a:cubicBezTo>
                    <a:cubicBezTo>
                      <a:pt x="1520" y="1168"/>
                      <a:pt x="1338" y="682"/>
                      <a:pt x="1034" y="287"/>
                    </a:cubicBezTo>
                    <a:cubicBezTo>
                      <a:pt x="919" y="126"/>
                      <a:pt x="770" y="0"/>
                      <a:pt x="5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2" name="Google Shape;2572;p94"/>
              <p:cNvSpPr/>
              <p:nvPr/>
            </p:nvSpPr>
            <p:spPr>
              <a:xfrm>
                <a:off x="8165355" y="3044801"/>
                <a:ext cx="470701" cy="449024"/>
              </a:xfrm>
              <a:custGeom>
                <a:rect b="b" l="l" r="r" t="t"/>
                <a:pathLst>
                  <a:path extrusionOk="0" h="6003" w="6293">
                    <a:moveTo>
                      <a:pt x="5386" y="0"/>
                    </a:moveTo>
                    <a:cubicBezTo>
                      <a:pt x="5237" y="0"/>
                      <a:pt x="5092" y="22"/>
                      <a:pt x="4955" y="90"/>
                    </a:cubicBezTo>
                    <a:cubicBezTo>
                      <a:pt x="5472" y="181"/>
                      <a:pt x="5472" y="181"/>
                      <a:pt x="5381" y="607"/>
                    </a:cubicBezTo>
                    <a:cubicBezTo>
                      <a:pt x="5350" y="941"/>
                      <a:pt x="5320" y="1245"/>
                      <a:pt x="5290" y="1549"/>
                    </a:cubicBezTo>
                    <a:cubicBezTo>
                      <a:pt x="5107" y="2947"/>
                      <a:pt x="5259" y="4345"/>
                      <a:pt x="5259" y="5774"/>
                    </a:cubicBezTo>
                    <a:cubicBezTo>
                      <a:pt x="5198" y="5835"/>
                      <a:pt x="5122" y="5850"/>
                      <a:pt x="5043" y="5850"/>
                    </a:cubicBezTo>
                    <a:cubicBezTo>
                      <a:pt x="4963" y="5850"/>
                      <a:pt x="4879" y="5835"/>
                      <a:pt x="4803" y="5835"/>
                    </a:cubicBezTo>
                    <a:cubicBezTo>
                      <a:pt x="4530" y="5835"/>
                      <a:pt x="4439" y="5683"/>
                      <a:pt x="4439" y="5409"/>
                    </a:cubicBezTo>
                    <a:cubicBezTo>
                      <a:pt x="4439" y="5288"/>
                      <a:pt x="4439" y="5166"/>
                      <a:pt x="4439" y="5075"/>
                    </a:cubicBezTo>
                    <a:cubicBezTo>
                      <a:pt x="4591" y="3403"/>
                      <a:pt x="4742" y="1731"/>
                      <a:pt x="4894" y="60"/>
                    </a:cubicBezTo>
                    <a:cubicBezTo>
                      <a:pt x="4772" y="32"/>
                      <a:pt x="4642" y="17"/>
                      <a:pt x="4513" y="17"/>
                    </a:cubicBezTo>
                    <a:cubicBezTo>
                      <a:pt x="4354" y="17"/>
                      <a:pt x="4194" y="40"/>
                      <a:pt x="4043" y="90"/>
                    </a:cubicBezTo>
                    <a:cubicBezTo>
                      <a:pt x="4317" y="151"/>
                      <a:pt x="4317" y="333"/>
                      <a:pt x="4256" y="576"/>
                    </a:cubicBezTo>
                    <a:cubicBezTo>
                      <a:pt x="4013" y="1671"/>
                      <a:pt x="3922" y="2795"/>
                      <a:pt x="3983" y="3950"/>
                    </a:cubicBezTo>
                    <a:cubicBezTo>
                      <a:pt x="3983" y="4437"/>
                      <a:pt x="3922" y="4953"/>
                      <a:pt x="3983" y="5470"/>
                    </a:cubicBezTo>
                    <a:cubicBezTo>
                      <a:pt x="4043" y="5713"/>
                      <a:pt x="3861" y="5835"/>
                      <a:pt x="3618" y="5835"/>
                    </a:cubicBezTo>
                    <a:cubicBezTo>
                      <a:pt x="3344" y="5835"/>
                      <a:pt x="3192" y="5774"/>
                      <a:pt x="3192" y="5470"/>
                    </a:cubicBezTo>
                    <a:cubicBezTo>
                      <a:pt x="3192" y="3798"/>
                      <a:pt x="3375" y="2157"/>
                      <a:pt x="3496" y="516"/>
                    </a:cubicBezTo>
                    <a:cubicBezTo>
                      <a:pt x="3527" y="364"/>
                      <a:pt x="3587" y="212"/>
                      <a:pt x="3679" y="90"/>
                    </a:cubicBezTo>
                    <a:cubicBezTo>
                      <a:pt x="3375" y="90"/>
                      <a:pt x="3040" y="151"/>
                      <a:pt x="2706" y="242"/>
                    </a:cubicBezTo>
                    <a:cubicBezTo>
                      <a:pt x="2919" y="394"/>
                      <a:pt x="2828" y="607"/>
                      <a:pt x="2828" y="789"/>
                    </a:cubicBezTo>
                    <a:cubicBezTo>
                      <a:pt x="2645" y="1944"/>
                      <a:pt x="2706" y="3130"/>
                      <a:pt x="2645" y="4285"/>
                    </a:cubicBezTo>
                    <a:cubicBezTo>
                      <a:pt x="2615" y="4649"/>
                      <a:pt x="2736" y="5044"/>
                      <a:pt x="2676" y="5409"/>
                    </a:cubicBezTo>
                    <a:cubicBezTo>
                      <a:pt x="2645" y="5652"/>
                      <a:pt x="2554" y="5744"/>
                      <a:pt x="2311" y="5744"/>
                    </a:cubicBezTo>
                    <a:cubicBezTo>
                      <a:pt x="2068" y="5744"/>
                      <a:pt x="1855" y="5683"/>
                      <a:pt x="1885" y="5379"/>
                    </a:cubicBezTo>
                    <a:lnTo>
                      <a:pt x="1885" y="5288"/>
                    </a:lnTo>
                    <a:cubicBezTo>
                      <a:pt x="2098" y="3677"/>
                      <a:pt x="1946" y="2005"/>
                      <a:pt x="2189" y="364"/>
                    </a:cubicBezTo>
                    <a:cubicBezTo>
                      <a:pt x="1885" y="364"/>
                      <a:pt x="1612" y="424"/>
                      <a:pt x="1369" y="546"/>
                    </a:cubicBezTo>
                    <a:cubicBezTo>
                      <a:pt x="1581" y="607"/>
                      <a:pt x="1581" y="759"/>
                      <a:pt x="1581" y="971"/>
                    </a:cubicBezTo>
                    <a:cubicBezTo>
                      <a:pt x="1521" y="1488"/>
                      <a:pt x="1490" y="1975"/>
                      <a:pt x="1460" y="2491"/>
                    </a:cubicBezTo>
                    <a:cubicBezTo>
                      <a:pt x="1369" y="3403"/>
                      <a:pt x="1369" y="4315"/>
                      <a:pt x="1460" y="5227"/>
                    </a:cubicBezTo>
                    <a:cubicBezTo>
                      <a:pt x="1460" y="5440"/>
                      <a:pt x="1490" y="5622"/>
                      <a:pt x="1156" y="5652"/>
                    </a:cubicBezTo>
                    <a:cubicBezTo>
                      <a:pt x="1116" y="5656"/>
                      <a:pt x="1079" y="5658"/>
                      <a:pt x="1045" y="5658"/>
                    </a:cubicBezTo>
                    <a:cubicBezTo>
                      <a:pt x="794" y="5658"/>
                      <a:pt x="700" y="5555"/>
                      <a:pt x="700" y="5288"/>
                    </a:cubicBezTo>
                    <a:cubicBezTo>
                      <a:pt x="730" y="4741"/>
                      <a:pt x="761" y="4193"/>
                      <a:pt x="821" y="3677"/>
                    </a:cubicBezTo>
                    <a:cubicBezTo>
                      <a:pt x="882" y="2674"/>
                      <a:pt x="973" y="1671"/>
                      <a:pt x="1065" y="668"/>
                    </a:cubicBezTo>
                    <a:cubicBezTo>
                      <a:pt x="821" y="668"/>
                      <a:pt x="578" y="728"/>
                      <a:pt x="396" y="850"/>
                    </a:cubicBezTo>
                    <a:cubicBezTo>
                      <a:pt x="335" y="1458"/>
                      <a:pt x="305" y="2066"/>
                      <a:pt x="244" y="2674"/>
                    </a:cubicBezTo>
                    <a:cubicBezTo>
                      <a:pt x="183" y="3494"/>
                      <a:pt x="183" y="4345"/>
                      <a:pt x="244" y="5196"/>
                    </a:cubicBezTo>
                    <a:cubicBezTo>
                      <a:pt x="244" y="5409"/>
                      <a:pt x="244" y="5561"/>
                      <a:pt x="1" y="5561"/>
                    </a:cubicBezTo>
                    <a:cubicBezTo>
                      <a:pt x="62" y="5592"/>
                      <a:pt x="122" y="5622"/>
                      <a:pt x="183" y="5652"/>
                    </a:cubicBezTo>
                    <a:cubicBezTo>
                      <a:pt x="1522" y="5880"/>
                      <a:pt x="2902" y="6002"/>
                      <a:pt x="4273" y="6002"/>
                    </a:cubicBezTo>
                    <a:cubicBezTo>
                      <a:pt x="4551" y="6002"/>
                      <a:pt x="4830" y="5997"/>
                      <a:pt x="5107" y="5987"/>
                    </a:cubicBezTo>
                    <a:cubicBezTo>
                      <a:pt x="5201" y="5994"/>
                      <a:pt x="5295" y="5998"/>
                      <a:pt x="5391" y="5998"/>
                    </a:cubicBezTo>
                    <a:cubicBezTo>
                      <a:pt x="5700" y="5998"/>
                      <a:pt x="6014" y="5958"/>
                      <a:pt x="6293" y="5865"/>
                    </a:cubicBezTo>
                    <a:cubicBezTo>
                      <a:pt x="6049" y="5804"/>
                      <a:pt x="5806" y="5835"/>
                      <a:pt x="5806" y="5440"/>
                    </a:cubicBezTo>
                    <a:cubicBezTo>
                      <a:pt x="5806" y="3616"/>
                      <a:pt x="5928" y="1853"/>
                      <a:pt x="6141" y="60"/>
                    </a:cubicBezTo>
                    <a:cubicBezTo>
                      <a:pt x="5894" y="60"/>
                      <a:pt x="5635" y="0"/>
                      <a:pt x="53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3" name="Google Shape;2573;p94"/>
              <p:cNvSpPr/>
              <p:nvPr/>
            </p:nvSpPr>
            <p:spPr>
              <a:xfrm>
                <a:off x="9020244" y="3146978"/>
                <a:ext cx="247879" cy="238836"/>
              </a:xfrm>
              <a:custGeom>
                <a:rect b="b" l="l" r="r" t="t"/>
                <a:pathLst>
                  <a:path extrusionOk="0" h="3193" w="3314">
                    <a:moveTo>
                      <a:pt x="274" y="1"/>
                    </a:moveTo>
                    <a:cubicBezTo>
                      <a:pt x="183" y="943"/>
                      <a:pt x="122" y="1824"/>
                      <a:pt x="31" y="2767"/>
                    </a:cubicBezTo>
                    <a:cubicBezTo>
                      <a:pt x="1" y="2979"/>
                      <a:pt x="1" y="3192"/>
                      <a:pt x="335" y="3192"/>
                    </a:cubicBezTo>
                    <a:cubicBezTo>
                      <a:pt x="1308" y="2979"/>
                      <a:pt x="2128" y="2463"/>
                      <a:pt x="3071" y="2128"/>
                    </a:cubicBezTo>
                    <a:cubicBezTo>
                      <a:pt x="3253" y="2098"/>
                      <a:pt x="3314" y="1855"/>
                      <a:pt x="3192" y="1703"/>
                    </a:cubicBezTo>
                    <a:cubicBezTo>
                      <a:pt x="3071" y="1551"/>
                      <a:pt x="2919" y="1399"/>
                      <a:pt x="2736" y="1308"/>
                    </a:cubicBezTo>
                    <a:cubicBezTo>
                      <a:pt x="1976" y="760"/>
                      <a:pt x="1156" y="305"/>
                      <a:pt x="2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4" name="Google Shape;2574;p94"/>
              <p:cNvSpPr/>
              <p:nvPr/>
            </p:nvSpPr>
            <p:spPr>
              <a:xfrm>
                <a:off x="7849325" y="3169717"/>
                <a:ext cx="211527" cy="250206"/>
              </a:xfrm>
              <a:custGeom>
                <a:rect b="b" l="l" r="r" t="t"/>
                <a:pathLst>
                  <a:path extrusionOk="0" h="3345" w="2828">
                    <a:moveTo>
                      <a:pt x="2676" y="1"/>
                    </a:moveTo>
                    <a:cubicBezTo>
                      <a:pt x="2554" y="1"/>
                      <a:pt x="2463" y="1"/>
                      <a:pt x="2372" y="61"/>
                    </a:cubicBezTo>
                    <a:cubicBezTo>
                      <a:pt x="1764" y="456"/>
                      <a:pt x="1186" y="821"/>
                      <a:pt x="578" y="1216"/>
                    </a:cubicBezTo>
                    <a:cubicBezTo>
                      <a:pt x="31" y="1551"/>
                      <a:pt x="1" y="1733"/>
                      <a:pt x="487" y="2159"/>
                    </a:cubicBezTo>
                    <a:cubicBezTo>
                      <a:pt x="1034" y="2675"/>
                      <a:pt x="1703" y="3071"/>
                      <a:pt x="2402" y="3344"/>
                    </a:cubicBezTo>
                    <a:cubicBezTo>
                      <a:pt x="2615" y="3344"/>
                      <a:pt x="2828" y="3344"/>
                      <a:pt x="2797" y="3040"/>
                    </a:cubicBezTo>
                    <a:cubicBezTo>
                      <a:pt x="2736" y="2189"/>
                      <a:pt x="2706" y="1308"/>
                      <a:pt x="2736" y="456"/>
                    </a:cubicBezTo>
                    <a:cubicBezTo>
                      <a:pt x="2736" y="305"/>
                      <a:pt x="2706" y="153"/>
                      <a:pt x="26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5" name="Google Shape;2575;p94"/>
              <p:cNvSpPr/>
              <p:nvPr/>
            </p:nvSpPr>
            <p:spPr>
              <a:xfrm>
                <a:off x="8599643" y="3048317"/>
                <a:ext cx="91029" cy="435261"/>
              </a:xfrm>
              <a:custGeom>
                <a:rect b="b" l="l" r="r" t="t"/>
                <a:pathLst>
                  <a:path extrusionOk="0" h="5819" w="1217">
                    <a:moveTo>
                      <a:pt x="524" y="1"/>
                    </a:moveTo>
                    <a:cubicBezTo>
                      <a:pt x="463" y="1"/>
                      <a:pt x="400" y="4"/>
                      <a:pt x="335" y="13"/>
                    </a:cubicBezTo>
                    <a:cubicBezTo>
                      <a:pt x="122" y="1806"/>
                      <a:pt x="0" y="3569"/>
                      <a:pt x="0" y="5362"/>
                    </a:cubicBezTo>
                    <a:cubicBezTo>
                      <a:pt x="0" y="5818"/>
                      <a:pt x="243" y="5757"/>
                      <a:pt x="487" y="5818"/>
                    </a:cubicBezTo>
                    <a:lnTo>
                      <a:pt x="1186" y="5727"/>
                    </a:lnTo>
                    <a:cubicBezTo>
                      <a:pt x="1216" y="5271"/>
                      <a:pt x="1186" y="4815"/>
                      <a:pt x="1095" y="4390"/>
                    </a:cubicBezTo>
                    <a:cubicBezTo>
                      <a:pt x="1034" y="3569"/>
                      <a:pt x="973" y="2718"/>
                      <a:pt x="973" y="1867"/>
                    </a:cubicBezTo>
                    <a:cubicBezTo>
                      <a:pt x="973" y="1259"/>
                      <a:pt x="943" y="681"/>
                      <a:pt x="1003" y="73"/>
                    </a:cubicBezTo>
                    <a:cubicBezTo>
                      <a:pt x="848" y="29"/>
                      <a:pt x="692" y="1"/>
                      <a:pt x="5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6" name="Google Shape;2576;p94"/>
              <p:cNvSpPr/>
              <p:nvPr/>
            </p:nvSpPr>
            <p:spPr>
              <a:xfrm>
                <a:off x="8097137" y="3110625"/>
                <a:ext cx="97835" cy="352458"/>
              </a:xfrm>
              <a:custGeom>
                <a:rect b="b" l="l" r="r" t="t"/>
                <a:pathLst>
                  <a:path extrusionOk="0" h="4712" w="1308">
                    <a:moveTo>
                      <a:pt x="1308" y="0"/>
                    </a:moveTo>
                    <a:lnTo>
                      <a:pt x="1308" y="0"/>
                    </a:lnTo>
                    <a:cubicBezTo>
                      <a:pt x="882" y="91"/>
                      <a:pt x="457" y="243"/>
                      <a:pt x="92" y="456"/>
                    </a:cubicBezTo>
                    <a:cubicBezTo>
                      <a:pt x="92" y="1216"/>
                      <a:pt x="92" y="1946"/>
                      <a:pt x="92" y="2705"/>
                    </a:cubicBezTo>
                    <a:cubicBezTo>
                      <a:pt x="92" y="3313"/>
                      <a:pt x="31" y="3861"/>
                      <a:pt x="1" y="4438"/>
                    </a:cubicBezTo>
                    <a:cubicBezTo>
                      <a:pt x="305" y="4560"/>
                      <a:pt x="609" y="4651"/>
                      <a:pt x="913" y="4712"/>
                    </a:cubicBezTo>
                    <a:cubicBezTo>
                      <a:pt x="1156" y="4681"/>
                      <a:pt x="1156" y="4529"/>
                      <a:pt x="1156" y="4316"/>
                    </a:cubicBezTo>
                    <a:cubicBezTo>
                      <a:pt x="1095" y="3465"/>
                      <a:pt x="1095" y="2645"/>
                      <a:pt x="1156" y="1794"/>
                    </a:cubicBezTo>
                    <a:cubicBezTo>
                      <a:pt x="1217" y="1186"/>
                      <a:pt x="1278" y="578"/>
                      <a:pt x="13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7" name="Google Shape;2577;p94"/>
              <p:cNvSpPr/>
              <p:nvPr/>
            </p:nvSpPr>
            <p:spPr>
              <a:xfrm>
                <a:off x="8808784" y="3076516"/>
                <a:ext cx="84222" cy="372953"/>
              </a:xfrm>
              <a:custGeom>
                <a:rect b="b" l="l" r="r" t="t"/>
                <a:pathLst>
                  <a:path extrusionOk="0" h="4986" w="1126">
                    <a:moveTo>
                      <a:pt x="487" y="0"/>
                    </a:moveTo>
                    <a:cubicBezTo>
                      <a:pt x="274" y="0"/>
                      <a:pt x="153" y="213"/>
                      <a:pt x="214" y="395"/>
                    </a:cubicBezTo>
                    <a:cubicBezTo>
                      <a:pt x="305" y="1520"/>
                      <a:pt x="92" y="2645"/>
                      <a:pt x="31" y="3769"/>
                    </a:cubicBezTo>
                    <a:cubicBezTo>
                      <a:pt x="1" y="4134"/>
                      <a:pt x="92" y="4468"/>
                      <a:pt x="92" y="4833"/>
                    </a:cubicBezTo>
                    <a:cubicBezTo>
                      <a:pt x="92" y="4955"/>
                      <a:pt x="214" y="4924"/>
                      <a:pt x="274" y="4985"/>
                    </a:cubicBezTo>
                    <a:cubicBezTo>
                      <a:pt x="517" y="4955"/>
                      <a:pt x="761" y="4864"/>
                      <a:pt x="1004" y="4772"/>
                    </a:cubicBezTo>
                    <a:cubicBezTo>
                      <a:pt x="882" y="3253"/>
                      <a:pt x="913" y="1733"/>
                      <a:pt x="1125" y="244"/>
                    </a:cubicBezTo>
                    <a:cubicBezTo>
                      <a:pt x="882" y="244"/>
                      <a:pt x="730" y="0"/>
                      <a:pt x="4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8" name="Google Shape;2578;p94"/>
              <p:cNvSpPr/>
              <p:nvPr/>
            </p:nvSpPr>
            <p:spPr>
              <a:xfrm>
                <a:off x="8403494" y="3053777"/>
                <a:ext cx="81903" cy="430100"/>
              </a:xfrm>
              <a:custGeom>
                <a:rect b="b" l="l" r="r" t="t"/>
                <a:pathLst>
                  <a:path extrusionOk="0" h="5750" w="1095">
                    <a:moveTo>
                      <a:pt x="486" y="0"/>
                    </a:moveTo>
                    <a:cubicBezTo>
                      <a:pt x="395" y="122"/>
                      <a:pt x="304" y="274"/>
                      <a:pt x="304" y="426"/>
                    </a:cubicBezTo>
                    <a:cubicBezTo>
                      <a:pt x="152" y="2067"/>
                      <a:pt x="0" y="3709"/>
                      <a:pt x="0" y="5380"/>
                    </a:cubicBezTo>
                    <a:cubicBezTo>
                      <a:pt x="0" y="5684"/>
                      <a:pt x="122" y="5715"/>
                      <a:pt x="395" y="5745"/>
                    </a:cubicBezTo>
                    <a:cubicBezTo>
                      <a:pt x="426" y="5748"/>
                      <a:pt x="454" y="5750"/>
                      <a:pt x="481" y="5750"/>
                    </a:cubicBezTo>
                    <a:cubicBezTo>
                      <a:pt x="722" y="5750"/>
                      <a:pt x="818" y="5627"/>
                      <a:pt x="790" y="5380"/>
                    </a:cubicBezTo>
                    <a:cubicBezTo>
                      <a:pt x="730" y="4864"/>
                      <a:pt x="790" y="4377"/>
                      <a:pt x="760" y="3861"/>
                    </a:cubicBezTo>
                    <a:cubicBezTo>
                      <a:pt x="730" y="2706"/>
                      <a:pt x="821" y="1581"/>
                      <a:pt x="1064" y="487"/>
                    </a:cubicBezTo>
                    <a:cubicBezTo>
                      <a:pt x="1094" y="244"/>
                      <a:pt x="1094" y="92"/>
                      <a:pt x="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9" name="Google Shape;2579;p94"/>
              <p:cNvSpPr/>
              <p:nvPr/>
            </p:nvSpPr>
            <p:spPr>
              <a:xfrm>
                <a:off x="8715583" y="3057442"/>
                <a:ext cx="70534" cy="405640"/>
              </a:xfrm>
              <a:custGeom>
                <a:rect b="b" l="l" r="r" t="t"/>
                <a:pathLst>
                  <a:path extrusionOk="0" h="5423" w="943">
                    <a:moveTo>
                      <a:pt x="220" y="0"/>
                    </a:moveTo>
                    <a:cubicBezTo>
                      <a:pt x="147" y="0"/>
                      <a:pt x="74" y="4"/>
                      <a:pt x="1" y="12"/>
                    </a:cubicBezTo>
                    <a:cubicBezTo>
                      <a:pt x="92" y="681"/>
                      <a:pt x="122" y="1380"/>
                      <a:pt x="61" y="2049"/>
                    </a:cubicBezTo>
                    <a:cubicBezTo>
                      <a:pt x="61" y="3021"/>
                      <a:pt x="92" y="3964"/>
                      <a:pt x="92" y="4906"/>
                    </a:cubicBezTo>
                    <a:cubicBezTo>
                      <a:pt x="92" y="5301"/>
                      <a:pt x="274" y="5423"/>
                      <a:pt x="608" y="5423"/>
                    </a:cubicBezTo>
                    <a:lnTo>
                      <a:pt x="730" y="5392"/>
                    </a:lnTo>
                    <a:cubicBezTo>
                      <a:pt x="791" y="4754"/>
                      <a:pt x="791" y="4116"/>
                      <a:pt x="730" y="3508"/>
                    </a:cubicBezTo>
                    <a:cubicBezTo>
                      <a:pt x="700" y="2596"/>
                      <a:pt x="821" y="1684"/>
                      <a:pt x="882" y="772"/>
                    </a:cubicBezTo>
                    <a:cubicBezTo>
                      <a:pt x="943" y="559"/>
                      <a:pt x="912" y="286"/>
                      <a:pt x="791" y="73"/>
                    </a:cubicBezTo>
                    <a:cubicBezTo>
                      <a:pt x="613" y="28"/>
                      <a:pt x="418" y="0"/>
                      <a:pt x="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0" name="Google Shape;2580;p94"/>
              <p:cNvSpPr/>
              <p:nvPr/>
            </p:nvSpPr>
            <p:spPr>
              <a:xfrm>
                <a:off x="8304624" y="3065147"/>
                <a:ext cx="79659" cy="413868"/>
              </a:xfrm>
              <a:custGeom>
                <a:rect b="b" l="l" r="r" t="t"/>
                <a:pathLst>
                  <a:path extrusionOk="0" h="5533" w="1065">
                    <a:moveTo>
                      <a:pt x="882" y="0"/>
                    </a:moveTo>
                    <a:cubicBezTo>
                      <a:pt x="669" y="0"/>
                      <a:pt x="487" y="61"/>
                      <a:pt x="335" y="122"/>
                    </a:cubicBezTo>
                    <a:cubicBezTo>
                      <a:pt x="91" y="1763"/>
                      <a:pt x="243" y="3435"/>
                      <a:pt x="31" y="5076"/>
                    </a:cubicBezTo>
                    <a:lnTo>
                      <a:pt x="31" y="5137"/>
                    </a:lnTo>
                    <a:cubicBezTo>
                      <a:pt x="0" y="5441"/>
                      <a:pt x="213" y="5502"/>
                      <a:pt x="456" y="5532"/>
                    </a:cubicBezTo>
                    <a:cubicBezTo>
                      <a:pt x="699" y="5532"/>
                      <a:pt x="791" y="5441"/>
                      <a:pt x="821" y="5198"/>
                    </a:cubicBezTo>
                    <a:cubicBezTo>
                      <a:pt x="882" y="4803"/>
                      <a:pt x="760" y="4438"/>
                      <a:pt x="791" y="4043"/>
                    </a:cubicBezTo>
                    <a:cubicBezTo>
                      <a:pt x="851" y="2888"/>
                      <a:pt x="791" y="1703"/>
                      <a:pt x="973" y="578"/>
                    </a:cubicBezTo>
                    <a:cubicBezTo>
                      <a:pt x="1003" y="396"/>
                      <a:pt x="1064" y="183"/>
                      <a:pt x="8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1" name="Google Shape;2581;p94"/>
              <p:cNvSpPr/>
              <p:nvPr/>
            </p:nvSpPr>
            <p:spPr>
              <a:xfrm>
                <a:off x="8915673" y="3106062"/>
                <a:ext cx="84147" cy="311542"/>
              </a:xfrm>
              <a:custGeom>
                <a:rect b="b" l="l" r="r" t="t"/>
                <a:pathLst>
                  <a:path extrusionOk="0" h="4165" w="1125">
                    <a:moveTo>
                      <a:pt x="365" y="0"/>
                    </a:moveTo>
                    <a:cubicBezTo>
                      <a:pt x="31" y="548"/>
                      <a:pt x="92" y="1186"/>
                      <a:pt x="92" y="1763"/>
                    </a:cubicBezTo>
                    <a:cubicBezTo>
                      <a:pt x="92" y="2402"/>
                      <a:pt x="61" y="3070"/>
                      <a:pt x="31" y="3739"/>
                    </a:cubicBezTo>
                    <a:cubicBezTo>
                      <a:pt x="0" y="4013"/>
                      <a:pt x="61" y="4165"/>
                      <a:pt x="365" y="4165"/>
                    </a:cubicBezTo>
                    <a:lnTo>
                      <a:pt x="943" y="3952"/>
                    </a:lnTo>
                    <a:cubicBezTo>
                      <a:pt x="912" y="2766"/>
                      <a:pt x="973" y="1551"/>
                      <a:pt x="1125" y="335"/>
                    </a:cubicBezTo>
                    <a:lnTo>
                      <a:pt x="1125" y="335"/>
                    </a:lnTo>
                    <a:cubicBezTo>
                      <a:pt x="1103" y="340"/>
                      <a:pt x="1083" y="343"/>
                      <a:pt x="1063" y="343"/>
                    </a:cubicBezTo>
                    <a:cubicBezTo>
                      <a:pt x="973" y="343"/>
                      <a:pt x="907" y="288"/>
                      <a:pt x="882" y="213"/>
                    </a:cubicBezTo>
                    <a:lnTo>
                      <a:pt x="36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2" name="Google Shape;2582;p94"/>
              <p:cNvSpPr/>
              <p:nvPr/>
            </p:nvSpPr>
            <p:spPr>
              <a:xfrm>
                <a:off x="8672349" y="3052879"/>
                <a:ext cx="86541" cy="423817"/>
              </a:xfrm>
              <a:custGeom>
                <a:rect b="b" l="l" r="r" t="t"/>
                <a:pathLst>
                  <a:path extrusionOk="0" h="5666" w="1157">
                    <a:moveTo>
                      <a:pt x="178" y="0"/>
                    </a:moveTo>
                    <a:cubicBezTo>
                      <a:pt x="129" y="0"/>
                      <a:pt x="80" y="4"/>
                      <a:pt x="31" y="12"/>
                    </a:cubicBezTo>
                    <a:cubicBezTo>
                      <a:pt x="1" y="590"/>
                      <a:pt x="1" y="1198"/>
                      <a:pt x="1" y="1806"/>
                    </a:cubicBezTo>
                    <a:cubicBezTo>
                      <a:pt x="1" y="2657"/>
                      <a:pt x="62" y="3477"/>
                      <a:pt x="123" y="4329"/>
                    </a:cubicBezTo>
                    <a:cubicBezTo>
                      <a:pt x="214" y="4754"/>
                      <a:pt x="244" y="5210"/>
                      <a:pt x="214" y="5666"/>
                    </a:cubicBezTo>
                    <a:cubicBezTo>
                      <a:pt x="548" y="5666"/>
                      <a:pt x="852" y="5605"/>
                      <a:pt x="1156" y="5514"/>
                    </a:cubicBezTo>
                    <a:cubicBezTo>
                      <a:pt x="822" y="5484"/>
                      <a:pt x="670" y="5392"/>
                      <a:pt x="670" y="4997"/>
                    </a:cubicBezTo>
                    <a:cubicBezTo>
                      <a:pt x="670" y="4025"/>
                      <a:pt x="639" y="3082"/>
                      <a:pt x="639" y="2140"/>
                    </a:cubicBezTo>
                    <a:cubicBezTo>
                      <a:pt x="670" y="1441"/>
                      <a:pt x="670" y="742"/>
                      <a:pt x="579" y="73"/>
                    </a:cubicBezTo>
                    <a:cubicBezTo>
                      <a:pt x="445" y="29"/>
                      <a:pt x="312" y="0"/>
                      <a:pt x="1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3" name="Google Shape;2583;p94"/>
              <p:cNvSpPr/>
              <p:nvPr/>
            </p:nvSpPr>
            <p:spPr>
              <a:xfrm>
                <a:off x="8767868" y="3065147"/>
                <a:ext cx="77415" cy="397936"/>
              </a:xfrm>
              <a:custGeom>
                <a:rect b="b" l="l" r="r" t="t"/>
                <a:pathLst>
                  <a:path extrusionOk="0" h="5320" w="1035">
                    <a:moveTo>
                      <a:pt x="92" y="0"/>
                    </a:moveTo>
                    <a:cubicBezTo>
                      <a:pt x="213" y="213"/>
                      <a:pt x="244" y="456"/>
                      <a:pt x="183" y="699"/>
                    </a:cubicBezTo>
                    <a:cubicBezTo>
                      <a:pt x="122" y="1611"/>
                      <a:pt x="1" y="2493"/>
                      <a:pt x="31" y="3405"/>
                    </a:cubicBezTo>
                    <a:cubicBezTo>
                      <a:pt x="92" y="4043"/>
                      <a:pt x="92" y="4681"/>
                      <a:pt x="31" y="5320"/>
                    </a:cubicBezTo>
                    <a:cubicBezTo>
                      <a:pt x="305" y="5289"/>
                      <a:pt x="578" y="5259"/>
                      <a:pt x="821" y="5168"/>
                    </a:cubicBezTo>
                    <a:cubicBezTo>
                      <a:pt x="761" y="5107"/>
                      <a:pt x="609" y="5107"/>
                      <a:pt x="609" y="5016"/>
                    </a:cubicBezTo>
                    <a:cubicBezTo>
                      <a:pt x="609" y="4651"/>
                      <a:pt x="548" y="4317"/>
                      <a:pt x="548" y="3952"/>
                    </a:cubicBezTo>
                    <a:cubicBezTo>
                      <a:pt x="639" y="2827"/>
                      <a:pt x="852" y="1703"/>
                      <a:pt x="730" y="578"/>
                    </a:cubicBezTo>
                    <a:cubicBezTo>
                      <a:pt x="669" y="365"/>
                      <a:pt x="821" y="183"/>
                      <a:pt x="1034" y="183"/>
                    </a:cubicBezTo>
                    <a:cubicBezTo>
                      <a:pt x="730" y="61"/>
                      <a:pt x="396" y="0"/>
                      <a:pt x="9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4" name="Google Shape;2584;p94"/>
              <p:cNvSpPr/>
              <p:nvPr/>
            </p:nvSpPr>
            <p:spPr>
              <a:xfrm>
                <a:off x="8215912" y="3087886"/>
                <a:ext cx="68290" cy="382004"/>
              </a:xfrm>
              <a:custGeom>
                <a:rect b="b" l="l" r="r" t="t"/>
                <a:pathLst>
                  <a:path extrusionOk="0" h="5107" w="913">
                    <a:moveTo>
                      <a:pt x="700" y="0"/>
                    </a:moveTo>
                    <a:cubicBezTo>
                      <a:pt x="639" y="0"/>
                      <a:pt x="609" y="0"/>
                      <a:pt x="548" y="31"/>
                    </a:cubicBezTo>
                    <a:cubicBezTo>
                      <a:pt x="526" y="75"/>
                      <a:pt x="487" y="103"/>
                      <a:pt x="444" y="103"/>
                    </a:cubicBezTo>
                    <a:cubicBezTo>
                      <a:pt x="429" y="103"/>
                      <a:pt x="412" y="100"/>
                      <a:pt x="396" y="92"/>
                    </a:cubicBezTo>
                    <a:cubicBezTo>
                      <a:pt x="305" y="1125"/>
                      <a:pt x="214" y="2128"/>
                      <a:pt x="153" y="3131"/>
                    </a:cubicBezTo>
                    <a:cubicBezTo>
                      <a:pt x="92" y="3648"/>
                      <a:pt x="31" y="4195"/>
                      <a:pt x="31" y="4712"/>
                    </a:cubicBezTo>
                    <a:cubicBezTo>
                      <a:pt x="1" y="5016"/>
                      <a:pt x="183" y="5107"/>
                      <a:pt x="487" y="5107"/>
                    </a:cubicBezTo>
                    <a:cubicBezTo>
                      <a:pt x="791" y="5107"/>
                      <a:pt x="791" y="4894"/>
                      <a:pt x="791" y="4681"/>
                    </a:cubicBezTo>
                    <a:cubicBezTo>
                      <a:pt x="700" y="3769"/>
                      <a:pt x="700" y="2858"/>
                      <a:pt x="791" y="1946"/>
                    </a:cubicBezTo>
                    <a:cubicBezTo>
                      <a:pt x="822" y="1429"/>
                      <a:pt x="852" y="912"/>
                      <a:pt x="913" y="426"/>
                    </a:cubicBezTo>
                    <a:cubicBezTo>
                      <a:pt x="913" y="213"/>
                      <a:pt x="913" y="61"/>
                      <a:pt x="7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5" name="Google Shape;2585;p94"/>
              <p:cNvSpPr/>
              <p:nvPr/>
            </p:nvSpPr>
            <p:spPr>
              <a:xfrm>
                <a:off x="8874758" y="3094094"/>
                <a:ext cx="68290" cy="339442"/>
              </a:xfrm>
              <a:custGeom>
                <a:rect b="b" l="l" r="r" t="t"/>
                <a:pathLst>
                  <a:path extrusionOk="0" h="4538" w="913">
                    <a:moveTo>
                      <a:pt x="368" y="1"/>
                    </a:moveTo>
                    <a:cubicBezTo>
                      <a:pt x="327" y="1"/>
                      <a:pt x="285" y="3"/>
                      <a:pt x="243" y="9"/>
                    </a:cubicBezTo>
                    <a:cubicBezTo>
                      <a:pt x="31" y="1498"/>
                      <a:pt x="0" y="3018"/>
                      <a:pt x="122" y="4537"/>
                    </a:cubicBezTo>
                    <a:cubicBezTo>
                      <a:pt x="395" y="4537"/>
                      <a:pt x="669" y="4477"/>
                      <a:pt x="912" y="4325"/>
                    </a:cubicBezTo>
                    <a:cubicBezTo>
                      <a:pt x="578" y="4325"/>
                      <a:pt x="578" y="4173"/>
                      <a:pt x="578" y="3899"/>
                    </a:cubicBezTo>
                    <a:cubicBezTo>
                      <a:pt x="639" y="3230"/>
                      <a:pt x="669" y="2562"/>
                      <a:pt x="669" y="1923"/>
                    </a:cubicBezTo>
                    <a:cubicBezTo>
                      <a:pt x="669" y="1346"/>
                      <a:pt x="578" y="708"/>
                      <a:pt x="912" y="160"/>
                    </a:cubicBezTo>
                    <a:cubicBezTo>
                      <a:pt x="761" y="60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6" name="Google Shape;2586;p94"/>
              <p:cNvSpPr/>
              <p:nvPr/>
            </p:nvSpPr>
            <p:spPr>
              <a:xfrm>
                <a:off x="8028994" y="3144734"/>
                <a:ext cx="77341" cy="297928"/>
              </a:xfrm>
              <a:custGeom>
                <a:rect b="b" l="l" r="r" t="t"/>
                <a:pathLst>
                  <a:path extrusionOk="0" h="3983" w="1034">
                    <a:moveTo>
                      <a:pt x="973" y="0"/>
                    </a:moveTo>
                    <a:cubicBezTo>
                      <a:pt x="730" y="31"/>
                      <a:pt x="456" y="152"/>
                      <a:pt x="274" y="335"/>
                    </a:cubicBezTo>
                    <a:cubicBezTo>
                      <a:pt x="304" y="487"/>
                      <a:pt x="334" y="639"/>
                      <a:pt x="334" y="790"/>
                    </a:cubicBezTo>
                    <a:cubicBezTo>
                      <a:pt x="304" y="1642"/>
                      <a:pt x="304" y="2523"/>
                      <a:pt x="395" y="3374"/>
                    </a:cubicBezTo>
                    <a:cubicBezTo>
                      <a:pt x="426" y="3678"/>
                      <a:pt x="213" y="3678"/>
                      <a:pt x="0" y="3678"/>
                    </a:cubicBezTo>
                    <a:cubicBezTo>
                      <a:pt x="274" y="3830"/>
                      <a:pt x="608" y="3952"/>
                      <a:pt x="912" y="3982"/>
                    </a:cubicBezTo>
                    <a:cubicBezTo>
                      <a:pt x="942" y="3374"/>
                      <a:pt x="1003" y="2827"/>
                      <a:pt x="1003" y="2249"/>
                    </a:cubicBezTo>
                    <a:cubicBezTo>
                      <a:pt x="1033" y="1490"/>
                      <a:pt x="973" y="760"/>
                      <a:pt x="9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7" name="Google Shape;2587;p94"/>
              <p:cNvSpPr/>
              <p:nvPr/>
            </p:nvSpPr>
            <p:spPr>
              <a:xfrm>
                <a:off x="8983891" y="3132916"/>
                <a:ext cx="61409" cy="268756"/>
              </a:xfrm>
              <a:custGeom>
                <a:rect b="b" l="l" r="r" t="t"/>
                <a:pathLst>
                  <a:path extrusionOk="0" h="3593" w="821">
                    <a:moveTo>
                      <a:pt x="286" y="0"/>
                    </a:moveTo>
                    <a:cubicBezTo>
                      <a:pt x="261" y="0"/>
                      <a:pt x="237" y="2"/>
                      <a:pt x="213" y="6"/>
                    </a:cubicBezTo>
                    <a:cubicBezTo>
                      <a:pt x="61" y="1192"/>
                      <a:pt x="0" y="2407"/>
                      <a:pt x="31" y="3593"/>
                    </a:cubicBezTo>
                    <a:cubicBezTo>
                      <a:pt x="304" y="3593"/>
                      <a:pt x="578" y="3532"/>
                      <a:pt x="821" y="3380"/>
                    </a:cubicBezTo>
                    <a:lnTo>
                      <a:pt x="821" y="3380"/>
                    </a:lnTo>
                    <a:cubicBezTo>
                      <a:pt x="802" y="3382"/>
                      <a:pt x="784" y="3383"/>
                      <a:pt x="767" y="3383"/>
                    </a:cubicBezTo>
                    <a:cubicBezTo>
                      <a:pt x="490" y="3383"/>
                      <a:pt x="517" y="3155"/>
                      <a:pt x="517" y="2955"/>
                    </a:cubicBezTo>
                    <a:cubicBezTo>
                      <a:pt x="578" y="2012"/>
                      <a:pt x="669" y="1100"/>
                      <a:pt x="760" y="189"/>
                    </a:cubicBezTo>
                    <a:cubicBezTo>
                      <a:pt x="628" y="83"/>
                      <a:pt x="450" y="0"/>
                      <a:pt x="2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8" name="Google Shape;2588;p94"/>
              <p:cNvSpPr/>
              <p:nvPr/>
            </p:nvSpPr>
            <p:spPr>
              <a:xfrm>
                <a:off x="8981572" y="3119227"/>
                <a:ext cx="18251" cy="11893"/>
              </a:xfrm>
              <a:custGeom>
                <a:rect b="b" l="l" r="r" t="t"/>
                <a:pathLst>
                  <a:path extrusionOk="0" h="159" w="244">
                    <a:moveTo>
                      <a:pt x="48" y="1"/>
                    </a:moveTo>
                    <a:cubicBezTo>
                      <a:pt x="33" y="1"/>
                      <a:pt x="17" y="3"/>
                      <a:pt x="1" y="7"/>
                    </a:cubicBezTo>
                    <a:cubicBezTo>
                      <a:pt x="62" y="98"/>
                      <a:pt x="153" y="159"/>
                      <a:pt x="244" y="159"/>
                    </a:cubicBezTo>
                    <a:cubicBezTo>
                      <a:pt x="218" y="80"/>
                      <a:pt x="146" y="1"/>
                      <a:pt x="48" y="1"/>
                    </a:cubicBezTo>
                    <a:close/>
                  </a:path>
                </a:pathLst>
              </a:custGeom>
              <a:solidFill>
                <a:srgbClr val="92A87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9" name="Google Shape;2589;p94"/>
              <p:cNvSpPr/>
              <p:nvPr/>
            </p:nvSpPr>
            <p:spPr>
              <a:xfrm>
                <a:off x="8247261" y="3089232"/>
                <a:ext cx="11369" cy="6433"/>
              </a:xfrm>
              <a:custGeom>
                <a:rect b="b" l="l" r="r" t="t"/>
                <a:pathLst>
                  <a:path extrusionOk="0" h="86" w="152">
                    <a:moveTo>
                      <a:pt x="104" y="1"/>
                    </a:moveTo>
                    <a:cubicBezTo>
                      <a:pt x="61" y="1"/>
                      <a:pt x="22" y="29"/>
                      <a:pt x="0" y="74"/>
                    </a:cubicBezTo>
                    <a:cubicBezTo>
                      <a:pt x="16" y="82"/>
                      <a:pt x="33" y="85"/>
                      <a:pt x="48" y="85"/>
                    </a:cubicBezTo>
                    <a:cubicBezTo>
                      <a:pt x="91" y="85"/>
                      <a:pt x="130" y="57"/>
                      <a:pt x="152" y="13"/>
                    </a:cubicBezTo>
                    <a:cubicBezTo>
                      <a:pt x="136" y="5"/>
                      <a:pt x="119" y="1"/>
                      <a:pt x="104" y="1"/>
                    </a:cubicBezTo>
                    <a:close/>
                  </a:path>
                </a:pathLst>
              </a:custGeom>
              <a:solidFill>
                <a:srgbClr val="92A87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0" name="Google Shape;2590;p94"/>
              <p:cNvSpPr/>
              <p:nvPr/>
            </p:nvSpPr>
            <p:spPr>
              <a:xfrm>
                <a:off x="8494376" y="3051458"/>
                <a:ext cx="75097" cy="433242"/>
              </a:xfrm>
              <a:custGeom>
                <a:rect b="b" l="l" r="r" t="t"/>
                <a:pathLst>
                  <a:path extrusionOk="0" h="5792" w="1004">
                    <a:moveTo>
                      <a:pt x="487" y="1"/>
                    </a:moveTo>
                    <a:cubicBezTo>
                      <a:pt x="335" y="1673"/>
                      <a:pt x="183" y="3345"/>
                      <a:pt x="31" y="5016"/>
                    </a:cubicBezTo>
                    <a:cubicBezTo>
                      <a:pt x="1" y="5138"/>
                      <a:pt x="1" y="5229"/>
                      <a:pt x="1" y="5351"/>
                    </a:cubicBezTo>
                    <a:cubicBezTo>
                      <a:pt x="1" y="5624"/>
                      <a:pt x="123" y="5776"/>
                      <a:pt x="396" y="5776"/>
                    </a:cubicBezTo>
                    <a:cubicBezTo>
                      <a:pt x="472" y="5776"/>
                      <a:pt x="548" y="5791"/>
                      <a:pt x="624" y="5791"/>
                    </a:cubicBezTo>
                    <a:cubicBezTo>
                      <a:pt x="700" y="5791"/>
                      <a:pt x="776" y="5776"/>
                      <a:pt x="852" y="5715"/>
                    </a:cubicBezTo>
                    <a:cubicBezTo>
                      <a:pt x="822" y="4317"/>
                      <a:pt x="700" y="2889"/>
                      <a:pt x="882" y="1490"/>
                    </a:cubicBezTo>
                    <a:cubicBezTo>
                      <a:pt x="913" y="1186"/>
                      <a:pt x="943" y="882"/>
                      <a:pt x="974" y="579"/>
                    </a:cubicBezTo>
                    <a:cubicBezTo>
                      <a:pt x="1004" y="92"/>
                      <a:pt x="1004" y="92"/>
                      <a:pt x="4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1" name="Google Shape;2591;p94"/>
              <p:cNvSpPr/>
              <p:nvPr/>
            </p:nvSpPr>
            <p:spPr>
              <a:xfrm>
                <a:off x="7992703" y="3240177"/>
                <a:ext cx="27300" cy="27300"/>
              </a:xfrm>
              <a:custGeom>
                <a:rect b="b" l="l" r="r" t="t"/>
                <a:pathLst>
                  <a:path extrusionOk="0" h="700" w="700">
                    <a:moveTo>
                      <a:pt x="365" y="1"/>
                    </a:moveTo>
                    <a:cubicBezTo>
                      <a:pt x="153" y="1"/>
                      <a:pt x="1" y="153"/>
                      <a:pt x="1" y="335"/>
                    </a:cubicBezTo>
                    <a:cubicBezTo>
                      <a:pt x="1" y="548"/>
                      <a:pt x="153" y="700"/>
                      <a:pt x="365" y="700"/>
                    </a:cubicBezTo>
                    <a:cubicBezTo>
                      <a:pt x="548" y="700"/>
                      <a:pt x="700" y="548"/>
                      <a:pt x="700" y="335"/>
                    </a:cubicBezTo>
                    <a:cubicBezTo>
                      <a:pt x="700" y="153"/>
                      <a:pt x="548" y="1"/>
                      <a:pt x="3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2" name="Google Shape;2592;p94"/>
              <p:cNvSpPr/>
              <p:nvPr/>
            </p:nvSpPr>
            <p:spPr>
              <a:xfrm rot="-836636">
                <a:off x="7941961" y="3328308"/>
                <a:ext cx="88606" cy="35311"/>
              </a:xfrm>
              <a:custGeom>
                <a:rect b="b" l="l" r="r" t="t"/>
                <a:pathLst>
                  <a:path extrusionOk="0" h="895" w="2980">
                    <a:moveTo>
                      <a:pt x="152" y="1"/>
                    </a:moveTo>
                    <a:lnTo>
                      <a:pt x="152" y="31"/>
                    </a:lnTo>
                    <a:cubicBezTo>
                      <a:pt x="137" y="16"/>
                      <a:pt x="114" y="8"/>
                      <a:pt x="92" y="8"/>
                    </a:cubicBezTo>
                    <a:cubicBezTo>
                      <a:pt x="69" y="8"/>
                      <a:pt x="46" y="16"/>
                      <a:pt x="31" y="31"/>
                    </a:cubicBezTo>
                    <a:cubicBezTo>
                      <a:pt x="0" y="61"/>
                      <a:pt x="0" y="122"/>
                      <a:pt x="31" y="183"/>
                    </a:cubicBezTo>
                    <a:cubicBezTo>
                      <a:pt x="396" y="578"/>
                      <a:pt x="912" y="821"/>
                      <a:pt x="1459" y="882"/>
                    </a:cubicBezTo>
                    <a:cubicBezTo>
                      <a:pt x="1533" y="890"/>
                      <a:pt x="1606" y="894"/>
                      <a:pt x="1679" y="894"/>
                    </a:cubicBezTo>
                    <a:cubicBezTo>
                      <a:pt x="1880" y="894"/>
                      <a:pt x="2080" y="866"/>
                      <a:pt x="2280" y="821"/>
                    </a:cubicBezTo>
                    <a:cubicBezTo>
                      <a:pt x="2402" y="791"/>
                      <a:pt x="2523" y="730"/>
                      <a:pt x="2645" y="669"/>
                    </a:cubicBezTo>
                    <a:cubicBezTo>
                      <a:pt x="2766" y="578"/>
                      <a:pt x="2888" y="487"/>
                      <a:pt x="2949" y="335"/>
                    </a:cubicBezTo>
                    <a:cubicBezTo>
                      <a:pt x="2979" y="305"/>
                      <a:pt x="2949" y="274"/>
                      <a:pt x="2949" y="244"/>
                    </a:cubicBezTo>
                    <a:cubicBezTo>
                      <a:pt x="2918" y="213"/>
                      <a:pt x="2888" y="198"/>
                      <a:pt x="2861" y="198"/>
                    </a:cubicBezTo>
                    <a:cubicBezTo>
                      <a:pt x="2835" y="198"/>
                      <a:pt x="2812" y="213"/>
                      <a:pt x="2797" y="244"/>
                    </a:cubicBezTo>
                    <a:cubicBezTo>
                      <a:pt x="2614" y="365"/>
                      <a:pt x="2402" y="457"/>
                      <a:pt x="2189" y="457"/>
                    </a:cubicBezTo>
                    <a:cubicBezTo>
                      <a:pt x="2067" y="472"/>
                      <a:pt x="1953" y="479"/>
                      <a:pt x="1839" y="479"/>
                    </a:cubicBezTo>
                    <a:cubicBezTo>
                      <a:pt x="1725" y="479"/>
                      <a:pt x="1611" y="472"/>
                      <a:pt x="1490" y="457"/>
                    </a:cubicBezTo>
                    <a:cubicBezTo>
                      <a:pt x="1003" y="396"/>
                      <a:pt x="547" y="244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593" name="Google Shape;2593;p94"/>
          <p:cNvGrpSpPr/>
          <p:nvPr/>
        </p:nvGrpSpPr>
        <p:grpSpPr>
          <a:xfrm>
            <a:off x="1807841" y="868366"/>
            <a:ext cx="1271894" cy="478814"/>
            <a:chOff x="714216" y="706241"/>
            <a:chExt cx="1271894" cy="478814"/>
          </a:xfrm>
        </p:grpSpPr>
        <p:grpSp>
          <p:nvGrpSpPr>
            <p:cNvPr id="2594" name="Google Shape;2594;p94"/>
            <p:cNvGrpSpPr/>
            <p:nvPr/>
          </p:nvGrpSpPr>
          <p:grpSpPr>
            <a:xfrm>
              <a:off x="720656" y="706241"/>
              <a:ext cx="1265454" cy="475354"/>
              <a:chOff x="714216" y="709701"/>
              <a:chExt cx="1265454" cy="475354"/>
            </a:xfrm>
          </p:grpSpPr>
          <p:sp>
            <p:nvSpPr>
              <p:cNvPr id="2595" name="Google Shape;2595;p94"/>
              <p:cNvSpPr/>
              <p:nvPr/>
            </p:nvSpPr>
            <p:spPr>
              <a:xfrm>
                <a:off x="714216" y="756751"/>
                <a:ext cx="1004007" cy="428305"/>
              </a:xfrm>
              <a:custGeom>
                <a:rect b="b" l="l" r="r" t="t"/>
                <a:pathLst>
                  <a:path extrusionOk="0" h="5726" w="13423">
                    <a:moveTo>
                      <a:pt x="9173" y="468"/>
                    </a:moveTo>
                    <a:cubicBezTo>
                      <a:pt x="10169" y="468"/>
                      <a:pt x="11178" y="624"/>
                      <a:pt x="12206" y="942"/>
                    </a:cubicBezTo>
                    <a:cubicBezTo>
                      <a:pt x="12237" y="1124"/>
                      <a:pt x="12115" y="1276"/>
                      <a:pt x="12085" y="1428"/>
                    </a:cubicBezTo>
                    <a:cubicBezTo>
                      <a:pt x="12037" y="1572"/>
                      <a:pt x="11912" y="1659"/>
                      <a:pt x="11772" y="1659"/>
                    </a:cubicBezTo>
                    <a:cubicBezTo>
                      <a:pt x="11735" y="1659"/>
                      <a:pt x="11697" y="1653"/>
                      <a:pt x="11659" y="1641"/>
                    </a:cubicBezTo>
                    <a:cubicBezTo>
                      <a:pt x="10909" y="1485"/>
                      <a:pt x="10158" y="1435"/>
                      <a:pt x="9408" y="1435"/>
                    </a:cubicBezTo>
                    <a:cubicBezTo>
                      <a:pt x="8547" y="1435"/>
                      <a:pt x="7687" y="1501"/>
                      <a:pt x="6826" y="1549"/>
                    </a:cubicBezTo>
                    <a:cubicBezTo>
                      <a:pt x="6066" y="1610"/>
                      <a:pt x="5337" y="1732"/>
                      <a:pt x="4638" y="1884"/>
                    </a:cubicBezTo>
                    <a:cubicBezTo>
                      <a:pt x="4516" y="1914"/>
                      <a:pt x="4395" y="1929"/>
                      <a:pt x="4277" y="1929"/>
                    </a:cubicBezTo>
                    <a:cubicBezTo>
                      <a:pt x="4173" y="1929"/>
                      <a:pt x="4071" y="1918"/>
                      <a:pt x="3976" y="1894"/>
                    </a:cubicBezTo>
                    <a:lnTo>
                      <a:pt x="3976" y="1894"/>
                    </a:lnTo>
                    <a:cubicBezTo>
                      <a:pt x="5695" y="954"/>
                      <a:pt x="7414" y="468"/>
                      <a:pt x="9173" y="468"/>
                    </a:cubicBezTo>
                    <a:close/>
                    <a:moveTo>
                      <a:pt x="8743" y="1876"/>
                    </a:moveTo>
                    <a:cubicBezTo>
                      <a:pt x="9662" y="1876"/>
                      <a:pt x="10595" y="1940"/>
                      <a:pt x="11507" y="2066"/>
                    </a:cubicBezTo>
                    <a:cubicBezTo>
                      <a:pt x="11533" y="2066"/>
                      <a:pt x="11564" y="2064"/>
                      <a:pt x="11595" y="2064"/>
                    </a:cubicBezTo>
                    <a:cubicBezTo>
                      <a:pt x="11673" y="2064"/>
                      <a:pt x="11750" y="2079"/>
                      <a:pt x="11750" y="2188"/>
                    </a:cubicBezTo>
                    <a:cubicBezTo>
                      <a:pt x="11781" y="2340"/>
                      <a:pt x="11659" y="2401"/>
                      <a:pt x="11538" y="2431"/>
                    </a:cubicBezTo>
                    <a:lnTo>
                      <a:pt x="11386" y="2431"/>
                    </a:lnTo>
                    <a:cubicBezTo>
                      <a:pt x="10279" y="2486"/>
                      <a:pt x="9173" y="2743"/>
                      <a:pt x="8090" y="2743"/>
                    </a:cubicBezTo>
                    <a:cubicBezTo>
                      <a:pt x="7982" y="2743"/>
                      <a:pt x="7875" y="2740"/>
                      <a:pt x="7768" y="2735"/>
                    </a:cubicBezTo>
                    <a:cubicBezTo>
                      <a:pt x="6553" y="2705"/>
                      <a:pt x="5337" y="2735"/>
                      <a:pt x="4121" y="2553"/>
                    </a:cubicBezTo>
                    <a:cubicBezTo>
                      <a:pt x="3999" y="2553"/>
                      <a:pt x="3878" y="2492"/>
                      <a:pt x="3847" y="2401"/>
                    </a:cubicBezTo>
                    <a:cubicBezTo>
                      <a:pt x="5238" y="2169"/>
                      <a:pt x="6601" y="1882"/>
                      <a:pt x="7990" y="1882"/>
                    </a:cubicBezTo>
                    <a:cubicBezTo>
                      <a:pt x="8058" y="1882"/>
                      <a:pt x="8126" y="1882"/>
                      <a:pt x="8194" y="1884"/>
                    </a:cubicBezTo>
                    <a:cubicBezTo>
                      <a:pt x="8376" y="1879"/>
                      <a:pt x="8560" y="1876"/>
                      <a:pt x="8743" y="1876"/>
                    </a:cubicBezTo>
                    <a:close/>
                    <a:moveTo>
                      <a:pt x="11185" y="2944"/>
                    </a:moveTo>
                    <a:cubicBezTo>
                      <a:pt x="11435" y="2944"/>
                      <a:pt x="11535" y="3095"/>
                      <a:pt x="11507" y="3373"/>
                    </a:cubicBezTo>
                    <a:cubicBezTo>
                      <a:pt x="11477" y="3647"/>
                      <a:pt x="11446" y="3951"/>
                      <a:pt x="11416" y="4255"/>
                    </a:cubicBezTo>
                    <a:cubicBezTo>
                      <a:pt x="11416" y="4437"/>
                      <a:pt x="11264" y="4467"/>
                      <a:pt x="11112" y="4467"/>
                    </a:cubicBezTo>
                    <a:cubicBezTo>
                      <a:pt x="10623" y="4533"/>
                      <a:pt x="10126" y="4563"/>
                      <a:pt x="9629" y="4563"/>
                    </a:cubicBezTo>
                    <a:cubicBezTo>
                      <a:pt x="9199" y="4563"/>
                      <a:pt x="8769" y="4540"/>
                      <a:pt x="8346" y="4498"/>
                    </a:cubicBezTo>
                    <a:cubicBezTo>
                      <a:pt x="6796" y="4315"/>
                      <a:pt x="5306" y="3799"/>
                      <a:pt x="3939" y="3039"/>
                    </a:cubicBezTo>
                    <a:cubicBezTo>
                      <a:pt x="4079" y="3001"/>
                      <a:pt x="4224" y="2984"/>
                      <a:pt x="4373" y="2984"/>
                    </a:cubicBezTo>
                    <a:cubicBezTo>
                      <a:pt x="4579" y="2984"/>
                      <a:pt x="4790" y="3016"/>
                      <a:pt x="5002" y="3069"/>
                    </a:cubicBezTo>
                    <a:cubicBezTo>
                      <a:pt x="5634" y="3142"/>
                      <a:pt x="6269" y="3168"/>
                      <a:pt x="6905" y="3168"/>
                    </a:cubicBezTo>
                    <a:cubicBezTo>
                      <a:pt x="8137" y="3168"/>
                      <a:pt x="9373" y="3069"/>
                      <a:pt x="10595" y="3008"/>
                    </a:cubicBezTo>
                    <a:cubicBezTo>
                      <a:pt x="10778" y="2978"/>
                      <a:pt x="10930" y="2978"/>
                      <a:pt x="11112" y="2948"/>
                    </a:cubicBezTo>
                    <a:cubicBezTo>
                      <a:pt x="11137" y="2945"/>
                      <a:pt x="11162" y="2944"/>
                      <a:pt x="11185" y="2944"/>
                    </a:cubicBezTo>
                    <a:close/>
                    <a:moveTo>
                      <a:pt x="9270" y="0"/>
                    </a:moveTo>
                    <a:cubicBezTo>
                      <a:pt x="8819" y="0"/>
                      <a:pt x="8368" y="31"/>
                      <a:pt x="7920" y="90"/>
                    </a:cubicBezTo>
                    <a:cubicBezTo>
                      <a:pt x="7191" y="212"/>
                      <a:pt x="6461" y="394"/>
                      <a:pt x="5762" y="668"/>
                    </a:cubicBezTo>
                    <a:cubicBezTo>
                      <a:pt x="5154" y="942"/>
                      <a:pt x="4516" y="1154"/>
                      <a:pt x="3878" y="1337"/>
                    </a:cubicBezTo>
                    <a:cubicBezTo>
                      <a:pt x="3817" y="1367"/>
                      <a:pt x="3756" y="1428"/>
                      <a:pt x="3665" y="1458"/>
                    </a:cubicBezTo>
                    <a:cubicBezTo>
                      <a:pt x="3456" y="1650"/>
                      <a:pt x="3186" y="1752"/>
                      <a:pt x="2919" y="1752"/>
                    </a:cubicBezTo>
                    <a:cubicBezTo>
                      <a:pt x="2722" y="1752"/>
                      <a:pt x="2526" y="1696"/>
                      <a:pt x="2358" y="1580"/>
                    </a:cubicBezTo>
                    <a:cubicBezTo>
                      <a:pt x="1811" y="1306"/>
                      <a:pt x="1264" y="1094"/>
                      <a:pt x="686" y="972"/>
                    </a:cubicBezTo>
                    <a:cubicBezTo>
                      <a:pt x="577" y="946"/>
                      <a:pt x="482" y="933"/>
                      <a:pt x="402" y="933"/>
                    </a:cubicBezTo>
                    <a:cubicBezTo>
                      <a:pt x="103" y="933"/>
                      <a:pt x="0" y="1118"/>
                      <a:pt x="48" y="1549"/>
                    </a:cubicBezTo>
                    <a:cubicBezTo>
                      <a:pt x="170" y="2249"/>
                      <a:pt x="382" y="2917"/>
                      <a:pt x="656" y="3556"/>
                    </a:cubicBezTo>
                    <a:cubicBezTo>
                      <a:pt x="777" y="3920"/>
                      <a:pt x="960" y="4255"/>
                      <a:pt x="1142" y="4589"/>
                    </a:cubicBezTo>
                    <a:cubicBezTo>
                      <a:pt x="1232" y="4768"/>
                      <a:pt x="1357" y="4859"/>
                      <a:pt x="1484" y="4859"/>
                    </a:cubicBezTo>
                    <a:cubicBezTo>
                      <a:pt x="1616" y="4859"/>
                      <a:pt x="1748" y="4760"/>
                      <a:pt x="1841" y="4559"/>
                    </a:cubicBezTo>
                    <a:cubicBezTo>
                      <a:pt x="1902" y="4437"/>
                      <a:pt x="1963" y="4285"/>
                      <a:pt x="1993" y="4133"/>
                    </a:cubicBezTo>
                    <a:cubicBezTo>
                      <a:pt x="2115" y="3768"/>
                      <a:pt x="2297" y="3404"/>
                      <a:pt x="2540" y="3100"/>
                    </a:cubicBezTo>
                    <a:cubicBezTo>
                      <a:pt x="2615" y="2988"/>
                      <a:pt x="2677" y="2922"/>
                      <a:pt x="2764" y="2922"/>
                    </a:cubicBezTo>
                    <a:cubicBezTo>
                      <a:pt x="2819" y="2922"/>
                      <a:pt x="2883" y="2949"/>
                      <a:pt x="2966" y="3008"/>
                    </a:cubicBezTo>
                    <a:cubicBezTo>
                      <a:pt x="3179" y="3160"/>
                      <a:pt x="3391" y="3282"/>
                      <a:pt x="3604" y="3404"/>
                    </a:cubicBezTo>
                    <a:cubicBezTo>
                      <a:pt x="3665" y="3404"/>
                      <a:pt x="3756" y="3464"/>
                      <a:pt x="3787" y="3525"/>
                    </a:cubicBezTo>
                    <a:cubicBezTo>
                      <a:pt x="3847" y="3525"/>
                      <a:pt x="3908" y="3556"/>
                      <a:pt x="3908" y="3616"/>
                    </a:cubicBezTo>
                    <a:cubicBezTo>
                      <a:pt x="4182" y="3616"/>
                      <a:pt x="4425" y="3708"/>
                      <a:pt x="4638" y="3829"/>
                    </a:cubicBezTo>
                    <a:cubicBezTo>
                      <a:pt x="6157" y="4559"/>
                      <a:pt x="7829" y="4984"/>
                      <a:pt x="9501" y="5075"/>
                    </a:cubicBezTo>
                    <a:cubicBezTo>
                      <a:pt x="10018" y="5075"/>
                      <a:pt x="10534" y="5045"/>
                      <a:pt x="11021" y="4984"/>
                    </a:cubicBezTo>
                    <a:cubicBezTo>
                      <a:pt x="11175" y="4967"/>
                      <a:pt x="11286" y="4952"/>
                      <a:pt x="11367" y="4952"/>
                    </a:cubicBezTo>
                    <a:cubicBezTo>
                      <a:pt x="11573" y="4952"/>
                      <a:pt x="11585" y="5047"/>
                      <a:pt x="11629" y="5440"/>
                    </a:cubicBezTo>
                    <a:cubicBezTo>
                      <a:pt x="11659" y="5531"/>
                      <a:pt x="11659" y="5622"/>
                      <a:pt x="11659" y="5714"/>
                    </a:cubicBezTo>
                    <a:cubicBezTo>
                      <a:pt x="11724" y="5722"/>
                      <a:pt x="11789" y="5726"/>
                      <a:pt x="11855" y="5726"/>
                    </a:cubicBezTo>
                    <a:cubicBezTo>
                      <a:pt x="12035" y="5726"/>
                      <a:pt x="12219" y="5697"/>
                      <a:pt x="12419" y="5653"/>
                    </a:cubicBezTo>
                    <a:cubicBezTo>
                      <a:pt x="12206" y="3981"/>
                      <a:pt x="12662" y="2461"/>
                      <a:pt x="13209" y="942"/>
                    </a:cubicBezTo>
                    <a:cubicBezTo>
                      <a:pt x="13300" y="729"/>
                      <a:pt x="13361" y="546"/>
                      <a:pt x="13422" y="364"/>
                    </a:cubicBezTo>
                    <a:cubicBezTo>
                      <a:pt x="13240" y="182"/>
                      <a:pt x="12997" y="90"/>
                      <a:pt x="12753" y="30"/>
                    </a:cubicBezTo>
                    <a:cubicBezTo>
                      <a:pt x="12571" y="354"/>
                      <a:pt x="12510" y="462"/>
                      <a:pt x="12355" y="462"/>
                    </a:cubicBezTo>
                    <a:cubicBezTo>
                      <a:pt x="12277" y="462"/>
                      <a:pt x="12176" y="435"/>
                      <a:pt x="12024" y="394"/>
                    </a:cubicBezTo>
                    <a:cubicBezTo>
                      <a:pt x="11124" y="129"/>
                      <a:pt x="10197" y="0"/>
                      <a:pt x="9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6" name="Google Shape;2596;p94"/>
              <p:cNvSpPr/>
              <p:nvPr/>
            </p:nvSpPr>
            <p:spPr>
              <a:xfrm>
                <a:off x="1627224" y="783978"/>
                <a:ext cx="352446" cy="395617"/>
              </a:xfrm>
              <a:custGeom>
                <a:rect b="b" l="l" r="r" t="t"/>
                <a:pathLst>
                  <a:path extrusionOk="0" h="5289" w="4712">
                    <a:moveTo>
                      <a:pt x="1216" y="0"/>
                    </a:moveTo>
                    <a:cubicBezTo>
                      <a:pt x="1155" y="213"/>
                      <a:pt x="1094" y="395"/>
                      <a:pt x="1003" y="578"/>
                    </a:cubicBezTo>
                    <a:cubicBezTo>
                      <a:pt x="456" y="2097"/>
                      <a:pt x="0" y="3648"/>
                      <a:pt x="213" y="5289"/>
                    </a:cubicBezTo>
                    <a:cubicBezTo>
                      <a:pt x="1338" y="5289"/>
                      <a:pt x="2432" y="4924"/>
                      <a:pt x="3344" y="4255"/>
                    </a:cubicBezTo>
                    <a:cubicBezTo>
                      <a:pt x="3739" y="4012"/>
                      <a:pt x="4134" y="3678"/>
                      <a:pt x="4438" y="3313"/>
                    </a:cubicBezTo>
                    <a:cubicBezTo>
                      <a:pt x="4712" y="2918"/>
                      <a:pt x="4712" y="2675"/>
                      <a:pt x="4347" y="2341"/>
                    </a:cubicBezTo>
                    <a:cubicBezTo>
                      <a:pt x="3860" y="1915"/>
                      <a:pt x="3374" y="1459"/>
                      <a:pt x="2857" y="1033"/>
                    </a:cubicBezTo>
                    <a:cubicBezTo>
                      <a:pt x="2371" y="608"/>
                      <a:pt x="1824" y="243"/>
                      <a:pt x="12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7" name="Google Shape;2597;p94"/>
              <p:cNvSpPr/>
              <p:nvPr/>
            </p:nvSpPr>
            <p:spPr>
              <a:xfrm>
                <a:off x="1004216" y="709701"/>
                <a:ext cx="663977" cy="147057"/>
              </a:xfrm>
              <a:custGeom>
                <a:rect b="b" l="l" r="r" t="t"/>
                <a:pathLst>
                  <a:path extrusionOk="0" h="1966" w="8877">
                    <a:moveTo>
                      <a:pt x="6252" y="0"/>
                    </a:moveTo>
                    <a:cubicBezTo>
                      <a:pt x="5941" y="0"/>
                      <a:pt x="5630" y="27"/>
                      <a:pt x="5320" y="81"/>
                    </a:cubicBezTo>
                    <a:cubicBezTo>
                      <a:pt x="3891" y="294"/>
                      <a:pt x="2463" y="689"/>
                      <a:pt x="1156" y="1297"/>
                    </a:cubicBezTo>
                    <a:cubicBezTo>
                      <a:pt x="730" y="1449"/>
                      <a:pt x="335" y="1662"/>
                      <a:pt x="1" y="1966"/>
                    </a:cubicBezTo>
                    <a:cubicBezTo>
                      <a:pt x="670" y="1783"/>
                      <a:pt x="1277" y="1571"/>
                      <a:pt x="1916" y="1297"/>
                    </a:cubicBezTo>
                    <a:cubicBezTo>
                      <a:pt x="2584" y="1023"/>
                      <a:pt x="3314" y="811"/>
                      <a:pt x="4043" y="719"/>
                    </a:cubicBezTo>
                    <a:cubicBezTo>
                      <a:pt x="4491" y="660"/>
                      <a:pt x="4942" y="629"/>
                      <a:pt x="5393" y="629"/>
                    </a:cubicBezTo>
                    <a:cubicBezTo>
                      <a:pt x="6320" y="629"/>
                      <a:pt x="7247" y="758"/>
                      <a:pt x="8147" y="1023"/>
                    </a:cubicBezTo>
                    <a:cubicBezTo>
                      <a:pt x="8299" y="1064"/>
                      <a:pt x="8400" y="1091"/>
                      <a:pt x="8478" y="1091"/>
                    </a:cubicBezTo>
                    <a:cubicBezTo>
                      <a:pt x="8633" y="1091"/>
                      <a:pt x="8694" y="983"/>
                      <a:pt x="8876" y="659"/>
                    </a:cubicBezTo>
                    <a:cubicBezTo>
                      <a:pt x="8061" y="228"/>
                      <a:pt x="7161" y="0"/>
                      <a:pt x="62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8" name="Google Shape;2598;p94"/>
              <p:cNvSpPr/>
              <p:nvPr/>
            </p:nvSpPr>
            <p:spPr>
              <a:xfrm>
                <a:off x="1008778" y="1027229"/>
                <a:ext cx="577586" cy="157304"/>
              </a:xfrm>
              <a:custGeom>
                <a:rect b="b" l="l" r="r" t="t"/>
                <a:pathLst>
                  <a:path extrusionOk="0" h="2103" w="7722">
                    <a:moveTo>
                      <a:pt x="1" y="0"/>
                    </a:moveTo>
                    <a:cubicBezTo>
                      <a:pt x="61" y="152"/>
                      <a:pt x="213" y="183"/>
                      <a:pt x="335" y="274"/>
                    </a:cubicBezTo>
                    <a:cubicBezTo>
                      <a:pt x="1551" y="943"/>
                      <a:pt x="2827" y="1429"/>
                      <a:pt x="4165" y="1703"/>
                    </a:cubicBezTo>
                    <a:cubicBezTo>
                      <a:pt x="5205" y="1976"/>
                      <a:pt x="6295" y="2102"/>
                      <a:pt x="7368" y="2102"/>
                    </a:cubicBezTo>
                    <a:cubicBezTo>
                      <a:pt x="7486" y="2102"/>
                      <a:pt x="7604" y="2101"/>
                      <a:pt x="7721" y="2098"/>
                    </a:cubicBezTo>
                    <a:cubicBezTo>
                      <a:pt x="7691" y="2006"/>
                      <a:pt x="7691" y="1915"/>
                      <a:pt x="7691" y="1824"/>
                    </a:cubicBezTo>
                    <a:cubicBezTo>
                      <a:pt x="7647" y="1431"/>
                      <a:pt x="7635" y="1336"/>
                      <a:pt x="7440" y="1336"/>
                    </a:cubicBezTo>
                    <a:cubicBezTo>
                      <a:pt x="7364" y="1336"/>
                      <a:pt x="7259" y="1351"/>
                      <a:pt x="7113" y="1368"/>
                    </a:cubicBezTo>
                    <a:cubicBezTo>
                      <a:pt x="6596" y="1429"/>
                      <a:pt x="6080" y="1459"/>
                      <a:pt x="5593" y="1459"/>
                    </a:cubicBezTo>
                    <a:cubicBezTo>
                      <a:pt x="3891" y="1368"/>
                      <a:pt x="2250" y="943"/>
                      <a:pt x="730" y="213"/>
                    </a:cubicBezTo>
                    <a:cubicBezTo>
                      <a:pt x="517" y="92"/>
                      <a:pt x="244" y="0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9" name="Google Shape;2599;p94"/>
              <p:cNvSpPr/>
              <p:nvPr/>
            </p:nvSpPr>
            <p:spPr>
              <a:xfrm>
                <a:off x="997409" y="1020422"/>
                <a:ext cx="11444" cy="6882"/>
              </a:xfrm>
              <a:custGeom>
                <a:rect b="b" l="l" r="r" t="t"/>
                <a:pathLst>
                  <a:path extrusionOk="0" h="92" w="153">
                    <a:moveTo>
                      <a:pt x="1" y="0"/>
                    </a:moveTo>
                    <a:cubicBezTo>
                      <a:pt x="1" y="61"/>
                      <a:pt x="61" y="91"/>
                      <a:pt x="153" y="91"/>
                    </a:cubicBezTo>
                    <a:cubicBezTo>
                      <a:pt x="122" y="31"/>
                      <a:pt x="61" y="0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0" name="Google Shape;2600;p94"/>
              <p:cNvSpPr/>
              <p:nvPr/>
            </p:nvSpPr>
            <p:spPr>
              <a:xfrm>
                <a:off x="986039" y="1011296"/>
                <a:ext cx="11444" cy="9200"/>
              </a:xfrm>
              <a:custGeom>
                <a:rect b="b" l="l" r="r" t="t"/>
                <a:pathLst>
                  <a:path extrusionOk="0" h="123" w="153">
                    <a:moveTo>
                      <a:pt x="1" y="1"/>
                    </a:moveTo>
                    <a:cubicBezTo>
                      <a:pt x="31" y="61"/>
                      <a:pt x="92" y="122"/>
                      <a:pt x="153" y="122"/>
                    </a:cubicBezTo>
                    <a:cubicBezTo>
                      <a:pt x="122" y="31"/>
                      <a:pt x="61" y="1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1" name="Google Shape;2601;p94"/>
              <p:cNvSpPr/>
              <p:nvPr/>
            </p:nvSpPr>
            <p:spPr>
              <a:xfrm>
                <a:off x="1008778" y="976888"/>
                <a:ext cx="568237" cy="121176"/>
              </a:xfrm>
              <a:custGeom>
                <a:rect b="b" l="l" r="r" t="t"/>
                <a:pathLst>
                  <a:path extrusionOk="0" h="1620" w="7597">
                    <a:moveTo>
                      <a:pt x="7247" y="1"/>
                    </a:moveTo>
                    <a:cubicBezTo>
                      <a:pt x="7224" y="1"/>
                      <a:pt x="7199" y="2"/>
                      <a:pt x="7174" y="5"/>
                    </a:cubicBezTo>
                    <a:cubicBezTo>
                      <a:pt x="6992" y="65"/>
                      <a:pt x="6840" y="65"/>
                      <a:pt x="6657" y="65"/>
                    </a:cubicBezTo>
                    <a:cubicBezTo>
                      <a:pt x="5435" y="126"/>
                      <a:pt x="4199" y="225"/>
                      <a:pt x="2967" y="225"/>
                    </a:cubicBezTo>
                    <a:cubicBezTo>
                      <a:pt x="2331" y="225"/>
                      <a:pt x="1696" y="199"/>
                      <a:pt x="1064" y="126"/>
                    </a:cubicBezTo>
                    <a:cubicBezTo>
                      <a:pt x="852" y="73"/>
                      <a:pt x="641" y="41"/>
                      <a:pt x="435" y="41"/>
                    </a:cubicBezTo>
                    <a:cubicBezTo>
                      <a:pt x="286" y="41"/>
                      <a:pt x="141" y="58"/>
                      <a:pt x="1" y="96"/>
                    </a:cubicBezTo>
                    <a:cubicBezTo>
                      <a:pt x="1368" y="856"/>
                      <a:pt x="2858" y="1372"/>
                      <a:pt x="4408" y="1555"/>
                    </a:cubicBezTo>
                    <a:cubicBezTo>
                      <a:pt x="4831" y="1597"/>
                      <a:pt x="5261" y="1620"/>
                      <a:pt x="5691" y="1620"/>
                    </a:cubicBezTo>
                    <a:cubicBezTo>
                      <a:pt x="6188" y="1620"/>
                      <a:pt x="6685" y="1590"/>
                      <a:pt x="7174" y="1524"/>
                    </a:cubicBezTo>
                    <a:cubicBezTo>
                      <a:pt x="7326" y="1524"/>
                      <a:pt x="7478" y="1494"/>
                      <a:pt x="7478" y="1312"/>
                    </a:cubicBezTo>
                    <a:cubicBezTo>
                      <a:pt x="7508" y="1008"/>
                      <a:pt x="7539" y="704"/>
                      <a:pt x="7569" y="430"/>
                    </a:cubicBezTo>
                    <a:cubicBezTo>
                      <a:pt x="7597" y="152"/>
                      <a:pt x="7497" y="1"/>
                      <a:pt x="7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2" name="Google Shape;2602;p94"/>
              <p:cNvSpPr/>
              <p:nvPr/>
            </p:nvSpPr>
            <p:spPr>
              <a:xfrm>
                <a:off x="1008778" y="791757"/>
                <a:ext cx="620744" cy="111602"/>
              </a:xfrm>
              <a:custGeom>
                <a:rect b="b" l="l" r="r" t="t"/>
                <a:pathLst>
                  <a:path extrusionOk="0" h="1492" w="8299">
                    <a:moveTo>
                      <a:pt x="5235" y="0"/>
                    </a:moveTo>
                    <a:cubicBezTo>
                      <a:pt x="3463" y="0"/>
                      <a:pt x="1732" y="493"/>
                      <a:pt x="1" y="1446"/>
                    </a:cubicBezTo>
                    <a:cubicBezTo>
                      <a:pt x="122" y="1477"/>
                      <a:pt x="236" y="1492"/>
                      <a:pt x="350" y="1492"/>
                    </a:cubicBezTo>
                    <a:cubicBezTo>
                      <a:pt x="464" y="1492"/>
                      <a:pt x="578" y="1477"/>
                      <a:pt x="700" y="1446"/>
                    </a:cubicBezTo>
                    <a:cubicBezTo>
                      <a:pt x="1399" y="1264"/>
                      <a:pt x="2128" y="1142"/>
                      <a:pt x="2858" y="1081"/>
                    </a:cubicBezTo>
                    <a:cubicBezTo>
                      <a:pt x="3735" y="1033"/>
                      <a:pt x="4603" y="967"/>
                      <a:pt x="5467" y="967"/>
                    </a:cubicBezTo>
                    <a:cubicBezTo>
                      <a:pt x="6220" y="967"/>
                      <a:pt x="6971" y="1017"/>
                      <a:pt x="7721" y="1173"/>
                    </a:cubicBezTo>
                    <a:cubicBezTo>
                      <a:pt x="7759" y="1185"/>
                      <a:pt x="7797" y="1191"/>
                      <a:pt x="7834" y="1191"/>
                    </a:cubicBezTo>
                    <a:cubicBezTo>
                      <a:pt x="7974" y="1191"/>
                      <a:pt x="8099" y="1104"/>
                      <a:pt x="8147" y="960"/>
                    </a:cubicBezTo>
                    <a:cubicBezTo>
                      <a:pt x="8177" y="808"/>
                      <a:pt x="8299" y="686"/>
                      <a:pt x="8268" y="474"/>
                    </a:cubicBezTo>
                    <a:cubicBezTo>
                      <a:pt x="7240" y="156"/>
                      <a:pt x="6231" y="0"/>
                      <a:pt x="52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3" name="Google Shape;2603;p94"/>
              <p:cNvSpPr/>
              <p:nvPr/>
            </p:nvSpPr>
            <p:spPr>
              <a:xfrm>
                <a:off x="1001972" y="896852"/>
                <a:ext cx="593443" cy="64702"/>
              </a:xfrm>
              <a:custGeom>
                <a:rect b="b" l="l" r="r" t="t"/>
                <a:pathLst>
                  <a:path extrusionOk="0" h="865" w="7934">
                    <a:moveTo>
                      <a:pt x="5089" y="0"/>
                    </a:moveTo>
                    <a:cubicBezTo>
                      <a:pt x="4840" y="0"/>
                      <a:pt x="4593" y="4"/>
                      <a:pt x="4347" y="11"/>
                    </a:cubicBezTo>
                    <a:cubicBezTo>
                      <a:pt x="4279" y="9"/>
                      <a:pt x="4211" y="9"/>
                      <a:pt x="4143" y="9"/>
                    </a:cubicBezTo>
                    <a:cubicBezTo>
                      <a:pt x="2754" y="9"/>
                      <a:pt x="1391" y="296"/>
                      <a:pt x="0" y="528"/>
                    </a:cubicBezTo>
                    <a:cubicBezTo>
                      <a:pt x="61" y="619"/>
                      <a:pt x="152" y="680"/>
                      <a:pt x="274" y="680"/>
                    </a:cubicBezTo>
                    <a:cubicBezTo>
                      <a:pt x="1490" y="832"/>
                      <a:pt x="2675" y="832"/>
                      <a:pt x="3921" y="862"/>
                    </a:cubicBezTo>
                    <a:cubicBezTo>
                      <a:pt x="3985" y="863"/>
                      <a:pt x="4048" y="864"/>
                      <a:pt x="4112" y="864"/>
                    </a:cubicBezTo>
                    <a:cubicBezTo>
                      <a:pt x="5264" y="864"/>
                      <a:pt x="6417" y="614"/>
                      <a:pt x="7569" y="528"/>
                    </a:cubicBezTo>
                    <a:lnTo>
                      <a:pt x="7691" y="528"/>
                    </a:lnTo>
                    <a:cubicBezTo>
                      <a:pt x="7812" y="497"/>
                      <a:pt x="7934" y="436"/>
                      <a:pt x="7903" y="315"/>
                    </a:cubicBezTo>
                    <a:cubicBezTo>
                      <a:pt x="7903" y="163"/>
                      <a:pt x="7751" y="193"/>
                      <a:pt x="7660" y="163"/>
                    </a:cubicBezTo>
                    <a:cubicBezTo>
                      <a:pt x="6812" y="45"/>
                      <a:pt x="5945" y="0"/>
                      <a:pt x="50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4" name="Google Shape;2604;p94"/>
              <p:cNvSpPr/>
              <p:nvPr/>
            </p:nvSpPr>
            <p:spPr>
              <a:xfrm>
                <a:off x="1711161" y="952013"/>
                <a:ext cx="50040" cy="47797"/>
              </a:xfrm>
              <a:custGeom>
                <a:rect b="b" l="l" r="r" t="t"/>
                <a:pathLst>
                  <a:path extrusionOk="0" h="639" w="669">
                    <a:moveTo>
                      <a:pt x="335" y="1"/>
                    </a:moveTo>
                    <a:cubicBezTo>
                      <a:pt x="152" y="1"/>
                      <a:pt x="0" y="153"/>
                      <a:pt x="0" y="305"/>
                    </a:cubicBezTo>
                    <a:cubicBezTo>
                      <a:pt x="0" y="487"/>
                      <a:pt x="152" y="639"/>
                      <a:pt x="335" y="639"/>
                    </a:cubicBezTo>
                    <a:cubicBezTo>
                      <a:pt x="517" y="639"/>
                      <a:pt x="669" y="487"/>
                      <a:pt x="669" y="305"/>
                    </a:cubicBezTo>
                    <a:cubicBezTo>
                      <a:pt x="669" y="153"/>
                      <a:pt x="517" y="1"/>
                      <a:pt x="3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5" name="Google Shape;2605;p94"/>
              <p:cNvSpPr/>
              <p:nvPr/>
            </p:nvSpPr>
            <p:spPr>
              <a:xfrm rot="-836604">
                <a:off x="1812391" y="1049783"/>
                <a:ext cx="120424" cy="47991"/>
              </a:xfrm>
              <a:custGeom>
                <a:rect b="b" l="l" r="r" t="t"/>
                <a:pathLst>
                  <a:path extrusionOk="0" h="895" w="2980">
                    <a:moveTo>
                      <a:pt x="152" y="1"/>
                    </a:moveTo>
                    <a:lnTo>
                      <a:pt x="152" y="31"/>
                    </a:lnTo>
                    <a:cubicBezTo>
                      <a:pt x="137" y="16"/>
                      <a:pt x="114" y="8"/>
                      <a:pt x="92" y="8"/>
                    </a:cubicBezTo>
                    <a:cubicBezTo>
                      <a:pt x="69" y="8"/>
                      <a:pt x="46" y="16"/>
                      <a:pt x="31" y="31"/>
                    </a:cubicBezTo>
                    <a:cubicBezTo>
                      <a:pt x="0" y="61"/>
                      <a:pt x="0" y="122"/>
                      <a:pt x="31" y="183"/>
                    </a:cubicBezTo>
                    <a:cubicBezTo>
                      <a:pt x="396" y="578"/>
                      <a:pt x="912" y="821"/>
                      <a:pt x="1459" y="882"/>
                    </a:cubicBezTo>
                    <a:cubicBezTo>
                      <a:pt x="1533" y="890"/>
                      <a:pt x="1606" y="894"/>
                      <a:pt x="1679" y="894"/>
                    </a:cubicBezTo>
                    <a:cubicBezTo>
                      <a:pt x="1880" y="894"/>
                      <a:pt x="2080" y="866"/>
                      <a:pt x="2280" y="821"/>
                    </a:cubicBezTo>
                    <a:cubicBezTo>
                      <a:pt x="2402" y="791"/>
                      <a:pt x="2523" y="730"/>
                      <a:pt x="2645" y="669"/>
                    </a:cubicBezTo>
                    <a:cubicBezTo>
                      <a:pt x="2766" y="578"/>
                      <a:pt x="2888" y="487"/>
                      <a:pt x="2949" y="335"/>
                    </a:cubicBezTo>
                    <a:cubicBezTo>
                      <a:pt x="2979" y="305"/>
                      <a:pt x="2949" y="274"/>
                      <a:pt x="2949" y="244"/>
                    </a:cubicBezTo>
                    <a:cubicBezTo>
                      <a:pt x="2918" y="213"/>
                      <a:pt x="2888" y="198"/>
                      <a:pt x="2861" y="198"/>
                    </a:cubicBezTo>
                    <a:cubicBezTo>
                      <a:pt x="2835" y="198"/>
                      <a:pt x="2812" y="213"/>
                      <a:pt x="2797" y="244"/>
                    </a:cubicBezTo>
                    <a:cubicBezTo>
                      <a:pt x="2614" y="365"/>
                      <a:pt x="2402" y="457"/>
                      <a:pt x="2189" y="457"/>
                    </a:cubicBezTo>
                    <a:cubicBezTo>
                      <a:pt x="2067" y="472"/>
                      <a:pt x="1953" y="479"/>
                      <a:pt x="1839" y="479"/>
                    </a:cubicBezTo>
                    <a:cubicBezTo>
                      <a:pt x="1725" y="479"/>
                      <a:pt x="1611" y="472"/>
                      <a:pt x="1490" y="457"/>
                    </a:cubicBezTo>
                    <a:cubicBezTo>
                      <a:pt x="1003" y="396"/>
                      <a:pt x="547" y="244"/>
                      <a:pt x="1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06" name="Google Shape;2606;p94"/>
            <p:cNvGrpSpPr/>
            <p:nvPr/>
          </p:nvGrpSpPr>
          <p:grpSpPr>
            <a:xfrm>
              <a:off x="714216" y="709701"/>
              <a:ext cx="1265454" cy="475354"/>
              <a:chOff x="714216" y="709701"/>
              <a:chExt cx="1265454" cy="475354"/>
            </a:xfrm>
          </p:grpSpPr>
          <p:sp>
            <p:nvSpPr>
              <p:cNvPr id="2607" name="Google Shape;2607;p94"/>
              <p:cNvSpPr/>
              <p:nvPr/>
            </p:nvSpPr>
            <p:spPr>
              <a:xfrm>
                <a:off x="714216" y="756751"/>
                <a:ext cx="1004007" cy="428305"/>
              </a:xfrm>
              <a:custGeom>
                <a:rect b="b" l="l" r="r" t="t"/>
                <a:pathLst>
                  <a:path extrusionOk="0" h="5726" w="13423">
                    <a:moveTo>
                      <a:pt x="9173" y="468"/>
                    </a:moveTo>
                    <a:cubicBezTo>
                      <a:pt x="10169" y="468"/>
                      <a:pt x="11178" y="624"/>
                      <a:pt x="12206" y="942"/>
                    </a:cubicBezTo>
                    <a:cubicBezTo>
                      <a:pt x="12237" y="1124"/>
                      <a:pt x="12115" y="1276"/>
                      <a:pt x="12085" y="1428"/>
                    </a:cubicBezTo>
                    <a:cubicBezTo>
                      <a:pt x="12037" y="1572"/>
                      <a:pt x="11912" y="1659"/>
                      <a:pt x="11772" y="1659"/>
                    </a:cubicBezTo>
                    <a:cubicBezTo>
                      <a:pt x="11735" y="1659"/>
                      <a:pt x="11697" y="1653"/>
                      <a:pt x="11659" y="1641"/>
                    </a:cubicBezTo>
                    <a:cubicBezTo>
                      <a:pt x="10909" y="1485"/>
                      <a:pt x="10158" y="1435"/>
                      <a:pt x="9408" y="1435"/>
                    </a:cubicBezTo>
                    <a:cubicBezTo>
                      <a:pt x="8547" y="1435"/>
                      <a:pt x="7687" y="1501"/>
                      <a:pt x="6826" y="1549"/>
                    </a:cubicBezTo>
                    <a:cubicBezTo>
                      <a:pt x="6066" y="1610"/>
                      <a:pt x="5337" y="1732"/>
                      <a:pt x="4638" y="1884"/>
                    </a:cubicBezTo>
                    <a:cubicBezTo>
                      <a:pt x="4516" y="1914"/>
                      <a:pt x="4395" y="1929"/>
                      <a:pt x="4277" y="1929"/>
                    </a:cubicBezTo>
                    <a:cubicBezTo>
                      <a:pt x="4173" y="1929"/>
                      <a:pt x="4071" y="1918"/>
                      <a:pt x="3976" y="1894"/>
                    </a:cubicBezTo>
                    <a:lnTo>
                      <a:pt x="3976" y="1894"/>
                    </a:lnTo>
                    <a:cubicBezTo>
                      <a:pt x="5695" y="954"/>
                      <a:pt x="7414" y="468"/>
                      <a:pt x="9173" y="468"/>
                    </a:cubicBezTo>
                    <a:close/>
                    <a:moveTo>
                      <a:pt x="8743" y="1876"/>
                    </a:moveTo>
                    <a:cubicBezTo>
                      <a:pt x="9662" y="1876"/>
                      <a:pt x="10595" y="1940"/>
                      <a:pt x="11507" y="2066"/>
                    </a:cubicBezTo>
                    <a:cubicBezTo>
                      <a:pt x="11533" y="2066"/>
                      <a:pt x="11564" y="2064"/>
                      <a:pt x="11595" y="2064"/>
                    </a:cubicBezTo>
                    <a:cubicBezTo>
                      <a:pt x="11673" y="2064"/>
                      <a:pt x="11750" y="2079"/>
                      <a:pt x="11750" y="2188"/>
                    </a:cubicBezTo>
                    <a:cubicBezTo>
                      <a:pt x="11781" y="2340"/>
                      <a:pt x="11659" y="2401"/>
                      <a:pt x="11538" y="2431"/>
                    </a:cubicBezTo>
                    <a:lnTo>
                      <a:pt x="11386" y="2431"/>
                    </a:lnTo>
                    <a:cubicBezTo>
                      <a:pt x="10279" y="2486"/>
                      <a:pt x="9173" y="2743"/>
                      <a:pt x="8090" y="2743"/>
                    </a:cubicBezTo>
                    <a:cubicBezTo>
                      <a:pt x="7982" y="2743"/>
                      <a:pt x="7875" y="2740"/>
                      <a:pt x="7768" y="2735"/>
                    </a:cubicBezTo>
                    <a:cubicBezTo>
                      <a:pt x="6553" y="2705"/>
                      <a:pt x="5337" y="2735"/>
                      <a:pt x="4121" y="2553"/>
                    </a:cubicBezTo>
                    <a:cubicBezTo>
                      <a:pt x="3999" y="2553"/>
                      <a:pt x="3878" y="2492"/>
                      <a:pt x="3847" y="2401"/>
                    </a:cubicBezTo>
                    <a:cubicBezTo>
                      <a:pt x="5238" y="2169"/>
                      <a:pt x="6601" y="1882"/>
                      <a:pt x="7990" y="1882"/>
                    </a:cubicBezTo>
                    <a:cubicBezTo>
                      <a:pt x="8058" y="1882"/>
                      <a:pt x="8126" y="1882"/>
                      <a:pt x="8194" y="1884"/>
                    </a:cubicBezTo>
                    <a:cubicBezTo>
                      <a:pt x="8376" y="1879"/>
                      <a:pt x="8560" y="1876"/>
                      <a:pt x="8743" y="1876"/>
                    </a:cubicBezTo>
                    <a:close/>
                    <a:moveTo>
                      <a:pt x="11185" y="2944"/>
                    </a:moveTo>
                    <a:cubicBezTo>
                      <a:pt x="11435" y="2944"/>
                      <a:pt x="11535" y="3095"/>
                      <a:pt x="11507" y="3373"/>
                    </a:cubicBezTo>
                    <a:cubicBezTo>
                      <a:pt x="11477" y="3647"/>
                      <a:pt x="11446" y="3951"/>
                      <a:pt x="11416" y="4255"/>
                    </a:cubicBezTo>
                    <a:cubicBezTo>
                      <a:pt x="11416" y="4437"/>
                      <a:pt x="11264" y="4467"/>
                      <a:pt x="11112" y="4467"/>
                    </a:cubicBezTo>
                    <a:cubicBezTo>
                      <a:pt x="10623" y="4533"/>
                      <a:pt x="10126" y="4563"/>
                      <a:pt x="9629" y="4563"/>
                    </a:cubicBezTo>
                    <a:cubicBezTo>
                      <a:pt x="9199" y="4563"/>
                      <a:pt x="8769" y="4540"/>
                      <a:pt x="8346" y="4498"/>
                    </a:cubicBezTo>
                    <a:cubicBezTo>
                      <a:pt x="6796" y="4315"/>
                      <a:pt x="5306" y="3799"/>
                      <a:pt x="3939" y="3039"/>
                    </a:cubicBezTo>
                    <a:cubicBezTo>
                      <a:pt x="4079" y="3001"/>
                      <a:pt x="4224" y="2984"/>
                      <a:pt x="4373" y="2984"/>
                    </a:cubicBezTo>
                    <a:cubicBezTo>
                      <a:pt x="4579" y="2984"/>
                      <a:pt x="4790" y="3016"/>
                      <a:pt x="5002" y="3069"/>
                    </a:cubicBezTo>
                    <a:cubicBezTo>
                      <a:pt x="5634" y="3142"/>
                      <a:pt x="6269" y="3168"/>
                      <a:pt x="6905" y="3168"/>
                    </a:cubicBezTo>
                    <a:cubicBezTo>
                      <a:pt x="8137" y="3168"/>
                      <a:pt x="9373" y="3069"/>
                      <a:pt x="10595" y="3008"/>
                    </a:cubicBezTo>
                    <a:cubicBezTo>
                      <a:pt x="10778" y="2978"/>
                      <a:pt x="10930" y="2978"/>
                      <a:pt x="11112" y="2948"/>
                    </a:cubicBezTo>
                    <a:cubicBezTo>
                      <a:pt x="11137" y="2945"/>
                      <a:pt x="11162" y="2944"/>
                      <a:pt x="11185" y="2944"/>
                    </a:cubicBezTo>
                    <a:close/>
                    <a:moveTo>
                      <a:pt x="9270" y="0"/>
                    </a:moveTo>
                    <a:cubicBezTo>
                      <a:pt x="8819" y="0"/>
                      <a:pt x="8368" y="31"/>
                      <a:pt x="7920" y="90"/>
                    </a:cubicBezTo>
                    <a:cubicBezTo>
                      <a:pt x="7191" y="212"/>
                      <a:pt x="6461" y="394"/>
                      <a:pt x="5762" y="668"/>
                    </a:cubicBezTo>
                    <a:cubicBezTo>
                      <a:pt x="5154" y="942"/>
                      <a:pt x="4516" y="1154"/>
                      <a:pt x="3878" y="1337"/>
                    </a:cubicBezTo>
                    <a:cubicBezTo>
                      <a:pt x="3817" y="1367"/>
                      <a:pt x="3756" y="1428"/>
                      <a:pt x="3665" y="1458"/>
                    </a:cubicBezTo>
                    <a:cubicBezTo>
                      <a:pt x="3456" y="1650"/>
                      <a:pt x="3186" y="1752"/>
                      <a:pt x="2919" y="1752"/>
                    </a:cubicBezTo>
                    <a:cubicBezTo>
                      <a:pt x="2722" y="1752"/>
                      <a:pt x="2526" y="1696"/>
                      <a:pt x="2358" y="1580"/>
                    </a:cubicBezTo>
                    <a:cubicBezTo>
                      <a:pt x="1811" y="1306"/>
                      <a:pt x="1264" y="1094"/>
                      <a:pt x="686" y="972"/>
                    </a:cubicBezTo>
                    <a:cubicBezTo>
                      <a:pt x="577" y="946"/>
                      <a:pt x="482" y="933"/>
                      <a:pt x="402" y="933"/>
                    </a:cubicBezTo>
                    <a:cubicBezTo>
                      <a:pt x="103" y="933"/>
                      <a:pt x="0" y="1118"/>
                      <a:pt x="48" y="1549"/>
                    </a:cubicBezTo>
                    <a:cubicBezTo>
                      <a:pt x="170" y="2249"/>
                      <a:pt x="382" y="2917"/>
                      <a:pt x="656" y="3556"/>
                    </a:cubicBezTo>
                    <a:cubicBezTo>
                      <a:pt x="777" y="3920"/>
                      <a:pt x="960" y="4255"/>
                      <a:pt x="1142" y="4589"/>
                    </a:cubicBezTo>
                    <a:cubicBezTo>
                      <a:pt x="1232" y="4768"/>
                      <a:pt x="1357" y="4859"/>
                      <a:pt x="1484" y="4859"/>
                    </a:cubicBezTo>
                    <a:cubicBezTo>
                      <a:pt x="1616" y="4859"/>
                      <a:pt x="1748" y="4760"/>
                      <a:pt x="1841" y="4559"/>
                    </a:cubicBezTo>
                    <a:cubicBezTo>
                      <a:pt x="1902" y="4437"/>
                      <a:pt x="1963" y="4285"/>
                      <a:pt x="1993" y="4133"/>
                    </a:cubicBezTo>
                    <a:cubicBezTo>
                      <a:pt x="2115" y="3768"/>
                      <a:pt x="2297" y="3404"/>
                      <a:pt x="2540" y="3100"/>
                    </a:cubicBezTo>
                    <a:cubicBezTo>
                      <a:pt x="2615" y="2988"/>
                      <a:pt x="2677" y="2922"/>
                      <a:pt x="2764" y="2922"/>
                    </a:cubicBezTo>
                    <a:cubicBezTo>
                      <a:pt x="2819" y="2922"/>
                      <a:pt x="2883" y="2949"/>
                      <a:pt x="2966" y="3008"/>
                    </a:cubicBezTo>
                    <a:cubicBezTo>
                      <a:pt x="3179" y="3160"/>
                      <a:pt x="3391" y="3282"/>
                      <a:pt x="3604" y="3404"/>
                    </a:cubicBezTo>
                    <a:cubicBezTo>
                      <a:pt x="3665" y="3404"/>
                      <a:pt x="3756" y="3464"/>
                      <a:pt x="3787" y="3525"/>
                    </a:cubicBezTo>
                    <a:cubicBezTo>
                      <a:pt x="3847" y="3525"/>
                      <a:pt x="3908" y="3556"/>
                      <a:pt x="3908" y="3616"/>
                    </a:cubicBezTo>
                    <a:cubicBezTo>
                      <a:pt x="4182" y="3616"/>
                      <a:pt x="4425" y="3708"/>
                      <a:pt x="4638" y="3829"/>
                    </a:cubicBezTo>
                    <a:cubicBezTo>
                      <a:pt x="6157" y="4559"/>
                      <a:pt x="7829" y="4984"/>
                      <a:pt x="9501" y="5075"/>
                    </a:cubicBezTo>
                    <a:cubicBezTo>
                      <a:pt x="10018" y="5075"/>
                      <a:pt x="10534" y="5045"/>
                      <a:pt x="11021" y="4984"/>
                    </a:cubicBezTo>
                    <a:cubicBezTo>
                      <a:pt x="11175" y="4967"/>
                      <a:pt x="11286" y="4952"/>
                      <a:pt x="11367" y="4952"/>
                    </a:cubicBezTo>
                    <a:cubicBezTo>
                      <a:pt x="11573" y="4952"/>
                      <a:pt x="11585" y="5047"/>
                      <a:pt x="11629" y="5440"/>
                    </a:cubicBezTo>
                    <a:cubicBezTo>
                      <a:pt x="11659" y="5531"/>
                      <a:pt x="11659" y="5622"/>
                      <a:pt x="11659" y="5714"/>
                    </a:cubicBezTo>
                    <a:cubicBezTo>
                      <a:pt x="11724" y="5722"/>
                      <a:pt x="11789" y="5726"/>
                      <a:pt x="11855" y="5726"/>
                    </a:cubicBezTo>
                    <a:cubicBezTo>
                      <a:pt x="12035" y="5726"/>
                      <a:pt x="12219" y="5697"/>
                      <a:pt x="12419" y="5653"/>
                    </a:cubicBezTo>
                    <a:cubicBezTo>
                      <a:pt x="12206" y="3981"/>
                      <a:pt x="12662" y="2461"/>
                      <a:pt x="13209" y="942"/>
                    </a:cubicBezTo>
                    <a:cubicBezTo>
                      <a:pt x="13300" y="729"/>
                      <a:pt x="13361" y="546"/>
                      <a:pt x="13422" y="364"/>
                    </a:cubicBezTo>
                    <a:cubicBezTo>
                      <a:pt x="13240" y="182"/>
                      <a:pt x="12997" y="90"/>
                      <a:pt x="12753" y="30"/>
                    </a:cubicBezTo>
                    <a:cubicBezTo>
                      <a:pt x="12571" y="354"/>
                      <a:pt x="12510" y="462"/>
                      <a:pt x="12355" y="462"/>
                    </a:cubicBezTo>
                    <a:cubicBezTo>
                      <a:pt x="12277" y="462"/>
                      <a:pt x="12176" y="435"/>
                      <a:pt x="12024" y="394"/>
                    </a:cubicBezTo>
                    <a:cubicBezTo>
                      <a:pt x="11124" y="129"/>
                      <a:pt x="10197" y="0"/>
                      <a:pt x="92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8" name="Google Shape;2608;p94"/>
              <p:cNvSpPr/>
              <p:nvPr/>
            </p:nvSpPr>
            <p:spPr>
              <a:xfrm>
                <a:off x="1627224" y="783978"/>
                <a:ext cx="352446" cy="395617"/>
              </a:xfrm>
              <a:custGeom>
                <a:rect b="b" l="l" r="r" t="t"/>
                <a:pathLst>
                  <a:path extrusionOk="0" h="5289" w="4712">
                    <a:moveTo>
                      <a:pt x="1216" y="0"/>
                    </a:moveTo>
                    <a:cubicBezTo>
                      <a:pt x="1155" y="213"/>
                      <a:pt x="1094" y="395"/>
                      <a:pt x="1003" y="578"/>
                    </a:cubicBezTo>
                    <a:cubicBezTo>
                      <a:pt x="456" y="2097"/>
                      <a:pt x="0" y="3648"/>
                      <a:pt x="213" y="5289"/>
                    </a:cubicBezTo>
                    <a:cubicBezTo>
                      <a:pt x="1338" y="5289"/>
                      <a:pt x="2432" y="4924"/>
                      <a:pt x="3344" y="4255"/>
                    </a:cubicBezTo>
                    <a:cubicBezTo>
                      <a:pt x="3739" y="4012"/>
                      <a:pt x="4134" y="3678"/>
                      <a:pt x="4438" y="3313"/>
                    </a:cubicBezTo>
                    <a:cubicBezTo>
                      <a:pt x="4712" y="2918"/>
                      <a:pt x="4712" y="2675"/>
                      <a:pt x="4347" y="2341"/>
                    </a:cubicBezTo>
                    <a:cubicBezTo>
                      <a:pt x="3860" y="1915"/>
                      <a:pt x="3374" y="1459"/>
                      <a:pt x="2857" y="1033"/>
                    </a:cubicBezTo>
                    <a:cubicBezTo>
                      <a:pt x="2371" y="608"/>
                      <a:pt x="1824" y="243"/>
                      <a:pt x="12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9" name="Google Shape;2609;p94"/>
              <p:cNvSpPr/>
              <p:nvPr/>
            </p:nvSpPr>
            <p:spPr>
              <a:xfrm>
                <a:off x="1004216" y="709701"/>
                <a:ext cx="663977" cy="147057"/>
              </a:xfrm>
              <a:custGeom>
                <a:rect b="b" l="l" r="r" t="t"/>
                <a:pathLst>
                  <a:path extrusionOk="0" h="1966" w="8877">
                    <a:moveTo>
                      <a:pt x="6252" y="0"/>
                    </a:moveTo>
                    <a:cubicBezTo>
                      <a:pt x="5941" y="0"/>
                      <a:pt x="5630" y="27"/>
                      <a:pt x="5320" y="81"/>
                    </a:cubicBezTo>
                    <a:cubicBezTo>
                      <a:pt x="3891" y="294"/>
                      <a:pt x="2463" y="689"/>
                      <a:pt x="1156" y="1297"/>
                    </a:cubicBezTo>
                    <a:cubicBezTo>
                      <a:pt x="730" y="1449"/>
                      <a:pt x="335" y="1662"/>
                      <a:pt x="1" y="1966"/>
                    </a:cubicBezTo>
                    <a:cubicBezTo>
                      <a:pt x="670" y="1783"/>
                      <a:pt x="1277" y="1571"/>
                      <a:pt x="1916" y="1297"/>
                    </a:cubicBezTo>
                    <a:cubicBezTo>
                      <a:pt x="2584" y="1023"/>
                      <a:pt x="3314" y="811"/>
                      <a:pt x="4043" y="719"/>
                    </a:cubicBezTo>
                    <a:cubicBezTo>
                      <a:pt x="4491" y="660"/>
                      <a:pt x="4942" y="629"/>
                      <a:pt x="5393" y="629"/>
                    </a:cubicBezTo>
                    <a:cubicBezTo>
                      <a:pt x="6320" y="629"/>
                      <a:pt x="7247" y="758"/>
                      <a:pt x="8147" y="1023"/>
                    </a:cubicBezTo>
                    <a:cubicBezTo>
                      <a:pt x="8299" y="1064"/>
                      <a:pt x="8400" y="1091"/>
                      <a:pt x="8478" y="1091"/>
                    </a:cubicBezTo>
                    <a:cubicBezTo>
                      <a:pt x="8633" y="1091"/>
                      <a:pt x="8694" y="983"/>
                      <a:pt x="8876" y="659"/>
                    </a:cubicBezTo>
                    <a:cubicBezTo>
                      <a:pt x="8061" y="228"/>
                      <a:pt x="7161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0" name="Google Shape;2610;p94"/>
              <p:cNvSpPr/>
              <p:nvPr/>
            </p:nvSpPr>
            <p:spPr>
              <a:xfrm>
                <a:off x="1008778" y="1027229"/>
                <a:ext cx="577586" cy="157304"/>
              </a:xfrm>
              <a:custGeom>
                <a:rect b="b" l="l" r="r" t="t"/>
                <a:pathLst>
                  <a:path extrusionOk="0" h="2103" w="7722">
                    <a:moveTo>
                      <a:pt x="1" y="0"/>
                    </a:moveTo>
                    <a:cubicBezTo>
                      <a:pt x="61" y="152"/>
                      <a:pt x="213" y="183"/>
                      <a:pt x="335" y="274"/>
                    </a:cubicBezTo>
                    <a:cubicBezTo>
                      <a:pt x="1551" y="943"/>
                      <a:pt x="2827" y="1429"/>
                      <a:pt x="4165" y="1703"/>
                    </a:cubicBezTo>
                    <a:cubicBezTo>
                      <a:pt x="5205" y="1976"/>
                      <a:pt x="6295" y="2102"/>
                      <a:pt x="7368" y="2102"/>
                    </a:cubicBezTo>
                    <a:cubicBezTo>
                      <a:pt x="7486" y="2102"/>
                      <a:pt x="7604" y="2101"/>
                      <a:pt x="7721" y="2098"/>
                    </a:cubicBezTo>
                    <a:cubicBezTo>
                      <a:pt x="7691" y="2006"/>
                      <a:pt x="7691" y="1915"/>
                      <a:pt x="7691" y="1824"/>
                    </a:cubicBezTo>
                    <a:cubicBezTo>
                      <a:pt x="7647" y="1431"/>
                      <a:pt x="7635" y="1336"/>
                      <a:pt x="7440" y="1336"/>
                    </a:cubicBezTo>
                    <a:cubicBezTo>
                      <a:pt x="7364" y="1336"/>
                      <a:pt x="7259" y="1351"/>
                      <a:pt x="7113" y="1368"/>
                    </a:cubicBezTo>
                    <a:cubicBezTo>
                      <a:pt x="6596" y="1429"/>
                      <a:pt x="6080" y="1459"/>
                      <a:pt x="5593" y="1459"/>
                    </a:cubicBezTo>
                    <a:cubicBezTo>
                      <a:pt x="3891" y="1368"/>
                      <a:pt x="2250" y="943"/>
                      <a:pt x="730" y="213"/>
                    </a:cubicBezTo>
                    <a:cubicBezTo>
                      <a:pt x="517" y="92"/>
                      <a:pt x="244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1" name="Google Shape;2611;p94"/>
              <p:cNvSpPr/>
              <p:nvPr/>
            </p:nvSpPr>
            <p:spPr>
              <a:xfrm>
                <a:off x="997409" y="1020422"/>
                <a:ext cx="11444" cy="6882"/>
              </a:xfrm>
              <a:custGeom>
                <a:rect b="b" l="l" r="r" t="t"/>
                <a:pathLst>
                  <a:path extrusionOk="0" h="92" w="153">
                    <a:moveTo>
                      <a:pt x="1" y="0"/>
                    </a:moveTo>
                    <a:cubicBezTo>
                      <a:pt x="1" y="61"/>
                      <a:pt x="61" y="91"/>
                      <a:pt x="153" y="91"/>
                    </a:cubicBezTo>
                    <a:cubicBezTo>
                      <a:pt x="122" y="31"/>
                      <a:pt x="61" y="0"/>
                      <a:pt x="1" y="0"/>
                    </a:cubicBezTo>
                    <a:close/>
                  </a:path>
                </a:pathLst>
              </a:custGeom>
              <a:solidFill>
                <a:srgbClr val="F9E35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2" name="Google Shape;2612;p94"/>
              <p:cNvSpPr/>
              <p:nvPr/>
            </p:nvSpPr>
            <p:spPr>
              <a:xfrm>
                <a:off x="986039" y="1011296"/>
                <a:ext cx="11444" cy="9200"/>
              </a:xfrm>
              <a:custGeom>
                <a:rect b="b" l="l" r="r" t="t"/>
                <a:pathLst>
                  <a:path extrusionOk="0" h="123" w="153">
                    <a:moveTo>
                      <a:pt x="1" y="1"/>
                    </a:moveTo>
                    <a:cubicBezTo>
                      <a:pt x="31" y="61"/>
                      <a:pt x="92" y="122"/>
                      <a:pt x="153" y="122"/>
                    </a:cubicBezTo>
                    <a:cubicBezTo>
                      <a:pt x="122" y="31"/>
                      <a:pt x="61" y="1"/>
                      <a:pt x="1" y="1"/>
                    </a:cubicBezTo>
                    <a:close/>
                  </a:path>
                </a:pathLst>
              </a:custGeom>
              <a:solidFill>
                <a:srgbClr val="F9E35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3" name="Google Shape;2613;p94"/>
              <p:cNvSpPr/>
              <p:nvPr/>
            </p:nvSpPr>
            <p:spPr>
              <a:xfrm>
                <a:off x="1008778" y="976888"/>
                <a:ext cx="568237" cy="121176"/>
              </a:xfrm>
              <a:custGeom>
                <a:rect b="b" l="l" r="r" t="t"/>
                <a:pathLst>
                  <a:path extrusionOk="0" h="1620" w="7597">
                    <a:moveTo>
                      <a:pt x="7247" y="1"/>
                    </a:moveTo>
                    <a:cubicBezTo>
                      <a:pt x="7224" y="1"/>
                      <a:pt x="7199" y="2"/>
                      <a:pt x="7174" y="5"/>
                    </a:cubicBezTo>
                    <a:cubicBezTo>
                      <a:pt x="6992" y="65"/>
                      <a:pt x="6840" y="65"/>
                      <a:pt x="6657" y="65"/>
                    </a:cubicBezTo>
                    <a:cubicBezTo>
                      <a:pt x="5435" y="126"/>
                      <a:pt x="4199" y="225"/>
                      <a:pt x="2967" y="225"/>
                    </a:cubicBezTo>
                    <a:cubicBezTo>
                      <a:pt x="2331" y="225"/>
                      <a:pt x="1696" y="199"/>
                      <a:pt x="1064" y="126"/>
                    </a:cubicBezTo>
                    <a:cubicBezTo>
                      <a:pt x="852" y="73"/>
                      <a:pt x="641" y="41"/>
                      <a:pt x="435" y="41"/>
                    </a:cubicBezTo>
                    <a:cubicBezTo>
                      <a:pt x="286" y="41"/>
                      <a:pt x="141" y="58"/>
                      <a:pt x="1" y="96"/>
                    </a:cubicBezTo>
                    <a:cubicBezTo>
                      <a:pt x="1368" y="856"/>
                      <a:pt x="2858" y="1372"/>
                      <a:pt x="4408" y="1555"/>
                    </a:cubicBezTo>
                    <a:cubicBezTo>
                      <a:pt x="4831" y="1597"/>
                      <a:pt x="5261" y="1620"/>
                      <a:pt x="5691" y="1620"/>
                    </a:cubicBezTo>
                    <a:cubicBezTo>
                      <a:pt x="6188" y="1620"/>
                      <a:pt x="6685" y="1590"/>
                      <a:pt x="7174" y="1524"/>
                    </a:cubicBezTo>
                    <a:cubicBezTo>
                      <a:pt x="7326" y="1524"/>
                      <a:pt x="7478" y="1494"/>
                      <a:pt x="7478" y="1312"/>
                    </a:cubicBezTo>
                    <a:cubicBezTo>
                      <a:pt x="7508" y="1008"/>
                      <a:pt x="7539" y="704"/>
                      <a:pt x="7569" y="430"/>
                    </a:cubicBezTo>
                    <a:cubicBezTo>
                      <a:pt x="7597" y="152"/>
                      <a:pt x="7497" y="1"/>
                      <a:pt x="7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4" name="Google Shape;2614;p94"/>
              <p:cNvSpPr/>
              <p:nvPr/>
            </p:nvSpPr>
            <p:spPr>
              <a:xfrm>
                <a:off x="1008778" y="791757"/>
                <a:ext cx="620744" cy="111602"/>
              </a:xfrm>
              <a:custGeom>
                <a:rect b="b" l="l" r="r" t="t"/>
                <a:pathLst>
                  <a:path extrusionOk="0" h="1492" w="8299">
                    <a:moveTo>
                      <a:pt x="5235" y="0"/>
                    </a:moveTo>
                    <a:cubicBezTo>
                      <a:pt x="3463" y="0"/>
                      <a:pt x="1732" y="493"/>
                      <a:pt x="1" y="1446"/>
                    </a:cubicBezTo>
                    <a:cubicBezTo>
                      <a:pt x="122" y="1477"/>
                      <a:pt x="236" y="1492"/>
                      <a:pt x="350" y="1492"/>
                    </a:cubicBezTo>
                    <a:cubicBezTo>
                      <a:pt x="464" y="1492"/>
                      <a:pt x="578" y="1477"/>
                      <a:pt x="700" y="1446"/>
                    </a:cubicBezTo>
                    <a:cubicBezTo>
                      <a:pt x="1399" y="1264"/>
                      <a:pt x="2128" y="1142"/>
                      <a:pt x="2858" y="1081"/>
                    </a:cubicBezTo>
                    <a:cubicBezTo>
                      <a:pt x="3735" y="1033"/>
                      <a:pt x="4603" y="967"/>
                      <a:pt x="5467" y="967"/>
                    </a:cubicBezTo>
                    <a:cubicBezTo>
                      <a:pt x="6220" y="967"/>
                      <a:pt x="6971" y="1017"/>
                      <a:pt x="7721" y="1173"/>
                    </a:cubicBezTo>
                    <a:cubicBezTo>
                      <a:pt x="7759" y="1185"/>
                      <a:pt x="7797" y="1191"/>
                      <a:pt x="7834" y="1191"/>
                    </a:cubicBezTo>
                    <a:cubicBezTo>
                      <a:pt x="7974" y="1191"/>
                      <a:pt x="8099" y="1104"/>
                      <a:pt x="8147" y="960"/>
                    </a:cubicBezTo>
                    <a:cubicBezTo>
                      <a:pt x="8177" y="808"/>
                      <a:pt x="8299" y="686"/>
                      <a:pt x="8268" y="474"/>
                    </a:cubicBezTo>
                    <a:cubicBezTo>
                      <a:pt x="7240" y="156"/>
                      <a:pt x="6231" y="0"/>
                      <a:pt x="5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5" name="Google Shape;2615;p94"/>
              <p:cNvSpPr/>
              <p:nvPr/>
            </p:nvSpPr>
            <p:spPr>
              <a:xfrm>
                <a:off x="1001972" y="896852"/>
                <a:ext cx="593443" cy="64702"/>
              </a:xfrm>
              <a:custGeom>
                <a:rect b="b" l="l" r="r" t="t"/>
                <a:pathLst>
                  <a:path extrusionOk="0" h="865" w="7934">
                    <a:moveTo>
                      <a:pt x="5089" y="0"/>
                    </a:moveTo>
                    <a:cubicBezTo>
                      <a:pt x="4840" y="0"/>
                      <a:pt x="4593" y="4"/>
                      <a:pt x="4347" y="11"/>
                    </a:cubicBezTo>
                    <a:cubicBezTo>
                      <a:pt x="4279" y="9"/>
                      <a:pt x="4211" y="9"/>
                      <a:pt x="4143" y="9"/>
                    </a:cubicBezTo>
                    <a:cubicBezTo>
                      <a:pt x="2754" y="9"/>
                      <a:pt x="1391" y="296"/>
                      <a:pt x="0" y="528"/>
                    </a:cubicBezTo>
                    <a:cubicBezTo>
                      <a:pt x="61" y="619"/>
                      <a:pt x="152" y="680"/>
                      <a:pt x="274" y="680"/>
                    </a:cubicBezTo>
                    <a:cubicBezTo>
                      <a:pt x="1490" y="832"/>
                      <a:pt x="2675" y="832"/>
                      <a:pt x="3921" y="862"/>
                    </a:cubicBezTo>
                    <a:cubicBezTo>
                      <a:pt x="3985" y="863"/>
                      <a:pt x="4048" y="864"/>
                      <a:pt x="4112" y="864"/>
                    </a:cubicBezTo>
                    <a:cubicBezTo>
                      <a:pt x="5264" y="864"/>
                      <a:pt x="6417" y="614"/>
                      <a:pt x="7569" y="528"/>
                    </a:cubicBezTo>
                    <a:lnTo>
                      <a:pt x="7691" y="528"/>
                    </a:lnTo>
                    <a:cubicBezTo>
                      <a:pt x="7812" y="497"/>
                      <a:pt x="7934" y="436"/>
                      <a:pt x="7903" y="315"/>
                    </a:cubicBezTo>
                    <a:cubicBezTo>
                      <a:pt x="7903" y="163"/>
                      <a:pt x="7751" y="193"/>
                      <a:pt x="7660" y="163"/>
                    </a:cubicBezTo>
                    <a:cubicBezTo>
                      <a:pt x="6812" y="45"/>
                      <a:pt x="5945" y="0"/>
                      <a:pt x="50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6" name="Google Shape;2616;p94"/>
              <p:cNvSpPr/>
              <p:nvPr/>
            </p:nvSpPr>
            <p:spPr>
              <a:xfrm>
                <a:off x="1711161" y="952013"/>
                <a:ext cx="50040" cy="47797"/>
              </a:xfrm>
              <a:custGeom>
                <a:rect b="b" l="l" r="r" t="t"/>
                <a:pathLst>
                  <a:path extrusionOk="0" h="639" w="669">
                    <a:moveTo>
                      <a:pt x="335" y="1"/>
                    </a:moveTo>
                    <a:cubicBezTo>
                      <a:pt x="152" y="1"/>
                      <a:pt x="0" y="153"/>
                      <a:pt x="0" y="305"/>
                    </a:cubicBezTo>
                    <a:cubicBezTo>
                      <a:pt x="0" y="487"/>
                      <a:pt x="152" y="639"/>
                      <a:pt x="335" y="639"/>
                    </a:cubicBezTo>
                    <a:cubicBezTo>
                      <a:pt x="517" y="639"/>
                      <a:pt x="669" y="487"/>
                      <a:pt x="669" y="305"/>
                    </a:cubicBezTo>
                    <a:cubicBezTo>
                      <a:pt x="669" y="153"/>
                      <a:pt x="517" y="1"/>
                      <a:pt x="3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7" name="Google Shape;2617;p94"/>
              <p:cNvSpPr/>
              <p:nvPr/>
            </p:nvSpPr>
            <p:spPr>
              <a:xfrm rot="-836604">
                <a:off x="1812391" y="1049783"/>
                <a:ext cx="120424" cy="47991"/>
              </a:xfrm>
              <a:custGeom>
                <a:rect b="b" l="l" r="r" t="t"/>
                <a:pathLst>
                  <a:path extrusionOk="0" h="895" w="2980">
                    <a:moveTo>
                      <a:pt x="152" y="1"/>
                    </a:moveTo>
                    <a:lnTo>
                      <a:pt x="152" y="31"/>
                    </a:lnTo>
                    <a:cubicBezTo>
                      <a:pt x="137" y="16"/>
                      <a:pt x="114" y="8"/>
                      <a:pt x="92" y="8"/>
                    </a:cubicBezTo>
                    <a:cubicBezTo>
                      <a:pt x="69" y="8"/>
                      <a:pt x="46" y="16"/>
                      <a:pt x="31" y="31"/>
                    </a:cubicBezTo>
                    <a:cubicBezTo>
                      <a:pt x="0" y="61"/>
                      <a:pt x="0" y="122"/>
                      <a:pt x="31" y="183"/>
                    </a:cubicBezTo>
                    <a:cubicBezTo>
                      <a:pt x="396" y="578"/>
                      <a:pt x="912" y="821"/>
                      <a:pt x="1459" y="882"/>
                    </a:cubicBezTo>
                    <a:cubicBezTo>
                      <a:pt x="1533" y="890"/>
                      <a:pt x="1606" y="894"/>
                      <a:pt x="1679" y="894"/>
                    </a:cubicBezTo>
                    <a:cubicBezTo>
                      <a:pt x="1880" y="894"/>
                      <a:pt x="2080" y="866"/>
                      <a:pt x="2280" y="821"/>
                    </a:cubicBezTo>
                    <a:cubicBezTo>
                      <a:pt x="2402" y="791"/>
                      <a:pt x="2523" y="730"/>
                      <a:pt x="2645" y="669"/>
                    </a:cubicBezTo>
                    <a:cubicBezTo>
                      <a:pt x="2766" y="578"/>
                      <a:pt x="2888" y="487"/>
                      <a:pt x="2949" y="335"/>
                    </a:cubicBezTo>
                    <a:cubicBezTo>
                      <a:pt x="2979" y="305"/>
                      <a:pt x="2949" y="274"/>
                      <a:pt x="2949" y="244"/>
                    </a:cubicBezTo>
                    <a:cubicBezTo>
                      <a:pt x="2918" y="213"/>
                      <a:pt x="2888" y="198"/>
                      <a:pt x="2861" y="198"/>
                    </a:cubicBezTo>
                    <a:cubicBezTo>
                      <a:pt x="2835" y="198"/>
                      <a:pt x="2812" y="213"/>
                      <a:pt x="2797" y="244"/>
                    </a:cubicBezTo>
                    <a:cubicBezTo>
                      <a:pt x="2614" y="365"/>
                      <a:pt x="2402" y="457"/>
                      <a:pt x="2189" y="457"/>
                    </a:cubicBezTo>
                    <a:cubicBezTo>
                      <a:pt x="2067" y="472"/>
                      <a:pt x="1953" y="479"/>
                      <a:pt x="1839" y="479"/>
                    </a:cubicBezTo>
                    <a:cubicBezTo>
                      <a:pt x="1725" y="479"/>
                      <a:pt x="1611" y="472"/>
                      <a:pt x="1490" y="457"/>
                    </a:cubicBezTo>
                    <a:cubicBezTo>
                      <a:pt x="1003" y="396"/>
                      <a:pt x="547" y="244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618" name="Google Shape;2618;p94"/>
          <p:cNvGrpSpPr/>
          <p:nvPr/>
        </p:nvGrpSpPr>
        <p:grpSpPr>
          <a:xfrm>
            <a:off x="1959601" y="3796319"/>
            <a:ext cx="968365" cy="968218"/>
            <a:chOff x="7311510" y="2880678"/>
            <a:chExt cx="898882" cy="898745"/>
          </a:xfrm>
        </p:grpSpPr>
        <p:grpSp>
          <p:nvGrpSpPr>
            <p:cNvPr id="2619" name="Google Shape;2619;p9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620" name="Google Shape;2620;p9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1" name="Google Shape;2621;p9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2" name="Google Shape;2622;p9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23" name="Google Shape;2623;p9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624" name="Google Shape;2624;p9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5" name="Google Shape;2625;p9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6" name="Google Shape;2626;p9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627" name="Google Shape;2627;p94"/>
          <p:cNvGrpSpPr/>
          <p:nvPr/>
        </p:nvGrpSpPr>
        <p:grpSpPr>
          <a:xfrm rot="1785341">
            <a:off x="5048953" y="825219"/>
            <a:ext cx="650749" cy="650650"/>
            <a:chOff x="7311510" y="2880678"/>
            <a:chExt cx="898882" cy="898745"/>
          </a:xfrm>
        </p:grpSpPr>
        <p:grpSp>
          <p:nvGrpSpPr>
            <p:cNvPr id="2628" name="Google Shape;2628;p9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629" name="Google Shape;2629;p9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0" name="Google Shape;2630;p9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1" name="Google Shape;2631;p9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32" name="Google Shape;2632;p9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633" name="Google Shape;2633;p9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4" name="Google Shape;2634;p9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5" name="Google Shape;2635;p9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636" name="Google Shape;2636;p94"/>
          <p:cNvGrpSpPr/>
          <p:nvPr/>
        </p:nvGrpSpPr>
        <p:grpSpPr>
          <a:xfrm>
            <a:off x="7503482" y="3143756"/>
            <a:ext cx="773757" cy="773640"/>
            <a:chOff x="7311510" y="2880678"/>
            <a:chExt cx="898882" cy="898745"/>
          </a:xfrm>
        </p:grpSpPr>
        <p:grpSp>
          <p:nvGrpSpPr>
            <p:cNvPr id="2637" name="Google Shape;2637;p9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638" name="Google Shape;2638;p9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9" name="Google Shape;2639;p9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0" name="Google Shape;2640;p9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41" name="Google Shape;2641;p9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642" name="Google Shape;2642;p9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3" name="Google Shape;2643;p9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4" name="Google Shape;2644;p9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645" name="Google Shape;2645;p94"/>
          <p:cNvGrpSpPr/>
          <p:nvPr/>
        </p:nvGrpSpPr>
        <p:grpSpPr>
          <a:xfrm rot="-2319266">
            <a:off x="7038268" y="268317"/>
            <a:ext cx="1460631" cy="2225530"/>
            <a:chOff x="4635292" y="2348573"/>
            <a:chExt cx="1460682" cy="2225608"/>
          </a:xfrm>
        </p:grpSpPr>
        <p:grpSp>
          <p:nvGrpSpPr>
            <p:cNvPr id="2646" name="Google Shape;2646;p94"/>
            <p:cNvGrpSpPr/>
            <p:nvPr/>
          </p:nvGrpSpPr>
          <p:grpSpPr>
            <a:xfrm>
              <a:off x="4636447" y="2351420"/>
              <a:ext cx="1459527" cy="2222760"/>
              <a:chOff x="848450" y="2342027"/>
              <a:chExt cx="877700" cy="1336677"/>
            </a:xfrm>
          </p:grpSpPr>
          <p:sp>
            <p:nvSpPr>
              <p:cNvPr id="2647" name="Google Shape;2647;p94"/>
              <p:cNvSpPr/>
              <p:nvPr/>
            </p:nvSpPr>
            <p:spPr>
              <a:xfrm>
                <a:off x="897494" y="3502315"/>
                <a:ext cx="20722" cy="32484"/>
              </a:xfrm>
              <a:custGeom>
                <a:rect b="b" l="l" r="r" t="t"/>
                <a:pathLst>
                  <a:path extrusionOk="0" h="765" w="488">
                    <a:moveTo>
                      <a:pt x="221" y="0"/>
                    </a:moveTo>
                    <a:cubicBezTo>
                      <a:pt x="209" y="0"/>
                      <a:pt x="196" y="2"/>
                      <a:pt x="183" y="5"/>
                    </a:cubicBezTo>
                    <a:cubicBezTo>
                      <a:pt x="122" y="5"/>
                      <a:pt x="62" y="66"/>
                      <a:pt x="62" y="126"/>
                    </a:cubicBezTo>
                    <a:cubicBezTo>
                      <a:pt x="31" y="157"/>
                      <a:pt x="31" y="187"/>
                      <a:pt x="31" y="218"/>
                    </a:cubicBezTo>
                    <a:cubicBezTo>
                      <a:pt x="1" y="278"/>
                      <a:pt x="1" y="370"/>
                      <a:pt x="31" y="461"/>
                    </a:cubicBezTo>
                    <a:cubicBezTo>
                      <a:pt x="31" y="522"/>
                      <a:pt x="62" y="613"/>
                      <a:pt x="92" y="674"/>
                    </a:cubicBezTo>
                    <a:cubicBezTo>
                      <a:pt x="122" y="704"/>
                      <a:pt x="153" y="734"/>
                      <a:pt x="214" y="765"/>
                    </a:cubicBezTo>
                    <a:cubicBezTo>
                      <a:pt x="244" y="765"/>
                      <a:pt x="305" y="765"/>
                      <a:pt x="335" y="734"/>
                    </a:cubicBezTo>
                    <a:cubicBezTo>
                      <a:pt x="396" y="674"/>
                      <a:pt x="426" y="613"/>
                      <a:pt x="457" y="552"/>
                    </a:cubicBezTo>
                    <a:cubicBezTo>
                      <a:pt x="487" y="491"/>
                      <a:pt x="487" y="430"/>
                      <a:pt x="487" y="370"/>
                    </a:cubicBezTo>
                    <a:cubicBezTo>
                      <a:pt x="487" y="309"/>
                      <a:pt x="457" y="248"/>
                      <a:pt x="426" y="187"/>
                    </a:cubicBezTo>
                    <a:cubicBezTo>
                      <a:pt x="399" y="106"/>
                      <a:pt x="324" y="0"/>
                      <a:pt x="2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8" name="Google Shape;2648;p94"/>
              <p:cNvSpPr/>
              <p:nvPr/>
            </p:nvSpPr>
            <p:spPr>
              <a:xfrm>
                <a:off x="1009808" y="2342027"/>
                <a:ext cx="716342" cy="619740"/>
              </a:xfrm>
              <a:custGeom>
                <a:rect b="b" l="l" r="r" t="t"/>
                <a:pathLst>
                  <a:path extrusionOk="0" h="14595" w="16870">
                    <a:moveTo>
                      <a:pt x="7902" y="0"/>
                    </a:moveTo>
                    <a:cubicBezTo>
                      <a:pt x="7701" y="0"/>
                      <a:pt x="7498" y="12"/>
                      <a:pt x="7295" y="35"/>
                    </a:cubicBezTo>
                    <a:cubicBezTo>
                      <a:pt x="5715" y="247"/>
                      <a:pt x="4256" y="916"/>
                      <a:pt x="3070" y="2010"/>
                    </a:cubicBezTo>
                    <a:cubicBezTo>
                      <a:pt x="1763" y="3135"/>
                      <a:pt x="821" y="4624"/>
                      <a:pt x="426" y="6296"/>
                    </a:cubicBezTo>
                    <a:cubicBezTo>
                      <a:pt x="0" y="7998"/>
                      <a:pt x="395" y="9792"/>
                      <a:pt x="1459" y="11159"/>
                    </a:cubicBezTo>
                    <a:cubicBezTo>
                      <a:pt x="1395" y="11245"/>
                      <a:pt x="1615" y="11345"/>
                      <a:pt x="1857" y="11345"/>
                    </a:cubicBezTo>
                    <a:cubicBezTo>
                      <a:pt x="1960" y="11345"/>
                      <a:pt x="2067" y="11326"/>
                      <a:pt x="2158" y="11281"/>
                    </a:cubicBezTo>
                    <a:cubicBezTo>
                      <a:pt x="2462" y="11099"/>
                      <a:pt x="2706" y="10825"/>
                      <a:pt x="2857" y="10521"/>
                    </a:cubicBezTo>
                    <a:cubicBezTo>
                      <a:pt x="3009" y="10217"/>
                      <a:pt x="3283" y="9974"/>
                      <a:pt x="3617" y="9852"/>
                    </a:cubicBezTo>
                    <a:cubicBezTo>
                      <a:pt x="3693" y="9837"/>
                      <a:pt x="3777" y="9830"/>
                      <a:pt x="3864" y="9830"/>
                    </a:cubicBezTo>
                    <a:cubicBezTo>
                      <a:pt x="3952" y="9830"/>
                      <a:pt x="4043" y="9837"/>
                      <a:pt x="4134" y="9852"/>
                    </a:cubicBezTo>
                    <a:cubicBezTo>
                      <a:pt x="4681" y="9913"/>
                      <a:pt x="5320" y="10004"/>
                      <a:pt x="5654" y="10430"/>
                    </a:cubicBezTo>
                    <a:cubicBezTo>
                      <a:pt x="5836" y="10734"/>
                      <a:pt x="6019" y="11007"/>
                      <a:pt x="6201" y="11281"/>
                    </a:cubicBezTo>
                    <a:cubicBezTo>
                      <a:pt x="6404" y="11484"/>
                      <a:pt x="6679" y="11559"/>
                      <a:pt x="6972" y="11559"/>
                    </a:cubicBezTo>
                    <a:cubicBezTo>
                      <a:pt x="7251" y="11559"/>
                      <a:pt x="7546" y="11491"/>
                      <a:pt x="7812" y="11403"/>
                    </a:cubicBezTo>
                    <a:cubicBezTo>
                      <a:pt x="8116" y="11251"/>
                      <a:pt x="8450" y="11159"/>
                      <a:pt x="8785" y="11099"/>
                    </a:cubicBezTo>
                    <a:cubicBezTo>
                      <a:pt x="8838" y="11090"/>
                      <a:pt x="8890" y="11085"/>
                      <a:pt x="8942" y="11085"/>
                    </a:cubicBezTo>
                    <a:cubicBezTo>
                      <a:pt x="9244" y="11085"/>
                      <a:pt x="9515" y="11234"/>
                      <a:pt x="9697" y="11494"/>
                    </a:cubicBezTo>
                    <a:cubicBezTo>
                      <a:pt x="9909" y="11828"/>
                      <a:pt x="9788" y="12345"/>
                      <a:pt x="10031" y="12679"/>
                    </a:cubicBezTo>
                    <a:cubicBezTo>
                      <a:pt x="10238" y="12951"/>
                      <a:pt x="10580" y="12987"/>
                      <a:pt x="10937" y="12987"/>
                    </a:cubicBezTo>
                    <a:cubicBezTo>
                      <a:pt x="11069" y="12987"/>
                      <a:pt x="11203" y="12982"/>
                      <a:pt x="11333" y="12982"/>
                    </a:cubicBezTo>
                    <a:cubicBezTo>
                      <a:pt x="11521" y="12982"/>
                      <a:pt x="11701" y="12993"/>
                      <a:pt x="11855" y="13044"/>
                    </a:cubicBezTo>
                    <a:cubicBezTo>
                      <a:pt x="12371" y="13257"/>
                      <a:pt x="12584" y="13895"/>
                      <a:pt x="12888" y="14381"/>
                    </a:cubicBezTo>
                    <a:cubicBezTo>
                      <a:pt x="12949" y="14473"/>
                      <a:pt x="13040" y="14564"/>
                      <a:pt x="13131" y="14594"/>
                    </a:cubicBezTo>
                    <a:cubicBezTo>
                      <a:pt x="13222" y="14594"/>
                      <a:pt x="13314" y="14564"/>
                      <a:pt x="13405" y="14533"/>
                    </a:cubicBezTo>
                    <a:cubicBezTo>
                      <a:pt x="15593" y="13257"/>
                      <a:pt x="16870" y="10855"/>
                      <a:pt x="16688" y="8333"/>
                    </a:cubicBezTo>
                    <a:cubicBezTo>
                      <a:pt x="16657" y="7694"/>
                      <a:pt x="16475" y="7056"/>
                      <a:pt x="16110" y="6539"/>
                    </a:cubicBezTo>
                    <a:cubicBezTo>
                      <a:pt x="15532" y="5749"/>
                      <a:pt x="14529" y="5415"/>
                      <a:pt x="13830" y="4746"/>
                    </a:cubicBezTo>
                    <a:cubicBezTo>
                      <a:pt x="12858" y="3864"/>
                      <a:pt x="12463" y="2557"/>
                      <a:pt x="11611" y="1585"/>
                    </a:cubicBezTo>
                    <a:cubicBezTo>
                      <a:pt x="10629" y="549"/>
                      <a:pt x="9297" y="0"/>
                      <a:pt x="79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9" name="Google Shape;2649;p94"/>
              <p:cNvSpPr/>
              <p:nvPr/>
            </p:nvSpPr>
            <p:spPr>
              <a:xfrm>
                <a:off x="982674" y="2736886"/>
                <a:ext cx="207854" cy="540123"/>
              </a:xfrm>
              <a:custGeom>
                <a:rect b="b" l="l" r="r" t="t"/>
                <a:pathLst>
                  <a:path extrusionOk="0" h="12720" w="4895">
                    <a:moveTo>
                      <a:pt x="4005" y="1"/>
                    </a:moveTo>
                    <a:cubicBezTo>
                      <a:pt x="3947" y="1"/>
                      <a:pt x="3888" y="12"/>
                      <a:pt x="3831" y="37"/>
                    </a:cubicBezTo>
                    <a:cubicBezTo>
                      <a:pt x="3436" y="219"/>
                      <a:pt x="3101" y="553"/>
                      <a:pt x="2919" y="979"/>
                    </a:cubicBezTo>
                    <a:cubicBezTo>
                      <a:pt x="2737" y="1009"/>
                      <a:pt x="2615" y="1222"/>
                      <a:pt x="2645" y="1404"/>
                    </a:cubicBezTo>
                    <a:cubicBezTo>
                      <a:pt x="2767" y="2012"/>
                      <a:pt x="2858" y="2590"/>
                      <a:pt x="2980" y="3198"/>
                    </a:cubicBezTo>
                    <a:cubicBezTo>
                      <a:pt x="3101" y="3684"/>
                      <a:pt x="3193" y="4201"/>
                      <a:pt x="3223" y="4718"/>
                    </a:cubicBezTo>
                    <a:cubicBezTo>
                      <a:pt x="3193" y="5113"/>
                      <a:pt x="3010" y="5477"/>
                      <a:pt x="2706" y="5721"/>
                    </a:cubicBezTo>
                    <a:cubicBezTo>
                      <a:pt x="2341" y="5964"/>
                      <a:pt x="1977" y="6177"/>
                      <a:pt x="1582" y="6389"/>
                    </a:cubicBezTo>
                    <a:cubicBezTo>
                      <a:pt x="761" y="6936"/>
                      <a:pt x="1" y="7909"/>
                      <a:pt x="457" y="8943"/>
                    </a:cubicBezTo>
                    <a:cubicBezTo>
                      <a:pt x="578" y="9155"/>
                      <a:pt x="700" y="9338"/>
                      <a:pt x="852" y="9490"/>
                    </a:cubicBezTo>
                    <a:cubicBezTo>
                      <a:pt x="943" y="9611"/>
                      <a:pt x="1004" y="9733"/>
                      <a:pt x="1065" y="9885"/>
                    </a:cubicBezTo>
                    <a:cubicBezTo>
                      <a:pt x="1034" y="10067"/>
                      <a:pt x="974" y="10250"/>
                      <a:pt x="882" y="10402"/>
                    </a:cubicBezTo>
                    <a:cubicBezTo>
                      <a:pt x="761" y="10645"/>
                      <a:pt x="670" y="10888"/>
                      <a:pt x="639" y="11161"/>
                    </a:cubicBezTo>
                    <a:cubicBezTo>
                      <a:pt x="609" y="11678"/>
                      <a:pt x="822" y="12165"/>
                      <a:pt x="1186" y="12468"/>
                    </a:cubicBezTo>
                    <a:cubicBezTo>
                      <a:pt x="1375" y="12630"/>
                      <a:pt x="1605" y="12720"/>
                      <a:pt x="1821" y="12720"/>
                    </a:cubicBezTo>
                    <a:cubicBezTo>
                      <a:pt x="2094" y="12720"/>
                      <a:pt x="2344" y="12577"/>
                      <a:pt x="2463" y="12256"/>
                    </a:cubicBezTo>
                    <a:cubicBezTo>
                      <a:pt x="2524" y="12073"/>
                      <a:pt x="2524" y="11830"/>
                      <a:pt x="2463" y="11617"/>
                    </a:cubicBezTo>
                    <a:cubicBezTo>
                      <a:pt x="2372" y="11435"/>
                      <a:pt x="2189" y="11222"/>
                      <a:pt x="2250" y="10979"/>
                    </a:cubicBezTo>
                    <a:cubicBezTo>
                      <a:pt x="2311" y="10827"/>
                      <a:pt x="2372" y="10675"/>
                      <a:pt x="2463" y="10523"/>
                    </a:cubicBezTo>
                    <a:cubicBezTo>
                      <a:pt x="2585" y="10310"/>
                      <a:pt x="2676" y="10098"/>
                      <a:pt x="2737" y="9885"/>
                    </a:cubicBezTo>
                    <a:cubicBezTo>
                      <a:pt x="2767" y="9429"/>
                      <a:pt x="2585" y="9034"/>
                      <a:pt x="2250" y="8730"/>
                    </a:cubicBezTo>
                    <a:cubicBezTo>
                      <a:pt x="2159" y="8639"/>
                      <a:pt x="2068" y="8517"/>
                      <a:pt x="2007" y="8395"/>
                    </a:cubicBezTo>
                    <a:lnTo>
                      <a:pt x="2007" y="8335"/>
                    </a:lnTo>
                    <a:cubicBezTo>
                      <a:pt x="2007" y="8274"/>
                      <a:pt x="2037" y="8213"/>
                      <a:pt x="2098" y="8183"/>
                    </a:cubicBezTo>
                    <a:cubicBezTo>
                      <a:pt x="2402" y="7909"/>
                      <a:pt x="2767" y="7696"/>
                      <a:pt x="3132" y="7514"/>
                    </a:cubicBezTo>
                    <a:cubicBezTo>
                      <a:pt x="3557" y="7271"/>
                      <a:pt x="3952" y="6906"/>
                      <a:pt x="4256" y="6511"/>
                    </a:cubicBezTo>
                    <a:cubicBezTo>
                      <a:pt x="4621" y="6116"/>
                      <a:pt x="4834" y="5599"/>
                      <a:pt x="4895" y="5052"/>
                    </a:cubicBezTo>
                    <a:cubicBezTo>
                      <a:pt x="4895" y="4444"/>
                      <a:pt x="4773" y="3836"/>
                      <a:pt x="4469" y="3319"/>
                    </a:cubicBezTo>
                    <a:cubicBezTo>
                      <a:pt x="4287" y="2833"/>
                      <a:pt x="3983" y="2286"/>
                      <a:pt x="4135" y="1739"/>
                    </a:cubicBezTo>
                    <a:cubicBezTo>
                      <a:pt x="4287" y="1222"/>
                      <a:pt x="4712" y="766"/>
                      <a:pt x="4408" y="219"/>
                    </a:cubicBezTo>
                    <a:cubicBezTo>
                      <a:pt x="4319" y="86"/>
                      <a:pt x="4165" y="1"/>
                      <a:pt x="40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0" name="Google Shape;2650;p94"/>
              <p:cNvSpPr/>
              <p:nvPr/>
            </p:nvSpPr>
            <p:spPr>
              <a:xfrm>
                <a:off x="1238256" y="2820197"/>
                <a:ext cx="140721" cy="575452"/>
              </a:xfrm>
              <a:custGeom>
                <a:rect b="b" l="l" r="r" t="t"/>
                <a:pathLst>
                  <a:path extrusionOk="0" h="13552" w="3314">
                    <a:moveTo>
                      <a:pt x="2008" y="0"/>
                    </a:moveTo>
                    <a:cubicBezTo>
                      <a:pt x="1741" y="0"/>
                      <a:pt x="1484" y="285"/>
                      <a:pt x="1672" y="598"/>
                    </a:cubicBezTo>
                    <a:cubicBezTo>
                      <a:pt x="1642" y="628"/>
                      <a:pt x="1642" y="658"/>
                      <a:pt x="1672" y="689"/>
                    </a:cubicBezTo>
                    <a:cubicBezTo>
                      <a:pt x="1854" y="1236"/>
                      <a:pt x="1946" y="1813"/>
                      <a:pt x="1946" y="2391"/>
                    </a:cubicBezTo>
                    <a:cubicBezTo>
                      <a:pt x="1885" y="2938"/>
                      <a:pt x="1642" y="3455"/>
                      <a:pt x="1247" y="3819"/>
                    </a:cubicBezTo>
                    <a:cubicBezTo>
                      <a:pt x="821" y="4154"/>
                      <a:pt x="487" y="4579"/>
                      <a:pt x="243" y="5005"/>
                    </a:cubicBezTo>
                    <a:cubicBezTo>
                      <a:pt x="0" y="5461"/>
                      <a:pt x="31" y="5978"/>
                      <a:pt x="274" y="6373"/>
                    </a:cubicBezTo>
                    <a:cubicBezTo>
                      <a:pt x="487" y="6677"/>
                      <a:pt x="730" y="6981"/>
                      <a:pt x="973" y="7254"/>
                    </a:cubicBezTo>
                    <a:lnTo>
                      <a:pt x="1034" y="7376"/>
                    </a:lnTo>
                    <a:cubicBezTo>
                      <a:pt x="1095" y="7437"/>
                      <a:pt x="1125" y="7528"/>
                      <a:pt x="1155" y="7619"/>
                    </a:cubicBezTo>
                    <a:cubicBezTo>
                      <a:pt x="1186" y="7649"/>
                      <a:pt x="1186" y="7680"/>
                      <a:pt x="1155" y="7710"/>
                    </a:cubicBezTo>
                    <a:cubicBezTo>
                      <a:pt x="1155" y="7953"/>
                      <a:pt x="973" y="8166"/>
                      <a:pt x="821" y="8348"/>
                    </a:cubicBezTo>
                    <a:cubicBezTo>
                      <a:pt x="547" y="8683"/>
                      <a:pt x="304" y="9139"/>
                      <a:pt x="517" y="9595"/>
                    </a:cubicBezTo>
                    <a:cubicBezTo>
                      <a:pt x="730" y="10020"/>
                      <a:pt x="1307" y="9929"/>
                      <a:pt x="1368" y="10415"/>
                    </a:cubicBezTo>
                    <a:cubicBezTo>
                      <a:pt x="1429" y="10871"/>
                      <a:pt x="1155" y="11266"/>
                      <a:pt x="943" y="11662"/>
                    </a:cubicBezTo>
                    <a:cubicBezTo>
                      <a:pt x="730" y="12026"/>
                      <a:pt x="487" y="12573"/>
                      <a:pt x="669" y="12999"/>
                    </a:cubicBezTo>
                    <a:lnTo>
                      <a:pt x="669" y="13029"/>
                    </a:lnTo>
                    <a:cubicBezTo>
                      <a:pt x="669" y="13242"/>
                      <a:pt x="791" y="13455"/>
                      <a:pt x="1003" y="13516"/>
                    </a:cubicBezTo>
                    <a:cubicBezTo>
                      <a:pt x="1060" y="13540"/>
                      <a:pt x="1117" y="13551"/>
                      <a:pt x="1173" y="13551"/>
                    </a:cubicBezTo>
                    <a:cubicBezTo>
                      <a:pt x="1324" y="13551"/>
                      <a:pt x="1462" y="13467"/>
                      <a:pt x="1551" y="13333"/>
                    </a:cubicBezTo>
                    <a:cubicBezTo>
                      <a:pt x="1581" y="13303"/>
                      <a:pt x="1611" y="13242"/>
                      <a:pt x="1642" y="13181"/>
                    </a:cubicBezTo>
                    <a:cubicBezTo>
                      <a:pt x="2067" y="12817"/>
                      <a:pt x="2432" y="12391"/>
                      <a:pt x="2706" y="11905"/>
                    </a:cubicBezTo>
                    <a:cubicBezTo>
                      <a:pt x="3131" y="11114"/>
                      <a:pt x="3313" y="10203"/>
                      <a:pt x="3253" y="9321"/>
                    </a:cubicBezTo>
                    <a:cubicBezTo>
                      <a:pt x="3222" y="8865"/>
                      <a:pt x="3101" y="8409"/>
                      <a:pt x="2949" y="8014"/>
                    </a:cubicBezTo>
                    <a:cubicBezTo>
                      <a:pt x="2736" y="7528"/>
                      <a:pt x="2462" y="7102"/>
                      <a:pt x="2128" y="6677"/>
                    </a:cubicBezTo>
                    <a:cubicBezTo>
                      <a:pt x="1824" y="6251"/>
                      <a:pt x="1429" y="5674"/>
                      <a:pt x="1611" y="5126"/>
                    </a:cubicBezTo>
                    <a:cubicBezTo>
                      <a:pt x="1763" y="4640"/>
                      <a:pt x="2280" y="4367"/>
                      <a:pt x="2584" y="3971"/>
                    </a:cubicBezTo>
                    <a:cubicBezTo>
                      <a:pt x="2918" y="3455"/>
                      <a:pt x="3101" y="2847"/>
                      <a:pt x="3040" y="2239"/>
                    </a:cubicBezTo>
                    <a:cubicBezTo>
                      <a:pt x="3040" y="1905"/>
                      <a:pt x="2979" y="1540"/>
                      <a:pt x="2858" y="1236"/>
                    </a:cubicBezTo>
                    <a:cubicBezTo>
                      <a:pt x="2797" y="1053"/>
                      <a:pt x="2706" y="901"/>
                      <a:pt x="2645" y="749"/>
                    </a:cubicBezTo>
                    <a:cubicBezTo>
                      <a:pt x="2554" y="537"/>
                      <a:pt x="2462" y="354"/>
                      <a:pt x="2341" y="202"/>
                    </a:cubicBezTo>
                    <a:cubicBezTo>
                      <a:pt x="2255" y="59"/>
                      <a:pt x="2130" y="0"/>
                      <a:pt x="20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1" name="Google Shape;2651;p94"/>
              <p:cNvSpPr/>
              <p:nvPr/>
            </p:nvSpPr>
            <p:spPr>
              <a:xfrm>
                <a:off x="1359571" y="2873403"/>
                <a:ext cx="193502" cy="559698"/>
              </a:xfrm>
              <a:custGeom>
                <a:rect b="b" l="l" r="r" t="t"/>
                <a:pathLst>
                  <a:path extrusionOk="0" h="13181" w="4557">
                    <a:moveTo>
                      <a:pt x="3729" y="0"/>
                    </a:moveTo>
                    <a:cubicBezTo>
                      <a:pt x="3682" y="0"/>
                      <a:pt x="3635" y="4"/>
                      <a:pt x="3587" y="13"/>
                    </a:cubicBezTo>
                    <a:cubicBezTo>
                      <a:pt x="3222" y="135"/>
                      <a:pt x="2919" y="408"/>
                      <a:pt x="2706" y="743"/>
                    </a:cubicBezTo>
                    <a:cubicBezTo>
                      <a:pt x="2037" y="1411"/>
                      <a:pt x="1460" y="2141"/>
                      <a:pt x="943" y="2931"/>
                    </a:cubicBezTo>
                    <a:cubicBezTo>
                      <a:pt x="608" y="3418"/>
                      <a:pt x="335" y="3965"/>
                      <a:pt x="153" y="4542"/>
                    </a:cubicBezTo>
                    <a:cubicBezTo>
                      <a:pt x="1" y="4998"/>
                      <a:pt x="61" y="5515"/>
                      <a:pt x="365" y="5940"/>
                    </a:cubicBezTo>
                    <a:cubicBezTo>
                      <a:pt x="517" y="6123"/>
                      <a:pt x="730" y="6244"/>
                      <a:pt x="973" y="6275"/>
                    </a:cubicBezTo>
                    <a:lnTo>
                      <a:pt x="1368" y="6275"/>
                    </a:lnTo>
                    <a:cubicBezTo>
                      <a:pt x="1460" y="6244"/>
                      <a:pt x="1551" y="6244"/>
                      <a:pt x="1642" y="6244"/>
                    </a:cubicBezTo>
                    <a:cubicBezTo>
                      <a:pt x="1611" y="6335"/>
                      <a:pt x="1551" y="6396"/>
                      <a:pt x="1520" y="6457"/>
                    </a:cubicBezTo>
                    <a:cubicBezTo>
                      <a:pt x="1277" y="6670"/>
                      <a:pt x="1095" y="6974"/>
                      <a:pt x="1004" y="7278"/>
                    </a:cubicBezTo>
                    <a:cubicBezTo>
                      <a:pt x="973" y="7582"/>
                      <a:pt x="1095" y="7855"/>
                      <a:pt x="1338" y="8038"/>
                    </a:cubicBezTo>
                    <a:cubicBezTo>
                      <a:pt x="1520" y="8129"/>
                      <a:pt x="1733" y="8220"/>
                      <a:pt x="1946" y="8311"/>
                    </a:cubicBezTo>
                    <a:cubicBezTo>
                      <a:pt x="2280" y="8494"/>
                      <a:pt x="2128" y="8980"/>
                      <a:pt x="2037" y="9253"/>
                    </a:cubicBezTo>
                    <a:cubicBezTo>
                      <a:pt x="1794" y="9861"/>
                      <a:pt x="1399" y="10378"/>
                      <a:pt x="1156" y="10956"/>
                    </a:cubicBezTo>
                    <a:cubicBezTo>
                      <a:pt x="852" y="11594"/>
                      <a:pt x="791" y="12293"/>
                      <a:pt x="1034" y="12962"/>
                    </a:cubicBezTo>
                    <a:cubicBezTo>
                      <a:pt x="1113" y="13094"/>
                      <a:pt x="1262" y="13180"/>
                      <a:pt x="1399" y="13180"/>
                    </a:cubicBezTo>
                    <a:cubicBezTo>
                      <a:pt x="1420" y="13180"/>
                      <a:pt x="1440" y="13178"/>
                      <a:pt x="1460" y="13175"/>
                    </a:cubicBezTo>
                    <a:cubicBezTo>
                      <a:pt x="2250" y="12931"/>
                      <a:pt x="2827" y="12323"/>
                      <a:pt x="3040" y="11564"/>
                    </a:cubicBezTo>
                    <a:cubicBezTo>
                      <a:pt x="3344" y="10712"/>
                      <a:pt x="3526" y="9801"/>
                      <a:pt x="3739" y="8950"/>
                    </a:cubicBezTo>
                    <a:cubicBezTo>
                      <a:pt x="3861" y="8494"/>
                      <a:pt x="3982" y="8038"/>
                      <a:pt x="4104" y="7582"/>
                    </a:cubicBezTo>
                    <a:cubicBezTo>
                      <a:pt x="4256" y="7187"/>
                      <a:pt x="4286" y="6761"/>
                      <a:pt x="4195" y="6335"/>
                    </a:cubicBezTo>
                    <a:cubicBezTo>
                      <a:pt x="4104" y="5940"/>
                      <a:pt x="3830" y="5606"/>
                      <a:pt x="3496" y="5393"/>
                    </a:cubicBezTo>
                    <a:cubicBezTo>
                      <a:pt x="3070" y="5150"/>
                      <a:pt x="2645" y="5028"/>
                      <a:pt x="2189" y="4968"/>
                    </a:cubicBezTo>
                    <a:lnTo>
                      <a:pt x="1855" y="4907"/>
                    </a:lnTo>
                    <a:cubicBezTo>
                      <a:pt x="1885" y="4846"/>
                      <a:pt x="1885" y="4755"/>
                      <a:pt x="1915" y="4725"/>
                    </a:cubicBezTo>
                    <a:cubicBezTo>
                      <a:pt x="2007" y="4360"/>
                      <a:pt x="2189" y="4025"/>
                      <a:pt x="2402" y="3721"/>
                    </a:cubicBezTo>
                    <a:cubicBezTo>
                      <a:pt x="2827" y="3083"/>
                      <a:pt x="3344" y="2475"/>
                      <a:pt x="3891" y="1928"/>
                    </a:cubicBezTo>
                    <a:cubicBezTo>
                      <a:pt x="4165" y="1624"/>
                      <a:pt x="4529" y="1290"/>
                      <a:pt x="4529" y="834"/>
                    </a:cubicBezTo>
                    <a:cubicBezTo>
                      <a:pt x="4557" y="367"/>
                      <a:pt x="4163" y="0"/>
                      <a:pt x="37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2" name="Google Shape;2652;p94"/>
              <p:cNvSpPr/>
              <p:nvPr/>
            </p:nvSpPr>
            <p:spPr>
              <a:xfrm>
                <a:off x="1119488" y="2821429"/>
                <a:ext cx="152355" cy="674899"/>
              </a:xfrm>
              <a:custGeom>
                <a:rect b="b" l="l" r="r" t="t"/>
                <a:pathLst>
                  <a:path extrusionOk="0" h="15894" w="3588">
                    <a:moveTo>
                      <a:pt x="2954" y="0"/>
                    </a:moveTo>
                    <a:cubicBezTo>
                      <a:pt x="2795" y="0"/>
                      <a:pt x="2637" y="132"/>
                      <a:pt x="2676" y="325"/>
                    </a:cubicBezTo>
                    <a:lnTo>
                      <a:pt x="2676" y="356"/>
                    </a:lnTo>
                    <a:cubicBezTo>
                      <a:pt x="2615" y="386"/>
                      <a:pt x="2615" y="447"/>
                      <a:pt x="2615" y="477"/>
                    </a:cubicBezTo>
                    <a:cubicBezTo>
                      <a:pt x="2645" y="599"/>
                      <a:pt x="2676" y="690"/>
                      <a:pt x="2676" y="812"/>
                    </a:cubicBezTo>
                    <a:cubicBezTo>
                      <a:pt x="2676" y="1754"/>
                      <a:pt x="2524" y="2666"/>
                      <a:pt x="2189" y="3547"/>
                    </a:cubicBezTo>
                    <a:cubicBezTo>
                      <a:pt x="2159" y="3608"/>
                      <a:pt x="2129" y="3669"/>
                      <a:pt x="2098" y="3760"/>
                    </a:cubicBezTo>
                    <a:lnTo>
                      <a:pt x="2068" y="3821"/>
                    </a:lnTo>
                    <a:cubicBezTo>
                      <a:pt x="1521" y="4733"/>
                      <a:pt x="366" y="5371"/>
                      <a:pt x="548" y="6617"/>
                    </a:cubicBezTo>
                    <a:cubicBezTo>
                      <a:pt x="639" y="6891"/>
                      <a:pt x="670" y="7164"/>
                      <a:pt x="670" y="7468"/>
                    </a:cubicBezTo>
                    <a:cubicBezTo>
                      <a:pt x="578" y="7711"/>
                      <a:pt x="426" y="7924"/>
                      <a:pt x="274" y="8137"/>
                    </a:cubicBezTo>
                    <a:cubicBezTo>
                      <a:pt x="1" y="8623"/>
                      <a:pt x="1" y="9201"/>
                      <a:pt x="274" y="9687"/>
                    </a:cubicBezTo>
                    <a:cubicBezTo>
                      <a:pt x="548" y="10174"/>
                      <a:pt x="761" y="10690"/>
                      <a:pt x="913" y="11237"/>
                    </a:cubicBezTo>
                    <a:cubicBezTo>
                      <a:pt x="1004" y="11815"/>
                      <a:pt x="943" y="12423"/>
                      <a:pt x="761" y="12970"/>
                    </a:cubicBezTo>
                    <a:cubicBezTo>
                      <a:pt x="548" y="13547"/>
                      <a:pt x="244" y="14095"/>
                      <a:pt x="244" y="14702"/>
                    </a:cubicBezTo>
                    <a:cubicBezTo>
                      <a:pt x="244" y="15189"/>
                      <a:pt x="518" y="15827"/>
                      <a:pt x="1065" y="15888"/>
                    </a:cubicBezTo>
                    <a:cubicBezTo>
                      <a:pt x="1096" y="15891"/>
                      <a:pt x="1126" y="15893"/>
                      <a:pt x="1156" y="15893"/>
                    </a:cubicBezTo>
                    <a:cubicBezTo>
                      <a:pt x="1636" y="15893"/>
                      <a:pt x="1830" y="15438"/>
                      <a:pt x="1916" y="15037"/>
                    </a:cubicBezTo>
                    <a:cubicBezTo>
                      <a:pt x="1946" y="14824"/>
                      <a:pt x="1946" y="14581"/>
                      <a:pt x="2007" y="14399"/>
                    </a:cubicBezTo>
                    <a:lnTo>
                      <a:pt x="2037" y="14277"/>
                    </a:lnTo>
                    <a:cubicBezTo>
                      <a:pt x="2037" y="14247"/>
                      <a:pt x="2068" y="14216"/>
                      <a:pt x="2068" y="14186"/>
                    </a:cubicBezTo>
                    <a:cubicBezTo>
                      <a:pt x="2250" y="13943"/>
                      <a:pt x="2524" y="13791"/>
                      <a:pt x="2676" y="13517"/>
                    </a:cubicBezTo>
                    <a:cubicBezTo>
                      <a:pt x="3253" y="12514"/>
                      <a:pt x="2493" y="11481"/>
                      <a:pt x="2068" y="10569"/>
                    </a:cubicBezTo>
                    <a:cubicBezTo>
                      <a:pt x="2037" y="10295"/>
                      <a:pt x="1977" y="10022"/>
                      <a:pt x="1946" y="9748"/>
                    </a:cubicBezTo>
                    <a:cubicBezTo>
                      <a:pt x="1885" y="9566"/>
                      <a:pt x="1855" y="9383"/>
                      <a:pt x="1794" y="9201"/>
                    </a:cubicBezTo>
                    <a:cubicBezTo>
                      <a:pt x="1794" y="9140"/>
                      <a:pt x="1825" y="9049"/>
                      <a:pt x="1855" y="8958"/>
                    </a:cubicBezTo>
                    <a:cubicBezTo>
                      <a:pt x="2037" y="8502"/>
                      <a:pt x="2250" y="8046"/>
                      <a:pt x="2493" y="7620"/>
                    </a:cubicBezTo>
                    <a:cubicBezTo>
                      <a:pt x="2797" y="7134"/>
                      <a:pt x="2949" y="6556"/>
                      <a:pt x="2919" y="5979"/>
                    </a:cubicBezTo>
                    <a:cubicBezTo>
                      <a:pt x="2889" y="5645"/>
                      <a:pt x="2767" y="5310"/>
                      <a:pt x="2737" y="4976"/>
                    </a:cubicBezTo>
                    <a:cubicBezTo>
                      <a:pt x="2706" y="4642"/>
                      <a:pt x="2767" y="4277"/>
                      <a:pt x="2919" y="3942"/>
                    </a:cubicBezTo>
                    <a:cubicBezTo>
                      <a:pt x="3192" y="3335"/>
                      <a:pt x="3375" y="2666"/>
                      <a:pt x="3496" y="1997"/>
                    </a:cubicBezTo>
                    <a:cubicBezTo>
                      <a:pt x="3588" y="1359"/>
                      <a:pt x="3466" y="720"/>
                      <a:pt x="3192" y="143"/>
                    </a:cubicBezTo>
                    <a:cubicBezTo>
                      <a:pt x="3137" y="43"/>
                      <a:pt x="3046" y="0"/>
                      <a:pt x="29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3" name="Google Shape;2653;p94"/>
              <p:cNvSpPr/>
              <p:nvPr/>
            </p:nvSpPr>
            <p:spPr>
              <a:xfrm>
                <a:off x="1304073" y="2818032"/>
                <a:ext cx="152355" cy="619995"/>
              </a:xfrm>
              <a:custGeom>
                <a:rect b="b" l="l" r="r" t="t"/>
                <a:pathLst>
                  <a:path extrusionOk="0" h="14601" w="3588">
                    <a:moveTo>
                      <a:pt x="2339" y="1"/>
                    </a:moveTo>
                    <a:cubicBezTo>
                      <a:pt x="2196" y="1"/>
                      <a:pt x="2048" y="113"/>
                      <a:pt x="2067" y="284"/>
                    </a:cubicBezTo>
                    <a:cubicBezTo>
                      <a:pt x="2067" y="345"/>
                      <a:pt x="2037" y="375"/>
                      <a:pt x="2037" y="405"/>
                    </a:cubicBezTo>
                    <a:cubicBezTo>
                      <a:pt x="2189" y="1591"/>
                      <a:pt x="1885" y="2776"/>
                      <a:pt x="1247" y="3749"/>
                    </a:cubicBezTo>
                    <a:cubicBezTo>
                      <a:pt x="882" y="4174"/>
                      <a:pt x="548" y="4630"/>
                      <a:pt x="274" y="5147"/>
                    </a:cubicBezTo>
                    <a:cubicBezTo>
                      <a:pt x="92" y="5573"/>
                      <a:pt x="122" y="6089"/>
                      <a:pt x="396" y="6484"/>
                    </a:cubicBezTo>
                    <a:cubicBezTo>
                      <a:pt x="578" y="6728"/>
                      <a:pt x="821" y="6940"/>
                      <a:pt x="1064" y="7092"/>
                    </a:cubicBezTo>
                    <a:cubicBezTo>
                      <a:pt x="1247" y="7305"/>
                      <a:pt x="1460" y="7488"/>
                      <a:pt x="1672" y="7670"/>
                    </a:cubicBezTo>
                    <a:cubicBezTo>
                      <a:pt x="1763" y="7761"/>
                      <a:pt x="1885" y="7883"/>
                      <a:pt x="1976" y="8004"/>
                    </a:cubicBezTo>
                    <a:cubicBezTo>
                      <a:pt x="2037" y="8095"/>
                      <a:pt x="2067" y="8217"/>
                      <a:pt x="2098" y="8339"/>
                    </a:cubicBezTo>
                    <a:cubicBezTo>
                      <a:pt x="2159" y="8855"/>
                      <a:pt x="1915" y="9372"/>
                      <a:pt x="1490" y="9706"/>
                    </a:cubicBezTo>
                    <a:cubicBezTo>
                      <a:pt x="1095" y="10071"/>
                      <a:pt x="608" y="10466"/>
                      <a:pt x="608" y="11074"/>
                    </a:cubicBezTo>
                    <a:cubicBezTo>
                      <a:pt x="639" y="11348"/>
                      <a:pt x="700" y="11652"/>
                      <a:pt x="852" y="11895"/>
                    </a:cubicBezTo>
                    <a:cubicBezTo>
                      <a:pt x="882" y="11986"/>
                      <a:pt x="912" y="12047"/>
                      <a:pt x="943" y="12108"/>
                    </a:cubicBezTo>
                    <a:cubicBezTo>
                      <a:pt x="912" y="12260"/>
                      <a:pt x="882" y="12412"/>
                      <a:pt x="852" y="12564"/>
                    </a:cubicBezTo>
                    <a:cubicBezTo>
                      <a:pt x="821" y="12624"/>
                      <a:pt x="791" y="12685"/>
                      <a:pt x="760" y="12746"/>
                    </a:cubicBezTo>
                    <a:cubicBezTo>
                      <a:pt x="426" y="13263"/>
                      <a:pt x="1" y="13810"/>
                      <a:pt x="304" y="14448"/>
                    </a:cubicBezTo>
                    <a:cubicBezTo>
                      <a:pt x="365" y="14539"/>
                      <a:pt x="487" y="14600"/>
                      <a:pt x="608" y="14600"/>
                    </a:cubicBezTo>
                    <a:cubicBezTo>
                      <a:pt x="1125" y="14539"/>
                      <a:pt x="1490" y="14053"/>
                      <a:pt x="1763" y="13627"/>
                    </a:cubicBezTo>
                    <a:cubicBezTo>
                      <a:pt x="2098" y="13171"/>
                      <a:pt x="2402" y="12685"/>
                      <a:pt x="2645" y="12168"/>
                    </a:cubicBezTo>
                    <a:cubicBezTo>
                      <a:pt x="2918" y="11652"/>
                      <a:pt x="3131" y="11105"/>
                      <a:pt x="3314" y="10527"/>
                    </a:cubicBezTo>
                    <a:cubicBezTo>
                      <a:pt x="3496" y="9950"/>
                      <a:pt x="3587" y="9372"/>
                      <a:pt x="3587" y="8764"/>
                    </a:cubicBezTo>
                    <a:cubicBezTo>
                      <a:pt x="3526" y="8247"/>
                      <a:pt x="3314" y="7731"/>
                      <a:pt x="3010" y="7336"/>
                    </a:cubicBezTo>
                    <a:cubicBezTo>
                      <a:pt x="2706" y="6940"/>
                      <a:pt x="2341" y="6576"/>
                      <a:pt x="1976" y="6241"/>
                    </a:cubicBezTo>
                    <a:cubicBezTo>
                      <a:pt x="1794" y="6120"/>
                      <a:pt x="1733" y="5877"/>
                      <a:pt x="1794" y="5694"/>
                    </a:cubicBezTo>
                    <a:cubicBezTo>
                      <a:pt x="1885" y="5421"/>
                      <a:pt x="2037" y="5177"/>
                      <a:pt x="2189" y="4934"/>
                    </a:cubicBezTo>
                    <a:cubicBezTo>
                      <a:pt x="2523" y="4478"/>
                      <a:pt x="2767" y="3992"/>
                      <a:pt x="2979" y="3475"/>
                    </a:cubicBezTo>
                    <a:cubicBezTo>
                      <a:pt x="3314" y="2351"/>
                      <a:pt x="3162" y="1135"/>
                      <a:pt x="2554" y="132"/>
                    </a:cubicBezTo>
                    <a:cubicBezTo>
                      <a:pt x="2508" y="41"/>
                      <a:pt x="2424" y="1"/>
                      <a:pt x="23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4" name="Google Shape;2654;p94"/>
              <p:cNvSpPr/>
              <p:nvPr/>
            </p:nvSpPr>
            <p:spPr>
              <a:xfrm>
                <a:off x="848450" y="2816843"/>
                <a:ext cx="376940" cy="692139"/>
              </a:xfrm>
              <a:custGeom>
                <a:rect b="b" l="l" r="r" t="t"/>
                <a:pathLst>
                  <a:path extrusionOk="0" h="16300" w="8877">
                    <a:moveTo>
                      <a:pt x="8392" y="0"/>
                    </a:moveTo>
                    <a:cubicBezTo>
                      <a:pt x="8370" y="0"/>
                      <a:pt x="8347" y="11"/>
                      <a:pt x="8329" y="38"/>
                    </a:cubicBezTo>
                    <a:cubicBezTo>
                      <a:pt x="7964" y="616"/>
                      <a:pt x="8086" y="1284"/>
                      <a:pt x="8238" y="1923"/>
                    </a:cubicBezTo>
                    <a:cubicBezTo>
                      <a:pt x="8451" y="2622"/>
                      <a:pt x="8694" y="3291"/>
                      <a:pt x="8481" y="4020"/>
                    </a:cubicBezTo>
                    <a:cubicBezTo>
                      <a:pt x="8299" y="4689"/>
                      <a:pt x="7873" y="5236"/>
                      <a:pt x="7296" y="5570"/>
                    </a:cubicBezTo>
                    <a:cubicBezTo>
                      <a:pt x="6809" y="5813"/>
                      <a:pt x="6384" y="6148"/>
                      <a:pt x="6080" y="6573"/>
                    </a:cubicBezTo>
                    <a:cubicBezTo>
                      <a:pt x="5958" y="6634"/>
                      <a:pt x="5837" y="6725"/>
                      <a:pt x="5715" y="6816"/>
                    </a:cubicBezTo>
                    <a:cubicBezTo>
                      <a:pt x="5654" y="6847"/>
                      <a:pt x="5594" y="6908"/>
                      <a:pt x="5533" y="6938"/>
                    </a:cubicBezTo>
                    <a:cubicBezTo>
                      <a:pt x="5442" y="7029"/>
                      <a:pt x="5411" y="7151"/>
                      <a:pt x="5472" y="7242"/>
                    </a:cubicBezTo>
                    <a:cubicBezTo>
                      <a:pt x="5495" y="7335"/>
                      <a:pt x="5572" y="7375"/>
                      <a:pt x="5661" y="7375"/>
                    </a:cubicBezTo>
                    <a:cubicBezTo>
                      <a:pt x="5688" y="7375"/>
                      <a:pt x="5717" y="7371"/>
                      <a:pt x="5746" y="7364"/>
                    </a:cubicBezTo>
                    <a:cubicBezTo>
                      <a:pt x="5806" y="7364"/>
                      <a:pt x="5898" y="7303"/>
                      <a:pt x="5958" y="7272"/>
                    </a:cubicBezTo>
                    <a:cubicBezTo>
                      <a:pt x="5958" y="7546"/>
                      <a:pt x="6019" y="7850"/>
                      <a:pt x="6080" y="8123"/>
                    </a:cubicBezTo>
                    <a:cubicBezTo>
                      <a:pt x="5898" y="8215"/>
                      <a:pt x="5746" y="8336"/>
                      <a:pt x="5654" y="8519"/>
                    </a:cubicBezTo>
                    <a:cubicBezTo>
                      <a:pt x="5624" y="8579"/>
                      <a:pt x="5624" y="8640"/>
                      <a:pt x="5654" y="8701"/>
                    </a:cubicBezTo>
                    <a:cubicBezTo>
                      <a:pt x="5685" y="8731"/>
                      <a:pt x="5746" y="8792"/>
                      <a:pt x="5806" y="8792"/>
                    </a:cubicBezTo>
                    <a:cubicBezTo>
                      <a:pt x="5949" y="8792"/>
                      <a:pt x="6065" y="8712"/>
                      <a:pt x="6179" y="8627"/>
                    </a:cubicBezTo>
                    <a:lnTo>
                      <a:pt x="6179" y="8627"/>
                    </a:lnTo>
                    <a:cubicBezTo>
                      <a:pt x="6180" y="8634"/>
                      <a:pt x="6188" y="8640"/>
                      <a:pt x="6202" y="8640"/>
                    </a:cubicBezTo>
                    <a:cubicBezTo>
                      <a:pt x="6232" y="8944"/>
                      <a:pt x="6232" y="9218"/>
                      <a:pt x="6202" y="9491"/>
                    </a:cubicBezTo>
                    <a:cubicBezTo>
                      <a:pt x="6110" y="9491"/>
                      <a:pt x="5989" y="9491"/>
                      <a:pt x="5867" y="9522"/>
                    </a:cubicBezTo>
                    <a:cubicBezTo>
                      <a:pt x="5806" y="9552"/>
                      <a:pt x="5715" y="9582"/>
                      <a:pt x="5654" y="9643"/>
                    </a:cubicBezTo>
                    <a:cubicBezTo>
                      <a:pt x="5594" y="9704"/>
                      <a:pt x="5563" y="9826"/>
                      <a:pt x="5624" y="9917"/>
                    </a:cubicBezTo>
                    <a:cubicBezTo>
                      <a:pt x="5685" y="10008"/>
                      <a:pt x="5776" y="10069"/>
                      <a:pt x="5867" y="10069"/>
                    </a:cubicBezTo>
                    <a:cubicBezTo>
                      <a:pt x="5928" y="10069"/>
                      <a:pt x="6019" y="10038"/>
                      <a:pt x="6080" y="10008"/>
                    </a:cubicBezTo>
                    <a:lnTo>
                      <a:pt x="6110" y="10008"/>
                    </a:lnTo>
                    <a:cubicBezTo>
                      <a:pt x="6050" y="10190"/>
                      <a:pt x="5989" y="10373"/>
                      <a:pt x="5867" y="10525"/>
                    </a:cubicBezTo>
                    <a:lnTo>
                      <a:pt x="5776" y="10525"/>
                    </a:lnTo>
                    <a:cubicBezTo>
                      <a:pt x="5776" y="10494"/>
                      <a:pt x="5746" y="10464"/>
                      <a:pt x="5715" y="10433"/>
                    </a:cubicBezTo>
                    <a:cubicBezTo>
                      <a:pt x="5580" y="10321"/>
                      <a:pt x="5411" y="10258"/>
                      <a:pt x="5234" y="10258"/>
                    </a:cubicBezTo>
                    <a:cubicBezTo>
                      <a:pt x="5172" y="10258"/>
                      <a:pt x="5109" y="10266"/>
                      <a:pt x="5047" y="10282"/>
                    </a:cubicBezTo>
                    <a:cubicBezTo>
                      <a:pt x="4925" y="10312"/>
                      <a:pt x="4864" y="10464"/>
                      <a:pt x="4955" y="10555"/>
                    </a:cubicBezTo>
                    <a:cubicBezTo>
                      <a:pt x="5107" y="10737"/>
                      <a:pt x="5350" y="10859"/>
                      <a:pt x="5594" y="10889"/>
                    </a:cubicBezTo>
                    <a:lnTo>
                      <a:pt x="5594" y="10920"/>
                    </a:lnTo>
                    <a:cubicBezTo>
                      <a:pt x="5381" y="11102"/>
                      <a:pt x="5168" y="11224"/>
                      <a:pt x="4925" y="11285"/>
                    </a:cubicBezTo>
                    <a:cubicBezTo>
                      <a:pt x="4743" y="11345"/>
                      <a:pt x="4530" y="11345"/>
                      <a:pt x="4347" y="11345"/>
                    </a:cubicBezTo>
                    <a:cubicBezTo>
                      <a:pt x="4378" y="11193"/>
                      <a:pt x="4317" y="11041"/>
                      <a:pt x="4195" y="10950"/>
                    </a:cubicBezTo>
                    <a:cubicBezTo>
                      <a:pt x="4074" y="10829"/>
                      <a:pt x="3922" y="10737"/>
                      <a:pt x="3800" y="10646"/>
                    </a:cubicBezTo>
                    <a:cubicBezTo>
                      <a:pt x="3709" y="10585"/>
                      <a:pt x="3648" y="10555"/>
                      <a:pt x="3557" y="10525"/>
                    </a:cubicBezTo>
                    <a:cubicBezTo>
                      <a:pt x="3499" y="10495"/>
                      <a:pt x="3437" y="10482"/>
                      <a:pt x="3377" y="10482"/>
                    </a:cubicBezTo>
                    <a:cubicBezTo>
                      <a:pt x="3251" y="10482"/>
                      <a:pt x="3133" y="10543"/>
                      <a:pt x="3071" y="10646"/>
                    </a:cubicBezTo>
                    <a:cubicBezTo>
                      <a:pt x="2949" y="10829"/>
                      <a:pt x="2980" y="11011"/>
                      <a:pt x="3101" y="11163"/>
                    </a:cubicBezTo>
                    <a:cubicBezTo>
                      <a:pt x="3132" y="11193"/>
                      <a:pt x="3162" y="11224"/>
                      <a:pt x="3192" y="11254"/>
                    </a:cubicBezTo>
                    <a:cubicBezTo>
                      <a:pt x="2919" y="11254"/>
                      <a:pt x="2645" y="11315"/>
                      <a:pt x="2402" y="11376"/>
                    </a:cubicBezTo>
                    <a:cubicBezTo>
                      <a:pt x="2372" y="11376"/>
                      <a:pt x="2372" y="11345"/>
                      <a:pt x="2341" y="11315"/>
                    </a:cubicBezTo>
                    <a:cubicBezTo>
                      <a:pt x="2341" y="11285"/>
                      <a:pt x="2311" y="11254"/>
                      <a:pt x="2281" y="11224"/>
                    </a:cubicBezTo>
                    <a:cubicBezTo>
                      <a:pt x="2129" y="11102"/>
                      <a:pt x="1946" y="11041"/>
                      <a:pt x="1764" y="11011"/>
                    </a:cubicBezTo>
                    <a:cubicBezTo>
                      <a:pt x="1612" y="11011"/>
                      <a:pt x="1369" y="11041"/>
                      <a:pt x="1308" y="11224"/>
                    </a:cubicBezTo>
                    <a:cubicBezTo>
                      <a:pt x="1247" y="11406"/>
                      <a:pt x="1460" y="11589"/>
                      <a:pt x="1642" y="11619"/>
                    </a:cubicBezTo>
                    <a:cubicBezTo>
                      <a:pt x="1703" y="11619"/>
                      <a:pt x="1764" y="11632"/>
                      <a:pt x="1825" y="11632"/>
                    </a:cubicBezTo>
                    <a:cubicBezTo>
                      <a:pt x="1855" y="11632"/>
                      <a:pt x="1885" y="11629"/>
                      <a:pt x="1916" y="11619"/>
                    </a:cubicBezTo>
                    <a:lnTo>
                      <a:pt x="1916" y="11619"/>
                    </a:lnTo>
                    <a:cubicBezTo>
                      <a:pt x="1642" y="11832"/>
                      <a:pt x="1429" y="12105"/>
                      <a:pt x="1247" y="12409"/>
                    </a:cubicBezTo>
                    <a:cubicBezTo>
                      <a:pt x="1186" y="12409"/>
                      <a:pt x="1095" y="12440"/>
                      <a:pt x="1065" y="12470"/>
                    </a:cubicBezTo>
                    <a:cubicBezTo>
                      <a:pt x="1034" y="12440"/>
                      <a:pt x="973" y="12440"/>
                      <a:pt x="913" y="12440"/>
                    </a:cubicBezTo>
                    <a:cubicBezTo>
                      <a:pt x="730" y="12470"/>
                      <a:pt x="548" y="12531"/>
                      <a:pt x="426" y="12683"/>
                    </a:cubicBezTo>
                    <a:cubicBezTo>
                      <a:pt x="335" y="12744"/>
                      <a:pt x="274" y="12835"/>
                      <a:pt x="244" y="12926"/>
                    </a:cubicBezTo>
                    <a:cubicBezTo>
                      <a:pt x="183" y="13048"/>
                      <a:pt x="244" y="13199"/>
                      <a:pt x="366" y="13230"/>
                    </a:cubicBezTo>
                    <a:cubicBezTo>
                      <a:pt x="401" y="13239"/>
                      <a:pt x="434" y="13242"/>
                      <a:pt x="465" y="13242"/>
                    </a:cubicBezTo>
                    <a:cubicBezTo>
                      <a:pt x="541" y="13242"/>
                      <a:pt x="605" y="13221"/>
                      <a:pt x="670" y="13199"/>
                    </a:cubicBezTo>
                    <a:cubicBezTo>
                      <a:pt x="761" y="13169"/>
                      <a:pt x="852" y="13108"/>
                      <a:pt x="913" y="13048"/>
                    </a:cubicBezTo>
                    <a:lnTo>
                      <a:pt x="1034" y="12956"/>
                    </a:lnTo>
                    <a:lnTo>
                      <a:pt x="1034" y="12956"/>
                    </a:lnTo>
                    <a:cubicBezTo>
                      <a:pt x="973" y="13230"/>
                      <a:pt x="943" y="13473"/>
                      <a:pt x="943" y="13716"/>
                    </a:cubicBezTo>
                    <a:cubicBezTo>
                      <a:pt x="882" y="13716"/>
                      <a:pt x="822" y="13777"/>
                      <a:pt x="791" y="13807"/>
                    </a:cubicBezTo>
                    <a:lnTo>
                      <a:pt x="700" y="13807"/>
                    </a:lnTo>
                    <a:cubicBezTo>
                      <a:pt x="518" y="13929"/>
                      <a:pt x="366" y="14081"/>
                      <a:pt x="244" y="14233"/>
                    </a:cubicBezTo>
                    <a:cubicBezTo>
                      <a:pt x="153" y="14415"/>
                      <a:pt x="1" y="14689"/>
                      <a:pt x="214" y="14810"/>
                    </a:cubicBezTo>
                    <a:cubicBezTo>
                      <a:pt x="257" y="14841"/>
                      <a:pt x="302" y="14855"/>
                      <a:pt x="346" y="14855"/>
                    </a:cubicBezTo>
                    <a:cubicBezTo>
                      <a:pt x="520" y="14855"/>
                      <a:pt x="694" y="14652"/>
                      <a:pt x="791" y="14507"/>
                    </a:cubicBezTo>
                    <a:cubicBezTo>
                      <a:pt x="852" y="14415"/>
                      <a:pt x="913" y="14324"/>
                      <a:pt x="943" y="14233"/>
                    </a:cubicBezTo>
                    <a:cubicBezTo>
                      <a:pt x="973" y="14507"/>
                      <a:pt x="1034" y="14750"/>
                      <a:pt x="1095" y="14993"/>
                    </a:cubicBezTo>
                    <a:cubicBezTo>
                      <a:pt x="1034" y="15023"/>
                      <a:pt x="1004" y="15054"/>
                      <a:pt x="1004" y="15084"/>
                    </a:cubicBezTo>
                    <a:cubicBezTo>
                      <a:pt x="973" y="15114"/>
                      <a:pt x="943" y="15114"/>
                      <a:pt x="943" y="15145"/>
                    </a:cubicBezTo>
                    <a:cubicBezTo>
                      <a:pt x="852" y="15206"/>
                      <a:pt x="791" y="15266"/>
                      <a:pt x="761" y="15358"/>
                    </a:cubicBezTo>
                    <a:cubicBezTo>
                      <a:pt x="670" y="15449"/>
                      <a:pt x="639" y="15570"/>
                      <a:pt x="670" y="15662"/>
                    </a:cubicBezTo>
                    <a:cubicBezTo>
                      <a:pt x="639" y="15753"/>
                      <a:pt x="609" y="15874"/>
                      <a:pt x="609" y="15965"/>
                    </a:cubicBezTo>
                    <a:cubicBezTo>
                      <a:pt x="578" y="16087"/>
                      <a:pt x="609" y="16178"/>
                      <a:pt x="700" y="16269"/>
                    </a:cubicBezTo>
                    <a:cubicBezTo>
                      <a:pt x="740" y="16290"/>
                      <a:pt x="784" y="16300"/>
                      <a:pt x="828" y="16300"/>
                    </a:cubicBezTo>
                    <a:cubicBezTo>
                      <a:pt x="916" y="16300"/>
                      <a:pt x="1004" y="16259"/>
                      <a:pt x="1065" y="16178"/>
                    </a:cubicBezTo>
                    <a:cubicBezTo>
                      <a:pt x="1156" y="16026"/>
                      <a:pt x="1247" y="15874"/>
                      <a:pt x="1308" y="15692"/>
                    </a:cubicBezTo>
                    <a:cubicBezTo>
                      <a:pt x="1308" y="15662"/>
                      <a:pt x="1308" y="15662"/>
                      <a:pt x="1308" y="15631"/>
                    </a:cubicBezTo>
                    <a:lnTo>
                      <a:pt x="1338" y="15692"/>
                    </a:lnTo>
                    <a:cubicBezTo>
                      <a:pt x="1421" y="15795"/>
                      <a:pt x="1546" y="15856"/>
                      <a:pt x="1674" y="15856"/>
                    </a:cubicBezTo>
                    <a:cubicBezTo>
                      <a:pt x="1735" y="15856"/>
                      <a:pt x="1797" y="15843"/>
                      <a:pt x="1855" y="15814"/>
                    </a:cubicBezTo>
                    <a:cubicBezTo>
                      <a:pt x="1946" y="15753"/>
                      <a:pt x="1977" y="15631"/>
                      <a:pt x="1977" y="15540"/>
                    </a:cubicBezTo>
                    <a:cubicBezTo>
                      <a:pt x="1946" y="15449"/>
                      <a:pt x="1916" y="15358"/>
                      <a:pt x="1825" y="15297"/>
                    </a:cubicBezTo>
                    <a:cubicBezTo>
                      <a:pt x="1764" y="15236"/>
                      <a:pt x="1703" y="15175"/>
                      <a:pt x="1642" y="15114"/>
                    </a:cubicBezTo>
                    <a:cubicBezTo>
                      <a:pt x="1568" y="15065"/>
                      <a:pt x="1495" y="14976"/>
                      <a:pt x="1405" y="14976"/>
                    </a:cubicBezTo>
                    <a:cubicBezTo>
                      <a:pt x="1384" y="14976"/>
                      <a:pt x="1361" y="14981"/>
                      <a:pt x="1338" y="14993"/>
                    </a:cubicBezTo>
                    <a:lnTo>
                      <a:pt x="1308" y="14993"/>
                    </a:lnTo>
                    <a:cubicBezTo>
                      <a:pt x="1277" y="14810"/>
                      <a:pt x="1247" y="14658"/>
                      <a:pt x="1247" y="14476"/>
                    </a:cubicBezTo>
                    <a:lnTo>
                      <a:pt x="1247" y="14476"/>
                    </a:lnTo>
                    <a:cubicBezTo>
                      <a:pt x="1308" y="14537"/>
                      <a:pt x="1391" y="14567"/>
                      <a:pt x="1479" y="14567"/>
                    </a:cubicBezTo>
                    <a:cubicBezTo>
                      <a:pt x="1566" y="14567"/>
                      <a:pt x="1657" y="14537"/>
                      <a:pt x="1733" y="14476"/>
                    </a:cubicBezTo>
                    <a:cubicBezTo>
                      <a:pt x="1885" y="14355"/>
                      <a:pt x="1885" y="14081"/>
                      <a:pt x="1703" y="13959"/>
                    </a:cubicBezTo>
                    <a:cubicBezTo>
                      <a:pt x="1581" y="13807"/>
                      <a:pt x="1399" y="13716"/>
                      <a:pt x="1186" y="13686"/>
                    </a:cubicBezTo>
                    <a:cubicBezTo>
                      <a:pt x="1217" y="13534"/>
                      <a:pt x="1217" y="13382"/>
                      <a:pt x="1247" y="13230"/>
                    </a:cubicBezTo>
                    <a:cubicBezTo>
                      <a:pt x="1277" y="13321"/>
                      <a:pt x="1308" y="13382"/>
                      <a:pt x="1399" y="13443"/>
                    </a:cubicBezTo>
                    <a:cubicBezTo>
                      <a:pt x="1445" y="13488"/>
                      <a:pt x="1498" y="13511"/>
                      <a:pt x="1551" y="13511"/>
                    </a:cubicBezTo>
                    <a:cubicBezTo>
                      <a:pt x="1604" y="13511"/>
                      <a:pt x="1657" y="13488"/>
                      <a:pt x="1703" y="13443"/>
                    </a:cubicBezTo>
                    <a:cubicBezTo>
                      <a:pt x="1855" y="13291"/>
                      <a:pt x="1885" y="13048"/>
                      <a:pt x="1764" y="12896"/>
                    </a:cubicBezTo>
                    <a:cubicBezTo>
                      <a:pt x="1703" y="12804"/>
                      <a:pt x="1642" y="12744"/>
                      <a:pt x="1551" y="12652"/>
                    </a:cubicBezTo>
                    <a:lnTo>
                      <a:pt x="1460" y="12592"/>
                    </a:lnTo>
                    <a:cubicBezTo>
                      <a:pt x="1581" y="12348"/>
                      <a:pt x="1733" y="12136"/>
                      <a:pt x="1946" y="11923"/>
                    </a:cubicBezTo>
                    <a:lnTo>
                      <a:pt x="1946" y="11923"/>
                    </a:lnTo>
                    <a:cubicBezTo>
                      <a:pt x="1885" y="12105"/>
                      <a:pt x="1916" y="12288"/>
                      <a:pt x="2007" y="12440"/>
                    </a:cubicBezTo>
                    <a:cubicBezTo>
                      <a:pt x="2043" y="12475"/>
                      <a:pt x="2089" y="12490"/>
                      <a:pt x="2133" y="12490"/>
                    </a:cubicBezTo>
                    <a:cubicBezTo>
                      <a:pt x="2164" y="12490"/>
                      <a:pt x="2195" y="12483"/>
                      <a:pt x="2220" y="12470"/>
                    </a:cubicBezTo>
                    <a:cubicBezTo>
                      <a:pt x="2372" y="12379"/>
                      <a:pt x="2463" y="12166"/>
                      <a:pt x="2432" y="11984"/>
                    </a:cubicBezTo>
                    <a:cubicBezTo>
                      <a:pt x="2432" y="11862"/>
                      <a:pt x="2432" y="11771"/>
                      <a:pt x="2432" y="11649"/>
                    </a:cubicBezTo>
                    <a:lnTo>
                      <a:pt x="2432" y="11619"/>
                    </a:lnTo>
                    <a:cubicBezTo>
                      <a:pt x="2692" y="11501"/>
                      <a:pt x="2951" y="11456"/>
                      <a:pt x="3224" y="11456"/>
                    </a:cubicBezTo>
                    <a:cubicBezTo>
                      <a:pt x="3304" y="11456"/>
                      <a:pt x="3384" y="11460"/>
                      <a:pt x="3466" y="11467"/>
                    </a:cubicBezTo>
                    <a:cubicBezTo>
                      <a:pt x="3405" y="11528"/>
                      <a:pt x="3314" y="11589"/>
                      <a:pt x="3253" y="11680"/>
                    </a:cubicBezTo>
                    <a:cubicBezTo>
                      <a:pt x="3162" y="11801"/>
                      <a:pt x="3162" y="11984"/>
                      <a:pt x="3253" y="12105"/>
                    </a:cubicBezTo>
                    <a:cubicBezTo>
                      <a:pt x="3344" y="12196"/>
                      <a:pt x="3496" y="12227"/>
                      <a:pt x="3618" y="12227"/>
                    </a:cubicBezTo>
                    <a:cubicBezTo>
                      <a:pt x="3770" y="12196"/>
                      <a:pt x="3922" y="12136"/>
                      <a:pt x="4074" y="12014"/>
                    </a:cubicBezTo>
                    <a:cubicBezTo>
                      <a:pt x="4226" y="11892"/>
                      <a:pt x="4317" y="11741"/>
                      <a:pt x="4347" y="11528"/>
                    </a:cubicBezTo>
                    <a:cubicBezTo>
                      <a:pt x="4403" y="11533"/>
                      <a:pt x="4460" y="11535"/>
                      <a:pt x="4517" y="11535"/>
                    </a:cubicBezTo>
                    <a:cubicBezTo>
                      <a:pt x="4802" y="11535"/>
                      <a:pt x="5097" y="11472"/>
                      <a:pt x="5350" y="11345"/>
                    </a:cubicBezTo>
                    <a:lnTo>
                      <a:pt x="5350" y="11345"/>
                    </a:lnTo>
                    <a:cubicBezTo>
                      <a:pt x="5320" y="11467"/>
                      <a:pt x="5320" y="11589"/>
                      <a:pt x="5350" y="11710"/>
                    </a:cubicBezTo>
                    <a:cubicBezTo>
                      <a:pt x="5371" y="11791"/>
                      <a:pt x="5445" y="11845"/>
                      <a:pt x="5528" y="11845"/>
                    </a:cubicBezTo>
                    <a:cubicBezTo>
                      <a:pt x="5570" y="11845"/>
                      <a:pt x="5614" y="11832"/>
                      <a:pt x="5654" y="11801"/>
                    </a:cubicBezTo>
                    <a:cubicBezTo>
                      <a:pt x="5837" y="11680"/>
                      <a:pt x="5958" y="11497"/>
                      <a:pt x="6050" y="11285"/>
                    </a:cubicBezTo>
                    <a:cubicBezTo>
                      <a:pt x="6080" y="11193"/>
                      <a:pt x="6110" y="11072"/>
                      <a:pt x="6110" y="10981"/>
                    </a:cubicBezTo>
                    <a:cubicBezTo>
                      <a:pt x="6110" y="10889"/>
                      <a:pt x="6110" y="10798"/>
                      <a:pt x="6110" y="10707"/>
                    </a:cubicBezTo>
                    <a:cubicBezTo>
                      <a:pt x="6202" y="10555"/>
                      <a:pt x="6262" y="10403"/>
                      <a:pt x="6323" y="10251"/>
                    </a:cubicBezTo>
                    <a:cubicBezTo>
                      <a:pt x="6384" y="10312"/>
                      <a:pt x="6445" y="10373"/>
                      <a:pt x="6536" y="10373"/>
                    </a:cubicBezTo>
                    <a:cubicBezTo>
                      <a:pt x="6657" y="10373"/>
                      <a:pt x="6749" y="10312"/>
                      <a:pt x="6779" y="10190"/>
                    </a:cubicBezTo>
                    <a:cubicBezTo>
                      <a:pt x="6779" y="10099"/>
                      <a:pt x="6779" y="10008"/>
                      <a:pt x="6718" y="9917"/>
                    </a:cubicBezTo>
                    <a:cubicBezTo>
                      <a:pt x="6688" y="9856"/>
                      <a:pt x="6657" y="9765"/>
                      <a:pt x="6627" y="9704"/>
                    </a:cubicBezTo>
                    <a:cubicBezTo>
                      <a:pt x="6627" y="9643"/>
                      <a:pt x="6597" y="9613"/>
                      <a:pt x="6536" y="9552"/>
                    </a:cubicBezTo>
                    <a:lnTo>
                      <a:pt x="6506" y="9522"/>
                    </a:lnTo>
                    <a:lnTo>
                      <a:pt x="6506" y="9278"/>
                    </a:lnTo>
                    <a:cubicBezTo>
                      <a:pt x="6506" y="9096"/>
                      <a:pt x="6506" y="8944"/>
                      <a:pt x="6475" y="8762"/>
                    </a:cubicBezTo>
                    <a:lnTo>
                      <a:pt x="6506" y="8762"/>
                    </a:lnTo>
                    <a:cubicBezTo>
                      <a:pt x="6530" y="8770"/>
                      <a:pt x="6554" y="8774"/>
                      <a:pt x="6579" y="8774"/>
                    </a:cubicBezTo>
                    <a:cubicBezTo>
                      <a:pt x="6646" y="8774"/>
                      <a:pt x="6712" y="8745"/>
                      <a:pt x="6779" y="8701"/>
                    </a:cubicBezTo>
                    <a:cubicBezTo>
                      <a:pt x="6870" y="8519"/>
                      <a:pt x="6749" y="8336"/>
                      <a:pt x="6657" y="8215"/>
                    </a:cubicBezTo>
                    <a:cubicBezTo>
                      <a:pt x="6566" y="8123"/>
                      <a:pt x="6475" y="8032"/>
                      <a:pt x="6354" y="7971"/>
                    </a:cubicBezTo>
                    <a:lnTo>
                      <a:pt x="6323" y="7971"/>
                    </a:lnTo>
                    <a:cubicBezTo>
                      <a:pt x="6262" y="7759"/>
                      <a:pt x="6202" y="7516"/>
                      <a:pt x="6202" y="7303"/>
                    </a:cubicBezTo>
                    <a:lnTo>
                      <a:pt x="6202" y="7303"/>
                    </a:lnTo>
                    <a:cubicBezTo>
                      <a:pt x="6232" y="7333"/>
                      <a:pt x="6262" y="7394"/>
                      <a:pt x="6293" y="7424"/>
                    </a:cubicBezTo>
                    <a:cubicBezTo>
                      <a:pt x="6326" y="7475"/>
                      <a:pt x="6378" y="7497"/>
                      <a:pt x="6428" y="7497"/>
                    </a:cubicBezTo>
                    <a:cubicBezTo>
                      <a:pt x="6469" y="7497"/>
                      <a:pt x="6509" y="7482"/>
                      <a:pt x="6536" y="7455"/>
                    </a:cubicBezTo>
                    <a:cubicBezTo>
                      <a:pt x="6688" y="7333"/>
                      <a:pt x="6718" y="7151"/>
                      <a:pt x="6657" y="6968"/>
                    </a:cubicBezTo>
                    <a:cubicBezTo>
                      <a:pt x="6627" y="6877"/>
                      <a:pt x="6597" y="6786"/>
                      <a:pt x="6536" y="6725"/>
                    </a:cubicBezTo>
                    <a:cubicBezTo>
                      <a:pt x="6506" y="6695"/>
                      <a:pt x="6475" y="6664"/>
                      <a:pt x="6445" y="6634"/>
                    </a:cubicBezTo>
                    <a:cubicBezTo>
                      <a:pt x="6445" y="6604"/>
                      <a:pt x="6414" y="6604"/>
                      <a:pt x="6384" y="6573"/>
                    </a:cubicBezTo>
                    <a:cubicBezTo>
                      <a:pt x="6657" y="6239"/>
                      <a:pt x="6992" y="5965"/>
                      <a:pt x="7387" y="5783"/>
                    </a:cubicBezTo>
                    <a:cubicBezTo>
                      <a:pt x="7873" y="5509"/>
                      <a:pt x="8268" y="5084"/>
                      <a:pt x="8542" y="4598"/>
                    </a:cubicBezTo>
                    <a:cubicBezTo>
                      <a:pt x="8816" y="3959"/>
                      <a:pt x="8876" y="3230"/>
                      <a:pt x="8633" y="2561"/>
                    </a:cubicBezTo>
                    <a:cubicBezTo>
                      <a:pt x="8420" y="1801"/>
                      <a:pt x="7995" y="889"/>
                      <a:pt x="8451" y="129"/>
                    </a:cubicBezTo>
                    <a:cubicBezTo>
                      <a:pt x="8494" y="65"/>
                      <a:pt x="8446" y="0"/>
                      <a:pt x="839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5" name="Google Shape;2655;p94"/>
              <p:cNvSpPr/>
              <p:nvPr/>
            </p:nvSpPr>
            <p:spPr>
              <a:xfrm>
                <a:off x="1178893" y="2843552"/>
                <a:ext cx="138131" cy="791586"/>
              </a:xfrm>
              <a:custGeom>
                <a:rect b="b" l="l" r="r" t="t"/>
                <a:pathLst>
                  <a:path extrusionOk="0" h="18642" w="3253">
                    <a:moveTo>
                      <a:pt x="2801" y="1"/>
                    </a:moveTo>
                    <a:cubicBezTo>
                      <a:pt x="2753" y="1"/>
                      <a:pt x="2705" y="40"/>
                      <a:pt x="2705" y="108"/>
                    </a:cubicBezTo>
                    <a:cubicBezTo>
                      <a:pt x="3252" y="2722"/>
                      <a:pt x="882" y="4789"/>
                      <a:pt x="578" y="7251"/>
                    </a:cubicBezTo>
                    <a:cubicBezTo>
                      <a:pt x="578" y="7312"/>
                      <a:pt x="578" y="7342"/>
                      <a:pt x="578" y="7373"/>
                    </a:cubicBezTo>
                    <a:cubicBezTo>
                      <a:pt x="547" y="7373"/>
                      <a:pt x="547" y="7373"/>
                      <a:pt x="517" y="7403"/>
                    </a:cubicBezTo>
                    <a:cubicBezTo>
                      <a:pt x="486" y="7434"/>
                      <a:pt x="456" y="7464"/>
                      <a:pt x="426" y="7494"/>
                    </a:cubicBezTo>
                    <a:cubicBezTo>
                      <a:pt x="395" y="7525"/>
                      <a:pt x="395" y="7555"/>
                      <a:pt x="365" y="7586"/>
                    </a:cubicBezTo>
                    <a:cubicBezTo>
                      <a:pt x="334" y="7646"/>
                      <a:pt x="274" y="7768"/>
                      <a:pt x="243" y="7829"/>
                    </a:cubicBezTo>
                    <a:cubicBezTo>
                      <a:pt x="182" y="7920"/>
                      <a:pt x="122" y="7981"/>
                      <a:pt x="91" y="8042"/>
                    </a:cubicBezTo>
                    <a:cubicBezTo>
                      <a:pt x="0" y="8133"/>
                      <a:pt x="0" y="8254"/>
                      <a:pt x="0" y="8346"/>
                    </a:cubicBezTo>
                    <a:cubicBezTo>
                      <a:pt x="50" y="8446"/>
                      <a:pt x="122" y="8505"/>
                      <a:pt x="214" y="8505"/>
                    </a:cubicBezTo>
                    <a:cubicBezTo>
                      <a:pt x="233" y="8505"/>
                      <a:pt x="253" y="8503"/>
                      <a:pt x="274" y="8497"/>
                    </a:cubicBezTo>
                    <a:cubicBezTo>
                      <a:pt x="426" y="8467"/>
                      <a:pt x="517" y="8346"/>
                      <a:pt x="578" y="8224"/>
                    </a:cubicBezTo>
                    <a:cubicBezTo>
                      <a:pt x="608" y="8497"/>
                      <a:pt x="669" y="8801"/>
                      <a:pt x="790" y="9075"/>
                    </a:cubicBezTo>
                    <a:lnTo>
                      <a:pt x="790" y="9136"/>
                    </a:lnTo>
                    <a:cubicBezTo>
                      <a:pt x="760" y="9136"/>
                      <a:pt x="760" y="9166"/>
                      <a:pt x="790" y="9197"/>
                    </a:cubicBezTo>
                    <a:cubicBezTo>
                      <a:pt x="669" y="9288"/>
                      <a:pt x="578" y="9440"/>
                      <a:pt x="517" y="9561"/>
                    </a:cubicBezTo>
                    <a:cubicBezTo>
                      <a:pt x="456" y="9744"/>
                      <a:pt x="395" y="10048"/>
                      <a:pt x="608" y="10139"/>
                    </a:cubicBezTo>
                    <a:cubicBezTo>
                      <a:pt x="631" y="10145"/>
                      <a:pt x="653" y="10148"/>
                      <a:pt x="674" y="10148"/>
                    </a:cubicBezTo>
                    <a:cubicBezTo>
                      <a:pt x="852" y="10148"/>
                      <a:pt x="979" y="9937"/>
                      <a:pt x="1034" y="9774"/>
                    </a:cubicBezTo>
                    <a:cubicBezTo>
                      <a:pt x="1155" y="10048"/>
                      <a:pt x="1246" y="10321"/>
                      <a:pt x="1368" y="10595"/>
                    </a:cubicBezTo>
                    <a:cubicBezTo>
                      <a:pt x="1338" y="10625"/>
                      <a:pt x="1307" y="10625"/>
                      <a:pt x="1307" y="10656"/>
                    </a:cubicBezTo>
                    <a:cubicBezTo>
                      <a:pt x="1307" y="10686"/>
                      <a:pt x="1307" y="10686"/>
                      <a:pt x="1307" y="10716"/>
                    </a:cubicBezTo>
                    <a:cubicBezTo>
                      <a:pt x="1277" y="10716"/>
                      <a:pt x="1246" y="10747"/>
                      <a:pt x="1246" y="10747"/>
                    </a:cubicBezTo>
                    <a:cubicBezTo>
                      <a:pt x="1064" y="10960"/>
                      <a:pt x="942" y="11233"/>
                      <a:pt x="942" y="11507"/>
                    </a:cubicBezTo>
                    <a:cubicBezTo>
                      <a:pt x="942" y="11612"/>
                      <a:pt x="1011" y="11695"/>
                      <a:pt x="1109" y="11695"/>
                    </a:cubicBezTo>
                    <a:cubicBezTo>
                      <a:pt x="1124" y="11695"/>
                      <a:pt x="1139" y="11693"/>
                      <a:pt x="1155" y="11689"/>
                    </a:cubicBezTo>
                    <a:cubicBezTo>
                      <a:pt x="1307" y="11659"/>
                      <a:pt x="1459" y="11537"/>
                      <a:pt x="1490" y="11355"/>
                    </a:cubicBezTo>
                    <a:cubicBezTo>
                      <a:pt x="1520" y="11294"/>
                      <a:pt x="1520" y="11233"/>
                      <a:pt x="1550" y="11172"/>
                    </a:cubicBezTo>
                    <a:cubicBezTo>
                      <a:pt x="1641" y="11446"/>
                      <a:pt x="1702" y="11750"/>
                      <a:pt x="1733" y="12054"/>
                    </a:cubicBezTo>
                    <a:cubicBezTo>
                      <a:pt x="1672" y="12084"/>
                      <a:pt x="1641" y="12115"/>
                      <a:pt x="1611" y="12145"/>
                    </a:cubicBezTo>
                    <a:cubicBezTo>
                      <a:pt x="1490" y="12206"/>
                      <a:pt x="1429" y="12297"/>
                      <a:pt x="1338" y="12419"/>
                    </a:cubicBezTo>
                    <a:cubicBezTo>
                      <a:pt x="1277" y="12510"/>
                      <a:pt x="1155" y="12722"/>
                      <a:pt x="1216" y="12844"/>
                    </a:cubicBezTo>
                    <a:cubicBezTo>
                      <a:pt x="1250" y="12912"/>
                      <a:pt x="1342" y="12952"/>
                      <a:pt x="1437" y="12952"/>
                    </a:cubicBezTo>
                    <a:cubicBezTo>
                      <a:pt x="1512" y="12952"/>
                      <a:pt x="1588" y="12928"/>
                      <a:pt x="1641" y="12874"/>
                    </a:cubicBezTo>
                    <a:cubicBezTo>
                      <a:pt x="1702" y="12814"/>
                      <a:pt x="1763" y="12722"/>
                      <a:pt x="1824" y="12631"/>
                    </a:cubicBezTo>
                    <a:cubicBezTo>
                      <a:pt x="1854" y="12874"/>
                      <a:pt x="1854" y="13148"/>
                      <a:pt x="1854" y="13391"/>
                    </a:cubicBezTo>
                    <a:lnTo>
                      <a:pt x="1824" y="13391"/>
                    </a:lnTo>
                    <a:cubicBezTo>
                      <a:pt x="1641" y="13513"/>
                      <a:pt x="1490" y="13634"/>
                      <a:pt x="1338" y="13786"/>
                    </a:cubicBezTo>
                    <a:cubicBezTo>
                      <a:pt x="1277" y="13847"/>
                      <a:pt x="1216" y="13938"/>
                      <a:pt x="1186" y="14029"/>
                    </a:cubicBezTo>
                    <a:cubicBezTo>
                      <a:pt x="1155" y="14151"/>
                      <a:pt x="1216" y="14303"/>
                      <a:pt x="1338" y="14333"/>
                    </a:cubicBezTo>
                    <a:cubicBezTo>
                      <a:pt x="1371" y="14343"/>
                      <a:pt x="1403" y="14347"/>
                      <a:pt x="1433" y="14347"/>
                    </a:cubicBezTo>
                    <a:cubicBezTo>
                      <a:pt x="1598" y="14347"/>
                      <a:pt x="1726" y="14223"/>
                      <a:pt x="1854" y="14121"/>
                    </a:cubicBezTo>
                    <a:lnTo>
                      <a:pt x="1854" y="14121"/>
                    </a:lnTo>
                    <a:cubicBezTo>
                      <a:pt x="1854" y="14303"/>
                      <a:pt x="1824" y="14455"/>
                      <a:pt x="1793" y="14637"/>
                    </a:cubicBezTo>
                    <a:cubicBezTo>
                      <a:pt x="1763" y="14637"/>
                      <a:pt x="1702" y="14668"/>
                      <a:pt x="1702" y="14698"/>
                    </a:cubicBezTo>
                    <a:cubicBezTo>
                      <a:pt x="1672" y="14683"/>
                      <a:pt x="1641" y="14675"/>
                      <a:pt x="1611" y="14675"/>
                    </a:cubicBezTo>
                    <a:cubicBezTo>
                      <a:pt x="1581" y="14675"/>
                      <a:pt x="1550" y="14683"/>
                      <a:pt x="1520" y="14698"/>
                    </a:cubicBezTo>
                    <a:cubicBezTo>
                      <a:pt x="1368" y="14759"/>
                      <a:pt x="1216" y="14850"/>
                      <a:pt x="1094" y="14972"/>
                    </a:cubicBezTo>
                    <a:cubicBezTo>
                      <a:pt x="1034" y="15033"/>
                      <a:pt x="1003" y="15124"/>
                      <a:pt x="973" y="15185"/>
                    </a:cubicBezTo>
                    <a:cubicBezTo>
                      <a:pt x="942" y="15306"/>
                      <a:pt x="973" y="15428"/>
                      <a:pt x="1094" y="15488"/>
                    </a:cubicBezTo>
                    <a:cubicBezTo>
                      <a:pt x="1119" y="15497"/>
                      <a:pt x="1145" y="15500"/>
                      <a:pt x="1173" y="15500"/>
                    </a:cubicBezTo>
                    <a:cubicBezTo>
                      <a:pt x="1249" y="15500"/>
                      <a:pt x="1332" y="15472"/>
                      <a:pt x="1398" y="15428"/>
                    </a:cubicBezTo>
                    <a:cubicBezTo>
                      <a:pt x="1459" y="15367"/>
                      <a:pt x="1520" y="15336"/>
                      <a:pt x="1611" y="15276"/>
                    </a:cubicBezTo>
                    <a:lnTo>
                      <a:pt x="1702" y="15185"/>
                    </a:lnTo>
                    <a:lnTo>
                      <a:pt x="1702" y="15185"/>
                    </a:lnTo>
                    <a:cubicBezTo>
                      <a:pt x="1641" y="15428"/>
                      <a:pt x="1581" y="15671"/>
                      <a:pt x="1520" y="15914"/>
                    </a:cubicBezTo>
                    <a:cubicBezTo>
                      <a:pt x="1500" y="15914"/>
                      <a:pt x="1466" y="15900"/>
                      <a:pt x="1437" y="15900"/>
                    </a:cubicBezTo>
                    <a:cubicBezTo>
                      <a:pt x="1422" y="15900"/>
                      <a:pt x="1408" y="15904"/>
                      <a:pt x="1398" y="15914"/>
                    </a:cubicBezTo>
                    <a:cubicBezTo>
                      <a:pt x="1064" y="15944"/>
                      <a:pt x="760" y="16157"/>
                      <a:pt x="638" y="16461"/>
                    </a:cubicBezTo>
                    <a:cubicBezTo>
                      <a:pt x="584" y="16570"/>
                      <a:pt x="676" y="16679"/>
                      <a:pt x="783" y="16679"/>
                    </a:cubicBezTo>
                    <a:cubicBezTo>
                      <a:pt x="795" y="16679"/>
                      <a:pt x="808" y="16677"/>
                      <a:pt x="821" y="16674"/>
                    </a:cubicBezTo>
                    <a:cubicBezTo>
                      <a:pt x="1003" y="16674"/>
                      <a:pt x="1155" y="16613"/>
                      <a:pt x="1307" y="16522"/>
                    </a:cubicBezTo>
                    <a:lnTo>
                      <a:pt x="1307" y="16522"/>
                    </a:lnTo>
                    <a:cubicBezTo>
                      <a:pt x="1216" y="16765"/>
                      <a:pt x="1125" y="16978"/>
                      <a:pt x="1034" y="17191"/>
                    </a:cubicBezTo>
                    <a:cubicBezTo>
                      <a:pt x="1003" y="17191"/>
                      <a:pt x="942" y="17191"/>
                      <a:pt x="912" y="17221"/>
                    </a:cubicBezTo>
                    <a:cubicBezTo>
                      <a:pt x="760" y="17221"/>
                      <a:pt x="608" y="17282"/>
                      <a:pt x="486" y="17373"/>
                    </a:cubicBezTo>
                    <a:cubicBezTo>
                      <a:pt x="426" y="17434"/>
                      <a:pt x="365" y="17464"/>
                      <a:pt x="334" y="17525"/>
                    </a:cubicBezTo>
                    <a:cubicBezTo>
                      <a:pt x="243" y="17616"/>
                      <a:pt x="243" y="17738"/>
                      <a:pt x="334" y="17829"/>
                    </a:cubicBezTo>
                    <a:cubicBezTo>
                      <a:pt x="357" y="17873"/>
                      <a:pt x="412" y="17902"/>
                      <a:pt x="475" y="17902"/>
                    </a:cubicBezTo>
                    <a:cubicBezTo>
                      <a:pt x="498" y="17902"/>
                      <a:pt x="523" y="17898"/>
                      <a:pt x="547" y="17890"/>
                    </a:cubicBezTo>
                    <a:lnTo>
                      <a:pt x="547" y="17890"/>
                    </a:lnTo>
                    <a:cubicBezTo>
                      <a:pt x="486" y="17951"/>
                      <a:pt x="426" y="18011"/>
                      <a:pt x="365" y="18072"/>
                    </a:cubicBezTo>
                    <a:cubicBezTo>
                      <a:pt x="334" y="18102"/>
                      <a:pt x="304" y="18163"/>
                      <a:pt x="274" y="18194"/>
                    </a:cubicBezTo>
                    <a:cubicBezTo>
                      <a:pt x="243" y="18254"/>
                      <a:pt x="213" y="18315"/>
                      <a:pt x="182" y="18376"/>
                    </a:cubicBezTo>
                    <a:cubicBezTo>
                      <a:pt x="182" y="18498"/>
                      <a:pt x="243" y="18589"/>
                      <a:pt x="334" y="18619"/>
                    </a:cubicBezTo>
                    <a:cubicBezTo>
                      <a:pt x="380" y="18634"/>
                      <a:pt x="418" y="18642"/>
                      <a:pt x="452" y="18642"/>
                    </a:cubicBezTo>
                    <a:cubicBezTo>
                      <a:pt x="486" y="18642"/>
                      <a:pt x="517" y="18634"/>
                      <a:pt x="547" y="18619"/>
                    </a:cubicBezTo>
                    <a:cubicBezTo>
                      <a:pt x="608" y="18589"/>
                      <a:pt x="669" y="18528"/>
                      <a:pt x="730" y="18467"/>
                    </a:cubicBezTo>
                    <a:lnTo>
                      <a:pt x="821" y="18376"/>
                    </a:lnTo>
                    <a:lnTo>
                      <a:pt x="912" y="18224"/>
                    </a:lnTo>
                    <a:lnTo>
                      <a:pt x="973" y="18163"/>
                    </a:lnTo>
                    <a:cubicBezTo>
                      <a:pt x="973" y="18224"/>
                      <a:pt x="1034" y="18285"/>
                      <a:pt x="1064" y="18346"/>
                    </a:cubicBezTo>
                    <a:cubicBezTo>
                      <a:pt x="1125" y="18376"/>
                      <a:pt x="1186" y="18391"/>
                      <a:pt x="1243" y="18391"/>
                    </a:cubicBezTo>
                    <a:cubicBezTo>
                      <a:pt x="1300" y="18391"/>
                      <a:pt x="1353" y="18376"/>
                      <a:pt x="1398" y="18346"/>
                    </a:cubicBezTo>
                    <a:cubicBezTo>
                      <a:pt x="1581" y="18224"/>
                      <a:pt x="1550" y="17951"/>
                      <a:pt x="1520" y="17799"/>
                    </a:cubicBezTo>
                    <a:cubicBezTo>
                      <a:pt x="1520" y="17707"/>
                      <a:pt x="1490" y="17616"/>
                      <a:pt x="1459" y="17525"/>
                    </a:cubicBezTo>
                    <a:cubicBezTo>
                      <a:pt x="1459" y="17495"/>
                      <a:pt x="1429" y="17434"/>
                      <a:pt x="1398" y="17403"/>
                    </a:cubicBezTo>
                    <a:cubicBezTo>
                      <a:pt x="1398" y="17403"/>
                      <a:pt x="1398" y="17373"/>
                      <a:pt x="1368" y="17373"/>
                    </a:cubicBezTo>
                    <a:lnTo>
                      <a:pt x="1368" y="17343"/>
                    </a:lnTo>
                    <a:lnTo>
                      <a:pt x="1307" y="17282"/>
                    </a:lnTo>
                    <a:cubicBezTo>
                      <a:pt x="1368" y="17160"/>
                      <a:pt x="1459" y="17008"/>
                      <a:pt x="1520" y="16887"/>
                    </a:cubicBezTo>
                    <a:cubicBezTo>
                      <a:pt x="1520" y="16917"/>
                      <a:pt x="1550" y="16978"/>
                      <a:pt x="1581" y="17008"/>
                    </a:cubicBezTo>
                    <a:cubicBezTo>
                      <a:pt x="1641" y="17130"/>
                      <a:pt x="1763" y="17160"/>
                      <a:pt x="1885" y="17160"/>
                    </a:cubicBezTo>
                    <a:cubicBezTo>
                      <a:pt x="1976" y="17130"/>
                      <a:pt x="2037" y="17069"/>
                      <a:pt x="2097" y="16978"/>
                    </a:cubicBezTo>
                    <a:cubicBezTo>
                      <a:pt x="2128" y="16826"/>
                      <a:pt x="2128" y="16674"/>
                      <a:pt x="2067" y="16522"/>
                    </a:cubicBezTo>
                    <a:cubicBezTo>
                      <a:pt x="2037" y="16431"/>
                      <a:pt x="1976" y="16340"/>
                      <a:pt x="1945" y="16279"/>
                    </a:cubicBezTo>
                    <a:cubicBezTo>
                      <a:pt x="1915" y="16218"/>
                      <a:pt x="1854" y="16157"/>
                      <a:pt x="1793" y="16096"/>
                    </a:cubicBezTo>
                    <a:cubicBezTo>
                      <a:pt x="1854" y="15944"/>
                      <a:pt x="1885" y="15792"/>
                      <a:pt x="1945" y="15640"/>
                    </a:cubicBezTo>
                    <a:cubicBezTo>
                      <a:pt x="1990" y="15685"/>
                      <a:pt x="2051" y="15713"/>
                      <a:pt x="2116" y="15713"/>
                    </a:cubicBezTo>
                    <a:cubicBezTo>
                      <a:pt x="2140" y="15713"/>
                      <a:pt x="2164" y="15709"/>
                      <a:pt x="2189" y="15701"/>
                    </a:cubicBezTo>
                    <a:cubicBezTo>
                      <a:pt x="2310" y="15671"/>
                      <a:pt x="2401" y="15580"/>
                      <a:pt x="2401" y="15458"/>
                    </a:cubicBezTo>
                    <a:cubicBezTo>
                      <a:pt x="2432" y="15397"/>
                      <a:pt x="2432" y="15306"/>
                      <a:pt x="2401" y="15215"/>
                    </a:cubicBezTo>
                    <a:cubicBezTo>
                      <a:pt x="2371" y="15124"/>
                      <a:pt x="2310" y="15063"/>
                      <a:pt x="2280" y="14972"/>
                    </a:cubicBezTo>
                    <a:cubicBezTo>
                      <a:pt x="2219" y="14911"/>
                      <a:pt x="2158" y="14850"/>
                      <a:pt x="2097" y="14820"/>
                    </a:cubicBezTo>
                    <a:cubicBezTo>
                      <a:pt x="2128" y="14668"/>
                      <a:pt x="2128" y="14546"/>
                      <a:pt x="2158" y="14425"/>
                    </a:cubicBezTo>
                    <a:cubicBezTo>
                      <a:pt x="2219" y="14485"/>
                      <a:pt x="2303" y="14516"/>
                      <a:pt x="2386" y="14516"/>
                    </a:cubicBezTo>
                    <a:cubicBezTo>
                      <a:pt x="2470" y="14516"/>
                      <a:pt x="2553" y="14485"/>
                      <a:pt x="2614" y="14425"/>
                    </a:cubicBezTo>
                    <a:cubicBezTo>
                      <a:pt x="2766" y="14273"/>
                      <a:pt x="2645" y="14029"/>
                      <a:pt x="2553" y="13908"/>
                    </a:cubicBezTo>
                    <a:cubicBezTo>
                      <a:pt x="2493" y="13817"/>
                      <a:pt x="2432" y="13726"/>
                      <a:pt x="2371" y="13665"/>
                    </a:cubicBezTo>
                    <a:cubicBezTo>
                      <a:pt x="2341" y="13634"/>
                      <a:pt x="2310" y="13604"/>
                      <a:pt x="2280" y="13574"/>
                    </a:cubicBezTo>
                    <a:cubicBezTo>
                      <a:pt x="2280" y="13513"/>
                      <a:pt x="2249" y="13452"/>
                      <a:pt x="2219" y="13422"/>
                    </a:cubicBezTo>
                    <a:cubicBezTo>
                      <a:pt x="2219" y="13209"/>
                      <a:pt x="2219" y="12996"/>
                      <a:pt x="2158" y="12783"/>
                    </a:cubicBezTo>
                    <a:lnTo>
                      <a:pt x="2158" y="12783"/>
                    </a:lnTo>
                    <a:cubicBezTo>
                      <a:pt x="2249" y="12844"/>
                      <a:pt x="2341" y="12905"/>
                      <a:pt x="2432" y="12905"/>
                    </a:cubicBezTo>
                    <a:cubicBezTo>
                      <a:pt x="2447" y="12909"/>
                      <a:pt x="2463" y="12911"/>
                      <a:pt x="2479" y="12911"/>
                    </a:cubicBezTo>
                    <a:cubicBezTo>
                      <a:pt x="2583" y="12911"/>
                      <a:pt x="2675" y="12824"/>
                      <a:pt x="2675" y="12692"/>
                    </a:cubicBezTo>
                    <a:cubicBezTo>
                      <a:pt x="2675" y="12601"/>
                      <a:pt x="2614" y="12479"/>
                      <a:pt x="2553" y="12419"/>
                    </a:cubicBezTo>
                    <a:cubicBezTo>
                      <a:pt x="2401" y="12267"/>
                      <a:pt x="2249" y="12145"/>
                      <a:pt x="2067" y="12023"/>
                    </a:cubicBezTo>
                    <a:cubicBezTo>
                      <a:pt x="2037" y="11811"/>
                      <a:pt x="1976" y="11598"/>
                      <a:pt x="1915" y="11355"/>
                    </a:cubicBezTo>
                    <a:cubicBezTo>
                      <a:pt x="1915" y="11324"/>
                      <a:pt x="1885" y="11294"/>
                      <a:pt x="1885" y="11263"/>
                    </a:cubicBezTo>
                    <a:lnTo>
                      <a:pt x="1885" y="11263"/>
                    </a:lnTo>
                    <a:cubicBezTo>
                      <a:pt x="1945" y="11294"/>
                      <a:pt x="2037" y="11324"/>
                      <a:pt x="2097" y="11324"/>
                    </a:cubicBezTo>
                    <a:cubicBezTo>
                      <a:pt x="2116" y="11327"/>
                      <a:pt x="2135" y="11329"/>
                      <a:pt x="2153" y="11329"/>
                    </a:cubicBezTo>
                    <a:cubicBezTo>
                      <a:pt x="2310" y="11329"/>
                      <a:pt x="2432" y="11217"/>
                      <a:pt x="2432" y="11081"/>
                    </a:cubicBezTo>
                    <a:cubicBezTo>
                      <a:pt x="2432" y="10929"/>
                      <a:pt x="2280" y="10808"/>
                      <a:pt x="2158" y="10716"/>
                    </a:cubicBezTo>
                    <a:cubicBezTo>
                      <a:pt x="2037" y="10625"/>
                      <a:pt x="1915" y="10564"/>
                      <a:pt x="1763" y="10504"/>
                    </a:cubicBezTo>
                    <a:cubicBezTo>
                      <a:pt x="1702" y="10504"/>
                      <a:pt x="1641" y="10473"/>
                      <a:pt x="1581" y="10473"/>
                    </a:cubicBezTo>
                    <a:lnTo>
                      <a:pt x="1307" y="9774"/>
                    </a:lnTo>
                    <a:lnTo>
                      <a:pt x="1307" y="9774"/>
                    </a:lnTo>
                    <a:cubicBezTo>
                      <a:pt x="1338" y="9804"/>
                      <a:pt x="1338" y="9804"/>
                      <a:pt x="1368" y="9804"/>
                    </a:cubicBezTo>
                    <a:cubicBezTo>
                      <a:pt x="1416" y="9840"/>
                      <a:pt x="1473" y="9858"/>
                      <a:pt x="1531" y="9858"/>
                    </a:cubicBezTo>
                    <a:cubicBezTo>
                      <a:pt x="1619" y="9858"/>
                      <a:pt x="1708" y="9817"/>
                      <a:pt x="1763" y="9744"/>
                    </a:cubicBezTo>
                    <a:cubicBezTo>
                      <a:pt x="1824" y="9683"/>
                      <a:pt x="1824" y="9561"/>
                      <a:pt x="1763" y="9470"/>
                    </a:cubicBezTo>
                    <a:cubicBezTo>
                      <a:pt x="1733" y="9409"/>
                      <a:pt x="1672" y="9349"/>
                      <a:pt x="1611" y="9318"/>
                    </a:cubicBezTo>
                    <a:lnTo>
                      <a:pt x="1216" y="9014"/>
                    </a:lnTo>
                    <a:cubicBezTo>
                      <a:pt x="1155" y="8953"/>
                      <a:pt x="1064" y="8893"/>
                      <a:pt x="973" y="8893"/>
                    </a:cubicBezTo>
                    <a:cubicBezTo>
                      <a:pt x="942" y="8741"/>
                      <a:pt x="882" y="8558"/>
                      <a:pt x="851" y="8376"/>
                    </a:cubicBezTo>
                    <a:lnTo>
                      <a:pt x="851" y="8376"/>
                    </a:lnTo>
                    <a:cubicBezTo>
                      <a:pt x="908" y="8413"/>
                      <a:pt x="964" y="8439"/>
                      <a:pt x="1020" y="8439"/>
                    </a:cubicBezTo>
                    <a:cubicBezTo>
                      <a:pt x="1055" y="8439"/>
                      <a:pt x="1090" y="8430"/>
                      <a:pt x="1125" y="8406"/>
                    </a:cubicBezTo>
                    <a:cubicBezTo>
                      <a:pt x="1338" y="8315"/>
                      <a:pt x="1368" y="8072"/>
                      <a:pt x="1246" y="7890"/>
                    </a:cubicBezTo>
                    <a:cubicBezTo>
                      <a:pt x="1186" y="7798"/>
                      <a:pt x="1125" y="7738"/>
                      <a:pt x="1064" y="7646"/>
                    </a:cubicBezTo>
                    <a:cubicBezTo>
                      <a:pt x="1034" y="7555"/>
                      <a:pt x="942" y="7494"/>
                      <a:pt x="882" y="7403"/>
                    </a:cubicBezTo>
                    <a:lnTo>
                      <a:pt x="821" y="7403"/>
                    </a:lnTo>
                    <a:cubicBezTo>
                      <a:pt x="942" y="6218"/>
                      <a:pt x="1520" y="5154"/>
                      <a:pt x="2006" y="4090"/>
                    </a:cubicBezTo>
                    <a:cubicBezTo>
                      <a:pt x="2614" y="2844"/>
                      <a:pt x="3192" y="1476"/>
                      <a:pt x="2888" y="78"/>
                    </a:cubicBezTo>
                    <a:cubicBezTo>
                      <a:pt x="2874" y="25"/>
                      <a:pt x="2838" y="1"/>
                      <a:pt x="28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6" name="Google Shape;2656;p94"/>
              <p:cNvSpPr/>
              <p:nvPr/>
            </p:nvSpPr>
            <p:spPr>
              <a:xfrm>
                <a:off x="1256302" y="2824528"/>
                <a:ext cx="152355" cy="854176"/>
              </a:xfrm>
              <a:custGeom>
                <a:rect b="b" l="l" r="r" t="t"/>
                <a:pathLst>
                  <a:path extrusionOk="0" h="20116" w="3588">
                    <a:moveTo>
                      <a:pt x="3005" y="0"/>
                    </a:moveTo>
                    <a:cubicBezTo>
                      <a:pt x="2938" y="0"/>
                      <a:pt x="2872" y="47"/>
                      <a:pt x="2888" y="131"/>
                    </a:cubicBezTo>
                    <a:cubicBezTo>
                      <a:pt x="3223" y="1590"/>
                      <a:pt x="3192" y="3079"/>
                      <a:pt x="2858" y="4538"/>
                    </a:cubicBezTo>
                    <a:cubicBezTo>
                      <a:pt x="2736" y="5237"/>
                      <a:pt x="2433" y="5876"/>
                      <a:pt x="2007" y="6423"/>
                    </a:cubicBezTo>
                    <a:cubicBezTo>
                      <a:pt x="1642" y="6909"/>
                      <a:pt x="1126" y="7335"/>
                      <a:pt x="791" y="7851"/>
                    </a:cubicBezTo>
                    <a:cubicBezTo>
                      <a:pt x="426" y="8368"/>
                      <a:pt x="274" y="9006"/>
                      <a:pt x="335" y="9645"/>
                    </a:cubicBezTo>
                    <a:cubicBezTo>
                      <a:pt x="274" y="9645"/>
                      <a:pt x="214" y="9675"/>
                      <a:pt x="183" y="9705"/>
                    </a:cubicBezTo>
                    <a:cubicBezTo>
                      <a:pt x="62" y="9888"/>
                      <a:pt x="1" y="10101"/>
                      <a:pt x="62" y="10313"/>
                    </a:cubicBezTo>
                    <a:cubicBezTo>
                      <a:pt x="82" y="10417"/>
                      <a:pt x="160" y="10464"/>
                      <a:pt x="236" y="10464"/>
                    </a:cubicBezTo>
                    <a:cubicBezTo>
                      <a:pt x="271" y="10464"/>
                      <a:pt x="306" y="10454"/>
                      <a:pt x="335" y="10435"/>
                    </a:cubicBezTo>
                    <a:cubicBezTo>
                      <a:pt x="366" y="10404"/>
                      <a:pt x="396" y="10344"/>
                      <a:pt x="426" y="10313"/>
                    </a:cubicBezTo>
                    <a:cubicBezTo>
                      <a:pt x="518" y="10708"/>
                      <a:pt x="670" y="11104"/>
                      <a:pt x="822" y="11499"/>
                    </a:cubicBezTo>
                    <a:cubicBezTo>
                      <a:pt x="882" y="11651"/>
                      <a:pt x="943" y="11803"/>
                      <a:pt x="1004" y="11955"/>
                    </a:cubicBezTo>
                    <a:cubicBezTo>
                      <a:pt x="974" y="11955"/>
                      <a:pt x="943" y="11985"/>
                      <a:pt x="943" y="12015"/>
                    </a:cubicBezTo>
                    <a:cubicBezTo>
                      <a:pt x="791" y="12228"/>
                      <a:pt x="761" y="12471"/>
                      <a:pt x="852" y="12715"/>
                    </a:cubicBezTo>
                    <a:cubicBezTo>
                      <a:pt x="885" y="12780"/>
                      <a:pt x="952" y="12810"/>
                      <a:pt x="1017" y="12810"/>
                    </a:cubicBezTo>
                    <a:cubicBezTo>
                      <a:pt x="1073" y="12810"/>
                      <a:pt x="1128" y="12787"/>
                      <a:pt x="1156" y="12745"/>
                    </a:cubicBezTo>
                    <a:cubicBezTo>
                      <a:pt x="1217" y="12623"/>
                      <a:pt x="1247" y="12532"/>
                      <a:pt x="1277" y="12441"/>
                    </a:cubicBezTo>
                    <a:cubicBezTo>
                      <a:pt x="1399" y="12654"/>
                      <a:pt x="1521" y="12897"/>
                      <a:pt x="1612" y="13140"/>
                    </a:cubicBezTo>
                    <a:cubicBezTo>
                      <a:pt x="1551" y="13170"/>
                      <a:pt x="1490" y="13231"/>
                      <a:pt x="1521" y="13322"/>
                    </a:cubicBezTo>
                    <a:lnTo>
                      <a:pt x="1490" y="13322"/>
                    </a:lnTo>
                    <a:cubicBezTo>
                      <a:pt x="1369" y="13566"/>
                      <a:pt x="1338" y="13809"/>
                      <a:pt x="1399" y="14052"/>
                    </a:cubicBezTo>
                    <a:cubicBezTo>
                      <a:pt x="1417" y="14140"/>
                      <a:pt x="1486" y="14188"/>
                      <a:pt x="1559" y="14188"/>
                    </a:cubicBezTo>
                    <a:cubicBezTo>
                      <a:pt x="1611" y="14188"/>
                      <a:pt x="1665" y="14163"/>
                      <a:pt x="1703" y="14113"/>
                    </a:cubicBezTo>
                    <a:cubicBezTo>
                      <a:pt x="1794" y="13991"/>
                      <a:pt x="1855" y="13839"/>
                      <a:pt x="1885" y="13687"/>
                    </a:cubicBezTo>
                    <a:lnTo>
                      <a:pt x="1885" y="13718"/>
                    </a:lnTo>
                    <a:cubicBezTo>
                      <a:pt x="2037" y="14022"/>
                      <a:pt x="2189" y="14356"/>
                      <a:pt x="2311" y="14660"/>
                    </a:cubicBezTo>
                    <a:cubicBezTo>
                      <a:pt x="2311" y="14660"/>
                      <a:pt x="2281" y="14660"/>
                      <a:pt x="2281" y="14690"/>
                    </a:cubicBezTo>
                    <a:cubicBezTo>
                      <a:pt x="2159" y="14873"/>
                      <a:pt x="2068" y="15025"/>
                      <a:pt x="2007" y="15237"/>
                    </a:cubicBezTo>
                    <a:cubicBezTo>
                      <a:pt x="1977" y="15329"/>
                      <a:pt x="1946" y="15450"/>
                      <a:pt x="1946" y="15572"/>
                    </a:cubicBezTo>
                    <a:cubicBezTo>
                      <a:pt x="1977" y="15693"/>
                      <a:pt x="2098" y="15784"/>
                      <a:pt x="2220" y="15784"/>
                    </a:cubicBezTo>
                    <a:cubicBezTo>
                      <a:pt x="2402" y="15754"/>
                      <a:pt x="2524" y="15633"/>
                      <a:pt x="2585" y="15481"/>
                    </a:cubicBezTo>
                    <a:cubicBezTo>
                      <a:pt x="2645" y="15663"/>
                      <a:pt x="2706" y="15845"/>
                      <a:pt x="2736" y="16028"/>
                    </a:cubicBezTo>
                    <a:cubicBezTo>
                      <a:pt x="2706" y="16028"/>
                      <a:pt x="2676" y="16058"/>
                      <a:pt x="2645" y="16088"/>
                    </a:cubicBezTo>
                    <a:cubicBezTo>
                      <a:pt x="2433" y="16271"/>
                      <a:pt x="2281" y="16544"/>
                      <a:pt x="2281" y="16848"/>
                    </a:cubicBezTo>
                    <a:cubicBezTo>
                      <a:pt x="2257" y="16943"/>
                      <a:pt x="2344" y="17020"/>
                      <a:pt x="2442" y="17020"/>
                    </a:cubicBezTo>
                    <a:cubicBezTo>
                      <a:pt x="2469" y="17020"/>
                      <a:pt x="2497" y="17014"/>
                      <a:pt x="2524" y="17000"/>
                    </a:cubicBezTo>
                    <a:cubicBezTo>
                      <a:pt x="2615" y="16940"/>
                      <a:pt x="2736" y="16848"/>
                      <a:pt x="2797" y="16757"/>
                    </a:cubicBezTo>
                    <a:cubicBezTo>
                      <a:pt x="2828" y="16970"/>
                      <a:pt x="2828" y="17183"/>
                      <a:pt x="2797" y="17395"/>
                    </a:cubicBezTo>
                    <a:cubicBezTo>
                      <a:pt x="2767" y="17395"/>
                      <a:pt x="2706" y="17395"/>
                      <a:pt x="2645" y="17456"/>
                    </a:cubicBezTo>
                    <a:lnTo>
                      <a:pt x="2615" y="17456"/>
                    </a:lnTo>
                    <a:cubicBezTo>
                      <a:pt x="2341" y="17608"/>
                      <a:pt x="2129" y="17851"/>
                      <a:pt x="2037" y="18155"/>
                    </a:cubicBezTo>
                    <a:cubicBezTo>
                      <a:pt x="2007" y="18216"/>
                      <a:pt x="2037" y="18307"/>
                      <a:pt x="2098" y="18338"/>
                    </a:cubicBezTo>
                    <a:cubicBezTo>
                      <a:pt x="2134" y="18373"/>
                      <a:pt x="2169" y="18388"/>
                      <a:pt x="2205" y="18388"/>
                    </a:cubicBezTo>
                    <a:cubicBezTo>
                      <a:pt x="2230" y="18388"/>
                      <a:pt x="2255" y="18381"/>
                      <a:pt x="2281" y="18368"/>
                    </a:cubicBezTo>
                    <a:cubicBezTo>
                      <a:pt x="2433" y="18307"/>
                      <a:pt x="2585" y="18247"/>
                      <a:pt x="2706" y="18125"/>
                    </a:cubicBezTo>
                    <a:lnTo>
                      <a:pt x="2706" y="18125"/>
                    </a:lnTo>
                    <a:cubicBezTo>
                      <a:pt x="2645" y="18368"/>
                      <a:pt x="2554" y="18581"/>
                      <a:pt x="2463" y="18794"/>
                    </a:cubicBezTo>
                    <a:lnTo>
                      <a:pt x="2402" y="18794"/>
                    </a:lnTo>
                    <a:cubicBezTo>
                      <a:pt x="2372" y="18763"/>
                      <a:pt x="2311" y="18763"/>
                      <a:pt x="2281" y="18763"/>
                    </a:cubicBezTo>
                    <a:cubicBezTo>
                      <a:pt x="2159" y="18794"/>
                      <a:pt x="2037" y="18854"/>
                      <a:pt x="1946" y="18915"/>
                    </a:cubicBezTo>
                    <a:cubicBezTo>
                      <a:pt x="1825" y="18976"/>
                      <a:pt x="1733" y="19067"/>
                      <a:pt x="1673" y="19189"/>
                    </a:cubicBezTo>
                    <a:cubicBezTo>
                      <a:pt x="1642" y="19250"/>
                      <a:pt x="1642" y="19341"/>
                      <a:pt x="1673" y="19402"/>
                    </a:cubicBezTo>
                    <a:cubicBezTo>
                      <a:pt x="1703" y="19462"/>
                      <a:pt x="1764" y="19523"/>
                      <a:pt x="1855" y="19523"/>
                    </a:cubicBezTo>
                    <a:lnTo>
                      <a:pt x="1825" y="19584"/>
                    </a:lnTo>
                    <a:cubicBezTo>
                      <a:pt x="1764" y="19675"/>
                      <a:pt x="1703" y="19766"/>
                      <a:pt x="1673" y="19857"/>
                    </a:cubicBezTo>
                    <a:cubicBezTo>
                      <a:pt x="1642" y="19888"/>
                      <a:pt x="1642" y="19949"/>
                      <a:pt x="1642" y="19979"/>
                    </a:cubicBezTo>
                    <a:cubicBezTo>
                      <a:pt x="1642" y="20009"/>
                      <a:pt x="1673" y="20040"/>
                      <a:pt x="1703" y="20070"/>
                    </a:cubicBezTo>
                    <a:cubicBezTo>
                      <a:pt x="1733" y="20101"/>
                      <a:pt x="1771" y="20116"/>
                      <a:pt x="1809" y="20116"/>
                    </a:cubicBezTo>
                    <a:cubicBezTo>
                      <a:pt x="1847" y="20116"/>
                      <a:pt x="1885" y="20101"/>
                      <a:pt x="1916" y="20070"/>
                    </a:cubicBezTo>
                    <a:cubicBezTo>
                      <a:pt x="2037" y="19979"/>
                      <a:pt x="2159" y="19857"/>
                      <a:pt x="2220" y="19736"/>
                    </a:cubicBezTo>
                    <a:cubicBezTo>
                      <a:pt x="2220" y="19706"/>
                      <a:pt x="2250" y="19706"/>
                      <a:pt x="2250" y="19675"/>
                    </a:cubicBezTo>
                    <a:cubicBezTo>
                      <a:pt x="2296" y="19744"/>
                      <a:pt x="2358" y="19778"/>
                      <a:pt x="2425" y="19778"/>
                    </a:cubicBezTo>
                    <a:cubicBezTo>
                      <a:pt x="2448" y="19778"/>
                      <a:pt x="2471" y="19774"/>
                      <a:pt x="2493" y="19766"/>
                    </a:cubicBezTo>
                    <a:cubicBezTo>
                      <a:pt x="2645" y="19736"/>
                      <a:pt x="2706" y="19584"/>
                      <a:pt x="2736" y="19432"/>
                    </a:cubicBezTo>
                    <a:cubicBezTo>
                      <a:pt x="2736" y="19310"/>
                      <a:pt x="2767" y="19219"/>
                      <a:pt x="2767" y="19098"/>
                    </a:cubicBezTo>
                    <a:cubicBezTo>
                      <a:pt x="2767" y="19006"/>
                      <a:pt x="2736" y="18915"/>
                      <a:pt x="2676" y="18824"/>
                    </a:cubicBezTo>
                    <a:cubicBezTo>
                      <a:pt x="2676" y="18824"/>
                      <a:pt x="2645" y="18794"/>
                      <a:pt x="2645" y="18794"/>
                    </a:cubicBezTo>
                    <a:cubicBezTo>
                      <a:pt x="2736" y="18611"/>
                      <a:pt x="2797" y="18399"/>
                      <a:pt x="2858" y="18186"/>
                    </a:cubicBezTo>
                    <a:cubicBezTo>
                      <a:pt x="2919" y="18277"/>
                      <a:pt x="2980" y="18368"/>
                      <a:pt x="3071" y="18399"/>
                    </a:cubicBezTo>
                    <a:cubicBezTo>
                      <a:pt x="3107" y="18420"/>
                      <a:pt x="3143" y="18430"/>
                      <a:pt x="3178" y="18430"/>
                    </a:cubicBezTo>
                    <a:cubicBezTo>
                      <a:pt x="3287" y="18430"/>
                      <a:pt x="3375" y="18332"/>
                      <a:pt x="3375" y="18216"/>
                    </a:cubicBezTo>
                    <a:cubicBezTo>
                      <a:pt x="3375" y="18034"/>
                      <a:pt x="3314" y="17882"/>
                      <a:pt x="3223" y="17760"/>
                    </a:cubicBezTo>
                    <a:cubicBezTo>
                      <a:pt x="3162" y="17669"/>
                      <a:pt x="3132" y="17608"/>
                      <a:pt x="3071" y="17547"/>
                    </a:cubicBezTo>
                    <a:lnTo>
                      <a:pt x="3010" y="17487"/>
                    </a:lnTo>
                    <a:cubicBezTo>
                      <a:pt x="3040" y="17274"/>
                      <a:pt x="3040" y="17031"/>
                      <a:pt x="3040" y="16788"/>
                    </a:cubicBezTo>
                    <a:cubicBezTo>
                      <a:pt x="3040" y="16818"/>
                      <a:pt x="3040" y="16818"/>
                      <a:pt x="3071" y="16818"/>
                    </a:cubicBezTo>
                    <a:cubicBezTo>
                      <a:pt x="3146" y="16893"/>
                      <a:pt x="3262" y="16947"/>
                      <a:pt x="3369" y="16947"/>
                    </a:cubicBezTo>
                    <a:cubicBezTo>
                      <a:pt x="3392" y="16947"/>
                      <a:pt x="3414" y="16945"/>
                      <a:pt x="3436" y="16940"/>
                    </a:cubicBezTo>
                    <a:cubicBezTo>
                      <a:pt x="3527" y="16909"/>
                      <a:pt x="3557" y="16818"/>
                      <a:pt x="3588" y="16727"/>
                    </a:cubicBezTo>
                    <a:cubicBezTo>
                      <a:pt x="3588" y="16666"/>
                      <a:pt x="3557" y="16575"/>
                      <a:pt x="3496" y="16514"/>
                    </a:cubicBezTo>
                    <a:lnTo>
                      <a:pt x="3223" y="16210"/>
                    </a:lnTo>
                    <a:cubicBezTo>
                      <a:pt x="3162" y="16149"/>
                      <a:pt x="3132" y="16088"/>
                      <a:pt x="3040" y="16058"/>
                    </a:cubicBezTo>
                    <a:cubicBezTo>
                      <a:pt x="3025" y="16043"/>
                      <a:pt x="3010" y="16035"/>
                      <a:pt x="2995" y="16035"/>
                    </a:cubicBezTo>
                    <a:cubicBezTo>
                      <a:pt x="2980" y="16035"/>
                      <a:pt x="2964" y="16043"/>
                      <a:pt x="2949" y="16058"/>
                    </a:cubicBezTo>
                    <a:cubicBezTo>
                      <a:pt x="2919" y="15906"/>
                      <a:pt x="2888" y="15754"/>
                      <a:pt x="2858" y="15602"/>
                    </a:cubicBezTo>
                    <a:lnTo>
                      <a:pt x="2858" y="15602"/>
                    </a:lnTo>
                    <a:lnTo>
                      <a:pt x="2919" y="15633"/>
                    </a:lnTo>
                    <a:cubicBezTo>
                      <a:pt x="2991" y="15676"/>
                      <a:pt x="3098" y="15713"/>
                      <a:pt x="3197" y="15713"/>
                    </a:cubicBezTo>
                    <a:cubicBezTo>
                      <a:pt x="3305" y="15713"/>
                      <a:pt x="3404" y="15669"/>
                      <a:pt x="3436" y="15541"/>
                    </a:cubicBezTo>
                    <a:cubicBezTo>
                      <a:pt x="3527" y="15329"/>
                      <a:pt x="3314" y="15177"/>
                      <a:pt x="3192" y="15085"/>
                    </a:cubicBezTo>
                    <a:cubicBezTo>
                      <a:pt x="3101" y="14994"/>
                      <a:pt x="3040" y="14964"/>
                      <a:pt x="2949" y="14903"/>
                    </a:cubicBezTo>
                    <a:cubicBezTo>
                      <a:pt x="2858" y="14812"/>
                      <a:pt x="2767" y="14781"/>
                      <a:pt x="2676" y="14721"/>
                    </a:cubicBezTo>
                    <a:lnTo>
                      <a:pt x="2585" y="14721"/>
                    </a:lnTo>
                    <a:cubicBezTo>
                      <a:pt x="2463" y="14447"/>
                      <a:pt x="2372" y="14174"/>
                      <a:pt x="2250" y="13900"/>
                    </a:cubicBezTo>
                    <a:cubicBezTo>
                      <a:pt x="2311" y="13900"/>
                      <a:pt x="2372" y="13930"/>
                      <a:pt x="2433" y="13930"/>
                    </a:cubicBezTo>
                    <a:cubicBezTo>
                      <a:pt x="2615" y="13930"/>
                      <a:pt x="2706" y="13748"/>
                      <a:pt x="2585" y="13657"/>
                    </a:cubicBezTo>
                    <a:cubicBezTo>
                      <a:pt x="2493" y="13535"/>
                      <a:pt x="2341" y="13414"/>
                      <a:pt x="2220" y="13353"/>
                    </a:cubicBezTo>
                    <a:cubicBezTo>
                      <a:pt x="2129" y="13292"/>
                      <a:pt x="2068" y="13262"/>
                      <a:pt x="2007" y="13201"/>
                    </a:cubicBezTo>
                    <a:lnTo>
                      <a:pt x="1885" y="13201"/>
                    </a:lnTo>
                    <a:cubicBezTo>
                      <a:pt x="1794" y="12988"/>
                      <a:pt x="1703" y="12775"/>
                      <a:pt x="1581" y="12563"/>
                    </a:cubicBezTo>
                    <a:cubicBezTo>
                      <a:pt x="1642" y="12563"/>
                      <a:pt x="1703" y="12593"/>
                      <a:pt x="1733" y="12593"/>
                    </a:cubicBezTo>
                    <a:cubicBezTo>
                      <a:pt x="1825" y="12593"/>
                      <a:pt x="1885" y="12563"/>
                      <a:pt x="1916" y="12502"/>
                    </a:cubicBezTo>
                    <a:cubicBezTo>
                      <a:pt x="1946" y="12441"/>
                      <a:pt x="1946" y="12350"/>
                      <a:pt x="1885" y="12289"/>
                    </a:cubicBezTo>
                    <a:cubicBezTo>
                      <a:pt x="1825" y="12198"/>
                      <a:pt x="1733" y="12107"/>
                      <a:pt x="1612" y="12015"/>
                    </a:cubicBezTo>
                    <a:cubicBezTo>
                      <a:pt x="1551" y="11955"/>
                      <a:pt x="1490" y="11924"/>
                      <a:pt x="1429" y="11894"/>
                    </a:cubicBezTo>
                    <a:lnTo>
                      <a:pt x="1369" y="11863"/>
                    </a:lnTo>
                    <a:lnTo>
                      <a:pt x="1277" y="11863"/>
                    </a:lnTo>
                    <a:cubicBezTo>
                      <a:pt x="1034" y="11377"/>
                      <a:pt x="852" y="10830"/>
                      <a:pt x="730" y="10313"/>
                    </a:cubicBezTo>
                    <a:lnTo>
                      <a:pt x="730" y="10313"/>
                    </a:lnTo>
                    <a:lnTo>
                      <a:pt x="822" y="10374"/>
                    </a:lnTo>
                    <a:cubicBezTo>
                      <a:pt x="852" y="10389"/>
                      <a:pt x="890" y="10397"/>
                      <a:pt x="928" y="10397"/>
                    </a:cubicBezTo>
                    <a:cubicBezTo>
                      <a:pt x="966" y="10397"/>
                      <a:pt x="1004" y="10389"/>
                      <a:pt x="1034" y="10374"/>
                    </a:cubicBezTo>
                    <a:cubicBezTo>
                      <a:pt x="1095" y="10344"/>
                      <a:pt x="1126" y="10252"/>
                      <a:pt x="1095" y="10192"/>
                    </a:cubicBezTo>
                    <a:cubicBezTo>
                      <a:pt x="1065" y="10070"/>
                      <a:pt x="1004" y="9979"/>
                      <a:pt x="943" y="9857"/>
                    </a:cubicBezTo>
                    <a:cubicBezTo>
                      <a:pt x="913" y="9827"/>
                      <a:pt x="882" y="9766"/>
                      <a:pt x="852" y="9705"/>
                    </a:cubicBezTo>
                    <a:cubicBezTo>
                      <a:pt x="791" y="9675"/>
                      <a:pt x="730" y="9614"/>
                      <a:pt x="670" y="9584"/>
                    </a:cubicBezTo>
                    <a:lnTo>
                      <a:pt x="609" y="9584"/>
                    </a:lnTo>
                    <a:cubicBezTo>
                      <a:pt x="578" y="9128"/>
                      <a:pt x="670" y="8642"/>
                      <a:pt x="882" y="8246"/>
                    </a:cubicBezTo>
                    <a:cubicBezTo>
                      <a:pt x="1247" y="7699"/>
                      <a:pt x="1642" y="7213"/>
                      <a:pt x="2098" y="6757"/>
                    </a:cubicBezTo>
                    <a:cubicBezTo>
                      <a:pt x="2554" y="6240"/>
                      <a:pt x="2888" y="5602"/>
                      <a:pt x="3040" y="4933"/>
                    </a:cubicBezTo>
                    <a:cubicBezTo>
                      <a:pt x="3436" y="3353"/>
                      <a:pt x="3466" y="1681"/>
                      <a:pt x="3132" y="100"/>
                    </a:cubicBezTo>
                    <a:cubicBezTo>
                      <a:pt x="3118" y="32"/>
                      <a:pt x="3061" y="0"/>
                      <a:pt x="30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7" name="Google Shape;2657;p94"/>
              <p:cNvSpPr/>
              <p:nvPr/>
            </p:nvSpPr>
            <p:spPr>
              <a:xfrm>
                <a:off x="993035" y="2720368"/>
                <a:ext cx="637617" cy="305136"/>
              </a:xfrm>
              <a:custGeom>
                <a:rect b="b" l="l" r="r" t="t"/>
                <a:pathLst>
                  <a:path extrusionOk="0" h="7186" w="15016">
                    <a:moveTo>
                      <a:pt x="4316" y="0"/>
                    </a:moveTo>
                    <a:cubicBezTo>
                      <a:pt x="3708" y="61"/>
                      <a:pt x="3161" y="334"/>
                      <a:pt x="2797" y="760"/>
                    </a:cubicBezTo>
                    <a:cubicBezTo>
                      <a:pt x="2614" y="942"/>
                      <a:pt x="2493" y="1155"/>
                      <a:pt x="2432" y="1398"/>
                    </a:cubicBezTo>
                    <a:cubicBezTo>
                      <a:pt x="2310" y="1064"/>
                      <a:pt x="2097" y="760"/>
                      <a:pt x="1793" y="547"/>
                    </a:cubicBezTo>
                    <a:cubicBezTo>
                      <a:pt x="1707" y="490"/>
                      <a:pt x="1601" y="460"/>
                      <a:pt x="1493" y="460"/>
                    </a:cubicBezTo>
                    <a:cubicBezTo>
                      <a:pt x="1373" y="460"/>
                      <a:pt x="1251" y="497"/>
                      <a:pt x="1155" y="578"/>
                    </a:cubicBezTo>
                    <a:cubicBezTo>
                      <a:pt x="1003" y="760"/>
                      <a:pt x="942" y="1003"/>
                      <a:pt x="1034" y="1216"/>
                    </a:cubicBezTo>
                    <a:cubicBezTo>
                      <a:pt x="1155" y="1581"/>
                      <a:pt x="1064" y="1976"/>
                      <a:pt x="821" y="2280"/>
                    </a:cubicBezTo>
                    <a:cubicBezTo>
                      <a:pt x="760" y="2280"/>
                      <a:pt x="699" y="2310"/>
                      <a:pt x="638" y="2310"/>
                    </a:cubicBezTo>
                    <a:cubicBezTo>
                      <a:pt x="61" y="2584"/>
                      <a:pt x="0" y="3374"/>
                      <a:pt x="517" y="3739"/>
                    </a:cubicBezTo>
                    <a:cubicBezTo>
                      <a:pt x="676" y="3827"/>
                      <a:pt x="856" y="3875"/>
                      <a:pt x="1033" y="3875"/>
                    </a:cubicBezTo>
                    <a:cubicBezTo>
                      <a:pt x="1159" y="3875"/>
                      <a:pt x="1284" y="3850"/>
                      <a:pt x="1398" y="3800"/>
                    </a:cubicBezTo>
                    <a:cubicBezTo>
                      <a:pt x="1550" y="3739"/>
                      <a:pt x="1672" y="3648"/>
                      <a:pt x="1793" y="3556"/>
                    </a:cubicBezTo>
                    <a:lnTo>
                      <a:pt x="1915" y="3404"/>
                    </a:lnTo>
                    <a:cubicBezTo>
                      <a:pt x="1976" y="3374"/>
                      <a:pt x="2006" y="3374"/>
                      <a:pt x="2006" y="3344"/>
                    </a:cubicBezTo>
                    <a:cubicBezTo>
                      <a:pt x="2067" y="3404"/>
                      <a:pt x="2097" y="3496"/>
                      <a:pt x="2158" y="3556"/>
                    </a:cubicBezTo>
                    <a:cubicBezTo>
                      <a:pt x="2249" y="3678"/>
                      <a:pt x="2401" y="3739"/>
                      <a:pt x="2553" y="3769"/>
                    </a:cubicBezTo>
                    <a:cubicBezTo>
                      <a:pt x="2598" y="3778"/>
                      <a:pt x="2642" y="3782"/>
                      <a:pt x="2686" y="3782"/>
                    </a:cubicBezTo>
                    <a:cubicBezTo>
                      <a:pt x="2943" y="3782"/>
                      <a:pt x="3183" y="3634"/>
                      <a:pt x="3313" y="3374"/>
                    </a:cubicBezTo>
                    <a:cubicBezTo>
                      <a:pt x="3435" y="3070"/>
                      <a:pt x="3496" y="2736"/>
                      <a:pt x="3496" y="2401"/>
                    </a:cubicBezTo>
                    <a:cubicBezTo>
                      <a:pt x="3465" y="2097"/>
                      <a:pt x="3556" y="1793"/>
                      <a:pt x="3739" y="1520"/>
                    </a:cubicBezTo>
                    <a:cubicBezTo>
                      <a:pt x="3799" y="1460"/>
                      <a:pt x="3910" y="1401"/>
                      <a:pt x="4015" y="1401"/>
                    </a:cubicBezTo>
                    <a:cubicBezTo>
                      <a:pt x="4070" y="1401"/>
                      <a:pt x="4122" y="1417"/>
                      <a:pt x="4164" y="1459"/>
                    </a:cubicBezTo>
                    <a:cubicBezTo>
                      <a:pt x="4195" y="1520"/>
                      <a:pt x="4164" y="1641"/>
                      <a:pt x="4195" y="1733"/>
                    </a:cubicBezTo>
                    <a:cubicBezTo>
                      <a:pt x="4195" y="1885"/>
                      <a:pt x="4286" y="2037"/>
                      <a:pt x="4408" y="2158"/>
                    </a:cubicBezTo>
                    <a:cubicBezTo>
                      <a:pt x="4499" y="2249"/>
                      <a:pt x="4620" y="2310"/>
                      <a:pt x="4742" y="2341"/>
                    </a:cubicBezTo>
                    <a:lnTo>
                      <a:pt x="4894" y="2401"/>
                    </a:lnTo>
                    <a:lnTo>
                      <a:pt x="4894" y="2493"/>
                    </a:lnTo>
                    <a:cubicBezTo>
                      <a:pt x="4894" y="2553"/>
                      <a:pt x="4894" y="2645"/>
                      <a:pt x="4894" y="2705"/>
                    </a:cubicBezTo>
                    <a:cubicBezTo>
                      <a:pt x="4924" y="2888"/>
                      <a:pt x="5015" y="3040"/>
                      <a:pt x="5167" y="3161"/>
                    </a:cubicBezTo>
                    <a:cubicBezTo>
                      <a:pt x="5291" y="3230"/>
                      <a:pt x="5432" y="3261"/>
                      <a:pt x="5573" y="3261"/>
                    </a:cubicBezTo>
                    <a:cubicBezTo>
                      <a:pt x="5745" y="3261"/>
                      <a:pt x="5915" y="3214"/>
                      <a:pt x="6049" y="3131"/>
                    </a:cubicBezTo>
                    <a:cubicBezTo>
                      <a:pt x="6121" y="3083"/>
                      <a:pt x="6306" y="2903"/>
                      <a:pt x="6426" y="2903"/>
                    </a:cubicBezTo>
                    <a:cubicBezTo>
                      <a:pt x="6458" y="2903"/>
                      <a:pt x="6485" y="2916"/>
                      <a:pt x="6505" y="2949"/>
                    </a:cubicBezTo>
                    <a:cubicBezTo>
                      <a:pt x="6626" y="3100"/>
                      <a:pt x="6566" y="3283"/>
                      <a:pt x="6626" y="3404"/>
                    </a:cubicBezTo>
                    <a:cubicBezTo>
                      <a:pt x="6687" y="3556"/>
                      <a:pt x="6778" y="3708"/>
                      <a:pt x="6930" y="3800"/>
                    </a:cubicBezTo>
                    <a:cubicBezTo>
                      <a:pt x="7116" y="3932"/>
                      <a:pt x="7347" y="4018"/>
                      <a:pt x="7604" y="4018"/>
                    </a:cubicBezTo>
                    <a:cubicBezTo>
                      <a:pt x="7643" y="4018"/>
                      <a:pt x="7681" y="4016"/>
                      <a:pt x="7721" y="4012"/>
                    </a:cubicBezTo>
                    <a:cubicBezTo>
                      <a:pt x="8389" y="3982"/>
                      <a:pt x="8724" y="3496"/>
                      <a:pt x="9149" y="3009"/>
                    </a:cubicBezTo>
                    <a:cubicBezTo>
                      <a:pt x="9249" y="2935"/>
                      <a:pt x="9530" y="2658"/>
                      <a:pt x="9713" y="2658"/>
                    </a:cubicBezTo>
                    <a:cubicBezTo>
                      <a:pt x="9754" y="2658"/>
                      <a:pt x="9790" y="2672"/>
                      <a:pt x="9818" y="2705"/>
                    </a:cubicBezTo>
                    <a:cubicBezTo>
                      <a:pt x="9909" y="2827"/>
                      <a:pt x="9544" y="3161"/>
                      <a:pt x="9453" y="3283"/>
                    </a:cubicBezTo>
                    <a:cubicBezTo>
                      <a:pt x="9271" y="3556"/>
                      <a:pt x="9271" y="3891"/>
                      <a:pt x="9423" y="4195"/>
                    </a:cubicBezTo>
                    <a:cubicBezTo>
                      <a:pt x="9600" y="4448"/>
                      <a:pt x="9862" y="4469"/>
                      <a:pt x="10155" y="4469"/>
                    </a:cubicBezTo>
                    <a:cubicBezTo>
                      <a:pt x="10214" y="4469"/>
                      <a:pt x="10274" y="4468"/>
                      <a:pt x="10335" y="4468"/>
                    </a:cubicBezTo>
                    <a:lnTo>
                      <a:pt x="10365" y="4468"/>
                    </a:lnTo>
                    <a:cubicBezTo>
                      <a:pt x="10365" y="4529"/>
                      <a:pt x="10365" y="4590"/>
                      <a:pt x="10365" y="4651"/>
                    </a:cubicBezTo>
                    <a:cubicBezTo>
                      <a:pt x="10365" y="4711"/>
                      <a:pt x="10395" y="4772"/>
                      <a:pt x="10426" y="4833"/>
                    </a:cubicBezTo>
                    <a:cubicBezTo>
                      <a:pt x="10555" y="5066"/>
                      <a:pt x="10795" y="5211"/>
                      <a:pt x="11052" y="5211"/>
                    </a:cubicBezTo>
                    <a:cubicBezTo>
                      <a:pt x="11096" y="5211"/>
                      <a:pt x="11141" y="5207"/>
                      <a:pt x="11186" y="5198"/>
                    </a:cubicBezTo>
                    <a:cubicBezTo>
                      <a:pt x="11490" y="5137"/>
                      <a:pt x="11702" y="4894"/>
                      <a:pt x="11976" y="4772"/>
                    </a:cubicBezTo>
                    <a:cubicBezTo>
                      <a:pt x="12016" y="4764"/>
                      <a:pt x="12070" y="4758"/>
                      <a:pt x="12128" y="4758"/>
                    </a:cubicBezTo>
                    <a:cubicBezTo>
                      <a:pt x="12292" y="4758"/>
                      <a:pt x="12485" y="4805"/>
                      <a:pt x="12462" y="4985"/>
                    </a:cubicBezTo>
                    <a:cubicBezTo>
                      <a:pt x="12432" y="5107"/>
                      <a:pt x="12310" y="5228"/>
                      <a:pt x="12250" y="5350"/>
                    </a:cubicBezTo>
                    <a:cubicBezTo>
                      <a:pt x="12189" y="5502"/>
                      <a:pt x="12189" y="5684"/>
                      <a:pt x="12219" y="5836"/>
                    </a:cubicBezTo>
                    <a:cubicBezTo>
                      <a:pt x="12310" y="6170"/>
                      <a:pt x="12523" y="6444"/>
                      <a:pt x="12797" y="6596"/>
                    </a:cubicBezTo>
                    <a:cubicBezTo>
                      <a:pt x="13070" y="6778"/>
                      <a:pt x="13405" y="6870"/>
                      <a:pt x="13678" y="7022"/>
                    </a:cubicBezTo>
                    <a:cubicBezTo>
                      <a:pt x="13842" y="7131"/>
                      <a:pt x="14039" y="7186"/>
                      <a:pt x="14236" y="7186"/>
                    </a:cubicBezTo>
                    <a:cubicBezTo>
                      <a:pt x="14368" y="7186"/>
                      <a:pt x="14499" y="7161"/>
                      <a:pt x="14620" y="7113"/>
                    </a:cubicBezTo>
                    <a:cubicBezTo>
                      <a:pt x="14894" y="6930"/>
                      <a:pt x="15016" y="6596"/>
                      <a:pt x="14894" y="6292"/>
                    </a:cubicBezTo>
                    <a:cubicBezTo>
                      <a:pt x="14742" y="6018"/>
                      <a:pt x="14529" y="5806"/>
                      <a:pt x="14286" y="5654"/>
                    </a:cubicBezTo>
                    <a:lnTo>
                      <a:pt x="14134" y="5532"/>
                    </a:lnTo>
                    <a:lnTo>
                      <a:pt x="14165" y="5471"/>
                    </a:lnTo>
                    <a:cubicBezTo>
                      <a:pt x="14377" y="5198"/>
                      <a:pt x="14469" y="4863"/>
                      <a:pt x="14377" y="4559"/>
                    </a:cubicBezTo>
                    <a:cubicBezTo>
                      <a:pt x="14236" y="3854"/>
                      <a:pt x="13597" y="3489"/>
                      <a:pt x="12923" y="3489"/>
                    </a:cubicBezTo>
                    <a:cubicBezTo>
                      <a:pt x="12871" y="3489"/>
                      <a:pt x="12819" y="3491"/>
                      <a:pt x="12766" y="3496"/>
                    </a:cubicBezTo>
                    <a:cubicBezTo>
                      <a:pt x="12462" y="3496"/>
                      <a:pt x="12158" y="3556"/>
                      <a:pt x="11885" y="3678"/>
                    </a:cubicBezTo>
                    <a:lnTo>
                      <a:pt x="11824" y="3678"/>
                    </a:lnTo>
                    <a:cubicBezTo>
                      <a:pt x="11824" y="3648"/>
                      <a:pt x="11794" y="3617"/>
                      <a:pt x="11794" y="3617"/>
                    </a:cubicBezTo>
                    <a:cubicBezTo>
                      <a:pt x="11702" y="3404"/>
                      <a:pt x="11520" y="3252"/>
                      <a:pt x="11307" y="3161"/>
                    </a:cubicBezTo>
                    <a:cubicBezTo>
                      <a:pt x="11247" y="3131"/>
                      <a:pt x="11155" y="3100"/>
                      <a:pt x="11064" y="3100"/>
                    </a:cubicBezTo>
                    <a:cubicBezTo>
                      <a:pt x="11064" y="3040"/>
                      <a:pt x="11095" y="3009"/>
                      <a:pt x="11095" y="2949"/>
                    </a:cubicBezTo>
                    <a:cubicBezTo>
                      <a:pt x="11125" y="2675"/>
                      <a:pt x="11064" y="2432"/>
                      <a:pt x="10943" y="2219"/>
                    </a:cubicBezTo>
                    <a:cubicBezTo>
                      <a:pt x="10669" y="1824"/>
                      <a:pt x="10243" y="1611"/>
                      <a:pt x="9788" y="1611"/>
                    </a:cubicBezTo>
                    <a:cubicBezTo>
                      <a:pt x="9301" y="1611"/>
                      <a:pt x="8845" y="1793"/>
                      <a:pt x="8481" y="2067"/>
                    </a:cubicBezTo>
                    <a:cubicBezTo>
                      <a:pt x="8298" y="2189"/>
                      <a:pt x="8146" y="2280"/>
                      <a:pt x="7994" y="2371"/>
                    </a:cubicBezTo>
                    <a:cubicBezTo>
                      <a:pt x="7994" y="2341"/>
                      <a:pt x="7964" y="2310"/>
                      <a:pt x="7964" y="2280"/>
                    </a:cubicBezTo>
                    <a:cubicBezTo>
                      <a:pt x="7761" y="1816"/>
                      <a:pt x="7309" y="1518"/>
                      <a:pt x="6819" y="1518"/>
                    </a:cubicBezTo>
                    <a:cubicBezTo>
                      <a:pt x="6795" y="1518"/>
                      <a:pt x="6772" y="1519"/>
                      <a:pt x="6748" y="1520"/>
                    </a:cubicBezTo>
                    <a:cubicBezTo>
                      <a:pt x="6626" y="1550"/>
                      <a:pt x="6505" y="1550"/>
                      <a:pt x="6383" y="1611"/>
                    </a:cubicBezTo>
                    <a:cubicBezTo>
                      <a:pt x="6322" y="1611"/>
                      <a:pt x="6262" y="1641"/>
                      <a:pt x="6201" y="1641"/>
                    </a:cubicBezTo>
                    <a:cubicBezTo>
                      <a:pt x="6170" y="1581"/>
                      <a:pt x="6140" y="1490"/>
                      <a:pt x="6110" y="1429"/>
                    </a:cubicBezTo>
                    <a:cubicBezTo>
                      <a:pt x="5988" y="1155"/>
                      <a:pt x="5715" y="973"/>
                      <a:pt x="5441" y="942"/>
                    </a:cubicBezTo>
                    <a:lnTo>
                      <a:pt x="5380" y="942"/>
                    </a:lnTo>
                    <a:lnTo>
                      <a:pt x="5380" y="912"/>
                    </a:lnTo>
                    <a:cubicBezTo>
                      <a:pt x="5289" y="395"/>
                      <a:pt x="4833" y="0"/>
                      <a:pt x="43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8" name="Google Shape;2658;p94"/>
              <p:cNvSpPr/>
              <p:nvPr/>
            </p:nvSpPr>
            <p:spPr>
              <a:xfrm>
                <a:off x="1578975" y="2606781"/>
                <a:ext cx="113630" cy="144627"/>
              </a:xfrm>
              <a:custGeom>
                <a:rect b="b" l="l" r="r" t="t"/>
                <a:pathLst>
                  <a:path extrusionOk="0" h="3406" w="2676">
                    <a:moveTo>
                      <a:pt x="1065" y="0"/>
                    </a:moveTo>
                    <a:cubicBezTo>
                      <a:pt x="951" y="0"/>
                      <a:pt x="837" y="31"/>
                      <a:pt x="730" y="92"/>
                    </a:cubicBezTo>
                    <a:cubicBezTo>
                      <a:pt x="487" y="183"/>
                      <a:pt x="335" y="395"/>
                      <a:pt x="305" y="669"/>
                    </a:cubicBezTo>
                    <a:lnTo>
                      <a:pt x="305" y="730"/>
                    </a:lnTo>
                    <a:cubicBezTo>
                      <a:pt x="1" y="1429"/>
                      <a:pt x="487" y="2158"/>
                      <a:pt x="973" y="2614"/>
                    </a:cubicBezTo>
                    <a:cubicBezTo>
                      <a:pt x="1095" y="2766"/>
                      <a:pt x="1186" y="2888"/>
                      <a:pt x="1308" y="3040"/>
                    </a:cubicBezTo>
                    <a:cubicBezTo>
                      <a:pt x="1460" y="3222"/>
                      <a:pt x="1673" y="3344"/>
                      <a:pt x="1916" y="3405"/>
                    </a:cubicBezTo>
                    <a:cubicBezTo>
                      <a:pt x="1930" y="3405"/>
                      <a:pt x="1943" y="3406"/>
                      <a:pt x="1957" y="3406"/>
                    </a:cubicBezTo>
                    <a:cubicBezTo>
                      <a:pt x="2474" y="3406"/>
                      <a:pt x="2676" y="2846"/>
                      <a:pt x="2676" y="2402"/>
                    </a:cubicBezTo>
                    <a:cubicBezTo>
                      <a:pt x="2676" y="1702"/>
                      <a:pt x="2402" y="1003"/>
                      <a:pt x="1885" y="487"/>
                    </a:cubicBezTo>
                    <a:cubicBezTo>
                      <a:pt x="1764" y="304"/>
                      <a:pt x="1612" y="183"/>
                      <a:pt x="1399" y="92"/>
                    </a:cubicBezTo>
                    <a:cubicBezTo>
                      <a:pt x="1293" y="31"/>
                      <a:pt x="1179" y="0"/>
                      <a:pt x="10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9" name="Google Shape;2659;p94"/>
              <p:cNvSpPr/>
              <p:nvPr/>
            </p:nvSpPr>
            <p:spPr>
              <a:xfrm>
                <a:off x="1527341" y="2539647"/>
                <a:ext cx="52993" cy="60721"/>
              </a:xfrm>
              <a:custGeom>
                <a:rect b="b" l="l" r="r" t="t"/>
                <a:pathLst>
                  <a:path extrusionOk="0" h="1430" w="1248">
                    <a:moveTo>
                      <a:pt x="487" y="1"/>
                    </a:moveTo>
                    <a:cubicBezTo>
                      <a:pt x="427" y="1"/>
                      <a:pt x="366" y="1"/>
                      <a:pt x="335" y="31"/>
                    </a:cubicBezTo>
                    <a:cubicBezTo>
                      <a:pt x="275" y="31"/>
                      <a:pt x="244" y="62"/>
                      <a:pt x="214" y="92"/>
                    </a:cubicBezTo>
                    <a:cubicBezTo>
                      <a:pt x="183" y="92"/>
                      <a:pt x="123" y="153"/>
                      <a:pt x="92" y="183"/>
                    </a:cubicBezTo>
                    <a:cubicBezTo>
                      <a:pt x="62" y="244"/>
                      <a:pt x="62" y="274"/>
                      <a:pt x="31" y="335"/>
                    </a:cubicBezTo>
                    <a:cubicBezTo>
                      <a:pt x="31" y="335"/>
                      <a:pt x="31" y="335"/>
                      <a:pt x="31" y="366"/>
                    </a:cubicBezTo>
                    <a:cubicBezTo>
                      <a:pt x="1" y="426"/>
                      <a:pt x="1" y="487"/>
                      <a:pt x="1" y="548"/>
                    </a:cubicBezTo>
                    <a:cubicBezTo>
                      <a:pt x="1" y="609"/>
                      <a:pt x="1" y="669"/>
                      <a:pt x="1" y="730"/>
                    </a:cubicBezTo>
                    <a:cubicBezTo>
                      <a:pt x="1" y="761"/>
                      <a:pt x="1" y="791"/>
                      <a:pt x="1" y="791"/>
                    </a:cubicBezTo>
                    <a:cubicBezTo>
                      <a:pt x="1" y="852"/>
                      <a:pt x="31" y="913"/>
                      <a:pt x="62" y="973"/>
                    </a:cubicBezTo>
                    <a:lnTo>
                      <a:pt x="62" y="1004"/>
                    </a:lnTo>
                    <a:cubicBezTo>
                      <a:pt x="92" y="1034"/>
                      <a:pt x="92" y="1095"/>
                      <a:pt x="123" y="1125"/>
                    </a:cubicBezTo>
                    <a:cubicBezTo>
                      <a:pt x="153" y="1156"/>
                      <a:pt x="214" y="1186"/>
                      <a:pt x="244" y="1217"/>
                    </a:cubicBezTo>
                    <a:lnTo>
                      <a:pt x="335" y="1277"/>
                    </a:lnTo>
                    <a:cubicBezTo>
                      <a:pt x="366" y="1308"/>
                      <a:pt x="396" y="1338"/>
                      <a:pt x="427" y="1369"/>
                    </a:cubicBezTo>
                    <a:cubicBezTo>
                      <a:pt x="518" y="1399"/>
                      <a:pt x="609" y="1429"/>
                      <a:pt x="700" y="1429"/>
                    </a:cubicBezTo>
                    <a:cubicBezTo>
                      <a:pt x="761" y="1429"/>
                      <a:pt x="822" y="1429"/>
                      <a:pt x="852" y="1399"/>
                    </a:cubicBezTo>
                    <a:lnTo>
                      <a:pt x="882" y="1399"/>
                    </a:lnTo>
                    <a:cubicBezTo>
                      <a:pt x="974" y="1338"/>
                      <a:pt x="1034" y="1277"/>
                      <a:pt x="1095" y="1217"/>
                    </a:cubicBezTo>
                    <a:cubicBezTo>
                      <a:pt x="1126" y="1156"/>
                      <a:pt x="1156" y="1095"/>
                      <a:pt x="1186" y="1034"/>
                    </a:cubicBezTo>
                    <a:cubicBezTo>
                      <a:pt x="1217" y="943"/>
                      <a:pt x="1247" y="821"/>
                      <a:pt x="1247" y="730"/>
                    </a:cubicBezTo>
                    <a:cubicBezTo>
                      <a:pt x="1217" y="639"/>
                      <a:pt x="1217" y="578"/>
                      <a:pt x="1186" y="517"/>
                    </a:cubicBezTo>
                    <a:cubicBezTo>
                      <a:pt x="1156" y="457"/>
                      <a:pt x="1126" y="396"/>
                      <a:pt x="1065" y="335"/>
                    </a:cubicBezTo>
                    <a:cubicBezTo>
                      <a:pt x="1034" y="274"/>
                      <a:pt x="974" y="214"/>
                      <a:pt x="913" y="183"/>
                    </a:cubicBezTo>
                    <a:cubicBezTo>
                      <a:pt x="822" y="92"/>
                      <a:pt x="730" y="62"/>
                      <a:pt x="609" y="31"/>
                    </a:cubicBezTo>
                    <a:lnTo>
                      <a:pt x="487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0" name="Google Shape;2660;p94"/>
              <p:cNvSpPr/>
              <p:nvPr/>
            </p:nvSpPr>
            <p:spPr>
              <a:xfrm>
                <a:off x="1567383" y="2596462"/>
                <a:ext cx="2633" cy="2590"/>
              </a:xfrm>
              <a:custGeom>
                <a:rect b="b" l="l" r="r" t="t"/>
                <a:pathLst>
                  <a:path extrusionOk="0" h="61" w="62">
                    <a:moveTo>
                      <a:pt x="0" y="61"/>
                    </a:move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1" name="Google Shape;2661;p94"/>
              <p:cNvSpPr/>
              <p:nvPr/>
            </p:nvSpPr>
            <p:spPr>
              <a:xfrm>
                <a:off x="1567383" y="2599010"/>
                <a:ext cx="42" cy="42"/>
              </a:xfrm>
              <a:custGeom>
                <a:rect b="b" l="l" r="r" t="t"/>
                <a:pathLst>
                  <a:path extrusionOk="0" h="1" w="1">
                    <a:moveTo>
                      <a:pt x="0" y="1"/>
                    </a:move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2" name="Google Shape;2662;p94"/>
              <p:cNvSpPr/>
              <p:nvPr/>
            </p:nvSpPr>
            <p:spPr>
              <a:xfrm>
                <a:off x="1267937" y="2363088"/>
                <a:ext cx="152355" cy="67855"/>
              </a:xfrm>
              <a:custGeom>
                <a:rect b="b" l="l" r="r" t="t"/>
                <a:pathLst>
                  <a:path extrusionOk="0" h="1598" w="3588">
                    <a:moveTo>
                      <a:pt x="1952" y="0"/>
                    </a:moveTo>
                    <a:cubicBezTo>
                      <a:pt x="1675" y="0"/>
                      <a:pt x="1393" y="58"/>
                      <a:pt x="1125" y="177"/>
                    </a:cubicBezTo>
                    <a:cubicBezTo>
                      <a:pt x="730" y="207"/>
                      <a:pt x="365" y="390"/>
                      <a:pt x="122" y="694"/>
                    </a:cubicBezTo>
                    <a:cubicBezTo>
                      <a:pt x="0" y="906"/>
                      <a:pt x="61" y="1180"/>
                      <a:pt x="304" y="1302"/>
                    </a:cubicBezTo>
                    <a:cubicBezTo>
                      <a:pt x="487" y="1393"/>
                      <a:pt x="700" y="1454"/>
                      <a:pt x="943" y="1454"/>
                    </a:cubicBezTo>
                    <a:lnTo>
                      <a:pt x="1581" y="1454"/>
                    </a:lnTo>
                    <a:cubicBezTo>
                      <a:pt x="1824" y="1454"/>
                      <a:pt x="2037" y="1484"/>
                      <a:pt x="2250" y="1545"/>
                    </a:cubicBezTo>
                    <a:cubicBezTo>
                      <a:pt x="2363" y="1580"/>
                      <a:pt x="2479" y="1597"/>
                      <a:pt x="2594" y="1597"/>
                    </a:cubicBezTo>
                    <a:cubicBezTo>
                      <a:pt x="2974" y="1597"/>
                      <a:pt x="3340" y="1408"/>
                      <a:pt x="3526" y="1058"/>
                    </a:cubicBezTo>
                    <a:cubicBezTo>
                      <a:pt x="3587" y="937"/>
                      <a:pt x="3557" y="785"/>
                      <a:pt x="3466" y="694"/>
                    </a:cubicBezTo>
                    <a:cubicBezTo>
                      <a:pt x="3077" y="244"/>
                      <a:pt x="2523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3" name="Google Shape;2663;p94"/>
              <p:cNvSpPr/>
              <p:nvPr/>
            </p:nvSpPr>
            <p:spPr>
              <a:xfrm>
                <a:off x="1435706" y="2424786"/>
                <a:ext cx="32314" cy="34904"/>
              </a:xfrm>
              <a:custGeom>
                <a:rect b="b" l="l" r="r" t="t"/>
                <a:pathLst>
                  <a:path extrusionOk="0" h="822" w="761">
                    <a:moveTo>
                      <a:pt x="214" y="1"/>
                    </a:moveTo>
                    <a:cubicBezTo>
                      <a:pt x="183" y="31"/>
                      <a:pt x="153" y="31"/>
                      <a:pt x="153" y="61"/>
                    </a:cubicBezTo>
                    <a:cubicBezTo>
                      <a:pt x="92" y="61"/>
                      <a:pt x="62" y="92"/>
                      <a:pt x="62" y="122"/>
                    </a:cubicBezTo>
                    <a:lnTo>
                      <a:pt x="1" y="213"/>
                    </a:lnTo>
                    <a:lnTo>
                      <a:pt x="1" y="305"/>
                    </a:lnTo>
                    <a:cubicBezTo>
                      <a:pt x="1" y="335"/>
                      <a:pt x="1" y="365"/>
                      <a:pt x="1" y="426"/>
                    </a:cubicBezTo>
                    <a:cubicBezTo>
                      <a:pt x="31" y="456"/>
                      <a:pt x="31" y="487"/>
                      <a:pt x="62" y="517"/>
                    </a:cubicBezTo>
                    <a:lnTo>
                      <a:pt x="122" y="608"/>
                    </a:lnTo>
                    <a:cubicBezTo>
                      <a:pt x="153" y="639"/>
                      <a:pt x="183" y="669"/>
                      <a:pt x="214" y="669"/>
                    </a:cubicBezTo>
                    <a:lnTo>
                      <a:pt x="274" y="700"/>
                    </a:lnTo>
                    <a:cubicBezTo>
                      <a:pt x="274" y="730"/>
                      <a:pt x="305" y="730"/>
                      <a:pt x="335" y="730"/>
                    </a:cubicBezTo>
                    <a:cubicBezTo>
                      <a:pt x="396" y="791"/>
                      <a:pt x="487" y="821"/>
                      <a:pt x="548" y="821"/>
                    </a:cubicBezTo>
                    <a:cubicBezTo>
                      <a:pt x="609" y="791"/>
                      <a:pt x="639" y="791"/>
                      <a:pt x="670" y="760"/>
                    </a:cubicBezTo>
                    <a:cubicBezTo>
                      <a:pt x="700" y="730"/>
                      <a:pt x="730" y="669"/>
                      <a:pt x="761" y="639"/>
                    </a:cubicBezTo>
                    <a:cubicBezTo>
                      <a:pt x="761" y="608"/>
                      <a:pt x="761" y="578"/>
                      <a:pt x="761" y="548"/>
                    </a:cubicBezTo>
                    <a:cubicBezTo>
                      <a:pt x="761" y="548"/>
                      <a:pt x="761" y="517"/>
                      <a:pt x="761" y="517"/>
                    </a:cubicBezTo>
                    <a:cubicBezTo>
                      <a:pt x="761" y="487"/>
                      <a:pt x="761" y="487"/>
                      <a:pt x="761" y="456"/>
                    </a:cubicBezTo>
                    <a:lnTo>
                      <a:pt x="761" y="365"/>
                    </a:lnTo>
                    <a:cubicBezTo>
                      <a:pt x="761" y="335"/>
                      <a:pt x="730" y="274"/>
                      <a:pt x="700" y="244"/>
                    </a:cubicBezTo>
                    <a:lnTo>
                      <a:pt x="670" y="183"/>
                    </a:lnTo>
                    <a:lnTo>
                      <a:pt x="578" y="92"/>
                    </a:lnTo>
                    <a:lnTo>
                      <a:pt x="518" y="61"/>
                    </a:lnTo>
                    <a:lnTo>
                      <a:pt x="426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4" name="Google Shape;2664;p94"/>
              <p:cNvSpPr/>
              <p:nvPr/>
            </p:nvSpPr>
            <p:spPr>
              <a:xfrm>
                <a:off x="1204710" y="2418672"/>
                <a:ext cx="25817" cy="25520"/>
              </a:xfrm>
              <a:custGeom>
                <a:rect b="b" l="l" r="r" t="t"/>
                <a:pathLst>
                  <a:path extrusionOk="0" h="601" w="608">
                    <a:moveTo>
                      <a:pt x="395" y="0"/>
                    </a:moveTo>
                    <a:cubicBezTo>
                      <a:pt x="372" y="0"/>
                      <a:pt x="350" y="8"/>
                      <a:pt x="334" y="23"/>
                    </a:cubicBezTo>
                    <a:lnTo>
                      <a:pt x="304" y="23"/>
                    </a:lnTo>
                    <a:cubicBezTo>
                      <a:pt x="274" y="23"/>
                      <a:pt x="213" y="23"/>
                      <a:pt x="182" y="53"/>
                    </a:cubicBezTo>
                    <a:lnTo>
                      <a:pt x="91" y="84"/>
                    </a:lnTo>
                    <a:lnTo>
                      <a:pt x="61" y="145"/>
                    </a:lnTo>
                    <a:cubicBezTo>
                      <a:pt x="30" y="175"/>
                      <a:pt x="30" y="205"/>
                      <a:pt x="0" y="236"/>
                    </a:cubicBezTo>
                    <a:cubicBezTo>
                      <a:pt x="0" y="266"/>
                      <a:pt x="0" y="327"/>
                      <a:pt x="0" y="388"/>
                    </a:cubicBezTo>
                    <a:cubicBezTo>
                      <a:pt x="30" y="418"/>
                      <a:pt x="30" y="479"/>
                      <a:pt x="61" y="509"/>
                    </a:cubicBezTo>
                    <a:cubicBezTo>
                      <a:pt x="91" y="540"/>
                      <a:pt x="152" y="570"/>
                      <a:pt x="182" y="600"/>
                    </a:cubicBezTo>
                    <a:lnTo>
                      <a:pt x="426" y="600"/>
                    </a:lnTo>
                    <a:lnTo>
                      <a:pt x="456" y="570"/>
                    </a:lnTo>
                    <a:cubicBezTo>
                      <a:pt x="486" y="540"/>
                      <a:pt x="517" y="540"/>
                      <a:pt x="517" y="509"/>
                    </a:cubicBezTo>
                    <a:cubicBezTo>
                      <a:pt x="547" y="479"/>
                      <a:pt x="578" y="449"/>
                      <a:pt x="578" y="418"/>
                    </a:cubicBezTo>
                    <a:cubicBezTo>
                      <a:pt x="578" y="388"/>
                      <a:pt x="578" y="357"/>
                      <a:pt x="578" y="327"/>
                    </a:cubicBezTo>
                    <a:cubicBezTo>
                      <a:pt x="608" y="297"/>
                      <a:pt x="608" y="266"/>
                      <a:pt x="608" y="236"/>
                    </a:cubicBezTo>
                    <a:cubicBezTo>
                      <a:pt x="608" y="205"/>
                      <a:pt x="608" y="205"/>
                      <a:pt x="608" y="175"/>
                    </a:cubicBezTo>
                    <a:cubicBezTo>
                      <a:pt x="578" y="145"/>
                      <a:pt x="578" y="114"/>
                      <a:pt x="547" y="84"/>
                    </a:cubicBezTo>
                    <a:lnTo>
                      <a:pt x="517" y="53"/>
                    </a:lnTo>
                    <a:lnTo>
                      <a:pt x="456" y="23"/>
                    </a:lnTo>
                    <a:cubicBezTo>
                      <a:pt x="441" y="8"/>
                      <a:pt x="418" y="0"/>
                      <a:pt x="3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5" name="Google Shape;2665;p94"/>
              <p:cNvSpPr/>
              <p:nvPr/>
            </p:nvSpPr>
            <p:spPr>
              <a:xfrm>
                <a:off x="1030444" y="2898201"/>
                <a:ext cx="143311" cy="275369"/>
              </a:xfrm>
              <a:custGeom>
                <a:rect b="b" l="l" r="r" t="t"/>
                <a:pathLst>
                  <a:path extrusionOk="0" h="6485" w="3375">
                    <a:moveTo>
                      <a:pt x="2967" y="0"/>
                    </a:moveTo>
                    <a:cubicBezTo>
                      <a:pt x="2896" y="0"/>
                      <a:pt x="2814" y="72"/>
                      <a:pt x="2858" y="159"/>
                    </a:cubicBezTo>
                    <a:cubicBezTo>
                      <a:pt x="3162" y="827"/>
                      <a:pt x="2979" y="1618"/>
                      <a:pt x="2402" y="2074"/>
                    </a:cubicBezTo>
                    <a:cubicBezTo>
                      <a:pt x="1885" y="2530"/>
                      <a:pt x="1247" y="2712"/>
                      <a:pt x="730" y="3137"/>
                    </a:cubicBezTo>
                    <a:cubicBezTo>
                      <a:pt x="244" y="3533"/>
                      <a:pt x="1" y="4171"/>
                      <a:pt x="122" y="4779"/>
                    </a:cubicBezTo>
                    <a:cubicBezTo>
                      <a:pt x="244" y="5265"/>
                      <a:pt x="1034" y="5721"/>
                      <a:pt x="639" y="6268"/>
                    </a:cubicBezTo>
                    <a:cubicBezTo>
                      <a:pt x="584" y="6351"/>
                      <a:pt x="654" y="6485"/>
                      <a:pt x="782" y="6485"/>
                    </a:cubicBezTo>
                    <a:cubicBezTo>
                      <a:pt x="795" y="6485"/>
                      <a:pt x="808" y="6484"/>
                      <a:pt x="821" y="6481"/>
                    </a:cubicBezTo>
                    <a:cubicBezTo>
                      <a:pt x="1095" y="6420"/>
                      <a:pt x="1277" y="6147"/>
                      <a:pt x="1216" y="5843"/>
                    </a:cubicBezTo>
                    <a:cubicBezTo>
                      <a:pt x="1156" y="5539"/>
                      <a:pt x="1004" y="5265"/>
                      <a:pt x="791" y="5052"/>
                    </a:cubicBezTo>
                    <a:cubicBezTo>
                      <a:pt x="548" y="4779"/>
                      <a:pt x="457" y="4414"/>
                      <a:pt x="609" y="4080"/>
                    </a:cubicBezTo>
                    <a:cubicBezTo>
                      <a:pt x="730" y="3745"/>
                      <a:pt x="973" y="3472"/>
                      <a:pt x="1277" y="3259"/>
                    </a:cubicBezTo>
                    <a:cubicBezTo>
                      <a:pt x="1824" y="2864"/>
                      <a:pt x="2493" y="2499"/>
                      <a:pt x="2919" y="1982"/>
                    </a:cubicBezTo>
                    <a:cubicBezTo>
                      <a:pt x="3344" y="1405"/>
                      <a:pt x="3375" y="675"/>
                      <a:pt x="3040" y="37"/>
                    </a:cubicBezTo>
                    <a:cubicBezTo>
                      <a:pt x="3023" y="11"/>
                      <a:pt x="2996" y="0"/>
                      <a:pt x="29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6" name="Google Shape;2666;p94"/>
              <p:cNvSpPr/>
              <p:nvPr/>
            </p:nvSpPr>
            <p:spPr>
              <a:xfrm>
                <a:off x="1467978" y="2879093"/>
                <a:ext cx="42" cy="42"/>
              </a:xfrm>
              <a:custGeom>
                <a:rect b="b" l="l" r="r" t="t"/>
                <a:pathLst>
                  <a:path extrusionOk="0" h="1" w="1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7" name="Google Shape;2667;p94"/>
              <p:cNvSpPr/>
              <p:nvPr/>
            </p:nvSpPr>
            <p:spPr>
              <a:xfrm>
                <a:off x="1411206" y="2995950"/>
                <a:ext cx="109723" cy="342545"/>
              </a:xfrm>
              <a:custGeom>
                <a:rect b="b" l="l" r="r" t="t"/>
                <a:pathLst>
                  <a:path extrusionOk="0" h="8067" w="2584">
                    <a:moveTo>
                      <a:pt x="890" y="1"/>
                    </a:moveTo>
                    <a:cubicBezTo>
                      <a:pt x="843" y="1"/>
                      <a:pt x="795" y="23"/>
                      <a:pt x="760" y="76"/>
                    </a:cubicBezTo>
                    <a:cubicBezTo>
                      <a:pt x="365" y="714"/>
                      <a:pt x="0" y="1383"/>
                      <a:pt x="213" y="2142"/>
                    </a:cubicBezTo>
                    <a:cubicBezTo>
                      <a:pt x="274" y="2446"/>
                      <a:pt x="456" y="2720"/>
                      <a:pt x="699" y="2902"/>
                    </a:cubicBezTo>
                    <a:cubicBezTo>
                      <a:pt x="973" y="3115"/>
                      <a:pt x="1338" y="3146"/>
                      <a:pt x="1611" y="3358"/>
                    </a:cubicBezTo>
                    <a:cubicBezTo>
                      <a:pt x="2310" y="3875"/>
                      <a:pt x="1703" y="4878"/>
                      <a:pt x="1459" y="5456"/>
                    </a:cubicBezTo>
                    <a:cubicBezTo>
                      <a:pt x="1277" y="5851"/>
                      <a:pt x="1155" y="6276"/>
                      <a:pt x="1095" y="6671"/>
                    </a:cubicBezTo>
                    <a:cubicBezTo>
                      <a:pt x="973" y="7097"/>
                      <a:pt x="973" y="7523"/>
                      <a:pt x="1003" y="7948"/>
                    </a:cubicBezTo>
                    <a:cubicBezTo>
                      <a:pt x="1019" y="8028"/>
                      <a:pt x="1078" y="8066"/>
                      <a:pt x="1138" y="8066"/>
                    </a:cubicBezTo>
                    <a:cubicBezTo>
                      <a:pt x="1192" y="8066"/>
                      <a:pt x="1248" y="8036"/>
                      <a:pt x="1277" y="7978"/>
                    </a:cubicBezTo>
                    <a:cubicBezTo>
                      <a:pt x="1429" y="7614"/>
                      <a:pt x="1459" y="7188"/>
                      <a:pt x="1581" y="6793"/>
                    </a:cubicBezTo>
                    <a:cubicBezTo>
                      <a:pt x="1703" y="6398"/>
                      <a:pt x="1854" y="6003"/>
                      <a:pt x="1976" y="5608"/>
                    </a:cubicBezTo>
                    <a:cubicBezTo>
                      <a:pt x="2250" y="4939"/>
                      <a:pt x="2584" y="4209"/>
                      <a:pt x="2189" y="3510"/>
                    </a:cubicBezTo>
                    <a:cubicBezTo>
                      <a:pt x="2037" y="3267"/>
                      <a:pt x="1794" y="3085"/>
                      <a:pt x="1520" y="2994"/>
                    </a:cubicBezTo>
                    <a:cubicBezTo>
                      <a:pt x="1186" y="2842"/>
                      <a:pt x="851" y="2781"/>
                      <a:pt x="639" y="2446"/>
                    </a:cubicBezTo>
                    <a:cubicBezTo>
                      <a:pt x="213" y="1778"/>
                      <a:pt x="699" y="896"/>
                      <a:pt x="1034" y="288"/>
                    </a:cubicBezTo>
                    <a:cubicBezTo>
                      <a:pt x="1120" y="137"/>
                      <a:pt x="1007" y="1"/>
                      <a:pt x="8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8" name="Google Shape;2668;p94"/>
              <p:cNvSpPr/>
              <p:nvPr/>
            </p:nvSpPr>
            <p:spPr>
              <a:xfrm>
                <a:off x="1376344" y="3104271"/>
                <a:ext cx="78768" cy="235964"/>
              </a:xfrm>
              <a:custGeom>
                <a:rect b="b" l="l" r="r" t="t"/>
                <a:pathLst>
                  <a:path extrusionOk="0" h="5557" w="1855">
                    <a:moveTo>
                      <a:pt x="498" y="1"/>
                    </a:moveTo>
                    <a:cubicBezTo>
                      <a:pt x="350" y="1"/>
                      <a:pt x="199" y="193"/>
                      <a:pt x="335" y="351"/>
                    </a:cubicBezTo>
                    <a:cubicBezTo>
                      <a:pt x="669" y="747"/>
                      <a:pt x="913" y="1202"/>
                      <a:pt x="1095" y="1719"/>
                    </a:cubicBezTo>
                    <a:cubicBezTo>
                      <a:pt x="1186" y="2175"/>
                      <a:pt x="1095" y="2661"/>
                      <a:pt x="882" y="3057"/>
                    </a:cubicBezTo>
                    <a:cubicBezTo>
                      <a:pt x="669" y="3452"/>
                      <a:pt x="426" y="3816"/>
                      <a:pt x="244" y="4242"/>
                    </a:cubicBezTo>
                    <a:cubicBezTo>
                      <a:pt x="31" y="4607"/>
                      <a:pt x="1" y="5063"/>
                      <a:pt x="153" y="5488"/>
                    </a:cubicBezTo>
                    <a:cubicBezTo>
                      <a:pt x="168" y="5534"/>
                      <a:pt x="213" y="5557"/>
                      <a:pt x="259" y="5557"/>
                    </a:cubicBezTo>
                    <a:cubicBezTo>
                      <a:pt x="305" y="5557"/>
                      <a:pt x="350" y="5534"/>
                      <a:pt x="365" y="5488"/>
                    </a:cubicBezTo>
                    <a:cubicBezTo>
                      <a:pt x="426" y="5245"/>
                      <a:pt x="457" y="5032"/>
                      <a:pt x="517" y="4820"/>
                    </a:cubicBezTo>
                    <a:cubicBezTo>
                      <a:pt x="609" y="4607"/>
                      <a:pt x="730" y="4394"/>
                      <a:pt x="852" y="4212"/>
                    </a:cubicBezTo>
                    <a:cubicBezTo>
                      <a:pt x="1095" y="3816"/>
                      <a:pt x="1338" y="3391"/>
                      <a:pt x="1490" y="2935"/>
                    </a:cubicBezTo>
                    <a:cubicBezTo>
                      <a:pt x="1855" y="1841"/>
                      <a:pt x="1277" y="898"/>
                      <a:pt x="639" y="78"/>
                    </a:cubicBezTo>
                    <a:cubicBezTo>
                      <a:pt x="600" y="23"/>
                      <a:pt x="549" y="1"/>
                      <a:pt x="4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69" name="Google Shape;2669;p94"/>
            <p:cNvGrpSpPr/>
            <p:nvPr/>
          </p:nvGrpSpPr>
          <p:grpSpPr>
            <a:xfrm>
              <a:off x="4635292" y="2348573"/>
              <a:ext cx="1459527" cy="2222760"/>
              <a:chOff x="848450" y="2342027"/>
              <a:chExt cx="877700" cy="1336677"/>
            </a:xfrm>
          </p:grpSpPr>
          <p:sp>
            <p:nvSpPr>
              <p:cNvPr id="2670" name="Google Shape;2670;p94"/>
              <p:cNvSpPr/>
              <p:nvPr/>
            </p:nvSpPr>
            <p:spPr>
              <a:xfrm>
                <a:off x="897494" y="3502315"/>
                <a:ext cx="20722" cy="32484"/>
              </a:xfrm>
              <a:custGeom>
                <a:rect b="b" l="l" r="r" t="t"/>
                <a:pathLst>
                  <a:path extrusionOk="0" h="765" w="488">
                    <a:moveTo>
                      <a:pt x="221" y="0"/>
                    </a:moveTo>
                    <a:cubicBezTo>
                      <a:pt x="209" y="0"/>
                      <a:pt x="196" y="2"/>
                      <a:pt x="183" y="5"/>
                    </a:cubicBezTo>
                    <a:cubicBezTo>
                      <a:pt x="122" y="5"/>
                      <a:pt x="62" y="66"/>
                      <a:pt x="62" y="126"/>
                    </a:cubicBezTo>
                    <a:cubicBezTo>
                      <a:pt x="31" y="157"/>
                      <a:pt x="31" y="187"/>
                      <a:pt x="31" y="218"/>
                    </a:cubicBezTo>
                    <a:cubicBezTo>
                      <a:pt x="1" y="278"/>
                      <a:pt x="1" y="370"/>
                      <a:pt x="31" y="461"/>
                    </a:cubicBezTo>
                    <a:cubicBezTo>
                      <a:pt x="31" y="522"/>
                      <a:pt x="62" y="613"/>
                      <a:pt x="92" y="674"/>
                    </a:cubicBezTo>
                    <a:cubicBezTo>
                      <a:pt x="122" y="704"/>
                      <a:pt x="153" y="734"/>
                      <a:pt x="214" y="765"/>
                    </a:cubicBezTo>
                    <a:cubicBezTo>
                      <a:pt x="244" y="765"/>
                      <a:pt x="305" y="765"/>
                      <a:pt x="335" y="734"/>
                    </a:cubicBezTo>
                    <a:cubicBezTo>
                      <a:pt x="396" y="674"/>
                      <a:pt x="426" y="613"/>
                      <a:pt x="457" y="552"/>
                    </a:cubicBezTo>
                    <a:cubicBezTo>
                      <a:pt x="487" y="491"/>
                      <a:pt x="487" y="430"/>
                      <a:pt x="487" y="370"/>
                    </a:cubicBezTo>
                    <a:cubicBezTo>
                      <a:pt x="487" y="309"/>
                      <a:pt x="457" y="248"/>
                      <a:pt x="426" y="187"/>
                    </a:cubicBezTo>
                    <a:cubicBezTo>
                      <a:pt x="399" y="106"/>
                      <a:pt x="324" y="0"/>
                      <a:pt x="2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1" name="Google Shape;2671;p94"/>
              <p:cNvSpPr/>
              <p:nvPr/>
            </p:nvSpPr>
            <p:spPr>
              <a:xfrm>
                <a:off x="1009808" y="2342027"/>
                <a:ext cx="716342" cy="619740"/>
              </a:xfrm>
              <a:custGeom>
                <a:rect b="b" l="l" r="r" t="t"/>
                <a:pathLst>
                  <a:path extrusionOk="0" h="14595" w="16870">
                    <a:moveTo>
                      <a:pt x="7902" y="0"/>
                    </a:moveTo>
                    <a:cubicBezTo>
                      <a:pt x="7701" y="0"/>
                      <a:pt x="7498" y="12"/>
                      <a:pt x="7295" y="35"/>
                    </a:cubicBezTo>
                    <a:cubicBezTo>
                      <a:pt x="5715" y="247"/>
                      <a:pt x="4256" y="916"/>
                      <a:pt x="3070" y="2010"/>
                    </a:cubicBezTo>
                    <a:cubicBezTo>
                      <a:pt x="1763" y="3135"/>
                      <a:pt x="821" y="4624"/>
                      <a:pt x="426" y="6296"/>
                    </a:cubicBezTo>
                    <a:cubicBezTo>
                      <a:pt x="0" y="7998"/>
                      <a:pt x="395" y="9792"/>
                      <a:pt x="1459" y="11159"/>
                    </a:cubicBezTo>
                    <a:cubicBezTo>
                      <a:pt x="1395" y="11245"/>
                      <a:pt x="1615" y="11345"/>
                      <a:pt x="1857" y="11345"/>
                    </a:cubicBezTo>
                    <a:cubicBezTo>
                      <a:pt x="1960" y="11345"/>
                      <a:pt x="2067" y="11326"/>
                      <a:pt x="2158" y="11281"/>
                    </a:cubicBezTo>
                    <a:cubicBezTo>
                      <a:pt x="2462" y="11099"/>
                      <a:pt x="2706" y="10825"/>
                      <a:pt x="2857" y="10521"/>
                    </a:cubicBezTo>
                    <a:cubicBezTo>
                      <a:pt x="3009" y="10217"/>
                      <a:pt x="3283" y="9974"/>
                      <a:pt x="3617" y="9852"/>
                    </a:cubicBezTo>
                    <a:cubicBezTo>
                      <a:pt x="3693" y="9837"/>
                      <a:pt x="3777" y="9830"/>
                      <a:pt x="3864" y="9830"/>
                    </a:cubicBezTo>
                    <a:cubicBezTo>
                      <a:pt x="3952" y="9830"/>
                      <a:pt x="4043" y="9837"/>
                      <a:pt x="4134" y="9852"/>
                    </a:cubicBezTo>
                    <a:cubicBezTo>
                      <a:pt x="4681" y="9913"/>
                      <a:pt x="5320" y="10004"/>
                      <a:pt x="5654" y="10430"/>
                    </a:cubicBezTo>
                    <a:cubicBezTo>
                      <a:pt x="5836" y="10734"/>
                      <a:pt x="6019" y="11007"/>
                      <a:pt x="6201" y="11281"/>
                    </a:cubicBezTo>
                    <a:cubicBezTo>
                      <a:pt x="6404" y="11484"/>
                      <a:pt x="6679" y="11559"/>
                      <a:pt x="6972" y="11559"/>
                    </a:cubicBezTo>
                    <a:cubicBezTo>
                      <a:pt x="7251" y="11559"/>
                      <a:pt x="7546" y="11491"/>
                      <a:pt x="7812" y="11403"/>
                    </a:cubicBezTo>
                    <a:cubicBezTo>
                      <a:pt x="8116" y="11251"/>
                      <a:pt x="8450" y="11159"/>
                      <a:pt x="8785" y="11099"/>
                    </a:cubicBezTo>
                    <a:cubicBezTo>
                      <a:pt x="8838" y="11090"/>
                      <a:pt x="8890" y="11085"/>
                      <a:pt x="8942" y="11085"/>
                    </a:cubicBezTo>
                    <a:cubicBezTo>
                      <a:pt x="9244" y="11085"/>
                      <a:pt x="9515" y="11234"/>
                      <a:pt x="9697" y="11494"/>
                    </a:cubicBezTo>
                    <a:cubicBezTo>
                      <a:pt x="9909" y="11828"/>
                      <a:pt x="9788" y="12345"/>
                      <a:pt x="10031" y="12679"/>
                    </a:cubicBezTo>
                    <a:cubicBezTo>
                      <a:pt x="10238" y="12951"/>
                      <a:pt x="10580" y="12987"/>
                      <a:pt x="10937" y="12987"/>
                    </a:cubicBezTo>
                    <a:cubicBezTo>
                      <a:pt x="11069" y="12987"/>
                      <a:pt x="11203" y="12982"/>
                      <a:pt x="11333" y="12982"/>
                    </a:cubicBezTo>
                    <a:cubicBezTo>
                      <a:pt x="11521" y="12982"/>
                      <a:pt x="11701" y="12993"/>
                      <a:pt x="11855" y="13044"/>
                    </a:cubicBezTo>
                    <a:cubicBezTo>
                      <a:pt x="12371" y="13257"/>
                      <a:pt x="12584" y="13895"/>
                      <a:pt x="12888" y="14381"/>
                    </a:cubicBezTo>
                    <a:cubicBezTo>
                      <a:pt x="12949" y="14473"/>
                      <a:pt x="13040" y="14564"/>
                      <a:pt x="13131" y="14594"/>
                    </a:cubicBezTo>
                    <a:cubicBezTo>
                      <a:pt x="13222" y="14594"/>
                      <a:pt x="13314" y="14564"/>
                      <a:pt x="13405" y="14533"/>
                    </a:cubicBezTo>
                    <a:cubicBezTo>
                      <a:pt x="15593" y="13257"/>
                      <a:pt x="16870" y="10855"/>
                      <a:pt x="16688" y="8333"/>
                    </a:cubicBezTo>
                    <a:cubicBezTo>
                      <a:pt x="16657" y="7694"/>
                      <a:pt x="16475" y="7056"/>
                      <a:pt x="16110" y="6539"/>
                    </a:cubicBezTo>
                    <a:cubicBezTo>
                      <a:pt x="15532" y="5749"/>
                      <a:pt x="14529" y="5415"/>
                      <a:pt x="13830" y="4746"/>
                    </a:cubicBezTo>
                    <a:cubicBezTo>
                      <a:pt x="12858" y="3864"/>
                      <a:pt x="12463" y="2557"/>
                      <a:pt x="11611" y="1585"/>
                    </a:cubicBezTo>
                    <a:cubicBezTo>
                      <a:pt x="10629" y="549"/>
                      <a:pt x="9297" y="0"/>
                      <a:pt x="79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2" name="Google Shape;2672;p94"/>
              <p:cNvSpPr/>
              <p:nvPr/>
            </p:nvSpPr>
            <p:spPr>
              <a:xfrm>
                <a:off x="982674" y="2736886"/>
                <a:ext cx="207854" cy="540123"/>
              </a:xfrm>
              <a:custGeom>
                <a:rect b="b" l="l" r="r" t="t"/>
                <a:pathLst>
                  <a:path extrusionOk="0" h="12720" w="4895">
                    <a:moveTo>
                      <a:pt x="4005" y="1"/>
                    </a:moveTo>
                    <a:cubicBezTo>
                      <a:pt x="3947" y="1"/>
                      <a:pt x="3888" y="12"/>
                      <a:pt x="3831" y="37"/>
                    </a:cubicBezTo>
                    <a:cubicBezTo>
                      <a:pt x="3436" y="219"/>
                      <a:pt x="3101" y="553"/>
                      <a:pt x="2919" y="979"/>
                    </a:cubicBezTo>
                    <a:cubicBezTo>
                      <a:pt x="2737" y="1009"/>
                      <a:pt x="2615" y="1222"/>
                      <a:pt x="2645" y="1404"/>
                    </a:cubicBezTo>
                    <a:cubicBezTo>
                      <a:pt x="2767" y="2012"/>
                      <a:pt x="2858" y="2590"/>
                      <a:pt x="2980" y="3198"/>
                    </a:cubicBezTo>
                    <a:cubicBezTo>
                      <a:pt x="3101" y="3684"/>
                      <a:pt x="3193" y="4201"/>
                      <a:pt x="3223" y="4718"/>
                    </a:cubicBezTo>
                    <a:cubicBezTo>
                      <a:pt x="3193" y="5113"/>
                      <a:pt x="3010" y="5477"/>
                      <a:pt x="2706" y="5721"/>
                    </a:cubicBezTo>
                    <a:cubicBezTo>
                      <a:pt x="2341" y="5964"/>
                      <a:pt x="1977" y="6177"/>
                      <a:pt x="1582" y="6389"/>
                    </a:cubicBezTo>
                    <a:cubicBezTo>
                      <a:pt x="761" y="6936"/>
                      <a:pt x="1" y="7909"/>
                      <a:pt x="457" y="8943"/>
                    </a:cubicBezTo>
                    <a:cubicBezTo>
                      <a:pt x="578" y="9155"/>
                      <a:pt x="700" y="9338"/>
                      <a:pt x="852" y="9490"/>
                    </a:cubicBezTo>
                    <a:cubicBezTo>
                      <a:pt x="943" y="9611"/>
                      <a:pt x="1004" y="9733"/>
                      <a:pt x="1065" y="9885"/>
                    </a:cubicBezTo>
                    <a:cubicBezTo>
                      <a:pt x="1034" y="10067"/>
                      <a:pt x="974" y="10250"/>
                      <a:pt x="882" y="10402"/>
                    </a:cubicBezTo>
                    <a:cubicBezTo>
                      <a:pt x="761" y="10645"/>
                      <a:pt x="670" y="10888"/>
                      <a:pt x="639" y="11161"/>
                    </a:cubicBezTo>
                    <a:cubicBezTo>
                      <a:pt x="609" y="11678"/>
                      <a:pt x="822" y="12165"/>
                      <a:pt x="1186" y="12468"/>
                    </a:cubicBezTo>
                    <a:cubicBezTo>
                      <a:pt x="1375" y="12630"/>
                      <a:pt x="1605" y="12720"/>
                      <a:pt x="1821" y="12720"/>
                    </a:cubicBezTo>
                    <a:cubicBezTo>
                      <a:pt x="2094" y="12720"/>
                      <a:pt x="2344" y="12577"/>
                      <a:pt x="2463" y="12256"/>
                    </a:cubicBezTo>
                    <a:cubicBezTo>
                      <a:pt x="2524" y="12073"/>
                      <a:pt x="2524" y="11830"/>
                      <a:pt x="2463" y="11617"/>
                    </a:cubicBezTo>
                    <a:cubicBezTo>
                      <a:pt x="2372" y="11435"/>
                      <a:pt x="2189" y="11222"/>
                      <a:pt x="2250" y="10979"/>
                    </a:cubicBezTo>
                    <a:cubicBezTo>
                      <a:pt x="2311" y="10827"/>
                      <a:pt x="2372" y="10675"/>
                      <a:pt x="2463" y="10523"/>
                    </a:cubicBezTo>
                    <a:cubicBezTo>
                      <a:pt x="2585" y="10310"/>
                      <a:pt x="2676" y="10098"/>
                      <a:pt x="2737" y="9885"/>
                    </a:cubicBezTo>
                    <a:cubicBezTo>
                      <a:pt x="2767" y="9429"/>
                      <a:pt x="2585" y="9034"/>
                      <a:pt x="2250" y="8730"/>
                    </a:cubicBezTo>
                    <a:cubicBezTo>
                      <a:pt x="2159" y="8639"/>
                      <a:pt x="2068" y="8517"/>
                      <a:pt x="2007" y="8395"/>
                    </a:cubicBezTo>
                    <a:lnTo>
                      <a:pt x="2007" y="8335"/>
                    </a:lnTo>
                    <a:cubicBezTo>
                      <a:pt x="2007" y="8274"/>
                      <a:pt x="2037" y="8213"/>
                      <a:pt x="2098" y="8183"/>
                    </a:cubicBezTo>
                    <a:cubicBezTo>
                      <a:pt x="2402" y="7909"/>
                      <a:pt x="2767" y="7696"/>
                      <a:pt x="3132" y="7514"/>
                    </a:cubicBezTo>
                    <a:cubicBezTo>
                      <a:pt x="3557" y="7271"/>
                      <a:pt x="3952" y="6906"/>
                      <a:pt x="4256" y="6511"/>
                    </a:cubicBezTo>
                    <a:cubicBezTo>
                      <a:pt x="4621" y="6116"/>
                      <a:pt x="4834" y="5599"/>
                      <a:pt x="4895" y="5052"/>
                    </a:cubicBezTo>
                    <a:cubicBezTo>
                      <a:pt x="4895" y="4444"/>
                      <a:pt x="4773" y="3836"/>
                      <a:pt x="4469" y="3319"/>
                    </a:cubicBezTo>
                    <a:cubicBezTo>
                      <a:pt x="4287" y="2833"/>
                      <a:pt x="3983" y="2286"/>
                      <a:pt x="4135" y="1739"/>
                    </a:cubicBezTo>
                    <a:cubicBezTo>
                      <a:pt x="4287" y="1222"/>
                      <a:pt x="4712" y="766"/>
                      <a:pt x="4408" y="219"/>
                    </a:cubicBezTo>
                    <a:cubicBezTo>
                      <a:pt x="4319" y="86"/>
                      <a:pt x="4165" y="1"/>
                      <a:pt x="40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3" name="Google Shape;2673;p94"/>
              <p:cNvSpPr/>
              <p:nvPr/>
            </p:nvSpPr>
            <p:spPr>
              <a:xfrm>
                <a:off x="1238256" y="2820197"/>
                <a:ext cx="140721" cy="575452"/>
              </a:xfrm>
              <a:custGeom>
                <a:rect b="b" l="l" r="r" t="t"/>
                <a:pathLst>
                  <a:path extrusionOk="0" h="13552" w="3314">
                    <a:moveTo>
                      <a:pt x="2008" y="0"/>
                    </a:moveTo>
                    <a:cubicBezTo>
                      <a:pt x="1741" y="0"/>
                      <a:pt x="1484" y="285"/>
                      <a:pt x="1672" y="598"/>
                    </a:cubicBezTo>
                    <a:cubicBezTo>
                      <a:pt x="1642" y="628"/>
                      <a:pt x="1642" y="658"/>
                      <a:pt x="1672" y="689"/>
                    </a:cubicBezTo>
                    <a:cubicBezTo>
                      <a:pt x="1854" y="1236"/>
                      <a:pt x="1946" y="1813"/>
                      <a:pt x="1946" y="2391"/>
                    </a:cubicBezTo>
                    <a:cubicBezTo>
                      <a:pt x="1885" y="2938"/>
                      <a:pt x="1642" y="3455"/>
                      <a:pt x="1247" y="3819"/>
                    </a:cubicBezTo>
                    <a:cubicBezTo>
                      <a:pt x="821" y="4154"/>
                      <a:pt x="487" y="4579"/>
                      <a:pt x="243" y="5005"/>
                    </a:cubicBezTo>
                    <a:cubicBezTo>
                      <a:pt x="0" y="5461"/>
                      <a:pt x="31" y="5978"/>
                      <a:pt x="274" y="6373"/>
                    </a:cubicBezTo>
                    <a:cubicBezTo>
                      <a:pt x="487" y="6677"/>
                      <a:pt x="730" y="6981"/>
                      <a:pt x="973" y="7254"/>
                    </a:cubicBezTo>
                    <a:lnTo>
                      <a:pt x="1034" y="7376"/>
                    </a:lnTo>
                    <a:cubicBezTo>
                      <a:pt x="1095" y="7437"/>
                      <a:pt x="1125" y="7528"/>
                      <a:pt x="1155" y="7619"/>
                    </a:cubicBezTo>
                    <a:cubicBezTo>
                      <a:pt x="1186" y="7649"/>
                      <a:pt x="1186" y="7680"/>
                      <a:pt x="1155" y="7710"/>
                    </a:cubicBezTo>
                    <a:cubicBezTo>
                      <a:pt x="1155" y="7953"/>
                      <a:pt x="973" y="8166"/>
                      <a:pt x="821" y="8348"/>
                    </a:cubicBezTo>
                    <a:cubicBezTo>
                      <a:pt x="547" y="8683"/>
                      <a:pt x="304" y="9139"/>
                      <a:pt x="517" y="9595"/>
                    </a:cubicBezTo>
                    <a:cubicBezTo>
                      <a:pt x="730" y="10020"/>
                      <a:pt x="1307" y="9929"/>
                      <a:pt x="1368" y="10415"/>
                    </a:cubicBezTo>
                    <a:cubicBezTo>
                      <a:pt x="1429" y="10871"/>
                      <a:pt x="1155" y="11266"/>
                      <a:pt x="943" y="11662"/>
                    </a:cubicBezTo>
                    <a:cubicBezTo>
                      <a:pt x="730" y="12026"/>
                      <a:pt x="487" y="12573"/>
                      <a:pt x="669" y="12999"/>
                    </a:cubicBezTo>
                    <a:lnTo>
                      <a:pt x="669" y="13029"/>
                    </a:lnTo>
                    <a:cubicBezTo>
                      <a:pt x="669" y="13242"/>
                      <a:pt x="791" y="13455"/>
                      <a:pt x="1003" y="13516"/>
                    </a:cubicBezTo>
                    <a:cubicBezTo>
                      <a:pt x="1060" y="13540"/>
                      <a:pt x="1117" y="13551"/>
                      <a:pt x="1173" y="13551"/>
                    </a:cubicBezTo>
                    <a:cubicBezTo>
                      <a:pt x="1324" y="13551"/>
                      <a:pt x="1462" y="13467"/>
                      <a:pt x="1551" y="13333"/>
                    </a:cubicBezTo>
                    <a:cubicBezTo>
                      <a:pt x="1581" y="13303"/>
                      <a:pt x="1611" y="13242"/>
                      <a:pt x="1642" y="13181"/>
                    </a:cubicBezTo>
                    <a:cubicBezTo>
                      <a:pt x="2067" y="12817"/>
                      <a:pt x="2432" y="12391"/>
                      <a:pt x="2706" y="11905"/>
                    </a:cubicBezTo>
                    <a:cubicBezTo>
                      <a:pt x="3131" y="11114"/>
                      <a:pt x="3313" y="10203"/>
                      <a:pt x="3253" y="9321"/>
                    </a:cubicBezTo>
                    <a:cubicBezTo>
                      <a:pt x="3222" y="8865"/>
                      <a:pt x="3101" y="8409"/>
                      <a:pt x="2949" y="8014"/>
                    </a:cubicBezTo>
                    <a:cubicBezTo>
                      <a:pt x="2736" y="7528"/>
                      <a:pt x="2462" y="7102"/>
                      <a:pt x="2128" y="6677"/>
                    </a:cubicBezTo>
                    <a:cubicBezTo>
                      <a:pt x="1824" y="6251"/>
                      <a:pt x="1429" y="5674"/>
                      <a:pt x="1611" y="5126"/>
                    </a:cubicBezTo>
                    <a:cubicBezTo>
                      <a:pt x="1763" y="4640"/>
                      <a:pt x="2280" y="4367"/>
                      <a:pt x="2584" y="3971"/>
                    </a:cubicBezTo>
                    <a:cubicBezTo>
                      <a:pt x="2918" y="3455"/>
                      <a:pt x="3101" y="2847"/>
                      <a:pt x="3040" y="2239"/>
                    </a:cubicBezTo>
                    <a:cubicBezTo>
                      <a:pt x="3040" y="1905"/>
                      <a:pt x="2979" y="1540"/>
                      <a:pt x="2858" y="1236"/>
                    </a:cubicBezTo>
                    <a:cubicBezTo>
                      <a:pt x="2797" y="1053"/>
                      <a:pt x="2706" y="901"/>
                      <a:pt x="2645" y="749"/>
                    </a:cubicBezTo>
                    <a:cubicBezTo>
                      <a:pt x="2554" y="537"/>
                      <a:pt x="2462" y="354"/>
                      <a:pt x="2341" y="202"/>
                    </a:cubicBezTo>
                    <a:cubicBezTo>
                      <a:pt x="2255" y="59"/>
                      <a:pt x="2130" y="0"/>
                      <a:pt x="2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4" name="Google Shape;2674;p94"/>
              <p:cNvSpPr/>
              <p:nvPr/>
            </p:nvSpPr>
            <p:spPr>
              <a:xfrm>
                <a:off x="1359571" y="2873403"/>
                <a:ext cx="193502" cy="559698"/>
              </a:xfrm>
              <a:custGeom>
                <a:rect b="b" l="l" r="r" t="t"/>
                <a:pathLst>
                  <a:path extrusionOk="0" h="13181" w="4557">
                    <a:moveTo>
                      <a:pt x="3729" y="0"/>
                    </a:moveTo>
                    <a:cubicBezTo>
                      <a:pt x="3682" y="0"/>
                      <a:pt x="3635" y="4"/>
                      <a:pt x="3587" y="13"/>
                    </a:cubicBezTo>
                    <a:cubicBezTo>
                      <a:pt x="3222" y="135"/>
                      <a:pt x="2919" y="408"/>
                      <a:pt x="2706" y="743"/>
                    </a:cubicBezTo>
                    <a:cubicBezTo>
                      <a:pt x="2037" y="1411"/>
                      <a:pt x="1460" y="2141"/>
                      <a:pt x="943" y="2931"/>
                    </a:cubicBezTo>
                    <a:cubicBezTo>
                      <a:pt x="608" y="3418"/>
                      <a:pt x="335" y="3965"/>
                      <a:pt x="153" y="4542"/>
                    </a:cubicBezTo>
                    <a:cubicBezTo>
                      <a:pt x="1" y="4998"/>
                      <a:pt x="61" y="5515"/>
                      <a:pt x="365" y="5940"/>
                    </a:cubicBezTo>
                    <a:cubicBezTo>
                      <a:pt x="517" y="6123"/>
                      <a:pt x="730" y="6244"/>
                      <a:pt x="973" y="6275"/>
                    </a:cubicBezTo>
                    <a:lnTo>
                      <a:pt x="1368" y="6275"/>
                    </a:lnTo>
                    <a:cubicBezTo>
                      <a:pt x="1460" y="6244"/>
                      <a:pt x="1551" y="6244"/>
                      <a:pt x="1642" y="6244"/>
                    </a:cubicBezTo>
                    <a:cubicBezTo>
                      <a:pt x="1611" y="6335"/>
                      <a:pt x="1551" y="6396"/>
                      <a:pt x="1520" y="6457"/>
                    </a:cubicBezTo>
                    <a:cubicBezTo>
                      <a:pt x="1277" y="6670"/>
                      <a:pt x="1095" y="6974"/>
                      <a:pt x="1004" y="7278"/>
                    </a:cubicBezTo>
                    <a:cubicBezTo>
                      <a:pt x="973" y="7582"/>
                      <a:pt x="1095" y="7855"/>
                      <a:pt x="1338" y="8038"/>
                    </a:cubicBezTo>
                    <a:cubicBezTo>
                      <a:pt x="1520" y="8129"/>
                      <a:pt x="1733" y="8220"/>
                      <a:pt x="1946" y="8311"/>
                    </a:cubicBezTo>
                    <a:cubicBezTo>
                      <a:pt x="2280" y="8494"/>
                      <a:pt x="2128" y="8980"/>
                      <a:pt x="2037" y="9253"/>
                    </a:cubicBezTo>
                    <a:cubicBezTo>
                      <a:pt x="1794" y="9861"/>
                      <a:pt x="1399" y="10378"/>
                      <a:pt x="1156" y="10956"/>
                    </a:cubicBezTo>
                    <a:cubicBezTo>
                      <a:pt x="852" y="11594"/>
                      <a:pt x="791" y="12293"/>
                      <a:pt x="1034" y="12962"/>
                    </a:cubicBezTo>
                    <a:cubicBezTo>
                      <a:pt x="1113" y="13094"/>
                      <a:pt x="1262" y="13180"/>
                      <a:pt x="1399" y="13180"/>
                    </a:cubicBezTo>
                    <a:cubicBezTo>
                      <a:pt x="1420" y="13180"/>
                      <a:pt x="1440" y="13178"/>
                      <a:pt x="1460" y="13175"/>
                    </a:cubicBezTo>
                    <a:cubicBezTo>
                      <a:pt x="2250" y="12931"/>
                      <a:pt x="2827" y="12323"/>
                      <a:pt x="3040" y="11564"/>
                    </a:cubicBezTo>
                    <a:cubicBezTo>
                      <a:pt x="3344" y="10712"/>
                      <a:pt x="3526" y="9801"/>
                      <a:pt x="3739" y="8950"/>
                    </a:cubicBezTo>
                    <a:cubicBezTo>
                      <a:pt x="3861" y="8494"/>
                      <a:pt x="3982" y="8038"/>
                      <a:pt x="4104" y="7582"/>
                    </a:cubicBezTo>
                    <a:cubicBezTo>
                      <a:pt x="4256" y="7187"/>
                      <a:pt x="4286" y="6761"/>
                      <a:pt x="4195" y="6335"/>
                    </a:cubicBezTo>
                    <a:cubicBezTo>
                      <a:pt x="4104" y="5940"/>
                      <a:pt x="3830" y="5606"/>
                      <a:pt x="3496" y="5393"/>
                    </a:cubicBezTo>
                    <a:cubicBezTo>
                      <a:pt x="3070" y="5150"/>
                      <a:pt x="2645" y="5028"/>
                      <a:pt x="2189" y="4968"/>
                    </a:cubicBezTo>
                    <a:lnTo>
                      <a:pt x="1855" y="4907"/>
                    </a:lnTo>
                    <a:cubicBezTo>
                      <a:pt x="1885" y="4846"/>
                      <a:pt x="1885" y="4755"/>
                      <a:pt x="1915" y="4725"/>
                    </a:cubicBezTo>
                    <a:cubicBezTo>
                      <a:pt x="2007" y="4360"/>
                      <a:pt x="2189" y="4025"/>
                      <a:pt x="2402" y="3721"/>
                    </a:cubicBezTo>
                    <a:cubicBezTo>
                      <a:pt x="2827" y="3083"/>
                      <a:pt x="3344" y="2475"/>
                      <a:pt x="3891" y="1928"/>
                    </a:cubicBezTo>
                    <a:cubicBezTo>
                      <a:pt x="4165" y="1624"/>
                      <a:pt x="4529" y="1290"/>
                      <a:pt x="4529" y="834"/>
                    </a:cubicBezTo>
                    <a:cubicBezTo>
                      <a:pt x="4557" y="367"/>
                      <a:pt x="4163" y="0"/>
                      <a:pt x="37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5" name="Google Shape;2675;p94"/>
              <p:cNvSpPr/>
              <p:nvPr/>
            </p:nvSpPr>
            <p:spPr>
              <a:xfrm>
                <a:off x="1119488" y="2821429"/>
                <a:ext cx="152355" cy="674899"/>
              </a:xfrm>
              <a:custGeom>
                <a:rect b="b" l="l" r="r" t="t"/>
                <a:pathLst>
                  <a:path extrusionOk="0" h="15894" w="3588">
                    <a:moveTo>
                      <a:pt x="2954" y="0"/>
                    </a:moveTo>
                    <a:cubicBezTo>
                      <a:pt x="2795" y="0"/>
                      <a:pt x="2637" y="132"/>
                      <a:pt x="2676" y="325"/>
                    </a:cubicBezTo>
                    <a:lnTo>
                      <a:pt x="2676" y="356"/>
                    </a:lnTo>
                    <a:cubicBezTo>
                      <a:pt x="2615" y="386"/>
                      <a:pt x="2615" y="447"/>
                      <a:pt x="2615" y="477"/>
                    </a:cubicBezTo>
                    <a:cubicBezTo>
                      <a:pt x="2645" y="599"/>
                      <a:pt x="2676" y="690"/>
                      <a:pt x="2676" y="812"/>
                    </a:cubicBezTo>
                    <a:cubicBezTo>
                      <a:pt x="2676" y="1754"/>
                      <a:pt x="2524" y="2666"/>
                      <a:pt x="2189" y="3547"/>
                    </a:cubicBezTo>
                    <a:cubicBezTo>
                      <a:pt x="2159" y="3608"/>
                      <a:pt x="2129" y="3669"/>
                      <a:pt x="2098" y="3760"/>
                    </a:cubicBezTo>
                    <a:lnTo>
                      <a:pt x="2068" y="3821"/>
                    </a:lnTo>
                    <a:cubicBezTo>
                      <a:pt x="1521" y="4733"/>
                      <a:pt x="366" y="5371"/>
                      <a:pt x="548" y="6617"/>
                    </a:cubicBezTo>
                    <a:cubicBezTo>
                      <a:pt x="639" y="6891"/>
                      <a:pt x="670" y="7164"/>
                      <a:pt x="670" y="7468"/>
                    </a:cubicBezTo>
                    <a:cubicBezTo>
                      <a:pt x="578" y="7711"/>
                      <a:pt x="426" y="7924"/>
                      <a:pt x="274" y="8137"/>
                    </a:cubicBezTo>
                    <a:cubicBezTo>
                      <a:pt x="1" y="8623"/>
                      <a:pt x="1" y="9201"/>
                      <a:pt x="274" y="9687"/>
                    </a:cubicBezTo>
                    <a:cubicBezTo>
                      <a:pt x="548" y="10174"/>
                      <a:pt x="761" y="10690"/>
                      <a:pt x="913" y="11237"/>
                    </a:cubicBezTo>
                    <a:cubicBezTo>
                      <a:pt x="1004" y="11815"/>
                      <a:pt x="943" y="12423"/>
                      <a:pt x="761" y="12970"/>
                    </a:cubicBezTo>
                    <a:cubicBezTo>
                      <a:pt x="548" y="13547"/>
                      <a:pt x="244" y="14095"/>
                      <a:pt x="244" y="14702"/>
                    </a:cubicBezTo>
                    <a:cubicBezTo>
                      <a:pt x="244" y="15189"/>
                      <a:pt x="518" y="15827"/>
                      <a:pt x="1065" y="15888"/>
                    </a:cubicBezTo>
                    <a:cubicBezTo>
                      <a:pt x="1096" y="15891"/>
                      <a:pt x="1126" y="15893"/>
                      <a:pt x="1156" y="15893"/>
                    </a:cubicBezTo>
                    <a:cubicBezTo>
                      <a:pt x="1636" y="15893"/>
                      <a:pt x="1830" y="15438"/>
                      <a:pt x="1916" y="15037"/>
                    </a:cubicBezTo>
                    <a:cubicBezTo>
                      <a:pt x="1946" y="14824"/>
                      <a:pt x="1946" y="14581"/>
                      <a:pt x="2007" y="14399"/>
                    </a:cubicBezTo>
                    <a:lnTo>
                      <a:pt x="2037" y="14277"/>
                    </a:lnTo>
                    <a:cubicBezTo>
                      <a:pt x="2037" y="14247"/>
                      <a:pt x="2068" y="14216"/>
                      <a:pt x="2068" y="14186"/>
                    </a:cubicBezTo>
                    <a:cubicBezTo>
                      <a:pt x="2250" y="13943"/>
                      <a:pt x="2524" y="13791"/>
                      <a:pt x="2676" y="13517"/>
                    </a:cubicBezTo>
                    <a:cubicBezTo>
                      <a:pt x="3253" y="12514"/>
                      <a:pt x="2493" y="11481"/>
                      <a:pt x="2068" y="10569"/>
                    </a:cubicBezTo>
                    <a:cubicBezTo>
                      <a:pt x="2037" y="10295"/>
                      <a:pt x="1977" y="10022"/>
                      <a:pt x="1946" y="9748"/>
                    </a:cubicBezTo>
                    <a:cubicBezTo>
                      <a:pt x="1885" y="9566"/>
                      <a:pt x="1855" y="9383"/>
                      <a:pt x="1794" y="9201"/>
                    </a:cubicBezTo>
                    <a:cubicBezTo>
                      <a:pt x="1794" y="9140"/>
                      <a:pt x="1825" y="9049"/>
                      <a:pt x="1855" y="8958"/>
                    </a:cubicBezTo>
                    <a:cubicBezTo>
                      <a:pt x="2037" y="8502"/>
                      <a:pt x="2250" y="8046"/>
                      <a:pt x="2493" y="7620"/>
                    </a:cubicBezTo>
                    <a:cubicBezTo>
                      <a:pt x="2797" y="7134"/>
                      <a:pt x="2949" y="6556"/>
                      <a:pt x="2919" y="5979"/>
                    </a:cubicBezTo>
                    <a:cubicBezTo>
                      <a:pt x="2889" y="5645"/>
                      <a:pt x="2767" y="5310"/>
                      <a:pt x="2737" y="4976"/>
                    </a:cubicBezTo>
                    <a:cubicBezTo>
                      <a:pt x="2706" y="4642"/>
                      <a:pt x="2767" y="4277"/>
                      <a:pt x="2919" y="3942"/>
                    </a:cubicBezTo>
                    <a:cubicBezTo>
                      <a:pt x="3192" y="3335"/>
                      <a:pt x="3375" y="2666"/>
                      <a:pt x="3496" y="1997"/>
                    </a:cubicBezTo>
                    <a:cubicBezTo>
                      <a:pt x="3588" y="1359"/>
                      <a:pt x="3466" y="720"/>
                      <a:pt x="3192" y="143"/>
                    </a:cubicBezTo>
                    <a:cubicBezTo>
                      <a:pt x="3137" y="43"/>
                      <a:pt x="3046" y="0"/>
                      <a:pt x="2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6" name="Google Shape;2676;p94"/>
              <p:cNvSpPr/>
              <p:nvPr/>
            </p:nvSpPr>
            <p:spPr>
              <a:xfrm>
                <a:off x="1304073" y="2818032"/>
                <a:ext cx="152355" cy="619995"/>
              </a:xfrm>
              <a:custGeom>
                <a:rect b="b" l="l" r="r" t="t"/>
                <a:pathLst>
                  <a:path extrusionOk="0" h="14601" w="3588">
                    <a:moveTo>
                      <a:pt x="2339" y="1"/>
                    </a:moveTo>
                    <a:cubicBezTo>
                      <a:pt x="2196" y="1"/>
                      <a:pt x="2048" y="113"/>
                      <a:pt x="2067" y="284"/>
                    </a:cubicBezTo>
                    <a:cubicBezTo>
                      <a:pt x="2067" y="345"/>
                      <a:pt x="2037" y="375"/>
                      <a:pt x="2037" y="405"/>
                    </a:cubicBezTo>
                    <a:cubicBezTo>
                      <a:pt x="2189" y="1591"/>
                      <a:pt x="1885" y="2776"/>
                      <a:pt x="1247" y="3749"/>
                    </a:cubicBezTo>
                    <a:cubicBezTo>
                      <a:pt x="882" y="4174"/>
                      <a:pt x="548" y="4630"/>
                      <a:pt x="274" y="5147"/>
                    </a:cubicBezTo>
                    <a:cubicBezTo>
                      <a:pt x="92" y="5573"/>
                      <a:pt x="122" y="6089"/>
                      <a:pt x="396" y="6484"/>
                    </a:cubicBezTo>
                    <a:cubicBezTo>
                      <a:pt x="578" y="6728"/>
                      <a:pt x="821" y="6940"/>
                      <a:pt x="1064" y="7092"/>
                    </a:cubicBezTo>
                    <a:cubicBezTo>
                      <a:pt x="1247" y="7305"/>
                      <a:pt x="1460" y="7488"/>
                      <a:pt x="1672" y="7670"/>
                    </a:cubicBezTo>
                    <a:cubicBezTo>
                      <a:pt x="1763" y="7761"/>
                      <a:pt x="1885" y="7883"/>
                      <a:pt x="1976" y="8004"/>
                    </a:cubicBezTo>
                    <a:cubicBezTo>
                      <a:pt x="2037" y="8095"/>
                      <a:pt x="2067" y="8217"/>
                      <a:pt x="2098" y="8339"/>
                    </a:cubicBezTo>
                    <a:cubicBezTo>
                      <a:pt x="2159" y="8855"/>
                      <a:pt x="1915" y="9372"/>
                      <a:pt x="1490" y="9706"/>
                    </a:cubicBezTo>
                    <a:cubicBezTo>
                      <a:pt x="1095" y="10071"/>
                      <a:pt x="608" y="10466"/>
                      <a:pt x="608" y="11074"/>
                    </a:cubicBezTo>
                    <a:cubicBezTo>
                      <a:pt x="639" y="11348"/>
                      <a:pt x="700" y="11652"/>
                      <a:pt x="852" y="11895"/>
                    </a:cubicBezTo>
                    <a:cubicBezTo>
                      <a:pt x="882" y="11986"/>
                      <a:pt x="912" y="12047"/>
                      <a:pt x="943" y="12108"/>
                    </a:cubicBezTo>
                    <a:cubicBezTo>
                      <a:pt x="912" y="12260"/>
                      <a:pt x="882" y="12412"/>
                      <a:pt x="852" y="12564"/>
                    </a:cubicBezTo>
                    <a:cubicBezTo>
                      <a:pt x="821" y="12624"/>
                      <a:pt x="791" y="12685"/>
                      <a:pt x="760" y="12746"/>
                    </a:cubicBezTo>
                    <a:cubicBezTo>
                      <a:pt x="426" y="13263"/>
                      <a:pt x="1" y="13810"/>
                      <a:pt x="304" y="14448"/>
                    </a:cubicBezTo>
                    <a:cubicBezTo>
                      <a:pt x="365" y="14539"/>
                      <a:pt x="487" y="14600"/>
                      <a:pt x="608" y="14600"/>
                    </a:cubicBezTo>
                    <a:cubicBezTo>
                      <a:pt x="1125" y="14539"/>
                      <a:pt x="1490" y="14053"/>
                      <a:pt x="1763" y="13627"/>
                    </a:cubicBezTo>
                    <a:cubicBezTo>
                      <a:pt x="2098" y="13171"/>
                      <a:pt x="2402" y="12685"/>
                      <a:pt x="2645" y="12168"/>
                    </a:cubicBezTo>
                    <a:cubicBezTo>
                      <a:pt x="2918" y="11652"/>
                      <a:pt x="3131" y="11105"/>
                      <a:pt x="3314" y="10527"/>
                    </a:cubicBezTo>
                    <a:cubicBezTo>
                      <a:pt x="3496" y="9950"/>
                      <a:pt x="3587" y="9372"/>
                      <a:pt x="3587" y="8764"/>
                    </a:cubicBezTo>
                    <a:cubicBezTo>
                      <a:pt x="3526" y="8247"/>
                      <a:pt x="3314" y="7731"/>
                      <a:pt x="3010" y="7336"/>
                    </a:cubicBezTo>
                    <a:cubicBezTo>
                      <a:pt x="2706" y="6940"/>
                      <a:pt x="2341" y="6576"/>
                      <a:pt x="1976" y="6241"/>
                    </a:cubicBezTo>
                    <a:cubicBezTo>
                      <a:pt x="1794" y="6120"/>
                      <a:pt x="1733" y="5877"/>
                      <a:pt x="1794" y="5694"/>
                    </a:cubicBezTo>
                    <a:cubicBezTo>
                      <a:pt x="1885" y="5421"/>
                      <a:pt x="2037" y="5177"/>
                      <a:pt x="2189" y="4934"/>
                    </a:cubicBezTo>
                    <a:cubicBezTo>
                      <a:pt x="2523" y="4478"/>
                      <a:pt x="2767" y="3992"/>
                      <a:pt x="2979" y="3475"/>
                    </a:cubicBezTo>
                    <a:cubicBezTo>
                      <a:pt x="3314" y="2351"/>
                      <a:pt x="3162" y="1135"/>
                      <a:pt x="2554" y="132"/>
                    </a:cubicBezTo>
                    <a:cubicBezTo>
                      <a:pt x="2508" y="41"/>
                      <a:pt x="2424" y="1"/>
                      <a:pt x="2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7" name="Google Shape;2677;p94"/>
              <p:cNvSpPr/>
              <p:nvPr/>
            </p:nvSpPr>
            <p:spPr>
              <a:xfrm>
                <a:off x="848450" y="2816843"/>
                <a:ext cx="376940" cy="692139"/>
              </a:xfrm>
              <a:custGeom>
                <a:rect b="b" l="l" r="r" t="t"/>
                <a:pathLst>
                  <a:path extrusionOk="0" h="16300" w="8877">
                    <a:moveTo>
                      <a:pt x="8392" y="0"/>
                    </a:moveTo>
                    <a:cubicBezTo>
                      <a:pt x="8370" y="0"/>
                      <a:pt x="8347" y="11"/>
                      <a:pt x="8329" y="38"/>
                    </a:cubicBezTo>
                    <a:cubicBezTo>
                      <a:pt x="7964" y="616"/>
                      <a:pt x="8086" y="1284"/>
                      <a:pt x="8238" y="1923"/>
                    </a:cubicBezTo>
                    <a:cubicBezTo>
                      <a:pt x="8451" y="2622"/>
                      <a:pt x="8694" y="3291"/>
                      <a:pt x="8481" y="4020"/>
                    </a:cubicBezTo>
                    <a:cubicBezTo>
                      <a:pt x="8299" y="4689"/>
                      <a:pt x="7873" y="5236"/>
                      <a:pt x="7296" y="5570"/>
                    </a:cubicBezTo>
                    <a:cubicBezTo>
                      <a:pt x="6809" y="5813"/>
                      <a:pt x="6384" y="6148"/>
                      <a:pt x="6080" y="6573"/>
                    </a:cubicBezTo>
                    <a:cubicBezTo>
                      <a:pt x="5958" y="6634"/>
                      <a:pt x="5837" y="6725"/>
                      <a:pt x="5715" y="6816"/>
                    </a:cubicBezTo>
                    <a:cubicBezTo>
                      <a:pt x="5654" y="6847"/>
                      <a:pt x="5594" y="6908"/>
                      <a:pt x="5533" y="6938"/>
                    </a:cubicBezTo>
                    <a:cubicBezTo>
                      <a:pt x="5442" y="7029"/>
                      <a:pt x="5411" y="7151"/>
                      <a:pt x="5472" y="7242"/>
                    </a:cubicBezTo>
                    <a:cubicBezTo>
                      <a:pt x="5495" y="7335"/>
                      <a:pt x="5572" y="7375"/>
                      <a:pt x="5661" y="7375"/>
                    </a:cubicBezTo>
                    <a:cubicBezTo>
                      <a:pt x="5688" y="7375"/>
                      <a:pt x="5717" y="7371"/>
                      <a:pt x="5746" y="7364"/>
                    </a:cubicBezTo>
                    <a:cubicBezTo>
                      <a:pt x="5806" y="7364"/>
                      <a:pt x="5898" y="7303"/>
                      <a:pt x="5958" y="7272"/>
                    </a:cubicBezTo>
                    <a:cubicBezTo>
                      <a:pt x="5958" y="7546"/>
                      <a:pt x="6019" y="7850"/>
                      <a:pt x="6080" y="8123"/>
                    </a:cubicBezTo>
                    <a:cubicBezTo>
                      <a:pt x="5898" y="8215"/>
                      <a:pt x="5746" y="8336"/>
                      <a:pt x="5654" y="8519"/>
                    </a:cubicBezTo>
                    <a:cubicBezTo>
                      <a:pt x="5624" y="8579"/>
                      <a:pt x="5624" y="8640"/>
                      <a:pt x="5654" y="8701"/>
                    </a:cubicBezTo>
                    <a:cubicBezTo>
                      <a:pt x="5685" y="8731"/>
                      <a:pt x="5746" y="8792"/>
                      <a:pt x="5806" y="8792"/>
                    </a:cubicBezTo>
                    <a:cubicBezTo>
                      <a:pt x="5949" y="8792"/>
                      <a:pt x="6065" y="8712"/>
                      <a:pt x="6179" y="8627"/>
                    </a:cubicBezTo>
                    <a:lnTo>
                      <a:pt x="6179" y="8627"/>
                    </a:lnTo>
                    <a:cubicBezTo>
                      <a:pt x="6180" y="8634"/>
                      <a:pt x="6188" y="8640"/>
                      <a:pt x="6202" y="8640"/>
                    </a:cubicBezTo>
                    <a:cubicBezTo>
                      <a:pt x="6232" y="8944"/>
                      <a:pt x="6232" y="9218"/>
                      <a:pt x="6202" y="9491"/>
                    </a:cubicBezTo>
                    <a:cubicBezTo>
                      <a:pt x="6110" y="9491"/>
                      <a:pt x="5989" y="9491"/>
                      <a:pt x="5867" y="9522"/>
                    </a:cubicBezTo>
                    <a:cubicBezTo>
                      <a:pt x="5806" y="9552"/>
                      <a:pt x="5715" y="9582"/>
                      <a:pt x="5654" y="9643"/>
                    </a:cubicBezTo>
                    <a:cubicBezTo>
                      <a:pt x="5594" y="9704"/>
                      <a:pt x="5563" y="9826"/>
                      <a:pt x="5624" y="9917"/>
                    </a:cubicBezTo>
                    <a:cubicBezTo>
                      <a:pt x="5685" y="10008"/>
                      <a:pt x="5776" y="10069"/>
                      <a:pt x="5867" y="10069"/>
                    </a:cubicBezTo>
                    <a:cubicBezTo>
                      <a:pt x="5928" y="10069"/>
                      <a:pt x="6019" y="10038"/>
                      <a:pt x="6080" y="10008"/>
                    </a:cubicBezTo>
                    <a:lnTo>
                      <a:pt x="6110" y="10008"/>
                    </a:lnTo>
                    <a:cubicBezTo>
                      <a:pt x="6050" y="10190"/>
                      <a:pt x="5989" y="10373"/>
                      <a:pt x="5867" y="10525"/>
                    </a:cubicBezTo>
                    <a:lnTo>
                      <a:pt x="5776" y="10525"/>
                    </a:lnTo>
                    <a:cubicBezTo>
                      <a:pt x="5776" y="10494"/>
                      <a:pt x="5746" y="10464"/>
                      <a:pt x="5715" y="10433"/>
                    </a:cubicBezTo>
                    <a:cubicBezTo>
                      <a:pt x="5580" y="10321"/>
                      <a:pt x="5411" y="10258"/>
                      <a:pt x="5234" y="10258"/>
                    </a:cubicBezTo>
                    <a:cubicBezTo>
                      <a:pt x="5172" y="10258"/>
                      <a:pt x="5109" y="10266"/>
                      <a:pt x="5047" y="10282"/>
                    </a:cubicBezTo>
                    <a:cubicBezTo>
                      <a:pt x="4925" y="10312"/>
                      <a:pt x="4864" y="10464"/>
                      <a:pt x="4955" y="10555"/>
                    </a:cubicBezTo>
                    <a:cubicBezTo>
                      <a:pt x="5107" y="10737"/>
                      <a:pt x="5350" y="10859"/>
                      <a:pt x="5594" y="10889"/>
                    </a:cubicBezTo>
                    <a:lnTo>
                      <a:pt x="5594" y="10920"/>
                    </a:lnTo>
                    <a:cubicBezTo>
                      <a:pt x="5381" y="11102"/>
                      <a:pt x="5168" y="11224"/>
                      <a:pt x="4925" y="11285"/>
                    </a:cubicBezTo>
                    <a:cubicBezTo>
                      <a:pt x="4743" y="11345"/>
                      <a:pt x="4530" y="11345"/>
                      <a:pt x="4347" y="11345"/>
                    </a:cubicBezTo>
                    <a:cubicBezTo>
                      <a:pt x="4378" y="11193"/>
                      <a:pt x="4317" y="11041"/>
                      <a:pt x="4195" y="10950"/>
                    </a:cubicBezTo>
                    <a:cubicBezTo>
                      <a:pt x="4074" y="10829"/>
                      <a:pt x="3922" y="10737"/>
                      <a:pt x="3800" y="10646"/>
                    </a:cubicBezTo>
                    <a:cubicBezTo>
                      <a:pt x="3709" y="10585"/>
                      <a:pt x="3648" y="10555"/>
                      <a:pt x="3557" y="10525"/>
                    </a:cubicBezTo>
                    <a:cubicBezTo>
                      <a:pt x="3499" y="10495"/>
                      <a:pt x="3437" y="10482"/>
                      <a:pt x="3377" y="10482"/>
                    </a:cubicBezTo>
                    <a:cubicBezTo>
                      <a:pt x="3251" y="10482"/>
                      <a:pt x="3133" y="10543"/>
                      <a:pt x="3071" y="10646"/>
                    </a:cubicBezTo>
                    <a:cubicBezTo>
                      <a:pt x="2949" y="10829"/>
                      <a:pt x="2980" y="11011"/>
                      <a:pt x="3101" y="11163"/>
                    </a:cubicBezTo>
                    <a:cubicBezTo>
                      <a:pt x="3132" y="11193"/>
                      <a:pt x="3162" y="11224"/>
                      <a:pt x="3192" y="11254"/>
                    </a:cubicBezTo>
                    <a:cubicBezTo>
                      <a:pt x="2919" y="11254"/>
                      <a:pt x="2645" y="11315"/>
                      <a:pt x="2402" y="11376"/>
                    </a:cubicBezTo>
                    <a:cubicBezTo>
                      <a:pt x="2372" y="11376"/>
                      <a:pt x="2372" y="11345"/>
                      <a:pt x="2341" y="11315"/>
                    </a:cubicBezTo>
                    <a:cubicBezTo>
                      <a:pt x="2341" y="11285"/>
                      <a:pt x="2311" y="11254"/>
                      <a:pt x="2281" y="11224"/>
                    </a:cubicBezTo>
                    <a:cubicBezTo>
                      <a:pt x="2129" y="11102"/>
                      <a:pt x="1946" y="11041"/>
                      <a:pt x="1764" y="11011"/>
                    </a:cubicBezTo>
                    <a:cubicBezTo>
                      <a:pt x="1612" y="11011"/>
                      <a:pt x="1369" y="11041"/>
                      <a:pt x="1308" y="11224"/>
                    </a:cubicBezTo>
                    <a:cubicBezTo>
                      <a:pt x="1247" y="11406"/>
                      <a:pt x="1460" y="11589"/>
                      <a:pt x="1642" y="11619"/>
                    </a:cubicBezTo>
                    <a:cubicBezTo>
                      <a:pt x="1703" y="11619"/>
                      <a:pt x="1764" y="11632"/>
                      <a:pt x="1825" y="11632"/>
                    </a:cubicBezTo>
                    <a:cubicBezTo>
                      <a:pt x="1855" y="11632"/>
                      <a:pt x="1885" y="11629"/>
                      <a:pt x="1916" y="11619"/>
                    </a:cubicBezTo>
                    <a:lnTo>
                      <a:pt x="1916" y="11619"/>
                    </a:lnTo>
                    <a:cubicBezTo>
                      <a:pt x="1642" y="11832"/>
                      <a:pt x="1429" y="12105"/>
                      <a:pt x="1247" y="12409"/>
                    </a:cubicBezTo>
                    <a:cubicBezTo>
                      <a:pt x="1186" y="12409"/>
                      <a:pt x="1095" y="12440"/>
                      <a:pt x="1065" y="12470"/>
                    </a:cubicBezTo>
                    <a:cubicBezTo>
                      <a:pt x="1034" y="12440"/>
                      <a:pt x="973" y="12440"/>
                      <a:pt x="913" y="12440"/>
                    </a:cubicBezTo>
                    <a:cubicBezTo>
                      <a:pt x="730" y="12470"/>
                      <a:pt x="548" y="12531"/>
                      <a:pt x="426" y="12683"/>
                    </a:cubicBezTo>
                    <a:cubicBezTo>
                      <a:pt x="335" y="12744"/>
                      <a:pt x="274" y="12835"/>
                      <a:pt x="244" y="12926"/>
                    </a:cubicBezTo>
                    <a:cubicBezTo>
                      <a:pt x="183" y="13048"/>
                      <a:pt x="244" y="13199"/>
                      <a:pt x="366" y="13230"/>
                    </a:cubicBezTo>
                    <a:cubicBezTo>
                      <a:pt x="401" y="13239"/>
                      <a:pt x="434" y="13242"/>
                      <a:pt x="465" y="13242"/>
                    </a:cubicBezTo>
                    <a:cubicBezTo>
                      <a:pt x="541" y="13242"/>
                      <a:pt x="605" y="13221"/>
                      <a:pt x="670" y="13199"/>
                    </a:cubicBezTo>
                    <a:cubicBezTo>
                      <a:pt x="761" y="13169"/>
                      <a:pt x="852" y="13108"/>
                      <a:pt x="913" y="13048"/>
                    </a:cubicBezTo>
                    <a:lnTo>
                      <a:pt x="1034" y="12956"/>
                    </a:lnTo>
                    <a:lnTo>
                      <a:pt x="1034" y="12956"/>
                    </a:lnTo>
                    <a:cubicBezTo>
                      <a:pt x="973" y="13230"/>
                      <a:pt x="943" y="13473"/>
                      <a:pt x="943" y="13716"/>
                    </a:cubicBezTo>
                    <a:cubicBezTo>
                      <a:pt x="882" y="13716"/>
                      <a:pt x="822" y="13777"/>
                      <a:pt x="791" y="13807"/>
                    </a:cubicBezTo>
                    <a:lnTo>
                      <a:pt x="700" y="13807"/>
                    </a:lnTo>
                    <a:cubicBezTo>
                      <a:pt x="518" y="13929"/>
                      <a:pt x="366" y="14081"/>
                      <a:pt x="244" y="14233"/>
                    </a:cubicBezTo>
                    <a:cubicBezTo>
                      <a:pt x="153" y="14415"/>
                      <a:pt x="1" y="14689"/>
                      <a:pt x="214" y="14810"/>
                    </a:cubicBezTo>
                    <a:cubicBezTo>
                      <a:pt x="257" y="14841"/>
                      <a:pt x="302" y="14855"/>
                      <a:pt x="346" y="14855"/>
                    </a:cubicBezTo>
                    <a:cubicBezTo>
                      <a:pt x="520" y="14855"/>
                      <a:pt x="694" y="14652"/>
                      <a:pt x="791" y="14507"/>
                    </a:cubicBezTo>
                    <a:cubicBezTo>
                      <a:pt x="852" y="14415"/>
                      <a:pt x="913" y="14324"/>
                      <a:pt x="943" y="14233"/>
                    </a:cubicBezTo>
                    <a:cubicBezTo>
                      <a:pt x="973" y="14507"/>
                      <a:pt x="1034" y="14750"/>
                      <a:pt x="1095" y="14993"/>
                    </a:cubicBezTo>
                    <a:cubicBezTo>
                      <a:pt x="1034" y="15023"/>
                      <a:pt x="1004" y="15054"/>
                      <a:pt x="1004" y="15084"/>
                    </a:cubicBezTo>
                    <a:cubicBezTo>
                      <a:pt x="973" y="15114"/>
                      <a:pt x="943" y="15114"/>
                      <a:pt x="943" y="15145"/>
                    </a:cubicBezTo>
                    <a:cubicBezTo>
                      <a:pt x="852" y="15206"/>
                      <a:pt x="791" y="15266"/>
                      <a:pt x="761" y="15358"/>
                    </a:cubicBezTo>
                    <a:cubicBezTo>
                      <a:pt x="670" y="15449"/>
                      <a:pt x="639" y="15570"/>
                      <a:pt x="670" y="15662"/>
                    </a:cubicBezTo>
                    <a:cubicBezTo>
                      <a:pt x="639" y="15753"/>
                      <a:pt x="609" y="15874"/>
                      <a:pt x="609" y="15965"/>
                    </a:cubicBezTo>
                    <a:cubicBezTo>
                      <a:pt x="578" y="16087"/>
                      <a:pt x="609" y="16178"/>
                      <a:pt x="700" y="16269"/>
                    </a:cubicBezTo>
                    <a:cubicBezTo>
                      <a:pt x="740" y="16290"/>
                      <a:pt x="784" y="16300"/>
                      <a:pt x="828" y="16300"/>
                    </a:cubicBezTo>
                    <a:cubicBezTo>
                      <a:pt x="916" y="16300"/>
                      <a:pt x="1004" y="16259"/>
                      <a:pt x="1065" y="16178"/>
                    </a:cubicBezTo>
                    <a:cubicBezTo>
                      <a:pt x="1156" y="16026"/>
                      <a:pt x="1247" y="15874"/>
                      <a:pt x="1308" y="15692"/>
                    </a:cubicBezTo>
                    <a:cubicBezTo>
                      <a:pt x="1308" y="15662"/>
                      <a:pt x="1308" y="15662"/>
                      <a:pt x="1308" y="15631"/>
                    </a:cubicBezTo>
                    <a:lnTo>
                      <a:pt x="1338" y="15692"/>
                    </a:lnTo>
                    <a:cubicBezTo>
                      <a:pt x="1421" y="15795"/>
                      <a:pt x="1546" y="15856"/>
                      <a:pt x="1674" y="15856"/>
                    </a:cubicBezTo>
                    <a:cubicBezTo>
                      <a:pt x="1735" y="15856"/>
                      <a:pt x="1797" y="15843"/>
                      <a:pt x="1855" y="15814"/>
                    </a:cubicBezTo>
                    <a:cubicBezTo>
                      <a:pt x="1946" y="15753"/>
                      <a:pt x="1977" y="15631"/>
                      <a:pt x="1977" y="15540"/>
                    </a:cubicBezTo>
                    <a:cubicBezTo>
                      <a:pt x="1946" y="15449"/>
                      <a:pt x="1916" y="15358"/>
                      <a:pt x="1825" y="15297"/>
                    </a:cubicBezTo>
                    <a:cubicBezTo>
                      <a:pt x="1764" y="15236"/>
                      <a:pt x="1703" y="15175"/>
                      <a:pt x="1642" y="15114"/>
                    </a:cubicBezTo>
                    <a:cubicBezTo>
                      <a:pt x="1568" y="15065"/>
                      <a:pt x="1495" y="14976"/>
                      <a:pt x="1405" y="14976"/>
                    </a:cubicBezTo>
                    <a:cubicBezTo>
                      <a:pt x="1384" y="14976"/>
                      <a:pt x="1361" y="14981"/>
                      <a:pt x="1338" y="14993"/>
                    </a:cubicBezTo>
                    <a:lnTo>
                      <a:pt x="1308" y="14993"/>
                    </a:lnTo>
                    <a:cubicBezTo>
                      <a:pt x="1277" y="14810"/>
                      <a:pt x="1247" y="14658"/>
                      <a:pt x="1247" y="14476"/>
                    </a:cubicBezTo>
                    <a:lnTo>
                      <a:pt x="1247" y="14476"/>
                    </a:lnTo>
                    <a:cubicBezTo>
                      <a:pt x="1308" y="14537"/>
                      <a:pt x="1391" y="14567"/>
                      <a:pt x="1479" y="14567"/>
                    </a:cubicBezTo>
                    <a:cubicBezTo>
                      <a:pt x="1566" y="14567"/>
                      <a:pt x="1657" y="14537"/>
                      <a:pt x="1733" y="14476"/>
                    </a:cubicBezTo>
                    <a:cubicBezTo>
                      <a:pt x="1885" y="14355"/>
                      <a:pt x="1885" y="14081"/>
                      <a:pt x="1703" y="13959"/>
                    </a:cubicBezTo>
                    <a:cubicBezTo>
                      <a:pt x="1581" y="13807"/>
                      <a:pt x="1399" y="13716"/>
                      <a:pt x="1186" y="13686"/>
                    </a:cubicBezTo>
                    <a:cubicBezTo>
                      <a:pt x="1217" y="13534"/>
                      <a:pt x="1217" y="13382"/>
                      <a:pt x="1247" y="13230"/>
                    </a:cubicBezTo>
                    <a:cubicBezTo>
                      <a:pt x="1277" y="13321"/>
                      <a:pt x="1308" y="13382"/>
                      <a:pt x="1399" y="13443"/>
                    </a:cubicBezTo>
                    <a:cubicBezTo>
                      <a:pt x="1445" y="13488"/>
                      <a:pt x="1498" y="13511"/>
                      <a:pt x="1551" y="13511"/>
                    </a:cubicBezTo>
                    <a:cubicBezTo>
                      <a:pt x="1604" y="13511"/>
                      <a:pt x="1657" y="13488"/>
                      <a:pt x="1703" y="13443"/>
                    </a:cubicBezTo>
                    <a:cubicBezTo>
                      <a:pt x="1855" y="13291"/>
                      <a:pt x="1885" y="13048"/>
                      <a:pt x="1764" y="12896"/>
                    </a:cubicBezTo>
                    <a:cubicBezTo>
                      <a:pt x="1703" y="12804"/>
                      <a:pt x="1642" y="12744"/>
                      <a:pt x="1551" y="12652"/>
                    </a:cubicBezTo>
                    <a:lnTo>
                      <a:pt x="1460" y="12592"/>
                    </a:lnTo>
                    <a:cubicBezTo>
                      <a:pt x="1581" y="12348"/>
                      <a:pt x="1733" y="12136"/>
                      <a:pt x="1946" y="11923"/>
                    </a:cubicBezTo>
                    <a:lnTo>
                      <a:pt x="1946" y="11923"/>
                    </a:lnTo>
                    <a:cubicBezTo>
                      <a:pt x="1885" y="12105"/>
                      <a:pt x="1916" y="12288"/>
                      <a:pt x="2007" y="12440"/>
                    </a:cubicBezTo>
                    <a:cubicBezTo>
                      <a:pt x="2043" y="12475"/>
                      <a:pt x="2089" y="12490"/>
                      <a:pt x="2133" y="12490"/>
                    </a:cubicBezTo>
                    <a:cubicBezTo>
                      <a:pt x="2164" y="12490"/>
                      <a:pt x="2195" y="12483"/>
                      <a:pt x="2220" y="12470"/>
                    </a:cubicBezTo>
                    <a:cubicBezTo>
                      <a:pt x="2372" y="12379"/>
                      <a:pt x="2463" y="12166"/>
                      <a:pt x="2432" y="11984"/>
                    </a:cubicBezTo>
                    <a:cubicBezTo>
                      <a:pt x="2432" y="11862"/>
                      <a:pt x="2432" y="11771"/>
                      <a:pt x="2432" y="11649"/>
                    </a:cubicBezTo>
                    <a:lnTo>
                      <a:pt x="2432" y="11619"/>
                    </a:lnTo>
                    <a:cubicBezTo>
                      <a:pt x="2692" y="11501"/>
                      <a:pt x="2951" y="11456"/>
                      <a:pt x="3224" y="11456"/>
                    </a:cubicBezTo>
                    <a:cubicBezTo>
                      <a:pt x="3304" y="11456"/>
                      <a:pt x="3384" y="11460"/>
                      <a:pt x="3466" y="11467"/>
                    </a:cubicBezTo>
                    <a:cubicBezTo>
                      <a:pt x="3405" y="11528"/>
                      <a:pt x="3314" y="11589"/>
                      <a:pt x="3253" y="11680"/>
                    </a:cubicBezTo>
                    <a:cubicBezTo>
                      <a:pt x="3162" y="11801"/>
                      <a:pt x="3162" y="11984"/>
                      <a:pt x="3253" y="12105"/>
                    </a:cubicBezTo>
                    <a:cubicBezTo>
                      <a:pt x="3344" y="12196"/>
                      <a:pt x="3496" y="12227"/>
                      <a:pt x="3618" y="12227"/>
                    </a:cubicBezTo>
                    <a:cubicBezTo>
                      <a:pt x="3770" y="12196"/>
                      <a:pt x="3922" y="12136"/>
                      <a:pt x="4074" y="12014"/>
                    </a:cubicBezTo>
                    <a:cubicBezTo>
                      <a:pt x="4226" y="11892"/>
                      <a:pt x="4317" y="11741"/>
                      <a:pt x="4347" y="11528"/>
                    </a:cubicBezTo>
                    <a:cubicBezTo>
                      <a:pt x="4403" y="11533"/>
                      <a:pt x="4460" y="11535"/>
                      <a:pt x="4517" y="11535"/>
                    </a:cubicBezTo>
                    <a:cubicBezTo>
                      <a:pt x="4802" y="11535"/>
                      <a:pt x="5097" y="11472"/>
                      <a:pt x="5350" y="11345"/>
                    </a:cubicBezTo>
                    <a:lnTo>
                      <a:pt x="5350" y="11345"/>
                    </a:lnTo>
                    <a:cubicBezTo>
                      <a:pt x="5320" y="11467"/>
                      <a:pt x="5320" y="11589"/>
                      <a:pt x="5350" y="11710"/>
                    </a:cubicBezTo>
                    <a:cubicBezTo>
                      <a:pt x="5371" y="11791"/>
                      <a:pt x="5445" y="11845"/>
                      <a:pt x="5528" y="11845"/>
                    </a:cubicBezTo>
                    <a:cubicBezTo>
                      <a:pt x="5570" y="11845"/>
                      <a:pt x="5614" y="11832"/>
                      <a:pt x="5654" y="11801"/>
                    </a:cubicBezTo>
                    <a:cubicBezTo>
                      <a:pt x="5837" y="11680"/>
                      <a:pt x="5958" y="11497"/>
                      <a:pt x="6050" y="11285"/>
                    </a:cubicBezTo>
                    <a:cubicBezTo>
                      <a:pt x="6080" y="11193"/>
                      <a:pt x="6110" y="11072"/>
                      <a:pt x="6110" y="10981"/>
                    </a:cubicBezTo>
                    <a:cubicBezTo>
                      <a:pt x="6110" y="10889"/>
                      <a:pt x="6110" y="10798"/>
                      <a:pt x="6110" y="10707"/>
                    </a:cubicBezTo>
                    <a:cubicBezTo>
                      <a:pt x="6202" y="10555"/>
                      <a:pt x="6262" y="10403"/>
                      <a:pt x="6323" y="10251"/>
                    </a:cubicBezTo>
                    <a:cubicBezTo>
                      <a:pt x="6384" y="10312"/>
                      <a:pt x="6445" y="10373"/>
                      <a:pt x="6536" y="10373"/>
                    </a:cubicBezTo>
                    <a:cubicBezTo>
                      <a:pt x="6657" y="10373"/>
                      <a:pt x="6749" y="10312"/>
                      <a:pt x="6779" y="10190"/>
                    </a:cubicBezTo>
                    <a:cubicBezTo>
                      <a:pt x="6779" y="10099"/>
                      <a:pt x="6779" y="10008"/>
                      <a:pt x="6718" y="9917"/>
                    </a:cubicBezTo>
                    <a:cubicBezTo>
                      <a:pt x="6688" y="9856"/>
                      <a:pt x="6657" y="9765"/>
                      <a:pt x="6627" y="9704"/>
                    </a:cubicBezTo>
                    <a:cubicBezTo>
                      <a:pt x="6627" y="9643"/>
                      <a:pt x="6597" y="9613"/>
                      <a:pt x="6536" y="9552"/>
                    </a:cubicBezTo>
                    <a:lnTo>
                      <a:pt x="6506" y="9522"/>
                    </a:lnTo>
                    <a:lnTo>
                      <a:pt x="6506" y="9278"/>
                    </a:lnTo>
                    <a:cubicBezTo>
                      <a:pt x="6506" y="9096"/>
                      <a:pt x="6506" y="8944"/>
                      <a:pt x="6475" y="8762"/>
                    </a:cubicBezTo>
                    <a:lnTo>
                      <a:pt x="6506" y="8762"/>
                    </a:lnTo>
                    <a:cubicBezTo>
                      <a:pt x="6530" y="8770"/>
                      <a:pt x="6554" y="8774"/>
                      <a:pt x="6579" y="8774"/>
                    </a:cubicBezTo>
                    <a:cubicBezTo>
                      <a:pt x="6646" y="8774"/>
                      <a:pt x="6712" y="8745"/>
                      <a:pt x="6779" y="8701"/>
                    </a:cubicBezTo>
                    <a:cubicBezTo>
                      <a:pt x="6870" y="8519"/>
                      <a:pt x="6749" y="8336"/>
                      <a:pt x="6657" y="8215"/>
                    </a:cubicBezTo>
                    <a:cubicBezTo>
                      <a:pt x="6566" y="8123"/>
                      <a:pt x="6475" y="8032"/>
                      <a:pt x="6354" y="7971"/>
                    </a:cubicBezTo>
                    <a:lnTo>
                      <a:pt x="6323" y="7971"/>
                    </a:lnTo>
                    <a:cubicBezTo>
                      <a:pt x="6262" y="7759"/>
                      <a:pt x="6202" y="7516"/>
                      <a:pt x="6202" y="7303"/>
                    </a:cubicBezTo>
                    <a:lnTo>
                      <a:pt x="6202" y="7303"/>
                    </a:lnTo>
                    <a:cubicBezTo>
                      <a:pt x="6232" y="7333"/>
                      <a:pt x="6262" y="7394"/>
                      <a:pt x="6293" y="7424"/>
                    </a:cubicBezTo>
                    <a:cubicBezTo>
                      <a:pt x="6326" y="7475"/>
                      <a:pt x="6378" y="7497"/>
                      <a:pt x="6428" y="7497"/>
                    </a:cubicBezTo>
                    <a:cubicBezTo>
                      <a:pt x="6469" y="7497"/>
                      <a:pt x="6509" y="7482"/>
                      <a:pt x="6536" y="7455"/>
                    </a:cubicBezTo>
                    <a:cubicBezTo>
                      <a:pt x="6688" y="7333"/>
                      <a:pt x="6718" y="7151"/>
                      <a:pt x="6657" y="6968"/>
                    </a:cubicBezTo>
                    <a:cubicBezTo>
                      <a:pt x="6627" y="6877"/>
                      <a:pt x="6597" y="6786"/>
                      <a:pt x="6536" y="6725"/>
                    </a:cubicBezTo>
                    <a:cubicBezTo>
                      <a:pt x="6506" y="6695"/>
                      <a:pt x="6475" y="6664"/>
                      <a:pt x="6445" y="6634"/>
                    </a:cubicBezTo>
                    <a:cubicBezTo>
                      <a:pt x="6445" y="6604"/>
                      <a:pt x="6414" y="6604"/>
                      <a:pt x="6384" y="6573"/>
                    </a:cubicBezTo>
                    <a:cubicBezTo>
                      <a:pt x="6657" y="6239"/>
                      <a:pt x="6992" y="5965"/>
                      <a:pt x="7387" y="5783"/>
                    </a:cubicBezTo>
                    <a:cubicBezTo>
                      <a:pt x="7873" y="5509"/>
                      <a:pt x="8268" y="5084"/>
                      <a:pt x="8542" y="4598"/>
                    </a:cubicBezTo>
                    <a:cubicBezTo>
                      <a:pt x="8816" y="3959"/>
                      <a:pt x="8876" y="3230"/>
                      <a:pt x="8633" y="2561"/>
                    </a:cubicBezTo>
                    <a:cubicBezTo>
                      <a:pt x="8420" y="1801"/>
                      <a:pt x="7995" y="889"/>
                      <a:pt x="8451" y="129"/>
                    </a:cubicBezTo>
                    <a:cubicBezTo>
                      <a:pt x="8494" y="65"/>
                      <a:pt x="8446" y="0"/>
                      <a:pt x="83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8" name="Google Shape;2678;p94"/>
              <p:cNvSpPr/>
              <p:nvPr/>
            </p:nvSpPr>
            <p:spPr>
              <a:xfrm>
                <a:off x="1178893" y="2843552"/>
                <a:ext cx="138131" cy="791586"/>
              </a:xfrm>
              <a:custGeom>
                <a:rect b="b" l="l" r="r" t="t"/>
                <a:pathLst>
                  <a:path extrusionOk="0" h="18642" w="3253">
                    <a:moveTo>
                      <a:pt x="2801" y="1"/>
                    </a:moveTo>
                    <a:cubicBezTo>
                      <a:pt x="2753" y="1"/>
                      <a:pt x="2705" y="40"/>
                      <a:pt x="2705" y="108"/>
                    </a:cubicBezTo>
                    <a:cubicBezTo>
                      <a:pt x="3252" y="2722"/>
                      <a:pt x="882" y="4789"/>
                      <a:pt x="578" y="7251"/>
                    </a:cubicBezTo>
                    <a:cubicBezTo>
                      <a:pt x="578" y="7312"/>
                      <a:pt x="578" y="7342"/>
                      <a:pt x="578" y="7373"/>
                    </a:cubicBezTo>
                    <a:cubicBezTo>
                      <a:pt x="547" y="7373"/>
                      <a:pt x="547" y="7373"/>
                      <a:pt x="517" y="7403"/>
                    </a:cubicBezTo>
                    <a:cubicBezTo>
                      <a:pt x="486" y="7434"/>
                      <a:pt x="456" y="7464"/>
                      <a:pt x="426" y="7494"/>
                    </a:cubicBezTo>
                    <a:cubicBezTo>
                      <a:pt x="395" y="7525"/>
                      <a:pt x="395" y="7555"/>
                      <a:pt x="365" y="7586"/>
                    </a:cubicBezTo>
                    <a:cubicBezTo>
                      <a:pt x="334" y="7646"/>
                      <a:pt x="274" y="7768"/>
                      <a:pt x="243" y="7829"/>
                    </a:cubicBezTo>
                    <a:cubicBezTo>
                      <a:pt x="182" y="7920"/>
                      <a:pt x="122" y="7981"/>
                      <a:pt x="91" y="8042"/>
                    </a:cubicBezTo>
                    <a:cubicBezTo>
                      <a:pt x="0" y="8133"/>
                      <a:pt x="0" y="8254"/>
                      <a:pt x="0" y="8346"/>
                    </a:cubicBezTo>
                    <a:cubicBezTo>
                      <a:pt x="50" y="8446"/>
                      <a:pt x="122" y="8505"/>
                      <a:pt x="214" y="8505"/>
                    </a:cubicBezTo>
                    <a:cubicBezTo>
                      <a:pt x="233" y="8505"/>
                      <a:pt x="253" y="8503"/>
                      <a:pt x="274" y="8497"/>
                    </a:cubicBezTo>
                    <a:cubicBezTo>
                      <a:pt x="426" y="8467"/>
                      <a:pt x="517" y="8346"/>
                      <a:pt x="578" y="8224"/>
                    </a:cubicBezTo>
                    <a:cubicBezTo>
                      <a:pt x="608" y="8497"/>
                      <a:pt x="669" y="8801"/>
                      <a:pt x="790" y="9075"/>
                    </a:cubicBezTo>
                    <a:lnTo>
                      <a:pt x="790" y="9136"/>
                    </a:lnTo>
                    <a:cubicBezTo>
                      <a:pt x="760" y="9136"/>
                      <a:pt x="760" y="9166"/>
                      <a:pt x="790" y="9197"/>
                    </a:cubicBezTo>
                    <a:cubicBezTo>
                      <a:pt x="669" y="9288"/>
                      <a:pt x="578" y="9440"/>
                      <a:pt x="517" y="9561"/>
                    </a:cubicBezTo>
                    <a:cubicBezTo>
                      <a:pt x="456" y="9744"/>
                      <a:pt x="395" y="10048"/>
                      <a:pt x="608" y="10139"/>
                    </a:cubicBezTo>
                    <a:cubicBezTo>
                      <a:pt x="631" y="10145"/>
                      <a:pt x="653" y="10148"/>
                      <a:pt x="674" y="10148"/>
                    </a:cubicBezTo>
                    <a:cubicBezTo>
                      <a:pt x="852" y="10148"/>
                      <a:pt x="979" y="9937"/>
                      <a:pt x="1034" y="9774"/>
                    </a:cubicBezTo>
                    <a:cubicBezTo>
                      <a:pt x="1155" y="10048"/>
                      <a:pt x="1246" y="10321"/>
                      <a:pt x="1368" y="10595"/>
                    </a:cubicBezTo>
                    <a:cubicBezTo>
                      <a:pt x="1338" y="10625"/>
                      <a:pt x="1307" y="10625"/>
                      <a:pt x="1307" y="10656"/>
                    </a:cubicBezTo>
                    <a:cubicBezTo>
                      <a:pt x="1307" y="10686"/>
                      <a:pt x="1307" y="10686"/>
                      <a:pt x="1307" y="10716"/>
                    </a:cubicBezTo>
                    <a:cubicBezTo>
                      <a:pt x="1277" y="10716"/>
                      <a:pt x="1246" y="10747"/>
                      <a:pt x="1246" y="10747"/>
                    </a:cubicBezTo>
                    <a:cubicBezTo>
                      <a:pt x="1064" y="10960"/>
                      <a:pt x="942" y="11233"/>
                      <a:pt x="942" y="11507"/>
                    </a:cubicBezTo>
                    <a:cubicBezTo>
                      <a:pt x="942" y="11612"/>
                      <a:pt x="1011" y="11695"/>
                      <a:pt x="1109" y="11695"/>
                    </a:cubicBezTo>
                    <a:cubicBezTo>
                      <a:pt x="1124" y="11695"/>
                      <a:pt x="1139" y="11693"/>
                      <a:pt x="1155" y="11689"/>
                    </a:cubicBezTo>
                    <a:cubicBezTo>
                      <a:pt x="1307" y="11659"/>
                      <a:pt x="1459" y="11537"/>
                      <a:pt x="1490" y="11355"/>
                    </a:cubicBezTo>
                    <a:cubicBezTo>
                      <a:pt x="1520" y="11294"/>
                      <a:pt x="1520" y="11233"/>
                      <a:pt x="1550" y="11172"/>
                    </a:cubicBezTo>
                    <a:cubicBezTo>
                      <a:pt x="1641" y="11446"/>
                      <a:pt x="1702" y="11750"/>
                      <a:pt x="1733" y="12054"/>
                    </a:cubicBezTo>
                    <a:cubicBezTo>
                      <a:pt x="1672" y="12084"/>
                      <a:pt x="1641" y="12115"/>
                      <a:pt x="1611" y="12145"/>
                    </a:cubicBezTo>
                    <a:cubicBezTo>
                      <a:pt x="1490" y="12206"/>
                      <a:pt x="1429" y="12297"/>
                      <a:pt x="1338" y="12419"/>
                    </a:cubicBezTo>
                    <a:cubicBezTo>
                      <a:pt x="1277" y="12510"/>
                      <a:pt x="1155" y="12722"/>
                      <a:pt x="1216" y="12844"/>
                    </a:cubicBezTo>
                    <a:cubicBezTo>
                      <a:pt x="1250" y="12912"/>
                      <a:pt x="1342" y="12952"/>
                      <a:pt x="1437" y="12952"/>
                    </a:cubicBezTo>
                    <a:cubicBezTo>
                      <a:pt x="1512" y="12952"/>
                      <a:pt x="1588" y="12928"/>
                      <a:pt x="1641" y="12874"/>
                    </a:cubicBezTo>
                    <a:cubicBezTo>
                      <a:pt x="1702" y="12814"/>
                      <a:pt x="1763" y="12722"/>
                      <a:pt x="1824" y="12631"/>
                    </a:cubicBezTo>
                    <a:cubicBezTo>
                      <a:pt x="1854" y="12874"/>
                      <a:pt x="1854" y="13148"/>
                      <a:pt x="1854" y="13391"/>
                    </a:cubicBezTo>
                    <a:lnTo>
                      <a:pt x="1824" y="13391"/>
                    </a:lnTo>
                    <a:cubicBezTo>
                      <a:pt x="1641" y="13513"/>
                      <a:pt x="1490" y="13634"/>
                      <a:pt x="1338" y="13786"/>
                    </a:cubicBezTo>
                    <a:cubicBezTo>
                      <a:pt x="1277" y="13847"/>
                      <a:pt x="1216" y="13938"/>
                      <a:pt x="1186" y="14029"/>
                    </a:cubicBezTo>
                    <a:cubicBezTo>
                      <a:pt x="1155" y="14151"/>
                      <a:pt x="1216" y="14303"/>
                      <a:pt x="1338" y="14333"/>
                    </a:cubicBezTo>
                    <a:cubicBezTo>
                      <a:pt x="1371" y="14343"/>
                      <a:pt x="1403" y="14347"/>
                      <a:pt x="1433" y="14347"/>
                    </a:cubicBezTo>
                    <a:cubicBezTo>
                      <a:pt x="1598" y="14347"/>
                      <a:pt x="1726" y="14223"/>
                      <a:pt x="1854" y="14121"/>
                    </a:cubicBezTo>
                    <a:lnTo>
                      <a:pt x="1854" y="14121"/>
                    </a:lnTo>
                    <a:cubicBezTo>
                      <a:pt x="1854" y="14303"/>
                      <a:pt x="1824" y="14455"/>
                      <a:pt x="1793" y="14637"/>
                    </a:cubicBezTo>
                    <a:cubicBezTo>
                      <a:pt x="1763" y="14637"/>
                      <a:pt x="1702" y="14668"/>
                      <a:pt x="1702" y="14698"/>
                    </a:cubicBezTo>
                    <a:cubicBezTo>
                      <a:pt x="1672" y="14683"/>
                      <a:pt x="1641" y="14675"/>
                      <a:pt x="1611" y="14675"/>
                    </a:cubicBezTo>
                    <a:cubicBezTo>
                      <a:pt x="1581" y="14675"/>
                      <a:pt x="1550" y="14683"/>
                      <a:pt x="1520" y="14698"/>
                    </a:cubicBezTo>
                    <a:cubicBezTo>
                      <a:pt x="1368" y="14759"/>
                      <a:pt x="1216" y="14850"/>
                      <a:pt x="1094" y="14972"/>
                    </a:cubicBezTo>
                    <a:cubicBezTo>
                      <a:pt x="1034" y="15033"/>
                      <a:pt x="1003" y="15124"/>
                      <a:pt x="973" y="15185"/>
                    </a:cubicBezTo>
                    <a:cubicBezTo>
                      <a:pt x="942" y="15306"/>
                      <a:pt x="973" y="15428"/>
                      <a:pt x="1094" y="15488"/>
                    </a:cubicBezTo>
                    <a:cubicBezTo>
                      <a:pt x="1119" y="15497"/>
                      <a:pt x="1145" y="15500"/>
                      <a:pt x="1173" y="15500"/>
                    </a:cubicBezTo>
                    <a:cubicBezTo>
                      <a:pt x="1249" y="15500"/>
                      <a:pt x="1332" y="15472"/>
                      <a:pt x="1398" y="15428"/>
                    </a:cubicBezTo>
                    <a:cubicBezTo>
                      <a:pt x="1459" y="15367"/>
                      <a:pt x="1520" y="15336"/>
                      <a:pt x="1611" y="15276"/>
                    </a:cubicBezTo>
                    <a:lnTo>
                      <a:pt x="1702" y="15185"/>
                    </a:lnTo>
                    <a:lnTo>
                      <a:pt x="1702" y="15185"/>
                    </a:lnTo>
                    <a:cubicBezTo>
                      <a:pt x="1641" y="15428"/>
                      <a:pt x="1581" y="15671"/>
                      <a:pt x="1520" y="15914"/>
                    </a:cubicBezTo>
                    <a:cubicBezTo>
                      <a:pt x="1500" y="15914"/>
                      <a:pt x="1466" y="15900"/>
                      <a:pt x="1437" y="15900"/>
                    </a:cubicBezTo>
                    <a:cubicBezTo>
                      <a:pt x="1422" y="15900"/>
                      <a:pt x="1408" y="15904"/>
                      <a:pt x="1398" y="15914"/>
                    </a:cubicBezTo>
                    <a:cubicBezTo>
                      <a:pt x="1064" y="15944"/>
                      <a:pt x="760" y="16157"/>
                      <a:pt x="638" y="16461"/>
                    </a:cubicBezTo>
                    <a:cubicBezTo>
                      <a:pt x="584" y="16570"/>
                      <a:pt x="676" y="16679"/>
                      <a:pt x="783" y="16679"/>
                    </a:cubicBezTo>
                    <a:cubicBezTo>
                      <a:pt x="795" y="16679"/>
                      <a:pt x="808" y="16677"/>
                      <a:pt x="821" y="16674"/>
                    </a:cubicBezTo>
                    <a:cubicBezTo>
                      <a:pt x="1003" y="16674"/>
                      <a:pt x="1155" y="16613"/>
                      <a:pt x="1307" y="16522"/>
                    </a:cubicBezTo>
                    <a:lnTo>
                      <a:pt x="1307" y="16522"/>
                    </a:lnTo>
                    <a:cubicBezTo>
                      <a:pt x="1216" y="16765"/>
                      <a:pt x="1125" y="16978"/>
                      <a:pt x="1034" y="17191"/>
                    </a:cubicBezTo>
                    <a:cubicBezTo>
                      <a:pt x="1003" y="17191"/>
                      <a:pt x="942" y="17191"/>
                      <a:pt x="912" y="17221"/>
                    </a:cubicBezTo>
                    <a:cubicBezTo>
                      <a:pt x="760" y="17221"/>
                      <a:pt x="608" y="17282"/>
                      <a:pt x="486" y="17373"/>
                    </a:cubicBezTo>
                    <a:cubicBezTo>
                      <a:pt x="426" y="17434"/>
                      <a:pt x="365" y="17464"/>
                      <a:pt x="334" y="17525"/>
                    </a:cubicBezTo>
                    <a:cubicBezTo>
                      <a:pt x="243" y="17616"/>
                      <a:pt x="243" y="17738"/>
                      <a:pt x="334" y="17829"/>
                    </a:cubicBezTo>
                    <a:cubicBezTo>
                      <a:pt x="357" y="17873"/>
                      <a:pt x="412" y="17902"/>
                      <a:pt x="475" y="17902"/>
                    </a:cubicBezTo>
                    <a:cubicBezTo>
                      <a:pt x="498" y="17902"/>
                      <a:pt x="523" y="17898"/>
                      <a:pt x="547" y="17890"/>
                    </a:cubicBezTo>
                    <a:lnTo>
                      <a:pt x="547" y="17890"/>
                    </a:lnTo>
                    <a:cubicBezTo>
                      <a:pt x="486" y="17951"/>
                      <a:pt x="426" y="18011"/>
                      <a:pt x="365" y="18072"/>
                    </a:cubicBezTo>
                    <a:cubicBezTo>
                      <a:pt x="334" y="18102"/>
                      <a:pt x="304" y="18163"/>
                      <a:pt x="274" y="18194"/>
                    </a:cubicBezTo>
                    <a:cubicBezTo>
                      <a:pt x="243" y="18254"/>
                      <a:pt x="213" y="18315"/>
                      <a:pt x="182" y="18376"/>
                    </a:cubicBezTo>
                    <a:cubicBezTo>
                      <a:pt x="182" y="18498"/>
                      <a:pt x="243" y="18589"/>
                      <a:pt x="334" y="18619"/>
                    </a:cubicBezTo>
                    <a:cubicBezTo>
                      <a:pt x="380" y="18634"/>
                      <a:pt x="418" y="18642"/>
                      <a:pt x="452" y="18642"/>
                    </a:cubicBezTo>
                    <a:cubicBezTo>
                      <a:pt x="486" y="18642"/>
                      <a:pt x="517" y="18634"/>
                      <a:pt x="547" y="18619"/>
                    </a:cubicBezTo>
                    <a:cubicBezTo>
                      <a:pt x="608" y="18589"/>
                      <a:pt x="669" y="18528"/>
                      <a:pt x="730" y="18467"/>
                    </a:cubicBezTo>
                    <a:lnTo>
                      <a:pt x="821" y="18376"/>
                    </a:lnTo>
                    <a:lnTo>
                      <a:pt x="912" y="18224"/>
                    </a:lnTo>
                    <a:lnTo>
                      <a:pt x="973" y="18163"/>
                    </a:lnTo>
                    <a:cubicBezTo>
                      <a:pt x="973" y="18224"/>
                      <a:pt x="1034" y="18285"/>
                      <a:pt x="1064" y="18346"/>
                    </a:cubicBezTo>
                    <a:cubicBezTo>
                      <a:pt x="1125" y="18376"/>
                      <a:pt x="1186" y="18391"/>
                      <a:pt x="1243" y="18391"/>
                    </a:cubicBezTo>
                    <a:cubicBezTo>
                      <a:pt x="1300" y="18391"/>
                      <a:pt x="1353" y="18376"/>
                      <a:pt x="1398" y="18346"/>
                    </a:cubicBezTo>
                    <a:cubicBezTo>
                      <a:pt x="1581" y="18224"/>
                      <a:pt x="1550" y="17951"/>
                      <a:pt x="1520" y="17799"/>
                    </a:cubicBezTo>
                    <a:cubicBezTo>
                      <a:pt x="1520" y="17707"/>
                      <a:pt x="1490" y="17616"/>
                      <a:pt x="1459" y="17525"/>
                    </a:cubicBezTo>
                    <a:cubicBezTo>
                      <a:pt x="1459" y="17495"/>
                      <a:pt x="1429" y="17434"/>
                      <a:pt x="1398" y="17403"/>
                    </a:cubicBezTo>
                    <a:cubicBezTo>
                      <a:pt x="1398" y="17403"/>
                      <a:pt x="1398" y="17373"/>
                      <a:pt x="1368" y="17373"/>
                    </a:cubicBezTo>
                    <a:lnTo>
                      <a:pt x="1368" y="17343"/>
                    </a:lnTo>
                    <a:lnTo>
                      <a:pt x="1307" y="17282"/>
                    </a:lnTo>
                    <a:cubicBezTo>
                      <a:pt x="1368" y="17160"/>
                      <a:pt x="1459" y="17008"/>
                      <a:pt x="1520" y="16887"/>
                    </a:cubicBezTo>
                    <a:cubicBezTo>
                      <a:pt x="1520" y="16917"/>
                      <a:pt x="1550" y="16978"/>
                      <a:pt x="1581" y="17008"/>
                    </a:cubicBezTo>
                    <a:cubicBezTo>
                      <a:pt x="1641" y="17130"/>
                      <a:pt x="1763" y="17160"/>
                      <a:pt x="1885" y="17160"/>
                    </a:cubicBezTo>
                    <a:cubicBezTo>
                      <a:pt x="1976" y="17130"/>
                      <a:pt x="2037" y="17069"/>
                      <a:pt x="2097" y="16978"/>
                    </a:cubicBezTo>
                    <a:cubicBezTo>
                      <a:pt x="2128" y="16826"/>
                      <a:pt x="2128" y="16674"/>
                      <a:pt x="2067" y="16522"/>
                    </a:cubicBezTo>
                    <a:cubicBezTo>
                      <a:pt x="2037" y="16431"/>
                      <a:pt x="1976" y="16340"/>
                      <a:pt x="1945" y="16279"/>
                    </a:cubicBezTo>
                    <a:cubicBezTo>
                      <a:pt x="1915" y="16218"/>
                      <a:pt x="1854" y="16157"/>
                      <a:pt x="1793" y="16096"/>
                    </a:cubicBezTo>
                    <a:cubicBezTo>
                      <a:pt x="1854" y="15944"/>
                      <a:pt x="1885" y="15792"/>
                      <a:pt x="1945" y="15640"/>
                    </a:cubicBezTo>
                    <a:cubicBezTo>
                      <a:pt x="1990" y="15685"/>
                      <a:pt x="2051" y="15713"/>
                      <a:pt x="2116" y="15713"/>
                    </a:cubicBezTo>
                    <a:cubicBezTo>
                      <a:pt x="2140" y="15713"/>
                      <a:pt x="2164" y="15709"/>
                      <a:pt x="2189" y="15701"/>
                    </a:cubicBezTo>
                    <a:cubicBezTo>
                      <a:pt x="2310" y="15671"/>
                      <a:pt x="2401" y="15580"/>
                      <a:pt x="2401" y="15458"/>
                    </a:cubicBezTo>
                    <a:cubicBezTo>
                      <a:pt x="2432" y="15397"/>
                      <a:pt x="2432" y="15306"/>
                      <a:pt x="2401" y="15215"/>
                    </a:cubicBezTo>
                    <a:cubicBezTo>
                      <a:pt x="2371" y="15124"/>
                      <a:pt x="2310" y="15063"/>
                      <a:pt x="2280" y="14972"/>
                    </a:cubicBezTo>
                    <a:cubicBezTo>
                      <a:pt x="2219" y="14911"/>
                      <a:pt x="2158" y="14850"/>
                      <a:pt x="2097" y="14820"/>
                    </a:cubicBezTo>
                    <a:cubicBezTo>
                      <a:pt x="2128" y="14668"/>
                      <a:pt x="2128" y="14546"/>
                      <a:pt x="2158" y="14425"/>
                    </a:cubicBezTo>
                    <a:cubicBezTo>
                      <a:pt x="2219" y="14485"/>
                      <a:pt x="2303" y="14516"/>
                      <a:pt x="2386" y="14516"/>
                    </a:cubicBezTo>
                    <a:cubicBezTo>
                      <a:pt x="2470" y="14516"/>
                      <a:pt x="2553" y="14485"/>
                      <a:pt x="2614" y="14425"/>
                    </a:cubicBezTo>
                    <a:cubicBezTo>
                      <a:pt x="2766" y="14273"/>
                      <a:pt x="2645" y="14029"/>
                      <a:pt x="2553" y="13908"/>
                    </a:cubicBezTo>
                    <a:cubicBezTo>
                      <a:pt x="2493" y="13817"/>
                      <a:pt x="2432" y="13726"/>
                      <a:pt x="2371" y="13665"/>
                    </a:cubicBezTo>
                    <a:cubicBezTo>
                      <a:pt x="2341" y="13634"/>
                      <a:pt x="2310" y="13604"/>
                      <a:pt x="2280" y="13574"/>
                    </a:cubicBezTo>
                    <a:cubicBezTo>
                      <a:pt x="2280" y="13513"/>
                      <a:pt x="2249" y="13452"/>
                      <a:pt x="2219" y="13422"/>
                    </a:cubicBezTo>
                    <a:cubicBezTo>
                      <a:pt x="2219" y="13209"/>
                      <a:pt x="2219" y="12996"/>
                      <a:pt x="2158" y="12783"/>
                    </a:cubicBezTo>
                    <a:lnTo>
                      <a:pt x="2158" y="12783"/>
                    </a:lnTo>
                    <a:cubicBezTo>
                      <a:pt x="2249" y="12844"/>
                      <a:pt x="2341" y="12905"/>
                      <a:pt x="2432" y="12905"/>
                    </a:cubicBezTo>
                    <a:cubicBezTo>
                      <a:pt x="2447" y="12909"/>
                      <a:pt x="2463" y="12911"/>
                      <a:pt x="2479" y="12911"/>
                    </a:cubicBezTo>
                    <a:cubicBezTo>
                      <a:pt x="2583" y="12911"/>
                      <a:pt x="2675" y="12824"/>
                      <a:pt x="2675" y="12692"/>
                    </a:cubicBezTo>
                    <a:cubicBezTo>
                      <a:pt x="2675" y="12601"/>
                      <a:pt x="2614" y="12479"/>
                      <a:pt x="2553" y="12419"/>
                    </a:cubicBezTo>
                    <a:cubicBezTo>
                      <a:pt x="2401" y="12267"/>
                      <a:pt x="2249" y="12145"/>
                      <a:pt x="2067" y="12023"/>
                    </a:cubicBezTo>
                    <a:cubicBezTo>
                      <a:pt x="2037" y="11811"/>
                      <a:pt x="1976" y="11598"/>
                      <a:pt x="1915" y="11355"/>
                    </a:cubicBezTo>
                    <a:cubicBezTo>
                      <a:pt x="1915" y="11324"/>
                      <a:pt x="1885" y="11294"/>
                      <a:pt x="1885" y="11263"/>
                    </a:cubicBezTo>
                    <a:lnTo>
                      <a:pt x="1885" y="11263"/>
                    </a:lnTo>
                    <a:cubicBezTo>
                      <a:pt x="1945" y="11294"/>
                      <a:pt x="2037" y="11324"/>
                      <a:pt x="2097" y="11324"/>
                    </a:cubicBezTo>
                    <a:cubicBezTo>
                      <a:pt x="2116" y="11327"/>
                      <a:pt x="2135" y="11329"/>
                      <a:pt x="2153" y="11329"/>
                    </a:cubicBezTo>
                    <a:cubicBezTo>
                      <a:pt x="2310" y="11329"/>
                      <a:pt x="2432" y="11217"/>
                      <a:pt x="2432" y="11081"/>
                    </a:cubicBezTo>
                    <a:cubicBezTo>
                      <a:pt x="2432" y="10929"/>
                      <a:pt x="2280" y="10808"/>
                      <a:pt x="2158" y="10716"/>
                    </a:cubicBezTo>
                    <a:cubicBezTo>
                      <a:pt x="2037" y="10625"/>
                      <a:pt x="1915" y="10564"/>
                      <a:pt x="1763" y="10504"/>
                    </a:cubicBezTo>
                    <a:cubicBezTo>
                      <a:pt x="1702" y="10504"/>
                      <a:pt x="1641" y="10473"/>
                      <a:pt x="1581" y="10473"/>
                    </a:cubicBezTo>
                    <a:lnTo>
                      <a:pt x="1307" y="9774"/>
                    </a:lnTo>
                    <a:lnTo>
                      <a:pt x="1307" y="9774"/>
                    </a:lnTo>
                    <a:cubicBezTo>
                      <a:pt x="1338" y="9804"/>
                      <a:pt x="1338" y="9804"/>
                      <a:pt x="1368" y="9804"/>
                    </a:cubicBezTo>
                    <a:cubicBezTo>
                      <a:pt x="1416" y="9840"/>
                      <a:pt x="1473" y="9858"/>
                      <a:pt x="1531" y="9858"/>
                    </a:cubicBezTo>
                    <a:cubicBezTo>
                      <a:pt x="1619" y="9858"/>
                      <a:pt x="1708" y="9817"/>
                      <a:pt x="1763" y="9744"/>
                    </a:cubicBezTo>
                    <a:cubicBezTo>
                      <a:pt x="1824" y="9683"/>
                      <a:pt x="1824" y="9561"/>
                      <a:pt x="1763" y="9470"/>
                    </a:cubicBezTo>
                    <a:cubicBezTo>
                      <a:pt x="1733" y="9409"/>
                      <a:pt x="1672" y="9349"/>
                      <a:pt x="1611" y="9318"/>
                    </a:cubicBezTo>
                    <a:lnTo>
                      <a:pt x="1216" y="9014"/>
                    </a:lnTo>
                    <a:cubicBezTo>
                      <a:pt x="1155" y="8953"/>
                      <a:pt x="1064" y="8893"/>
                      <a:pt x="973" y="8893"/>
                    </a:cubicBezTo>
                    <a:cubicBezTo>
                      <a:pt x="942" y="8741"/>
                      <a:pt x="882" y="8558"/>
                      <a:pt x="851" y="8376"/>
                    </a:cubicBezTo>
                    <a:lnTo>
                      <a:pt x="851" y="8376"/>
                    </a:lnTo>
                    <a:cubicBezTo>
                      <a:pt x="908" y="8413"/>
                      <a:pt x="964" y="8439"/>
                      <a:pt x="1020" y="8439"/>
                    </a:cubicBezTo>
                    <a:cubicBezTo>
                      <a:pt x="1055" y="8439"/>
                      <a:pt x="1090" y="8430"/>
                      <a:pt x="1125" y="8406"/>
                    </a:cubicBezTo>
                    <a:cubicBezTo>
                      <a:pt x="1338" y="8315"/>
                      <a:pt x="1368" y="8072"/>
                      <a:pt x="1246" y="7890"/>
                    </a:cubicBezTo>
                    <a:cubicBezTo>
                      <a:pt x="1186" y="7798"/>
                      <a:pt x="1125" y="7738"/>
                      <a:pt x="1064" y="7646"/>
                    </a:cubicBezTo>
                    <a:cubicBezTo>
                      <a:pt x="1034" y="7555"/>
                      <a:pt x="942" y="7494"/>
                      <a:pt x="882" y="7403"/>
                    </a:cubicBezTo>
                    <a:lnTo>
                      <a:pt x="821" y="7403"/>
                    </a:lnTo>
                    <a:cubicBezTo>
                      <a:pt x="942" y="6218"/>
                      <a:pt x="1520" y="5154"/>
                      <a:pt x="2006" y="4090"/>
                    </a:cubicBezTo>
                    <a:cubicBezTo>
                      <a:pt x="2614" y="2844"/>
                      <a:pt x="3192" y="1476"/>
                      <a:pt x="2888" y="78"/>
                    </a:cubicBezTo>
                    <a:cubicBezTo>
                      <a:pt x="2874" y="25"/>
                      <a:pt x="2838" y="1"/>
                      <a:pt x="28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9" name="Google Shape;2679;p94"/>
              <p:cNvSpPr/>
              <p:nvPr/>
            </p:nvSpPr>
            <p:spPr>
              <a:xfrm>
                <a:off x="1256302" y="2824528"/>
                <a:ext cx="152355" cy="854176"/>
              </a:xfrm>
              <a:custGeom>
                <a:rect b="b" l="l" r="r" t="t"/>
                <a:pathLst>
                  <a:path extrusionOk="0" h="20116" w="3588">
                    <a:moveTo>
                      <a:pt x="3005" y="0"/>
                    </a:moveTo>
                    <a:cubicBezTo>
                      <a:pt x="2938" y="0"/>
                      <a:pt x="2872" y="47"/>
                      <a:pt x="2888" y="131"/>
                    </a:cubicBezTo>
                    <a:cubicBezTo>
                      <a:pt x="3223" y="1590"/>
                      <a:pt x="3192" y="3079"/>
                      <a:pt x="2858" y="4538"/>
                    </a:cubicBezTo>
                    <a:cubicBezTo>
                      <a:pt x="2736" y="5237"/>
                      <a:pt x="2433" y="5876"/>
                      <a:pt x="2007" y="6423"/>
                    </a:cubicBezTo>
                    <a:cubicBezTo>
                      <a:pt x="1642" y="6909"/>
                      <a:pt x="1126" y="7335"/>
                      <a:pt x="791" y="7851"/>
                    </a:cubicBezTo>
                    <a:cubicBezTo>
                      <a:pt x="426" y="8368"/>
                      <a:pt x="274" y="9006"/>
                      <a:pt x="335" y="9645"/>
                    </a:cubicBezTo>
                    <a:cubicBezTo>
                      <a:pt x="274" y="9645"/>
                      <a:pt x="214" y="9675"/>
                      <a:pt x="183" y="9705"/>
                    </a:cubicBezTo>
                    <a:cubicBezTo>
                      <a:pt x="62" y="9888"/>
                      <a:pt x="1" y="10101"/>
                      <a:pt x="62" y="10313"/>
                    </a:cubicBezTo>
                    <a:cubicBezTo>
                      <a:pt x="82" y="10417"/>
                      <a:pt x="160" y="10464"/>
                      <a:pt x="236" y="10464"/>
                    </a:cubicBezTo>
                    <a:cubicBezTo>
                      <a:pt x="271" y="10464"/>
                      <a:pt x="306" y="10454"/>
                      <a:pt x="335" y="10435"/>
                    </a:cubicBezTo>
                    <a:cubicBezTo>
                      <a:pt x="366" y="10404"/>
                      <a:pt x="396" y="10344"/>
                      <a:pt x="426" y="10313"/>
                    </a:cubicBezTo>
                    <a:cubicBezTo>
                      <a:pt x="518" y="10708"/>
                      <a:pt x="670" y="11104"/>
                      <a:pt x="822" y="11499"/>
                    </a:cubicBezTo>
                    <a:cubicBezTo>
                      <a:pt x="882" y="11651"/>
                      <a:pt x="943" y="11803"/>
                      <a:pt x="1004" y="11955"/>
                    </a:cubicBezTo>
                    <a:cubicBezTo>
                      <a:pt x="974" y="11955"/>
                      <a:pt x="943" y="11985"/>
                      <a:pt x="943" y="12015"/>
                    </a:cubicBezTo>
                    <a:cubicBezTo>
                      <a:pt x="791" y="12228"/>
                      <a:pt x="761" y="12471"/>
                      <a:pt x="852" y="12715"/>
                    </a:cubicBezTo>
                    <a:cubicBezTo>
                      <a:pt x="885" y="12780"/>
                      <a:pt x="952" y="12810"/>
                      <a:pt x="1017" y="12810"/>
                    </a:cubicBezTo>
                    <a:cubicBezTo>
                      <a:pt x="1073" y="12810"/>
                      <a:pt x="1128" y="12787"/>
                      <a:pt x="1156" y="12745"/>
                    </a:cubicBezTo>
                    <a:cubicBezTo>
                      <a:pt x="1217" y="12623"/>
                      <a:pt x="1247" y="12532"/>
                      <a:pt x="1277" y="12441"/>
                    </a:cubicBezTo>
                    <a:cubicBezTo>
                      <a:pt x="1399" y="12654"/>
                      <a:pt x="1521" y="12897"/>
                      <a:pt x="1612" y="13140"/>
                    </a:cubicBezTo>
                    <a:cubicBezTo>
                      <a:pt x="1551" y="13170"/>
                      <a:pt x="1490" y="13231"/>
                      <a:pt x="1521" y="13322"/>
                    </a:cubicBezTo>
                    <a:lnTo>
                      <a:pt x="1490" y="13322"/>
                    </a:lnTo>
                    <a:cubicBezTo>
                      <a:pt x="1369" y="13566"/>
                      <a:pt x="1338" y="13809"/>
                      <a:pt x="1399" y="14052"/>
                    </a:cubicBezTo>
                    <a:cubicBezTo>
                      <a:pt x="1417" y="14140"/>
                      <a:pt x="1486" y="14188"/>
                      <a:pt x="1559" y="14188"/>
                    </a:cubicBezTo>
                    <a:cubicBezTo>
                      <a:pt x="1611" y="14188"/>
                      <a:pt x="1665" y="14163"/>
                      <a:pt x="1703" y="14113"/>
                    </a:cubicBezTo>
                    <a:cubicBezTo>
                      <a:pt x="1794" y="13991"/>
                      <a:pt x="1855" y="13839"/>
                      <a:pt x="1885" y="13687"/>
                    </a:cubicBezTo>
                    <a:lnTo>
                      <a:pt x="1885" y="13718"/>
                    </a:lnTo>
                    <a:cubicBezTo>
                      <a:pt x="2037" y="14022"/>
                      <a:pt x="2189" y="14356"/>
                      <a:pt x="2311" y="14660"/>
                    </a:cubicBezTo>
                    <a:cubicBezTo>
                      <a:pt x="2311" y="14660"/>
                      <a:pt x="2281" y="14660"/>
                      <a:pt x="2281" y="14690"/>
                    </a:cubicBezTo>
                    <a:cubicBezTo>
                      <a:pt x="2159" y="14873"/>
                      <a:pt x="2068" y="15025"/>
                      <a:pt x="2007" y="15237"/>
                    </a:cubicBezTo>
                    <a:cubicBezTo>
                      <a:pt x="1977" y="15329"/>
                      <a:pt x="1946" y="15450"/>
                      <a:pt x="1946" y="15572"/>
                    </a:cubicBezTo>
                    <a:cubicBezTo>
                      <a:pt x="1977" y="15693"/>
                      <a:pt x="2098" y="15784"/>
                      <a:pt x="2220" y="15784"/>
                    </a:cubicBezTo>
                    <a:cubicBezTo>
                      <a:pt x="2402" y="15754"/>
                      <a:pt x="2524" y="15633"/>
                      <a:pt x="2585" y="15481"/>
                    </a:cubicBezTo>
                    <a:cubicBezTo>
                      <a:pt x="2645" y="15663"/>
                      <a:pt x="2706" y="15845"/>
                      <a:pt x="2736" y="16028"/>
                    </a:cubicBezTo>
                    <a:cubicBezTo>
                      <a:pt x="2706" y="16028"/>
                      <a:pt x="2676" y="16058"/>
                      <a:pt x="2645" y="16088"/>
                    </a:cubicBezTo>
                    <a:cubicBezTo>
                      <a:pt x="2433" y="16271"/>
                      <a:pt x="2281" y="16544"/>
                      <a:pt x="2281" y="16848"/>
                    </a:cubicBezTo>
                    <a:cubicBezTo>
                      <a:pt x="2257" y="16943"/>
                      <a:pt x="2344" y="17020"/>
                      <a:pt x="2442" y="17020"/>
                    </a:cubicBezTo>
                    <a:cubicBezTo>
                      <a:pt x="2469" y="17020"/>
                      <a:pt x="2497" y="17014"/>
                      <a:pt x="2524" y="17000"/>
                    </a:cubicBezTo>
                    <a:cubicBezTo>
                      <a:pt x="2615" y="16940"/>
                      <a:pt x="2736" y="16848"/>
                      <a:pt x="2797" y="16757"/>
                    </a:cubicBezTo>
                    <a:cubicBezTo>
                      <a:pt x="2828" y="16970"/>
                      <a:pt x="2828" y="17183"/>
                      <a:pt x="2797" y="17395"/>
                    </a:cubicBezTo>
                    <a:cubicBezTo>
                      <a:pt x="2767" y="17395"/>
                      <a:pt x="2706" y="17395"/>
                      <a:pt x="2645" y="17456"/>
                    </a:cubicBezTo>
                    <a:lnTo>
                      <a:pt x="2615" y="17456"/>
                    </a:lnTo>
                    <a:cubicBezTo>
                      <a:pt x="2341" y="17608"/>
                      <a:pt x="2129" y="17851"/>
                      <a:pt x="2037" y="18155"/>
                    </a:cubicBezTo>
                    <a:cubicBezTo>
                      <a:pt x="2007" y="18216"/>
                      <a:pt x="2037" y="18307"/>
                      <a:pt x="2098" y="18338"/>
                    </a:cubicBezTo>
                    <a:cubicBezTo>
                      <a:pt x="2134" y="18373"/>
                      <a:pt x="2169" y="18388"/>
                      <a:pt x="2205" y="18388"/>
                    </a:cubicBezTo>
                    <a:cubicBezTo>
                      <a:pt x="2230" y="18388"/>
                      <a:pt x="2255" y="18381"/>
                      <a:pt x="2281" y="18368"/>
                    </a:cubicBezTo>
                    <a:cubicBezTo>
                      <a:pt x="2433" y="18307"/>
                      <a:pt x="2585" y="18247"/>
                      <a:pt x="2706" y="18125"/>
                    </a:cubicBezTo>
                    <a:lnTo>
                      <a:pt x="2706" y="18125"/>
                    </a:lnTo>
                    <a:cubicBezTo>
                      <a:pt x="2645" y="18368"/>
                      <a:pt x="2554" y="18581"/>
                      <a:pt x="2463" y="18794"/>
                    </a:cubicBezTo>
                    <a:lnTo>
                      <a:pt x="2402" y="18794"/>
                    </a:lnTo>
                    <a:cubicBezTo>
                      <a:pt x="2372" y="18763"/>
                      <a:pt x="2311" y="18763"/>
                      <a:pt x="2281" y="18763"/>
                    </a:cubicBezTo>
                    <a:cubicBezTo>
                      <a:pt x="2159" y="18794"/>
                      <a:pt x="2037" y="18854"/>
                      <a:pt x="1946" y="18915"/>
                    </a:cubicBezTo>
                    <a:cubicBezTo>
                      <a:pt x="1825" y="18976"/>
                      <a:pt x="1733" y="19067"/>
                      <a:pt x="1673" y="19189"/>
                    </a:cubicBezTo>
                    <a:cubicBezTo>
                      <a:pt x="1642" y="19250"/>
                      <a:pt x="1642" y="19341"/>
                      <a:pt x="1673" y="19402"/>
                    </a:cubicBezTo>
                    <a:cubicBezTo>
                      <a:pt x="1703" y="19462"/>
                      <a:pt x="1764" y="19523"/>
                      <a:pt x="1855" y="19523"/>
                    </a:cubicBezTo>
                    <a:lnTo>
                      <a:pt x="1825" y="19584"/>
                    </a:lnTo>
                    <a:cubicBezTo>
                      <a:pt x="1764" y="19675"/>
                      <a:pt x="1703" y="19766"/>
                      <a:pt x="1673" y="19857"/>
                    </a:cubicBezTo>
                    <a:cubicBezTo>
                      <a:pt x="1642" y="19888"/>
                      <a:pt x="1642" y="19949"/>
                      <a:pt x="1642" y="19979"/>
                    </a:cubicBezTo>
                    <a:cubicBezTo>
                      <a:pt x="1642" y="20009"/>
                      <a:pt x="1673" y="20040"/>
                      <a:pt x="1703" y="20070"/>
                    </a:cubicBezTo>
                    <a:cubicBezTo>
                      <a:pt x="1733" y="20101"/>
                      <a:pt x="1771" y="20116"/>
                      <a:pt x="1809" y="20116"/>
                    </a:cubicBezTo>
                    <a:cubicBezTo>
                      <a:pt x="1847" y="20116"/>
                      <a:pt x="1885" y="20101"/>
                      <a:pt x="1916" y="20070"/>
                    </a:cubicBezTo>
                    <a:cubicBezTo>
                      <a:pt x="2037" y="19979"/>
                      <a:pt x="2159" y="19857"/>
                      <a:pt x="2220" y="19736"/>
                    </a:cubicBezTo>
                    <a:cubicBezTo>
                      <a:pt x="2220" y="19706"/>
                      <a:pt x="2250" y="19706"/>
                      <a:pt x="2250" y="19675"/>
                    </a:cubicBezTo>
                    <a:cubicBezTo>
                      <a:pt x="2296" y="19744"/>
                      <a:pt x="2358" y="19778"/>
                      <a:pt x="2425" y="19778"/>
                    </a:cubicBezTo>
                    <a:cubicBezTo>
                      <a:pt x="2448" y="19778"/>
                      <a:pt x="2471" y="19774"/>
                      <a:pt x="2493" y="19766"/>
                    </a:cubicBezTo>
                    <a:cubicBezTo>
                      <a:pt x="2645" y="19736"/>
                      <a:pt x="2706" y="19584"/>
                      <a:pt x="2736" y="19432"/>
                    </a:cubicBezTo>
                    <a:cubicBezTo>
                      <a:pt x="2736" y="19310"/>
                      <a:pt x="2767" y="19219"/>
                      <a:pt x="2767" y="19098"/>
                    </a:cubicBezTo>
                    <a:cubicBezTo>
                      <a:pt x="2767" y="19006"/>
                      <a:pt x="2736" y="18915"/>
                      <a:pt x="2676" y="18824"/>
                    </a:cubicBezTo>
                    <a:cubicBezTo>
                      <a:pt x="2676" y="18824"/>
                      <a:pt x="2645" y="18794"/>
                      <a:pt x="2645" y="18794"/>
                    </a:cubicBezTo>
                    <a:cubicBezTo>
                      <a:pt x="2736" y="18611"/>
                      <a:pt x="2797" y="18399"/>
                      <a:pt x="2858" y="18186"/>
                    </a:cubicBezTo>
                    <a:cubicBezTo>
                      <a:pt x="2919" y="18277"/>
                      <a:pt x="2980" y="18368"/>
                      <a:pt x="3071" y="18399"/>
                    </a:cubicBezTo>
                    <a:cubicBezTo>
                      <a:pt x="3107" y="18420"/>
                      <a:pt x="3143" y="18430"/>
                      <a:pt x="3178" y="18430"/>
                    </a:cubicBezTo>
                    <a:cubicBezTo>
                      <a:pt x="3287" y="18430"/>
                      <a:pt x="3375" y="18332"/>
                      <a:pt x="3375" y="18216"/>
                    </a:cubicBezTo>
                    <a:cubicBezTo>
                      <a:pt x="3375" y="18034"/>
                      <a:pt x="3314" y="17882"/>
                      <a:pt x="3223" y="17760"/>
                    </a:cubicBezTo>
                    <a:cubicBezTo>
                      <a:pt x="3162" y="17669"/>
                      <a:pt x="3132" y="17608"/>
                      <a:pt x="3071" y="17547"/>
                    </a:cubicBezTo>
                    <a:lnTo>
                      <a:pt x="3010" y="17487"/>
                    </a:lnTo>
                    <a:cubicBezTo>
                      <a:pt x="3040" y="17274"/>
                      <a:pt x="3040" y="17031"/>
                      <a:pt x="3040" y="16788"/>
                    </a:cubicBezTo>
                    <a:cubicBezTo>
                      <a:pt x="3040" y="16818"/>
                      <a:pt x="3040" y="16818"/>
                      <a:pt x="3071" y="16818"/>
                    </a:cubicBezTo>
                    <a:cubicBezTo>
                      <a:pt x="3146" y="16893"/>
                      <a:pt x="3262" y="16947"/>
                      <a:pt x="3369" y="16947"/>
                    </a:cubicBezTo>
                    <a:cubicBezTo>
                      <a:pt x="3392" y="16947"/>
                      <a:pt x="3414" y="16945"/>
                      <a:pt x="3436" y="16940"/>
                    </a:cubicBezTo>
                    <a:cubicBezTo>
                      <a:pt x="3527" y="16909"/>
                      <a:pt x="3557" y="16818"/>
                      <a:pt x="3588" y="16727"/>
                    </a:cubicBezTo>
                    <a:cubicBezTo>
                      <a:pt x="3588" y="16666"/>
                      <a:pt x="3557" y="16575"/>
                      <a:pt x="3496" y="16514"/>
                    </a:cubicBezTo>
                    <a:lnTo>
                      <a:pt x="3223" y="16210"/>
                    </a:lnTo>
                    <a:cubicBezTo>
                      <a:pt x="3162" y="16149"/>
                      <a:pt x="3132" y="16088"/>
                      <a:pt x="3040" y="16058"/>
                    </a:cubicBezTo>
                    <a:cubicBezTo>
                      <a:pt x="3025" y="16043"/>
                      <a:pt x="3010" y="16035"/>
                      <a:pt x="2995" y="16035"/>
                    </a:cubicBezTo>
                    <a:cubicBezTo>
                      <a:pt x="2980" y="16035"/>
                      <a:pt x="2964" y="16043"/>
                      <a:pt x="2949" y="16058"/>
                    </a:cubicBezTo>
                    <a:cubicBezTo>
                      <a:pt x="2919" y="15906"/>
                      <a:pt x="2888" y="15754"/>
                      <a:pt x="2858" y="15602"/>
                    </a:cubicBezTo>
                    <a:lnTo>
                      <a:pt x="2858" y="15602"/>
                    </a:lnTo>
                    <a:lnTo>
                      <a:pt x="2919" y="15633"/>
                    </a:lnTo>
                    <a:cubicBezTo>
                      <a:pt x="2991" y="15676"/>
                      <a:pt x="3098" y="15713"/>
                      <a:pt x="3197" y="15713"/>
                    </a:cubicBezTo>
                    <a:cubicBezTo>
                      <a:pt x="3305" y="15713"/>
                      <a:pt x="3404" y="15669"/>
                      <a:pt x="3436" y="15541"/>
                    </a:cubicBezTo>
                    <a:cubicBezTo>
                      <a:pt x="3527" y="15329"/>
                      <a:pt x="3314" y="15177"/>
                      <a:pt x="3192" y="15085"/>
                    </a:cubicBezTo>
                    <a:cubicBezTo>
                      <a:pt x="3101" y="14994"/>
                      <a:pt x="3040" y="14964"/>
                      <a:pt x="2949" y="14903"/>
                    </a:cubicBezTo>
                    <a:cubicBezTo>
                      <a:pt x="2858" y="14812"/>
                      <a:pt x="2767" y="14781"/>
                      <a:pt x="2676" y="14721"/>
                    </a:cubicBezTo>
                    <a:lnTo>
                      <a:pt x="2585" y="14721"/>
                    </a:lnTo>
                    <a:cubicBezTo>
                      <a:pt x="2463" y="14447"/>
                      <a:pt x="2372" y="14174"/>
                      <a:pt x="2250" y="13900"/>
                    </a:cubicBezTo>
                    <a:cubicBezTo>
                      <a:pt x="2311" y="13900"/>
                      <a:pt x="2372" y="13930"/>
                      <a:pt x="2433" y="13930"/>
                    </a:cubicBezTo>
                    <a:cubicBezTo>
                      <a:pt x="2615" y="13930"/>
                      <a:pt x="2706" y="13748"/>
                      <a:pt x="2585" y="13657"/>
                    </a:cubicBezTo>
                    <a:cubicBezTo>
                      <a:pt x="2493" y="13535"/>
                      <a:pt x="2341" y="13414"/>
                      <a:pt x="2220" y="13353"/>
                    </a:cubicBezTo>
                    <a:cubicBezTo>
                      <a:pt x="2129" y="13292"/>
                      <a:pt x="2068" y="13262"/>
                      <a:pt x="2007" y="13201"/>
                    </a:cubicBezTo>
                    <a:lnTo>
                      <a:pt x="1885" y="13201"/>
                    </a:lnTo>
                    <a:cubicBezTo>
                      <a:pt x="1794" y="12988"/>
                      <a:pt x="1703" y="12775"/>
                      <a:pt x="1581" y="12563"/>
                    </a:cubicBezTo>
                    <a:cubicBezTo>
                      <a:pt x="1642" y="12563"/>
                      <a:pt x="1703" y="12593"/>
                      <a:pt x="1733" y="12593"/>
                    </a:cubicBezTo>
                    <a:cubicBezTo>
                      <a:pt x="1825" y="12593"/>
                      <a:pt x="1885" y="12563"/>
                      <a:pt x="1916" y="12502"/>
                    </a:cubicBezTo>
                    <a:cubicBezTo>
                      <a:pt x="1946" y="12441"/>
                      <a:pt x="1946" y="12350"/>
                      <a:pt x="1885" y="12289"/>
                    </a:cubicBezTo>
                    <a:cubicBezTo>
                      <a:pt x="1825" y="12198"/>
                      <a:pt x="1733" y="12107"/>
                      <a:pt x="1612" y="12015"/>
                    </a:cubicBezTo>
                    <a:cubicBezTo>
                      <a:pt x="1551" y="11955"/>
                      <a:pt x="1490" y="11924"/>
                      <a:pt x="1429" y="11894"/>
                    </a:cubicBezTo>
                    <a:lnTo>
                      <a:pt x="1369" y="11863"/>
                    </a:lnTo>
                    <a:lnTo>
                      <a:pt x="1277" y="11863"/>
                    </a:lnTo>
                    <a:cubicBezTo>
                      <a:pt x="1034" y="11377"/>
                      <a:pt x="852" y="10830"/>
                      <a:pt x="730" y="10313"/>
                    </a:cubicBezTo>
                    <a:lnTo>
                      <a:pt x="730" y="10313"/>
                    </a:lnTo>
                    <a:lnTo>
                      <a:pt x="822" y="10374"/>
                    </a:lnTo>
                    <a:cubicBezTo>
                      <a:pt x="852" y="10389"/>
                      <a:pt x="890" y="10397"/>
                      <a:pt x="928" y="10397"/>
                    </a:cubicBezTo>
                    <a:cubicBezTo>
                      <a:pt x="966" y="10397"/>
                      <a:pt x="1004" y="10389"/>
                      <a:pt x="1034" y="10374"/>
                    </a:cubicBezTo>
                    <a:cubicBezTo>
                      <a:pt x="1095" y="10344"/>
                      <a:pt x="1126" y="10252"/>
                      <a:pt x="1095" y="10192"/>
                    </a:cubicBezTo>
                    <a:cubicBezTo>
                      <a:pt x="1065" y="10070"/>
                      <a:pt x="1004" y="9979"/>
                      <a:pt x="943" y="9857"/>
                    </a:cubicBezTo>
                    <a:cubicBezTo>
                      <a:pt x="913" y="9827"/>
                      <a:pt x="882" y="9766"/>
                      <a:pt x="852" y="9705"/>
                    </a:cubicBezTo>
                    <a:cubicBezTo>
                      <a:pt x="791" y="9675"/>
                      <a:pt x="730" y="9614"/>
                      <a:pt x="670" y="9584"/>
                    </a:cubicBezTo>
                    <a:lnTo>
                      <a:pt x="609" y="9584"/>
                    </a:lnTo>
                    <a:cubicBezTo>
                      <a:pt x="578" y="9128"/>
                      <a:pt x="670" y="8642"/>
                      <a:pt x="882" y="8246"/>
                    </a:cubicBezTo>
                    <a:cubicBezTo>
                      <a:pt x="1247" y="7699"/>
                      <a:pt x="1642" y="7213"/>
                      <a:pt x="2098" y="6757"/>
                    </a:cubicBezTo>
                    <a:cubicBezTo>
                      <a:pt x="2554" y="6240"/>
                      <a:pt x="2888" y="5602"/>
                      <a:pt x="3040" y="4933"/>
                    </a:cubicBezTo>
                    <a:cubicBezTo>
                      <a:pt x="3436" y="3353"/>
                      <a:pt x="3466" y="1681"/>
                      <a:pt x="3132" y="100"/>
                    </a:cubicBezTo>
                    <a:cubicBezTo>
                      <a:pt x="3118" y="32"/>
                      <a:pt x="3061" y="0"/>
                      <a:pt x="3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0" name="Google Shape;2680;p94"/>
              <p:cNvSpPr/>
              <p:nvPr/>
            </p:nvSpPr>
            <p:spPr>
              <a:xfrm>
                <a:off x="993035" y="2720368"/>
                <a:ext cx="637617" cy="305136"/>
              </a:xfrm>
              <a:custGeom>
                <a:rect b="b" l="l" r="r" t="t"/>
                <a:pathLst>
                  <a:path extrusionOk="0" h="7186" w="15016">
                    <a:moveTo>
                      <a:pt x="4316" y="0"/>
                    </a:moveTo>
                    <a:cubicBezTo>
                      <a:pt x="3708" y="61"/>
                      <a:pt x="3161" y="334"/>
                      <a:pt x="2797" y="760"/>
                    </a:cubicBezTo>
                    <a:cubicBezTo>
                      <a:pt x="2614" y="942"/>
                      <a:pt x="2493" y="1155"/>
                      <a:pt x="2432" y="1398"/>
                    </a:cubicBezTo>
                    <a:cubicBezTo>
                      <a:pt x="2310" y="1064"/>
                      <a:pt x="2097" y="760"/>
                      <a:pt x="1793" y="547"/>
                    </a:cubicBezTo>
                    <a:cubicBezTo>
                      <a:pt x="1707" y="490"/>
                      <a:pt x="1601" y="460"/>
                      <a:pt x="1493" y="460"/>
                    </a:cubicBezTo>
                    <a:cubicBezTo>
                      <a:pt x="1373" y="460"/>
                      <a:pt x="1251" y="497"/>
                      <a:pt x="1155" y="578"/>
                    </a:cubicBezTo>
                    <a:cubicBezTo>
                      <a:pt x="1003" y="760"/>
                      <a:pt x="942" y="1003"/>
                      <a:pt x="1034" y="1216"/>
                    </a:cubicBezTo>
                    <a:cubicBezTo>
                      <a:pt x="1155" y="1581"/>
                      <a:pt x="1064" y="1976"/>
                      <a:pt x="821" y="2280"/>
                    </a:cubicBezTo>
                    <a:cubicBezTo>
                      <a:pt x="760" y="2280"/>
                      <a:pt x="699" y="2310"/>
                      <a:pt x="638" y="2310"/>
                    </a:cubicBezTo>
                    <a:cubicBezTo>
                      <a:pt x="61" y="2584"/>
                      <a:pt x="0" y="3374"/>
                      <a:pt x="517" y="3739"/>
                    </a:cubicBezTo>
                    <a:cubicBezTo>
                      <a:pt x="676" y="3827"/>
                      <a:pt x="856" y="3875"/>
                      <a:pt x="1033" y="3875"/>
                    </a:cubicBezTo>
                    <a:cubicBezTo>
                      <a:pt x="1159" y="3875"/>
                      <a:pt x="1284" y="3850"/>
                      <a:pt x="1398" y="3800"/>
                    </a:cubicBezTo>
                    <a:cubicBezTo>
                      <a:pt x="1550" y="3739"/>
                      <a:pt x="1672" y="3648"/>
                      <a:pt x="1793" y="3556"/>
                    </a:cubicBezTo>
                    <a:lnTo>
                      <a:pt x="1915" y="3404"/>
                    </a:lnTo>
                    <a:cubicBezTo>
                      <a:pt x="1976" y="3374"/>
                      <a:pt x="2006" y="3374"/>
                      <a:pt x="2006" y="3344"/>
                    </a:cubicBezTo>
                    <a:cubicBezTo>
                      <a:pt x="2067" y="3404"/>
                      <a:pt x="2097" y="3496"/>
                      <a:pt x="2158" y="3556"/>
                    </a:cubicBezTo>
                    <a:cubicBezTo>
                      <a:pt x="2249" y="3678"/>
                      <a:pt x="2401" y="3739"/>
                      <a:pt x="2553" y="3769"/>
                    </a:cubicBezTo>
                    <a:cubicBezTo>
                      <a:pt x="2598" y="3778"/>
                      <a:pt x="2642" y="3782"/>
                      <a:pt x="2686" y="3782"/>
                    </a:cubicBezTo>
                    <a:cubicBezTo>
                      <a:pt x="2943" y="3782"/>
                      <a:pt x="3183" y="3634"/>
                      <a:pt x="3313" y="3374"/>
                    </a:cubicBezTo>
                    <a:cubicBezTo>
                      <a:pt x="3435" y="3070"/>
                      <a:pt x="3496" y="2736"/>
                      <a:pt x="3496" y="2401"/>
                    </a:cubicBezTo>
                    <a:cubicBezTo>
                      <a:pt x="3465" y="2097"/>
                      <a:pt x="3556" y="1793"/>
                      <a:pt x="3739" y="1520"/>
                    </a:cubicBezTo>
                    <a:cubicBezTo>
                      <a:pt x="3799" y="1460"/>
                      <a:pt x="3910" y="1401"/>
                      <a:pt x="4015" y="1401"/>
                    </a:cubicBezTo>
                    <a:cubicBezTo>
                      <a:pt x="4070" y="1401"/>
                      <a:pt x="4122" y="1417"/>
                      <a:pt x="4164" y="1459"/>
                    </a:cubicBezTo>
                    <a:cubicBezTo>
                      <a:pt x="4195" y="1520"/>
                      <a:pt x="4164" y="1641"/>
                      <a:pt x="4195" y="1733"/>
                    </a:cubicBezTo>
                    <a:cubicBezTo>
                      <a:pt x="4195" y="1885"/>
                      <a:pt x="4286" y="2037"/>
                      <a:pt x="4408" y="2158"/>
                    </a:cubicBezTo>
                    <a:cubicBezTo>
                      <a:pt x="4499" y="2249"/>
                      <a:pt x="4620" y="2310"/>
                      <a:pt x="4742" y="2341"/>
                    </a:cubicBezTo>
                    <a:lnTo>
                      <a:pt x="4894" y="2401"/>
                    </a:lnTo>
                    <a:lnTo>
                      <a:pt x="4894" y="2493"/>
                    </a:lnTo>
                    <a:cubicBezTo>
                      <a:pt x="4894" y="2553"/>
                      <a:pt x="4894" y="2645"/>
                      <a:pt x="4894" y="2705"/>
                    </a:cubicBezTo>
                    <a:cubicBezTo>
                      <a:pt x="4924" y="2888"/>
                      <a:pt x="5015" y="3040"/>
                      <a:pt x="5167" y="3161"/>
                    </a:cubicBezTo>
                    <a:cubicBezTo>
                      <a:pt x="5291" y="3230"/>
                      <a:pt x="5432" y="3261"/>
                      <a:pt x="5573" y="3261"/>
                    </a:cubicBezTo>
                    <a:cubicBezTo>
                      <a:pt x="5745" y="3261"/>
                      <a:pt x="5915" y="3214"/>
                      <a:pt x="6049" y="3131"/>
                    </a:cubicBezTo>
                    <a:cubicBezTo>
                      <a:pt x="6121" y="3083"/>
                      <a:pt x="6306" y="2903"/>
                      <a:pt x="6426" y="2903"/>
                    </a:cubicBezTo>
                    <a:cubicBezTo>
                      <a:pt x="6458" y="2903"/>
                      <a:pt x="6485" y="2916"/>
                      <a:pt x="6505" y="2949"/>
                    </a:cubicBezTo>
                    <a:cubicBezTo>
                      <a:pt x="6626" y="3100"/>
                      <a:pt x="6566" y="3283"/>
                      <a:pt x="6626" y="3404"/>
                    </a:cubicBezTo>
                    <a:cubicBezTo>
                      <a:pt x="6687" y="3556"/>
                      <a:pt x="6778" y="3708"/>
                      <a:pt x="6930" y="3800"/>
                    </a:cubicBezTo>
                    <a:cubicBezTo>
                      <a:pt x="7116" y="3932"/>
                      <a:pt x="7347" y="4018"/>
                      <a:pt x="7604" y="4018"/>
                    </a:cubicBezTo>
                    <a:cubicBezTo>
                      <a:pt x="7643" y="4018"/>
                      <a:pt x="7681" y="4016"/>
                      <a:pt x="7721" y="4012"/>
                    </a:cubicBezTo>
                    <a:cubicBezTo>
                      <a:pt x="8389" y="3982"/>
                      <a:pt x="8724" y="3496"/>
                      <a:pt x="9149" y="3009"/>
                    </a:cubicBezTo>
                    <a:cubicBezTo>
                      <a:pt x="9249" y="2935"/>
                      <a:pt x="9530" y="2658"/>
                      <a:pt x="9713" y="2658"/>
                    </a:cubicBezTo>
                    <a:cubicBezTo>
                      <a:pt x="9754" y="2658"/>
                      <a:pt x="9790" y="2672"/>
                      <a:pt x="9818" y="2705"/>
                    </a:cubicBezTo>
                    <a:cubicBezTo>
                      <a:pt x="9909" y="2827"/>
                      <a:pt x="9544" y="3161"/>
                      <a:pt x="9453" y="3283"/>
                    </a:cubicBezTo>
                    <a:cubicBezTo>
                      <a:pt x="9271" y="3556"/>
                      <a:pt x="9271" y="3891"/>
                      <a:pt x="9423" y="4195"/>
                    </a:cubicBezTo>
                    <a:cubicBezTo>
                      <a:pt x="9600" y="4448"/>
                      <a:pt x="9862" y="4469"/>
                      <a:pt x="10155" y="4469"/>
                    </a:cubicBezTo>
                    <a:cubicBezTo>
                      <a:pt x="10214" y="4469"/>
                      <a:pt x="10274" y="4468"/>
                      <a:pt x="10335" y="4468"/>
                    </a:cubicBezTo>
                    <a:lnTo>
                      <a:pt x="10365" y="4468"/>
                    </a:lnTo>
                    <a:cubicBezTo>
                      <a:pt x="10365" y="4529"/>
                      <a:pt x="10365" y="4590"/>
                      <a:pt x="10365" y="4651"/>
                    </a:cubicBezTo>
                    <a:cubicBezTo>
                      <a:pt x="10365" y="4711"/>
                      <a:pt x="10395" y="4772"/>
                      <a:pt x="10426" y="4833"/>
                    </a:cubicBezTo>
                    <a:cubicBezTo>
                      <a:pt x="10555" y="5066"/>
                      <a:pt x="10795" y="5211"/>
                      <a:pt x="11052" y="5211"/>
                    </a:cubicBezTo>
                    <a:cubicBezTo>
                      <a:pt x="11096" y="5211"/>
                      <a:pt x="11141" y="5207"/>
                      <a:pt x="11186" y="5198"/>
                    </a:cubicBezTo>
                    <a:cubicBezTo>
                      <a:pt x="11490" y="5137"/>
                      <a:pt x="11702" y="4894"/>
                      <a:pt x="11976" y="4772"/>
                    </a:cubicBezTo>
                    <a:cubicBezTo>
                      <a:pt x="12016" y="4764"/>
                      <a:pt x="12070" y="4758"/>
                      <a:pt x="12128" y="4758"/>
                    </a:cubicBezTo>
                    <a:cubicBezTo>
                      <a:pt x="12292" y="4758"/>
                      <a:pt x="12485" y="4805"/>
                      <a:pt x="12462" y="4985"/>
                    </a:cubicBezTo>
                    <a:cubicBezTo>
                      <a:pt x="12432" y="5107"/>
                      <a:pt x="12310" y="5228"/>
                      <a:pt x="12250" y="5350"/>
                    </a:cubicBezTo>
                    <a:cubicBezTo>
                      <a:pt x="12189" y="5502"/>
                      <a:pt x="12189" y="5684"/>
                      <a:pt x="12219" y="5836"/>
                    </a:cubicBezTo>
                    <a:cubicBezTo>
                      <a:pt x="12310" y="6170"/>
                      <a:pt x="12523" y="6444"/>
                      <a:pt x="12797" y="6596"/>
                    </a:cubicBezTo>
                    <a:cubicBezTo>
                      <a:pt x="13070" y="6778"/>
                      <a:pt x="13405" y="6870"/>
                      <a:pt x="13678" y="7022"/>
                    </a:cubicBezTo>
                    <a:cubicBezTo>
                      <a:pt x="13842" y="7131"/>
                      <a:pt x="14039" y="7186"/>
                      <a:pt x="14236" y="7186"/>
                    </a:cubicBezTo>
                    <a:cubicBezTo>
                      <a:pt x="14368" y="7186"/>
                      <a:pt x="14499" y="7161"/>
                      <a:pt x="14620" y="7113"/>
                    </a:cubicBezTo>
                    <a:cubicBezTo>
                      <a:pt x="14894" y="6930"/>
                      <a:pt x="15016" y="6596"/>
                      <a:pt x="14894" y="6292"/>
                    </a:cubicBezTo>
                    <a:cubicBezTo>
                      <a:pt x="14742" y="6018"/>
                      <a:pt x="14529" y="5806"/>
                      <a:pt x="14286" y="5654"/>
                    </a:cubicBezTo>
                    <a:lnTo>
                      <a:pt x="14134" y="5532"/>
                    </a:lnTo>
                    <a:lnTo>
                      <a:pt x="14165" y="5471"/>
                    </a:lnTo>
                    <a:cubicBezTo>
                      <a:pt x="14377" y="5198"/>
                      <a:pt x="14469" y="4863"/>
                      <a:pt x="14377" y="4559"/>
                    </a:cubicBezTo>
                    <a:cubicBezTo>
                      <a:pt x="14236" y="3854"/>
                      <a:pt x="13597" y="3489"/>
                      <a:pt x="12923" y="3489"/>
                    </a:cubicBezTo>
                    <a:cubicBezTo>
                      <a:pt x="12871" y="3489"/>
                      <a:pt x="12819" y="3491"/>
                      <a:pt x="12766" y="3496"/>
                    </a:cubicBezTo>
                    <a:cubicBezTo>
                      <a:pt x="12462" y="3496"/>
                      <a:pt x="12158" y="3556"/>
                      <a:pt x="11885" y="3678"/>
                    </a:cubicBezTo>
                    <a:lnTo>
                      <a:pt x="11824" y="3678"/>
                    </a:lnTo>
                    <a:cubicBezTo>
                      <a:pt x="11824" y="3648"/>
                      <a:pt x="11794" y="3617"/>
                      <a:pt x="11794" y="3617"/>
                    </a:cubicBezTo>
                    <a:cubicBezTo>
                      <a:pt x="11702" y="3404"/>
                      <a:pt x="11520" y="3252"/>
                      <a:pt x="11307" y="3161"/>
                    </a:cubicBezTo>
                    <a:cubicBezTo>
                      <a:pt x="11247" y="3131"/>
                      <a:pt x="11155" y="3100"/>
                      <a:pt x="11064" y="3100"/>
                    </a:cubicBezTo>
                    <a:cubicBezTo>
                      <a:pt x="11064" y="3040"/>
                      <a:pt x="11095" y="3009"/>
                      <a:pt x="11095" y="2949"/>
                    </a:cubicBezTo>
                    <a:cubicBezTo>
                      <a:pt x="11125" y="2675"/>
                      <a:pt x="11064" y="2432"/>
                      <a:pt x="10943" y="2219"/>
                    </a:cubicBezTo>
                    <a:cubicBezTo>
                      <a:pt x="10669" y="1824"/>
                      <a:pt x="10243" y="1611"/>
                      <a:pt x="9788" y="1611"/>
                    </a:cubicBezTo>
                    <a:cubicBezTo>
                      <a:pt x="9301" y="1611"/>
                      <a:pt x="8845" y="1793"/>
                      <a:pt x="8481" y="2067"/>
                    </a:cubicBezTo>
                    <a:cubicBezTo>
                      <a:pt x="8298" y="2189"/>
                      <a:pt x="8146" y="2280"/>
                      <a:pt x="7994" y="2371"/>
                    </a:cubicBezTo>
                    <a:cubicBezTo>
                      <a:pt x="7994" y="2341"/>
                      <a:pt x="7964" y="2310"/>
                      <a:pt x="7964" y="2280"/>
                    </a:cubicBezTo>
                    <a:cubicBezTo>
                      <a:pt x="7761" y="1816"/>
                      <a:pt x="7309" y="1518"/>
                      <a:pt x="6819" y="1518"/>
                    </a:cubicBezTo>
                    <a:cubicBezTo>
                      <a:pt x="6795" y="1518"/>
                      <a:pt x="6772" y="1519"/>
                      <a:pt x="6748" y="1520"/>
                    </a:cubicBezTo>
                    <a:cubicBezTo>
                      <a:pt x="6626" y="1550"/>
                      <a:pt x="6505" y="1550"/>
                      <a:pt x="6383" y="1611"/>
                    </a:cubicBezTo>
                    <a:cubicBezTo>
                      <a:pt x="6322" y="1611"/>
                      <a:pt x="6262" y="1641"/>
                      <a:pt x="6201" y="1641"/>
                    </a:cubicBezTo>
                    <a:cubicBezTo>
                      <a:pt x="6170" y="1581"/>
                      <a:pt x="6140" y="1490"/>
                      <a:pt x="6110" y="1429"/>
                    </a:cubicBezTo>
                    <a:cubicBezTo>
                      <a:pt x="5988" y="1155"/>
                      <a:pt x="5715" y="973"/>
                      <a:pt x="5441" y="942"/>
                    </a:cubicBezTo>
                    <a:lnTo>
                      <a:pt x="5380" y="942"/>
                    </a:lnTo>
                    <a:lnTo>
                      <a:pt x="5380" y="912"/>
                    </a:lnTo>
                    <a:cubicBezTo>
                      <a:pt x="5289" y="395"/>
                      <a:pt x="4833" y="0"/>
                      <a:pt x="43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1" name="Google Shape;2681;p94"/>
              <p:cNvSpPr/>
              <p:nvPr/>
            </p:nvSpPr>
            <p:spPr>
              <a:xfrm>
                <a:off x="1578975" y="2606781"/>
                <a:ext cx="113630" cy="144627"/>
              </a:xfrm>
              <a:custGeom>
                <a:rect b="b" l="l" r="r" t="t"/>
                <a:pathLst>
                  <a:path extrusionOk="0" h="3406" w="2676">
                    <a:moveTo>
                      <a:pt x="1065" y="0"/>
                    </a:moveTo>
                    <a:cubicBezTo>
                      <a:pt x="951" y="0"/>
                      <a:pt x="837" y="31"/>
                      <a:pt x="730" y="92"/>
                    </a:cubicBezTo>
                    <a:cubicBezTo>
                      <a:pt x="487" y="183"/>
                      <a:pt x="335" y="395"/>
                      <a:pt x="305" y="669"/>
                    </a:cubicBezTo>
                    <a:lnTo>
                      <a:pt x="305" y="730"/>
                    </a:lnTo>
                    <a:cubicBezTo>
                      <a:pt x="1" y="1429"/>
                      <a:pt x="487" y="2158"/>
                      <a:pt x="973" y="2614"/>
                    </a:cubicBezTo>
                    <a:cubicBezTo>
                      <a:pt x="1095" y="2766"/>
                      <a:pt x="1186" y="2888"/>
                      <a:pt x="1308" y="3040"/>
                    </a:cubicBezTo>
                    <a:cubicBezTo>
                      <a:pt x="1460" y="3222"/>
                      <a:pt x="1673" y="3344"/>
                      <a:pt x="1916" y="3405"/>
                    </a:cubicBezTo>
                    <a:cubicBezTo>
                      <a:pt x="1930" y="3405"/>
                      <a:pt x="1943" y="3406"/>
                      <a:pt x="1957" y="3406"/>
                    </a:cubicBezTo>
                    <a:cubicBezTo>
                      <a:pt x="2474" y="3406"/>
                      <a:pt x="2676" y="2846"/>
                      <a:pt x="2676" y="2402"/>
                    </a:cubicBezTo>
                    <a:cubicBezTo>
                      <a:pt x="2676" y="1702"/>
                      <a:pt x="2402" y="1003"/>
                      <a:pt x="1885" y="487"/>
                    </a:cubicBezTo>
                    <a:cubicBezTo>
                      <a:pt x="1764" y="304"/>
                      <a:pt x="1612" y="183"/>
                      <a:pt x="1399" y="92"/>
                    </a:cubicBezTo>
                    <a:cubicBezTo>
                      <a:pt x="1293" y="31"/>
                      <a:pt x="1179" y="0"/>
                      <a:pt x="10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2" name="Google Shape;2682;p94"/>
              <p:cNvSpPr/>
              <p:nvPr/>
            </p:nvSpPr>
            <p:spPr>
              <a:xfrm>
                <a:off x="1527341" y="2539647"/>
                <a:ext cx="52993" cy="60721"/>
              </a:xfrm>
              <a:custGeom>
                <a:rect b="b" l="l" r="r" t="t"/>
                <a:pathLst>
                  <a:path extrusionOk="0" h="1430" w="1248">
                    <a:moveTo>
                      <a:pt x="487" y="1"/>
                    </a:moveTo>
                    <a:cubicBezTo>
                      <a:pt x="427" y="1"/>
                      <a:pt x="366" y="1"/>
                      <a:pt x="335" y="31"/>
                    </a:cubicBezTo>
                    <a:cubicBezTo>
                      <a:pt x="275" y="31"/>
                      <a:pt x="244" y="62"/>
                      <a:pt x="214" y="92"/>
                    </a:cubicBezTo>
                    <a:cubicBezTo>
                      <a:pt x="183" y="92"/>
                      <a:pt x="123" y="153"/>
                      <a:pt x="92" y="183"/>
                    </a:cubicBezTo>
                    <a:cubicBezTo>
                      <a:pt x="62" y="244"/>
                      <a:pt x="62" y="274"/>
                      <a:pt x="31" y="335"/>
                    </a:cubicBezTo>
                    <a:cubicBezTo>
                      <a:pt x="31" y="335"/>
                      <a:pt x="31" y="335"/>
                      <a:pt x="31" y="366"/>
                    </a:cubicBezTo>
                    <a:cubicBezTo>
                      <a:pt x="1" y="426"/>
                      <a:pt x="1" y="487"/>
                      <a:pt x="1" y="548"/>
                    </a:cubicBezTo>
                    <a:cubicBezTo>
                      <a:pt x="1" y="609"/>
                      <a:pt x="1" y="669"/>
                      <a:pt x="1" y="730"/>
                    </a:cubicBezTo>
                    <a:cubicBezTo>
                      <a:pt x="1" y="761"/>
                      <a:pt x="1" y="791"/>
                      <a:pt x="1" y="791"/>
                    </a:cubicBezTo>
                    <a:cubicBezTo>
                      <a:pt x="1" y="852"/>
                      <a:pt x="31" y="913"/>
                      <a:pt x="62" y="973"/>
                    </a:cubicBezTo>
                    <a:lnTo>
                      <a:pt x="62" y="1004"/>
                    </a:lnTo>
                    <a:cubicBezTo>
                      <a:pt x="92" y="1034"/>
                      <a:pt x="92" y="1095"/>
                      <a:pt x="123" y="1125"/>
                    </a:cubicBezTo>
                    <a:cubicBezTo>
                      <a:pt x="153" y="1156"/>
                      <a:pt x="214" y="1186"/>
                      <a:pt x="244" y="1217"/>
                    </a:cubicBezTo>
                    <a:lnTo>
                      <a:pt x="335" y="1277"/>
                    </a:lnTo>
                    <a:cubicBezTo>
                      <a:pt x="366" y="1308"/>
                      <a:pt x="396" y="1338"/>
                      <a:pt x="427" y="1369"/>
                    </a:cubicBezTo>
                    <a:cubicBezTo>
                      <a:pt x="518" y="1399"/>
                      <a:pt x="609" y="1429"/>
                      <a:pt x="700" y="1429"/>
                    </a:cubicBezTo>
                    <a:cubicBezTo>
                      <a:pt x="761" y="1429"/>
                      <a:pt x="822" y="1429"/>
                      <a:pt x="852" y="1399"/>
                    </a:cubicBezTo>
                    <a:lnTo>
                      <a:pt x="882" y="1399"/>
                    </a:lnTo>
                    <a:cubicBezTo>
                      <a:pt x="974" y="1338"/>
                      <a:pt x="1034" y="1277"/>
                      <a:pt x="1095" y="1217"/>
                    </a:cubicBezTo>
                    <a:cubicBezTo>
                      <a:pt x="1126" y="1156"/>
                      <a:pt x="1156" y="1095"/>
                      <a:pt x="1186" y="1034"/>
                    </a:cubicBezTo>
                    <a:cubicBezTo>
                      <a:pt x="1217" y="943"/>
                      <a:pt x="1247" y="821"/>
                      <a:pt x="1247" y="730"/>
                    </a:cubicBezTo>
                    <a:cubicBezTo>
                      <a:pt x="1217" y="639"/>
                      <a:pt x="1217" y="578"/>
                      <a:pt x="1186" y="517"/>
                    </a:cubicBezTo>
                    <a:cubicBezTo>
                      <a:pt x="1156" y="457"/>
                      <a:pt x="1126" y="396"/>
                      <a:pt x="1065" y="335"/>
                    </a:cubicBezTo>
                    <a:cubicBezTo>
                      <a:pt x="1034" y="274"/>
                      <a:pt x="974" y="214"/>
                      <a:pt x="913" y="183"/>
                    </a:cubicBezTo>
                    <a:cubicBezTo>
                      <a:pt x="822" y="92"/>
                      <a:pt x="730" y="62"/>
                      <a:pt x="609" y="31"/>
                    </a:cubicBezTo>
                    <a:lnTo>
                      <a:pt x="48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3" name="Google Shape;2683;p94"/>
              <p:cNvSpPr/>
              <p:nvPr/>
            </p:nvSpPr>
            <p:spPr>
              <a:xfrm>
                <a:off x="1567383" y="2596462"/>
                <a:ext cx="2633" cy="2590"/>
              </a:xfrm>
              <a:custGeom>
                <a:rect b="b" l="l" r="r" t="t"/>
                <a:pathLst>
                  <a:path extrusionOk="0" h="61" w="62">
                    <a:moveTo>
                      <a:pt x="0" y="61"/>
                    </a:move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4" name="Google Shape;2684;p94"/>
              <p:cNvSpPr/>
              <p:nvPr/>
            </p:nvSpPr>
            <p:spPr>
              <a:xfrm>
                <a:off x="1567383" y="2599010"/>
                <a:ext cx="42" cy="42"/>
              </a:xfrm>
              <a:custGeom>
                <a:rect b="b" l="l" r="r" t="t"/>
                <a:pathLst>
                  <a:path extrusionOk="0" h="1" w="1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5" name="Google Shape;2685;p94"/>
              <p:cNvSpPr/>
              <p:nvPr/>
            </p:nvSpPr>
            <p:spPr>
              <a:xfrm>
                <a:off x="1267937" y="2363088"/>
                <a:ext cx="152355" cy="67855"/>
              </a:xfrm>
              <a:custGeom>
                <a:rect b="b" l="l" r="r" t="t"/>
                <a:pathLst>
                  <a:path extrusionOk="0" h="1598" w="3588">
                    <a:moveTo>
                      <a:pt x="1952" y="0"/>
                    </a:moveTo>
                    <a:cubicBezTo>
                      <a:pt x="1675" y="0"/>
                      <a:pt x="1393" y="58"/>
                      <a:pt x="1125" y="177"/>
                    </a:cubicBezTo>
                    <a:cubicBezTo>
                      <a:pt x="730" y="207"/>
                      <a:pt x="365" y="390"/>
                      <a:pt x="122" y="694"/>
                    </a:cubicBezTo>
                    <a:cubicBezTo>
                      <a:pt x="0" y="906"/>
                      <a:pt x="61" y="1180"/>
                      <a:pt x="304" y="1302"/>
                    </a:cubicBezTo>
                    <a:cubicBezTo>
                      <a:pt x="487" y="1393"/>
                      <a:pt x="700" y="1454"/>
                      <a:pt x="943" y="1454"/>
                    </a:cubicBezTo>
                    <a:lnTo>
                      <a:pt x="1581" y="1454"/>
                    </a:lnTo>
                    <a:cubicBezTo>
                      <a:pt x="1824" y="1454"/>
                      <a:pt x="2037" y="1484"/>
                      <a:pt x="2250" y="1545"/>
                    </a:cubicBezTo>
                    <a:cubicBezTo>
                      <a:pt x="2363" y="1580"/>
                      <a:pt x="2479" y="1597"/>
                      <a:pt x="2594" y="1597"/>
                    </a:cubicBezTo>
                    <a:cubicBezTo>
                      <a:pt x="2974" y="1597"/>
                      <a:pt x="3340" y="1408"/>
                      <a:pt x="3526" y="1058"/>
                    </a:cubicBezTo>
                    <a:cubicBezTo>
                      <a:pt x="3587" y="937"/>
                      <a:pt x="3557" y="785"/>
                      <a:pt x="3466" y="694"/>
                    </a:cubicBezTo>
                    <a:cubicBezTo>
                      <a:pt x="3077" y="244"/>
                      <a:pt x="2523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6" name="Google Shape;2686;p94"/>
              <p:cNvSpPr/>
              <p:nvPr/>
            </p:nvSpPr>
            <p:spPr>
              <a:xfrm>
                <a:off x="1435706" y="2424786"/>
                <a:ext cx="32314" cy="34904"/>
              </a:xfrm>
              <a:custGeom>
                <a:rect b="b" l="l" r="r" t="t"/>
                <a:pathLst>
                  <a:path extrusionOk="0" h="822" w="761">
                    <a:moveTo>
                      <a:pt x="214" y="1"/>
                    </a:moveTo>
                    <a:cubicBezTo>
                      <a:pt x="183" y="31"/>
                      <a:pt x="153" y="31"/>
                      <a:pt x="153" y="61"/>
                    </a:cubicBezTo>
                    <a:cubicBezTo>
                      <a:pt x="92" y="61"/>
                      <a:pt x="62" y="92"/>
                      <a:pt x="62" y="122"/>
                    </a:cubicBezTo>
                    <a:lnTo>
                      <a:pt x="1" y="213"/>
                    </a:lnTo>
                    <a:lnTo>
                      <a:pt x="1" y="305"/>
                    </a:lnTo>
                    <a:cubicBezTo>
                      <a:pt x="1" y="335"/>
                      <a:pt x="1" y="365"/>
                      <a:pt x="1" y="426"/>
                    </a:cubicBezTo>
                    <a:cubicBezTo>
                      <a:pt x="31" y="456"/>
                      <a:pt x="31" y="487"/>
                      <a:pt x="62" y="517"/>
                    </a:cubicBezTo>
                    <a:lnTo>
                      <a:pt x="122" y="608"/>
                    </a:lnTo>
                    <a:cubicBezTo>
                      <a:pt x="153" y="639"/>
                      <a:pt x="183" y="669"/>
                      <a:pt x="214" y="669"/>
                    </a:cubicBezTo>
                    <a:lnTo>
                      <a:pt x="274" y="700"/>
                    </a:lnTo>
                    <a:cubicBezTo>
                      <a:pt x="274" y="730"/>
                      <a:pt x="305" y="730"/>
                      <a:pt x="335" y="730"/>
                    </a:cubicBezTo>
                    <a:cubicBezTo>
                      <a:pt x="396" y="791"/>
                      <a:pt x="487" y="821"/>
                      <a:pt x="548" y="821"/>
                    </a:cubicBezTo>
                    <a:cubicBezTo>
                      <a:pt x="609" y="791"/>
                      <a:pt x="639" y="791"/>
                      <a:pt x="670" y="760"/>
                    </a:cubicBezTo>
                    <a:cubicBezTo>
                      <a:pt x="700" y="730"/>
                      <a:pt x="730" y="669"/>
                      <a:pt x="761" y="639"/>
                    </a:cubicBezTo>
                    <a:cubicBezTo>
                      <a:pt x="761" y="608"/>
                      <a:pt x="761" y="578"/>
                      <a:pt x="761" y="548"/>
                    </a:cubicBezTo>
                    <a:cubicBezTo>
                      <a:pt x="761" y="548"/>
                      <a:pt x="761" y="517"/>
                      <a:pt x="761" y="517"/>
                    </a:cubicBezTo>
                    <a:cubicBezTo>
                      <a:pt x="761" y="487"/>
                      <a:pt x="761" y="487"/>
                      <a:pt x="761" y="456"/>
                    </a:cubicBezTo>
                    <a:lnTo>
                      <a:pt x="761" y="365"/>
                    </a:lnTo>
                    <a:cubicBezTo>
                      <a:pt x="761" y="335"/>
                      <a:pt x="730" y="274"/>
                      <a:pt x="700" y="244"/>
                    </a:cubicBezTo>
                    <a:lnTo>
                      <a:pt x="670" y="183"/>
                    </a:lnTo>
                    <a:lnTo>
                      <a:pt x="578" y="92"/>
                    </a:lnTo>
                    <a:lnTo>
                      <a:pt x="518" y="61"/>
                    </a:lnTo>
                    <a:lnTo>
                      <a:pt x="42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7" name="Google Shape;2687;p94"/>
              <p:cNvSpPr/>
              <p:nvPr/>
            </p:nvSpPr>
            <p:spPr>
              <a:xfrm>
                <a:off x="1204710" y="2418672"/>
                <a:ext cx="25817" cy="25520"/>
              </a:xfrm>
              <a:custGeom>
                <a:rect b="b" l="l" r="r" t="t"/>
                <a:pathLst>
                  <a:path extrusionOk="0" h="601" w="608">
                    <a:moveTo>
                      <a:pt x="395" y="0"/>
                    </a:moveTo>
                    <a:cubicBezTo>
                      <a:pt x="372" y="0"/>
                      <a:pt x="350" y="8"/>
                      <a:pt x="334" y="23"/>
                    </a:cubicBezTo>
                    <a:lnTo>
                      <a:pt x="304" y="23"/>
                    </a:lnTo>
                    <a:cubicBezTo>
                      <a:pt x="274" y="23"/>
                      <a:pt x="213" y="23"/>
                      <a:pt x="182" y="53"/>
                    </a:cubicBezTo>
                    <a:lnTo>
                      <a:pt x="91" y="84"/>
                    </a:lnTo>
                    <a:lnTo>
                      <a:pt x="61" y="145"/>
                    </a:lnTo>
                    <a:cubicBezTo>
                      <a:pt x="30" y="175"/>
                      <a:pt x="30" y="205"/>
                      <a:pt x="0" y="236"/>
                    </a:cubicBezTo>
                    <a:cubicBezTo>
                      <a:pt x="0" y="266"/>
                      <a:pt x="0" y="327"/>
                      <a:pt x="0" y="388"/>
                    </a:cubicBezTo>
                    <a:cubicBezTo>
                      <a:pt x="30" y="418"/>
                      <a:pt x="30" y="479"/>
                      <a:pt x="61" y="509"/>
                    </a:cubicBezTo>
                    <a:cubicBezTo>
                      <a:pt x="91" y="540"/>
                      <a:pt x="152" y="570"/>
                      <a:pt x="182" y="600"/>
                    </a:cubicBezTo>
                    <a:lnTo>
                      <a:pt x="426" y="600"/>
                    </a:lnTo>
                    <a:lnTo>
                      <a:pt x="456" y="570"/>
                    </a:lnTo>
                    <a:cubicBezTo>
                      <a:pt x="486" y="540"/>
                      <a:pt x="517" y="540"/>
                      <a:pt x="517" y="509"/>
                    </a:cubicBezTo>
                    <a:cubicBezTo>
                      <a:pt x="547" y="479"/>
                      <a:pt x="578" y="449"/>
                      <a:pt x="578" y="418"/>
                    </a:cubicBezTo>
                    <a:cubicBezTo>
                      <a:pt x="578" y="388"/>
                      <a:pt x="578" y="357"/>
                      <a:pt x="578" y="327"/>
                    </a:cubicBezTo>
                    <a:cubicBezTo>
                      <a:pt x="608" y="297"/>
                      <a:pt x="608" y="266"/>
                      <a:pt x="608" y="236"/>
                    </a:cubicBezTo>
                    <a:cubicBezTo>
                      <a:pt x="608" y="205"/>
                      <a:pt x="608" y="205"/>
                      <a:pt x="608" y="175"/>
                    </a:cubicBezTo>
                    <a:cubicBezTo>
                      <a:pt x="578" y="145"/>
                      <a:pt x="578" y="114"/>
                      <a:pt x="547" y="84"/>
                    </a:cubicBezTo>
                    <a:lnTo>
                      <a:pt x="517" y="53"/>
                    </a:lnTo>
                    <a:lnTo>
                      <a:pt x="456" y="23"/>
                    </a:lnTo>
                    <a:cubicBezTo>
                      <a:pt x="441" y="8"/>
                      <a:pt x="418" y="0"/>
                      <a:pt x="3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8" name="Google Shape;2688;p94"/>
              <p:cNvSpPr/>
              <p:nvPr/>
            </p:nvSpPr>
            <p:spPr>
              <a:xfrm>
                <a:off x="1030444" y="2898201"/>
                <a:ext cx="143311" cy="275369"/>
              </a:xfrm>
              <a:custGeom>
                <a:rect b="b" l="l" r="r" t="t"/>
                <a:pathLst>
                  <a:path extrusionOk="0" h="6485" w="3375">
                    <a:moveTo>
                      <a:pt x="2967" y="0"/>
                    </a:moveTo>
                    <a:cubicBezTo>
                      <a:pt x="2896" y="0"/>
                      <a:pt x="2814" y="72"/>
                      <a:pt x="2858" y="159"/>
                    </a:cubicBezTo>
                    <a:cubicBezTo>
                      <a:pt x="3162" y="827"/>
                      <a:pt x="2979" y="1618"/>
                      <a:pt x="2402" y="2074"/>
                    </a:cubicBezTo>
                    <a:cubicBezTo>
                      <a:pt x="1885" y="2530"/>
                      <a:pt x="1247" y="2712"/>
                      <a:pt x="730" y="3137"/>
                    </a:cubicBezTo>
                    <a:cubicBezTo>
                      <a:pt x="244" y="3533"/>
                      <a:pt x="1" y="4171"/>
                      <a:pt x="122" y="4779"/>
                    </a:cubicBezTo>
                    <a:cubicBezTo>
                      <a:pt x="244" y="5265"/>
                      <a:pt x="1034" y="5721"/>
                      <a:pt x="639" y="6268"/>
                    </a:cubicBezTo>
                    <a:cubicBezTo>
                      <a:pt x="584" y="6351"/>
                      <a:pt x="654" y="6485"/>
                      <a:pt x="782" y="6485"/>
                    </a:cubicBezTo>
                    <a:cubicBezTo>
                      <a:pt x="795" y="6485"/>
                      <a:pt x="808" y="6484"/>
                      <a:pt x="821" y="6481"/>
                    </a:cubicBezTo>
                    <a:cubicBezTo>
                      <a:pt x="1095" y="6420"/>
                      <a:pt x="1277" y="6147"/>
                      <a:pt x="1216" y="5843"/>
                    </a:cubicBezTo>
                    <a:cubicBezTo>
                      <a:pt x="1156" y="5539"/>
                      <a:pt x="1004" y="5265"/>
                      <a:pt x="791" y="5052"/>
                    </a:cubicBezTo>
                    <a:cubicBezTo>
                      <a:pt x="548" y="4779"/>
                      <a:pt x="457" y="4414"/>
                      <a:pt x="609" y="4080"/>
                    </a:cubicBezTo>
                    <a:cubicBezTo>
                      <a:pt x="730" y="3745"/>
                      <a:pt x="973" y="3472"/>
                      <a:pt x="1277" y="3259"/>
                    </a:cubicBezTo>
                    <a:cubicBezTo>
                      <a:pt x="1824" y="2864"/>
                      <a:pt x="2493" y="2499"/>
                      <a:pt x="2919" y="1982"/>
                    </a:cubicBezTo>
                    <a:cubicBezTo>
                      <a:pt x="3344" y="1405"/>
                      <a:pt x="3375" y="675"/>
                      <a:pt x="3040" y="37"/>
                    </a:cubicBezTo>
                    <a:cubicBezTo>
                      <a:pt x="3023" y="11"/>
                      <a:pt x="2996" y="0"/>
                      <a:pt x="29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9" name="Google Shape;2689;p94"/>
              <p:cNvSpPr/>
              <p:nvPr/>
            </p:nvSpPr>
            <p:spPr>
              <a:xfrm>
                <a:off x="1467978" y="2879093"/>
                <a:ext cx="42" cy="42"/>
              </a:xfrm>
              <a:custGeom>
                <a:rect b="b" l="l" r="r" t="t"/>
                <a:pathLst>
                  <a:path extrusionOk="0" h="1" w="1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0" name="Google Shape;2690;p94"/>
              <p:cNvSpPr/>
              <p:nvPr/>
            </p:nvSpPr>
            <p:spPr>
              <a:xfrm>
                <a:off x="1411206" y="2995950"/>
                <a:ext cx="109723" cy="342545"/>
              </a:xfrm>
              <a:custGeom>
                <a:rect b="b" l="l" r="r" t="t"/>
                <a:pathLst>
                  <a:path extrusionOk="0" h="8067" w="2584">
                    <a:moveTo>
                      <a:pt x="890" y="1"/>
                    </a:moveTo>
                    <a:cubicBezTo>
                      <a:pt x="843" y="1"/>
                      <a:pt x="795" y="23"/>
                      <a:pt x="760" y="76"/>
                    </a:cubicBezTo>
                    <a:cubicBezTo>
                      <a:pt x="365" y="714"/>
                      <a:pt x="0" y="1383"/>
                      <a:pt x="213" y="2142"/>
                    </a:cubicBezTo>
                    <a:cubicBezTo>
                      <a:pt x="274" y="2446"/>
                      <a:pt x="456" y="2720"/>
                      <a:pt x="699" y="2902"/>
                    </a:cubicBezTo>
                    <a:cubicBezTo>
                      <a:pt x="973" y="3115"/>
                      <a:pt x="1338" y="3146"/>
                      <a:pt x="1611" y="3358"/>
                    </a:cubicBezTo>
                    <a:cubicBezTo>
                      <a:pt x="2310" y="3875"/>
                      <a:pt x="1703" y="4878"/>
                      <a:pt x="1459" y="5456"/>
                    </a:cubicBezTo>
                    <a:cubicBezTo>
                      <a:pt x="1277" y="5851"/>
                      <a:pt x="1155" y="6276"/>
                      <a:pt x="1095" y="6671"/>
                    </a:cubicBezTo>
                    <a:cubicBezTo>
                      <a:pt x="973" y="7097"/>
                      <a:pt x="973" y="7523"/>
                      <a:pt x="1003" y="7948"/>
                    </a:cubicBezTo>
                    <a:cubicBezTo>
                      <a:pt x="1019" y="8028"/>
                      <a:pt x="1078" y="8066"/>
                      <a:pt x="1138" y="8066"/>
                    </a:cubicBezTo>
                    <a:cubicBezTo>
                      <a:pt x="1192" y="8066"/>
                      <a:pt x="1248" y="8036"/>
                      <a:pt x="1277" y="7978"/>
                    </a:cubicBezTo>
                    <a:cubicBezTo>
                      <a:pt x="1429" y="7614"/>
                      <a:pt x="1459" y="7188"/>
                      <a:pt x="1581" y="6793"/>
                    </a:cubicBezTo>
                    <a:cubicBezTo>
                      <a:pt x="1703" y="6398"/>
                      <a:pt x="1854" y="6003"/>
                      <a:pt x="1976" y="5608"/>
                    </a:cubicBezTo>
                    <a:cubicBezTo>
                      <a:pt x="2250" y="4939"/>
                      <a:pt x="2584" y="4209"/>
                      <a:pt x="2189" y="3510"/>
                    </a:cubicBezTo>
                    <a:cubicBezTo>
                      <a:pt x="2037" y="3267"/>
                      <a:pt x="1794" y="3085"/>
                      <a:pt x="1520" y="2994"/>
                    </a:cubicBezTo>
                    <a:cubicBezTo>
                      <a:pt x="1186" y="2842"/>
                      <a:pt x="851" y="2781"/>
                      <a:pt x="639" y="2446"/>
                    </a:cubicBezTo>
                    <a:cubicBezTo>
                      <a:pt x="213" y="1778"/>
                      <a:pt x="699" y="896"/>
                      <a:pt x="1034" y="288"/>
                    </a:cubicBezTo>
                    <a:cubicBezTo>
                      <a:pt x="1120" y="137"/>
                      <a:pt x="1007" y="1"/>
                      <a:pt x="8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1" name="Google Shape;2691;p94"/>
              <p:cNvSpPr/>
              <p:nvPr/>
            </p:nvSpPr>
            <p:spPr>
              <a:xfrm>
                <a:off x="1376344" y="3104271"/>
                <a:ext cx="78768" cy="235964"/>
              </a:xfrm>
              <a:custGeom>
                <a:rect b="b" l="l" r="r" t="t"/>
                <a:pathLst>
                  <a:path extrusionOk="0" h="5557" w="1855">
                    <a:moveTo>
                      <a:pt x="498" y="1"/>
                    </a:moveTo>
                    <a:cubicBezTo>
                      <a:pt x="350" y="1"/>
                      <a:pt x="199" y="193"/>
                      <a:pt x="335" y="351"/>
                    </a:cubicBezTo>
                    <a:cubicBezTo>
                      <a:pt x="669" y="747"/>
                      <a:pt x="913" y="1202"/>
                      <a:pt x="1095" y="1719"/>
                    </a:cubicBezTo>
                    <a:cubicBezTo>
                      <a:pt x="1186" y="2175"/>
                      <a:pt x="1095" y="2661"/>
                      <a:pt x="882" y="3057"/>
                    </a:cubicBezTo>
                    <a:cubicBezTo>
                      <a:pt x="669" y="3452"/>
                      <a:pt x="426" y="3816"/>
                      <a:pt x="244" y="4242"/>
                    </a:cubicBezTo>
                    <a:cubicBezTo>
                      <a:pt x="31" y="4607"/>
                      <a:pt x="1" y="5063"/>
                      <a:pt x="153" y="5488"/>
                    </a:cubicBezTo>
                    <a:cubicBezTo>
                      <a:pt x="168" y="5534"/>
                      <a:pt x="213" y="5557"/>
                      <a:pt x="259" y="5557"/>
                    </a:cubicBezTo>
                    <a:cubicBezTo>
                      <a:pt x="305" y="5557"/>
                      <a:pt x="350" y="5534"/>
                      <a:pt x="365" y="5488"/>
                    </a:cubicBezTo>
                    <a:cubicBezTo>
                      <a:pt x="426" y="5245"/>
                      <a:pt x="457" y="5032"/>
                      <a:pt x="517" y="4820"/>
                    </a:cubicBezTo>
                    <a:cubicBezTo>
                      <a:pt x="609" y="4607"/>
                      <a:pt x="730" y="4394"/>
                      <a:pt x="852" y="4212"/>
                    </a:cubicBezTo>
                    <a:cubicBezTo>
                      <a:pt x="1095" y="3816"/>
                      <a:pt x="1338" y="3391"/>
                      <a:pt x="1490" y="2935"/>
                    </a:cubicBezTo>
                    <a:cubicBezTo>
                      <a:pt x="1855" y="1841"/>
                      <a:pt x="1277" y="898"/>
                      <a:pt x="639" y="78"/>
                    </a:cubicBezTo>
                    <a:cubicBezTo>
                      <a:pt x="600" y="23"/>
                      <a:pt x="549" y="1"/>
                      <a:pt x="4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92" name="Google Shape;2692;p94"/>
            <p:cNvGrpSpPr/>
            <p:nvPr/>
          </p:nvGrpSpPr>
          <p:grpSpPr>
            <a:xfrm rot="-266036">
              <a:off x="5372313" y="2656103"/>
              <a:ext cx="329491" cy="178084"/>
              <a:chOff x="2761060" y="4271835"/>
              <a:chExt cx="334288" cy="180676"/>
            </a:xfrm>
          </p:grpSpPr>
          <p:sp>
            <p:nvSpPr>
              <p:cNvPr id="2693" name="Google Shape;2693;p94"/>
              <p:cNvSpPr/>
              <p:nvPr/>
            </p:nvSpPr>
            <p:spPr>
              <a:xfrm>
                <a:off x="2761060" y="4271835"/>
                <a:ext cx="38800" cy="33275"/>
              </a:xfrm>
              <a:custGeom>
                <a:rect b="b" l="l" r="r" t="t"/>
                <a:pathLst>
                  <a:path extrusionOk="0" h="1331" w="1552">
                    <a:moveTo>
                      <a:pt x="667" y="0"/>
                    </a:moveTo>
                    <a:cubicBezTo>
                      <a:pt x="325" y="0"/>
                      <a:pt x="1" y="257"/>
                      <a:pt x="1" y="662"/>
                    </a:cubicBezTo>
                    <a:cubicBezTo>
                      <a:pt x="1" y="1027"/>
                      <a:pt x="274" y="1331"/>
                      <a:pt x="639" y="1331"/>
                    </a:cubicBezTo>
                    <a:cubicBezTo>
                      <a:pt x="1247" y="1331"/>
                      <a:pt x="1551" y="632"/>
                      <a:pt x="1156" y="206"/>
                    </a:cubicBezTo>
                    <a:cubicBezTo>
                      <a:pt x="1014" y="64"/>
                      <a:pt x="838" y="0"/>
                      <a:pt x="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4" name="Google Shape;2694;p94"/>
              <p:cNvSpPr/>
              <p:nvPr/>
            </p:nvSpPr>
            <p:spPr>
              <a:xfrm>
                <a:off x="3055823" y="4418861"/>
                <a:ext cx="39525" cy="33650"/>
              </a:xfrm>
              <a:custGeom>
                <a:rect b="b" l="l" r="r" t="t"/>
                <a:pathLst>
                  <a:path extrusionOk="0" h="1346" w="1581">
                    <a:moveTo>
                      <a:pt x="684" y="0"/>
                    </a:moveTo>
                    <a:cubicBezTo>
                      <a:pt x="352" y="0"/>
                      <a:pt x="31" y="263"/>
                      <a:pt x="31" y="646"/>
                    </a:cubicBezTo>
                    <a:cubicBezTo>
                      <a:pt x="0" y="1011"/>
                      <a:pt x="304" y="1315"/>
                      <a:pt x="669" y="1345"/>
                    </a:cubicBezTo>
                    <a:cubicBezTo>
                      <a:pt x="1246" y="1345"/>
                      <a:pt x="1581" y="646"/>
                      <a:pt x="1155" y="221"/>
                    </a:cubicBezTo>
                    <a:cubicBezTo>
                      <a:pt x="1022" y="68"/>
                      <a:pt x="852" y="0"/>
                      <a:pt x="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695" name="Google Shape;2695;p94"/>
            <p:cNvSpPr/>
            <p:nvPr/>
          </p:nvSpPr>
          <p:spPr>
            <a:xfrm rot="1178329">
              <a:off x="5416489" y="2815124"/>
              <a:ext cx="177797" cy="45566"/>
            </a:xfrm>
            <a:custGeom>
              <a:rect b="b" l="l" r="r" t="t"/>
              <a:pathLst>
                <a:path extrusionOk="0" h="816" w="3184">
                  <a:moveTo>
                    <a:pt x="3109" y="0"/>
                  </a:moveTo>
                  <a:cubicBezTo>
                    <a:pt x="3094" y="0"/>
                    <a:pt x="3080" y="8"/>
                    <a:pt x="3071" y="26"/>
                  </a:cubicBezTo>
                  <a:cubicBezTo>
                    <a:pt x="2919" y="238"/>
                    <a:pt x="2706" y="390"/>
                    <a:pt x="2432" y="451"/>
                  </a:cubicBezTo>
                  <a:cubicBezTo>
                    <a:pt x="2189" y="542"/>
                    <a:pt x="1916" y="603"/>
                    <a:pt x="1673" y="603"/>
                  </a:cubicBezTo>
                  <a:cubicBezTo>
                    <a:pt x="1399" y="603"/>
                    <a:pt x="1125" y="603"/>
                    <a:pt x="852" y="542"/>
                  </a:cubicBezTo>
                  <a:cubicBezTo>
                    <a:pt x="578" y="482"/>
                    <a:pt x="335" y="421"/>
                    <a:pt x="92" y="330"/>
                  </a:cubicBezTo>
                  <a:cubicBezTo>
                    <a:pt x="82" y="319"/>
                    <a:pt x="72" y="316"/>
                    <a:pt x="63" y="316"/>
                  </a:cubicBezTo>
                  <a:cubicBezTo>
                    <a:pt x="45" y="316"/>
                    <a:pt x="31" y="330"/>
                    <a:pt x="31" y="330"/>
                  </a:cubicBezTo>
                  <a:cubicBezTo>
                    <a:pt x="1" y="360"/>
                    <a:pt x="1" y="390"/>
                    <a:pt x="31" y="421"/>
                  </a:cubicBezTo>
                  <a:cubicBezTo>
                    <a:pt x="274" y="573"/>
                    <a:pt x="548" y="664"/>
                    <a:pt x="822" y="725"/>
                  </a:cubicBezTo>
                  <a:cubicBezTo>
                    <a:pt x="1095" y="816"/>
                    <a:pt x="1369" y="816"/>
                    <a:pt x="1673" y="816"/>
                  </a:cubicBezTo>
                  <a:cubicBezTo>
                    <a:pt x="1946" y="816"/>
                    <a:pt x="2250" y="755"/>
                    <a:pt x="2524" y="664"/>
                  </a:cubicBezTo>
                  <a:cubicBezTo>
                    <a:pt x="2797" y="542"/>
                    <a:pt x="3010" y="330"/>
                    <a:pt x="3162" y="86"/>
                  </a:cubicBezTo>
                  <a:cubicBezTo>
                    <a:pt x="3183" y="43"/>
                    <a:pt x="3144" y="0"/>
                    <a:pt x="3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96" name="Google Shape;2696;p94"/>
          <p:cNvGrpSpPr/>
          <p:nvPr/>
        </p:nvGrpSpPr>
        <p:grpSpPr>
          <a:xfrm flipH="1">
            <a:off x="335005" y="2959583"/>
            <a:ext cx="1198074" cy="986819"/>
            <a:chOff x="887055" y="3503908"/>
            <a:chExt cx="1198074" cy="986819"/>
          </a:xfrm>
        </p:grpSpPr>
        <p:grpSp>
          <p:nvGrpSpPr>
            <p:cNvPr id="2697" name="Google Shape;2697;p94"/>
            <p:cNvGrpSpPr/>
            <p:nvPr/>
          </p:nvGrpSpPr>
          <p:grpSpPr>
            <a:xfrm>
              <a:off x="890892" y="3503908"/>
              <a:ext cx="1194236" cy="985293"/>
              <a:chOff x="2764928" y="3147212"/>
              <a:chExt cx="564277" cy="465529"/>
            </a:xfrm>
          </p:grpSpPr>
          <p:sp>
            <p:nvSpPr>
              <p:cNvPr id="2698" name="Google Shape;2698;p94"/>
              <p:cNvSpPr/>
              <p:nvPr/>
            </p:nvSpPr>
            <p:spPr>
              <a:xfrm>
                <a:off x="3186164" y="3228840"/>
                <a:ext cx="143041" cy="166478"/>
              </a:xfrm>
              <a:custGeom>
                <a:rect b="b" l="l" r="r" t="t"/>
                <a:pathLst>
                  <a:path extrusionOk="0" h="3928" w="3375">
                    <a:moveTo>
                      <a:pt x="2165" y="0"/>
                    </a:moveTo>
                    <a:cubicBezTo>
                      <a:pt x="2082" y="0"/>
                      <a:pt x="1998" y="12"/>
                      <a:pt x="1916" y="38"/>
                    </a:cubicBezTo>
                    <a:cubicBezTo>
                      <a:pt x="1521" y="159"/>
                      <a:pt x="1186" y="403"/>
                      <a:pt x="973" y="737"/>
                    </a:cubicBezTo>
                    <a:cubicBezTo>
                      <a:pt x="518" y="1436"/>
                      <a:pt x="183" y="2226"/>
                      <a:pt x="1" y="3017"/>
                    </a:cubicBezTo>
                    <a:cubicBezTo>
                      <a:pt x="366" y="3412"/>
                      <a:pt x="852" y="3655"/>
                      <a:pt x="1369" y="3777"/>
                    </a:cubicBezTo>
                    <a:cubicBezTo>
                      <a:pt x="1618" y="3880"/>
                      <a:pt x="1881" y="3927"/>
                      <a:pt x="2140" y="3927"/>
                    </a:cubicBezTo>
                    <a:cubicBezTo>
                      <a:pt x="2259" y="3927"/>
                      <a:pt x="2378" y="3917"/>
                      <a:pt x="2493" y="3898"/>
                    </a:cubicBezTo>
                    <a:cubicBezTo>
                      <a:pt x="2888" y="3837"/>
                      <a:pt x="3223" y="3564"/>
                      <a:pt x="3314" y="3169"/>
                    </a:cubicBezTo>
                    <a:cubicBezTo>
                      <a:pt x="3375" y="2682"/>
                      <a:pt x="2949" y="2226"/>
                      <a:pt x="2888" y="1801"/>
                    </a:cubicBezTo>
                    <a:cubicBezTo>
                      <a:pt x="2828" y="1345"/>
                      <a:pt x="3101" y="889"/>
                      <a:pt x="2949" y="463"/>
                    </a:cubicBezTo>
                    <a:cubicBezTo>
                      <a:pt x="2781" y="175"/>
                      <a:pt x="2479" y="0"/>
                      <a:pt x="21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9" name="Google Shape;2699;p94"/>
              <p:cNvSpPr/>
              <p:nvPr/>
            </p:nvSpPr>
            <p:spPr>
              <a:xfrm>
                <a:off x="2764928" y="3266475"/>
                <a:ext cx="208734" cy="331134"/>
              </a:xfrm>
              <a:custGeom>
                <a:rect b="b" l="l" r="r" t="t"/>
                <a:pathLst>
                  <a:path extrusionOk="0" h="7813" w="4925">
                    <a:moveTo>
                      <a:pt x="2706" y="1"/>
                    </a:moveTo>
                    <a:cubicBezTo>
                      <a:pt x="2007" y="974"/>
                      <a:pt x="1429" y="2129"/>
                      <a:pt x="730" y="3132"/>
                    </a:cubicBezTo>
                    <a:cubicBezTo>
                      <a:pt x="426" y="3496"/>
                      <a:pt x="213" y="3892"/>
                      <a:pt x="92" y="4348"/>
                    </a:cubicBezTo>
                    <a:cubicBezTo>
                      <a:pt x="0" y="4925"/>
                      <a:pt x="152" y="5472"/>
                      <a:pt x="548" y="5898"/>
                    </a:cubicBezTo>
                    <a:cubicBezTo>
                      <a:pt x="882" y="6262"/>
                      <a:pt x="1247" y="6536"/>
                      <a:pt x="1672" y="6749"/>
                    </a:cubicBezTo>
                    <a:cubicBezTo>
                      <a:pt x="2523" y="7205"/>
                      <a:pt x="3405" y="7569"/>
                      <a:pt x="4347" y="7813"/>
                    </a:cubicBezTo>
                    <a:cubicBezTo>
                      <a:pt x="4773" y="6688"/>
                      <a:pt x="4925" y="5442"/>
                      <a:pt x="4803" y="4226"/>
                    </a:cubicBezTo>
                    <a:cubicBezTo>
                      <a:pt x="4651" y="2615"/>
                      <a:pt x="3891" y="1095"/>
                      <a:pt x="27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0" name="Google Shape;2700;p94"/>
              <p:cNvSpPr/>
              <p:nvPr/>
            </p:nvSpPr>
            <p:spPr>
              <a:xfrm>
                <a:off x="2879572" y="3147212"/>
                <a:ext cx="367202" cy="465529"/>
              </a:xfrm>
              <a:custGeom>
                <a:rect b="b" l="l" r="r" t="t"/>
                <a:pathLst>
                  <a:path extrusionOk="0" h="10984" w="8664">
                    <a:moveTo>
                      <a:pt x="4948" y="1"/>
                    </a:moveTo>
                    <a:cubicBezTo>
                      <a:pt x="4769" y="1"/>
                      <a:pt x="4589" y="17"/>
                      <a:pt x="4408" y="49"/>
                    </a:cubicBezTo>
                    <a:cubicBezTo>
                      <a:pt x="3253" y="140"/>
                      <a:pt x="2159" y="596"/>
                      <a:pt x="1277" y="1356"/>
                    </a:cubicBezTo>
                    <a:cubicBezTo>
                      <a:pt x="791" y="1781"/>
                      <a:pt x="365" y="2268"/>
                      <a:pt x="1" y="2785"/>
                    </a:cubicBezTo>
                    <a:cubicBezTo>
                      <a:pt x="1186" y="3909"/>
                      <a:pt x="1946" y="5429"/>
                      <a:pt x="2098" y="7040"/>
                    </a:cubicBezTo>
                    <a:cubicBezTo>
                      <a:pt x="2220" y="8256"/>
                      <a:pt x="2068" y="9472"/>
                      <a:pt x="1642" y="10627"/>
                    </a:cubicBezTo>
                    <a:cubicBezTo>
                      <a:pt x="2007" y="10748"/>
                      <a:pt x="2371" y="10809"/>
                      <a:pt x="2736" y="10870"/>
                    </a:cubicBezTo>
                    <a:cubicBezTo>
                      <a:pt x="3104" y="10943"/>
                      <a:pt x="3472" y="10984"/>
                      <a:pt x="3847" y="10984"/>
                    </a:cubicBezTo>
                    <a:cubicBezTo>
                      <a:pt x="4092" y="10984"/>
                      <a:pt x="4339" y="10967"/>
                      <a:pt x="4590" y="10931"/>
                    </a:cubicBezTo>
                    <a:cubicBezTo>
                      <a:pt x="5107" y="10809"/>
                      <a:pt x="5624" y="10627"/>
                      <a:pt x="6110" y="10353"/>
                    </a:cubicBezTo>
                    <a:cubicBezTo>
                      <a:pt x="6809" y="10019"/>
                      <a:pt x="7417" y="9532"/>
                      <a:pt x="7904" y="8924"/>
                    </a:cubicBezTo>
                    <a:cubicBezTo>
                      <a:pt x="8420" y="8317"/>
                      <a:pt x="8663" y="7526"/>
                      <a:pt x="8603" y="6766"/>
                    </a:cubicBezTo>
                    <a:cubicBezTo>
                      <a:pt x="8511" y="5976"/>
                      <a:pt x="8025" y="5277"/>
                      <a:pt x="7296" y="4973"/>
                    </a:cubicBezTo>
                    <a:cubicBezTo>
                      <a:pt x="7630" y="4244"/>
                      <a:pt x="7782" y="3484"/>
                      <a:pt x="7782" y="2693"/>
                    </a:cubicBezTo>
                    <a:cubicBezTo>
                      <a:pt x="7752" y="1903"/>
                      <a:pt x="7417" y="1143"/>
                      <a:pt x="6809" y="626"/>
                    </a:cubicBezTo>
                    <a:cubicBezTo>
                      <a:pt x="6258" y="219"/>
                      <a:pt x="5613" y="1"/>
                      <a:pt x="49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1" name="Google Shape;2701;p94"/>
              <p:cNvSpPr/>
              <p:nvPr/>
            </p:nvSpPr>
            <p:spPr>
              <a:xfrm>
                <a:off x="3022569" y="3433970"/>
                <a:ext cx="110830" cy="65439"/>
              </a:xfrm>
              <a:custGeom>
                <a:rect b="b" l="l" r="r" t="t"/>
                <a:pathLst>
                  <a:path extrusionOk="0" h="1544" w="2615">
                    <a:moveTo>
                      <a:pt x="31" y="0"/>
                    </a:moveTo>
                    <a:cubicBezTo>
                      <a:pt x="1" y="92"/>
                      <a:pt x="1" y="213"/>
                      <a:pt x="31" y="304"/>
                    </a:cubicBezTo>
                    <a:cubicBezTo>
                      <a:pt x="183" y="669"/>
                      <a:pt x="396" y="1003"/>
                      <a:pt x="700" y="1277"/>
                    </a:cubicBezTo>
                    <a:cubicBezTo>
                      <a:pt x="913" y="1448"/>
                      <a:pt x="1186" y="1543"/>
                      <a:pt x="1466" y="1543"/>
                    </a:cubicBezTo>
                    <a:cubicBezTo>
                      <a:pt x="1586" y="1543"/>
                      <a:pt x="1706" y="1526"/>
                      <a:pt x="1824" y="1490"/>
                    </a:cubicBezTo>
                    <a:cubicBezTo>
                      <a:pt x="2159" y="1307"/>
                      <a:pt x="2432" y="1003"/>
                      <a:pt x="2554" y="639"/>
                    </a:cubicBezTo>
                    <a:cubicBezTo>
                      <a:pt x="2584" y="547"/>
                      <a:pt x="2615" y="426"/>
                      <a:pt x="2584" y="335"/>
                    </a:cubicBezTo>
                    <a:cubicBezTo>
                      <a:pt x="2554" y="213"/>
                      <a:pt x="2463" y="122"/>
                      <a:pt x="2341" y="92"/>
                    </a:cubicBezTo>
                    <a:cubicBezTo>
                      <a:pt x="2219" y="61"/>
                      <a:pt x="2098" y="61"/>
                      <a:pt x="1976" y="61"/>
                    </a:cubicBezTo>
                    <a:cubicBezTo>
                      <a:pt x="1805" y="69"/>
                      <a:pt x="1632" y="73"/>
                      <a:pt x="1458" y="73"/>
                    </a:cubicBezTo>
                    <a:cubicBezTo>
                      <a:pt x="982" y="73"/>
                      <a:pt x="498" y="45"/>
                      <a:pt x="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2" name="Google Shape;2702;p94"/>
              <p:cNvSpPr/>
              <p:nvPr/>
            </p:nvSpPr>
            <p:spPr>
              <a:xfrm>
                <a:off x="2822907" y="3429859"/>
                <a:ext cx="20640" cy="15724"/>
              </a:xfrm>
              <a:custGeom>
                <a:rect b="b" l="l" r="r" t="t"/>
                <a:pathLst>
                  <a:path extrusionOk="0" h="371" w="487">
                    <a:moveTo>
                      <a:pt x="197" y="0"/>
                    </a:moveTo>
                    <a:cubicBezTo>
                      <a:pt x="99" y="0"/>
                      <a:pt x="31" y="83"/>
                      <a:pt x="31" y="189"/>
                    </a:cubicBezTo>
                    <a:cubicBezTo>
                      <a:pt x="0" y="310"/>
                      <a:pt x="122" y="371"/>
                      <a:pt x="243" y="371"/>
                    </a:cubicBezTo>
                    <a:cubicBezTo>
                      <a:pt x="487" y="371"/>
                      <a:pt x="487" y="6"/>
                      <a:pt x="243" y="6"/>
                    </a:cubicBezTo>
                    <a:cubicBezTo>
                      <a:pt x="227" y="2"/>
                      <a:pt x="212" y="0"/>
                      <a:pt x="1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3" name="Google Shape;2703;p94"/>
              <p:cNvSpPr/>
              <p:nvPr/>
            </p:nvSpPr>
            <p:spPr>
              <a:xfrm>
                <a:off x="2770057" y="3457153"/>
                <a:ext cx="85104" cy="34838"/>
              </a:xfrm>
              <a:custGeom>
                <a:rect b="b" l="l" r="r" t="t"/>
                <a:pathLst>
                  <a:path extrusionOk="0" h="822" w="2008">
                    <a:moveTo>
                      <a:pt x="1916" y="0"/>
                    </a:moveTo>
                    <a:cubicBezTo>
                      <a:pt x="1642" y="244"/>
                      <a:pt x="1369" y="396"/>
                      <a:pt x="1034" y="548"/>
                    </a:cubicBezTo>
                    <a:cubicBezTo>
                      <a:pt x="882" y="578"/>
                      <a:pt x="730" y="639"/>
                      <a:pt x="579" y="639"/>
                    </a:cubicBezTo>
                    <a:cubicBezTo>
                      <a:pt x="396" y="639"/>
                      <a:pt x="214" y="639"/>
                      <a:pt x="62" y="608"/>
                    </a:cubicBezTo>
                    <a:lnTo>
                      <a:pt x="62" y="578"/>
                    </a:lnTo>
                    <a:cubicBezTo>
                      <a:pt x="31" y="578"/>
                      <a:pt x="1" y="608"/>
                      <a:pt x="1" y="608"/>
                    </a:cubicBezTo>
                    <a:cubicBezTo>
                      <a:pt x="1" y="639"/>
                      <a:pt x="1" y="669"/>
                      <a:pt x="31" y="700"/>
                    </a:cubicBezTo>
                    <a:cubicBezTo>
                      <a:pt x="214" y="760"/>
                      <a:pt x="396" y="821"/>
                      <a:pt x="579" y="821"/>
                    </a:cubicBezTo>
                    <a:cubicBezTo>
                      <a:pt x="761" y="821"/>
                      <a:pt x="943" y="791"/>
                      <a:pt x="1126" y="730"/>
                    </a:cubicBezTo>
                    <a:cubicBezTo>
                      <a:pt x="1308" y="669"/>
                      <a:pt x="1460" y="578"/>
                      <a:pt x="1612" y="456"/>
                    </a:cubicBezTo>
                    <a:cubicBezTo>
                      <a:pt x="1764" y="335"/>
                      <a:pt x="1886" y="213"/>
                      <a:pt x="1977" y="61"/>
                    </a:cubicBezTo>
                    <a:cubicBezTo>
                      <a:pt x="2007" y="61"/>
                      <a:pt x="2007" y="31"/>
                      <a:pt x="19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4" name="Google Shape;2704;p94"/>
              <p:cNvSpPr/>
              <p:nvPr/>
            </p:nvSpPr>
            <p:spPr>
              <a:xfrm>
                <a:off x="2892456" y="3282750"/>
                <a:ext cx="46409" cy="43993"/>
              </a:xfrm>
              <a:custGeom>
                <a:rect b="b" l="l" r="r" t="t"/>
                <a:pathLst>
                  <a:path extrusionOk="0" h="1038" w="1095">
                    <a:moveTo>
                      <a:pt x="676" y="0"/>
                    </a:moveTo>
                    <a:cubicBezTo>
                      <a:pt x="655" y="0"/>
                      <a:pt x="633" y="4"/>
                      <a:pt x="609" y="12"/>
                    </a:cubicBezTo>
                    <a:lnTo>
                      <a:pt x="487" y="12"/>
                    </a:lnTo>
                    <a:cubicBezTo>
                      <a:pt x="426" y="12"/>
                      <a:pt x="365" y="42"/>
                      <a:pt x="305" y="103"/>
                    </a:cubicBezTo>
                    <a:lnTo>
                      <a:pt x="153" y="286"/>
                    </a:lnTo>
                    <a:cubicBezTo>
                      <a:pt x="92" y="316"/>
                      <a:pt x="61" y="346"/>
                      <a:pt x="61" y="407"/>
                    </a:cubicBezTo>
                    <a:cubicBezTo>
                      <a:pt x="31" y="468"/>
                      <a:pt x="1" y="529"/>
                      <a:pt x="1" y="590"/>
                    </a:cubicBezTo>
                    <a:lnTo>
                      <a:pt x="1" y="681"/>
                    </a:lnTo>
                    <a:cubicBezTo>
                      <a:pt x="31" y="772"/>
                      <a:pt x="61" y="833"/>
                      <a:pt x="122" y="894"/>
                    </a:cubicBezTo>
                    <a:cubicBezTo>
                      <a:pt x="153" y="924"/>
                      <a:pt x="183" y="924"/>
                      <a:pt x="213" y="954"/>
                    </a:cubicBezTo>
                    <a:lnTo>
                      <a:pt x="305" y="1015"/>
                    </a:lnTo>
                    <a:lnTo>
                      <a:pt x="487" y="1015"/>
                    </a:lnTo>
                    <a:cubicBezTo>
                      <a:pt x="502" y="1030"/>
                      <a:pt x="525" y="1038"/>
                      <a:pt x="552" y="1038"/>
                    </a:cubicBezTo>
                    <a:cubicBezTo>
                      <a:pt x="578" y="1038"/>
                      <a:pt x="609" y="1030"/>
                      <a:pt x="639" y="1015"/>
                    </a:cubicBezTo>
                    <a:lnTo>
                      <a:pt x="669" y="1015"/>
                    </a:lnTo>
                    <a:lnTo>
                      <a:pt x="760" y="985"/>
                    </a:lnTo>
                    <a:cubicBezTo>
                      <a:pt x="791" y="954"/>
                      <a:pt x="821" y="954"/>
                      <a:pt x="852" y="924"/>
                    </a:cubicBezTo>
                    <a:cubicBezTo>
                      <a:pt x="882" y="924"/>
                      <a:pt x="882" y="894"/>
                      <a:pt x="912" y="894"/>
                    </a:cubicBezTo>
                    <a:cubicBezTo>
                      <a:pt x="943" y="863"/>
                      <a:pt x="973" y="802"/>
                      <a:pt x="1004" y="772"/>
                    </a:cubicBezTo>
                    <a:cubicBezTo>
                      <a:pt x="1004" y="742"/>
                      <a:pt x="1034" y="711"/>
                      <a:pt x="1064" y="650"/>
                    </a:cubicBezTo>
                    <a:cubicBezTo>
                      <a:pt x="1064" y="650"/>
                      <a:pt x="1064" y="620"/>
                      <a:pt x="1064" y="590"/>
                    </a:cubicBezTo>
                    <a:cubicBezTo>
                      <a:pt x="1064" y="590"/>
                      <a:pt x="1064" y="559"/>
                      <a:pt x="1064" y="529"/>
                    </a:cubicBezTo>
                    <a:cubicBezTo>
                      <a:pt x="1064" y="529"/>
                      <a:pt x="1095" y="438"/>
                      <a:pt x="1095" y="407"/>
                    </a:cubicBezTo>
                    <a:lnTo>
                      <a:pt x="1064" y="286"/>
                    </a:lnTo>
                    <a:cubicBezTo>
                      <a:pt x="1034" y="255"/>
                      <a:pt x="1004" y="225"/>
                      <a:pt x="973" y="194"/>
                    </a:cubicBezTo>
                    <a:lnTo>
                      <a:pt x="943" y="164"/>
                    </a:lnTo>
                    <a:lnTo>
                      <a:pt x="912" y="134"/>
                    </a:lnTo>
                    <a:lnTo>
                      <a:pt x="821" y="73"/>
                    </a:lnTo>
                    <a:cubicBezTo>
                      <a:pt x="777" y="28"/>
                      <a:pt x="732" y="0"/>
                      <a:pt x="6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5" name="Google Shape;2705;p94"/>
              <p:cNvSpPr/>
              <p:nvPr/>
            </p:nvSpPr>
            <p:spPr>
              <a:xfrm>
                <a:off x="2960734" y="3254905"/>
                <a:ext cx="37424" cy="37381"/>
              </a:xfrm>
              <a:custGeom>
                <a:rect b="b" l="l" r="r" t="t"/>
                <a:pathLst>
                  <a:path extrusionOk="0" h="882" w="883">
                    <a:moveTo>
                      <a:pt x="335" y="0"/>
                    </a:moveTo>
                    <a:cubicBezTo>
                      <a:pt x="274" y="0"/>
                      <a:pt x="244" y="31"/>
                      <a:pt x="183" y="92"/>
                    </a:cubicBezTo>
                    <a:cubicBezTo>
                      <a:pt x="153" y="92"/>
                      <a:pt x="92" y="152"/>
                      <a:pt x="92" y="213"/>
                    </a:cubicBezTo>
                    <a:lnTo>
                      <a:pt x="31" y="335"/>
                    </a:lnTo>
                    <a:cubicBezTo>
                      <a:pt x="1" y="396"/>
                      <a:pt x="1" y="487"/>
                      <a:pt x="31" y="547"/>
                    </a:cubicBezTo>
                    <a:lnTo>
                      <a:pt x="61" y="669"/>
                    </a:lnTo>
                    <a:cubicBezTo>
                      <a:pt x="92" y="730"/>
                      <a:pt x="153" y="791"/>
                      <a:pt x="213" y="821"/>
                    </a:cubicBezTo>
                    <a:cubicBezTo>
                      <a:pt x="274" y="851"/>
                      <a:pt x="365" y="882"/>
                      <a:pt x="426" y="882"/>
                    </a:cubicBezTo>
                    <a:lnTo>
                      <a:pt x="548" y="882"/>
                    </a:lnTo>
                    <a:cubicBezTo>
                      <a:pt x="578" y="882"/>
                      <a:pt x="608" y="851"/>
                      <a:pt x="639" y="851"/>
                    </a:cubicBezTo>
                    <a:lnTo>
                      <a:pt x="700" y="851"/>
                    </a:lnTo>
                    <a:lnTo>
                      <a:pt x="730" y="821"/>
                    </a:lnTo>
                    <a:cubicBezTo>
                      <a:pt x="760" y="791"/>
                      <a:pt x="791" y="760"/>
                      <a:pt x="791" y="730"/>
                    </a:cubicBezTo>
                    <a:cubicBezTo>
                      <a:pt x="821" y="699"/>
                      <a:pt x="852" y="669"/>
                      <a:pt x="852" y="639"/>
                    </a:cubicBezTo>
                    <a:lnTo>
                      <a:pt x="882" y="456"/>
                    </a:lnTo>
                    <a:cubicBezTo>
                      <a:pt x="882" y="396"/>
                      <a:pt x="882" y="335"/>
                      <a:pt x="852" y="274"/>
                    </a:cubicBezTo>
                    <a:cubicBezTo>
                      <a:pt x="821" y="213"/>
                      <a:pt x="791" y="183"/>
                      <a:pt x="760" y="152"/>
                    </a:cubicBezTo>
                    <a:cubicBezTo>
                      <a:pt x="730" y="92"/>
                      <a:pt x="669" y="61"/>
                      <a:pt x="639" y="31"/>
                    </a:cubicBezTo>
                    <a:cubicBezTo>
                      <a:pt x="578" y="0"/>
                      <a:pt x="517" y="0"/>
                      <a:pt x="4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6" name="Google Shape;2706;p94"/>
              <p:cNvSpPr/>
              <p:nvPr/>
            </p:nvSpPr>
            <p:spPr>
              <a:xfrm>
                <a:off x="2983917" y="3290972"/>
                <a:ext cx="42" cy="42"/>
              </a:xfrm>
              <a:custGeom>
                <a:rect b="b" l="l" r="r" t="t"/>
                <a:pathLst>
                  <a:path extrusionOk="0" h="1" w="1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7" name="Google Shape;2707;p94"/>
              <p:cNvSpPr/>
              <p:nvPr/>
            </p:nvSpPr>
            <p:spPr>
              <a:xfrm>
                <a:off x="2983917" y="3290972"/>
                <a:ext cx="42" cy="42"/>
              </a:xfrm>
              <a:custGeom>
                <a:rect b="b" l="l" r="r" t="t"/>
                <a:pathLst>
                  <a:path extrusionOk="0" h="1" w="1">
                    <a:moveTo>
                      <a:pt x="1" y="0"/>
                    </a:move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8" name="Google Shape;2708;p94"/>
              <p:cNvSpPr/>
              <p:nvPr/>
            </p:nvSpPr>
            <p:spPr>
              <a:xfrm>
                <a:off x="2965904" y="3218838"/>
                <a:ext cx="30939" cy="30643"/>
              </a:xfrm>
              <a:custGeom>
                <a:rect b="b" l="l" r="r" t="t"/>
                <a:pathLst>
                  <a:path extrusionOk="0" h="723" w="730">
                    <a:moveTo>
                      <a:pt x="274" y="0"/>
                    </a:moveTo>
                    <a:cubicBezTo>
                      <a:pt x="213" y="31"/>
                      <a:pt x="152" y="61"/>
                      <a:pt x="91" y="91"/>
                    </a:cubicBezTo>
                    <a:cubicBezTo>
                      <a:pt x="61" y="152"/>
                      <a:pt x="31" y="183"/>
                      <a:pt x="0" y="243"/>
                    </a:cubicBezTo>
                    <a:cubicBezTo>
                      <a:pt x="0" y="304"/>
                      <a:pt x="0" y="395"/>
                      <a:pt x="0" y="456"/>
                    </a:cubicBezTo>
                    <a:cubicBezTo>
                      <a:pt x="31" y="517"/>
                      <a:pt x="61" y="547"/>
                      <a:pt x="91" y="608"/>
                    </a:cubicBezTo>
                    <a:cubicBezTo>
                      <a:pt x="152" y="639"/>
                      <a:pt x="183" y="699"/>
                      <a:pt x="243" y="699"/>
                    </a:cubicBezTo>
                    <a:cubicBezTo>
                      <a:pt x="274" y="715"/>
                      <a:pt x="312" y="722"/>
                      <a:pt x="350" y="722"/>
                    </a:cubicBezTo>
                    <a:cubicBezTo>
                      <a:pt x="388" y="722"/>
                      <a:pt x="426" y="715"/>
                      <a:pt x="456" y="699"/>
                    </a:cubicBezTo>
                    <a:cubicBezTo>
                      <a:pt x="517" y="699"/>
                      <a:pt x="547" y="669"/>
                      <a:pt x="608" y="608"/>
                    </a:cubicBezTo>
                    <a:cubicBezTo>
                      <a:pt x="638" y="578"/>
                      <a:pt x="669" y="517"/>
                      <a:pt x="699" y="456"/>
                    </a:cubicBezTo>
                    <a:cubicBezTo>
                      <a:pt x="730" y="395"/>
                      <a:pt x="730" y="335"/>
                      <a:pt x="699" y="274"/>
                    </a:cubicBezTo>
                    <a:cubicBezTo>
                      <a:pt x="669" y="152"/>
                      <a:pt x="578" y="31"/>
                      <a:pt x="4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9" name="Google Shape;2709;p94"/>
              <p:cNvSpPr/>
              <p:nvPr/>
            </p:nvSpPr>
            <p:spPr>
              <a:xfrm>
                <a:off x="3023841" y="3200783"/>
                <a:ext cx="43866" cy="37424"/>
              </a:xfrm>
              <a:custGeom>
                <a:rect b="b" l="l" r="r" t="t"/>
                <a:pathLst>
                  <a:path extrusionOk="0" h="883" w="1035">
                    <a:moveTo>
                      <a:pt x="366" y="1"/>
                    </a:moveTo>
                    <a:cubicBezTo>
                      <a:pt x="305" y="31"/>
                      <a:pt x="275" y="62"/>
                      <a:pt x="214" y="62"/>
                    </a:cubicBezTo>
                    <a:cubicBezTo>
                      <a:pt x="153" y="92"/>
                      <a:pt x="123" y="122"/>
                      <a:pt x="92" y="183"/>
                    </a:cubicBezTo>
                    <a:cubicBezTo>
                      <a:pt x="62" y="214"/>
                      <a:pt x="31" y="274"/>
                      <a:pt x="1" y="335"/>
                    </a:cubicBezTo>
                    <a:lnTo>
                      <a:pt x="1" y="457"/>
                    </a:lnTo>
                    <a:cubicBezTo>
                      <a:pt x="1" y="487"/>
                      <a:pt x="31" y="548"/>
                      <a:pt x="31" y="609"/>
                    </a:cubicBezTo>
                    <a:cubicBezTo>
                      <a:pt x="62" y="639"/>
                      <a:pt x="62" y="669"/>
                      <a:pt x="92" y="700"/>
                    </a:cubicBezTo>
                    <a:cubicBezTo>
                      <a:pt x="123" y="761"/>
                      <a:pt x="153" y="791"/>
                      <a:pt x="214" y="821"/>
                    </a:cubicBezTo>
                    <a:lnTo>
                      <a:pt x="305" y="882"/>
                    </a:lnTo>
                    <a:lnTo>
                      <a:pt x="639" y="882"/>
                    </a:lnTo>
                    <a:cubicBezTo>
                      <a:pt x="670" y="852"/>
                      <a:pt x="700" y="852"/>
                      <a:pt x="761" y="821"/>
                    </a:cubicBezTo>
                    <a:cubicBezTo>
                      <a:pt x="791" y="821"/>
                      <a:pt x="852" y="791"/>
                      <a:pt x="882" y="761"/>
                    </a:cubicBezTo>
                    <a:cubicBezTo>
                      <a:pt x="943" y="700"/>
                      <a:pt x="974" y="669"/>
                      <a:pt x="974" y="609"/>
                    </a:cubicBezTo>
                    <a:cubicBezTo>
                      <a:pt x="1004" y="548"/>
                      <a:pt x="1034" y="487"/>
                      <a:pt x="1034" y="457"/>
                    </a:cubicBezTo>
                    <a:lnTo>
                      <a:pt x="1004" y="335"/>
                    </a:lnTo>
                    <a:cubicBezTo>
                      <a:pt x="974" y="244"/>
                      <a:pt x="943" y="183"/>
                      <a:pt x="882" y="122"/>
                    </a:cubicBezTo>
                    <a:lnTo>
                      <a:pt x="822" y="92"/>
                    </a:lnTo>
                    <a:cubicBezTo>
                      <a:pt x="730" y="31"/>
                      <a:pt x="670" y="1"/>
                      <a:pt x="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0" name="Google Shape;2710;p94"/>
              <p:cNvSpPr/>
              <p:nvPr/>
            </p:nvSpPr>
            <p:spPr>
              <a:xfrm>
                <a:off x="3038039" y="3294829"/>
                <a:ext cx="42" cy="42"/>
              </a:xfrm>
              <a:custGeom>
                <a:rect b="b" l="l" r="r" t="t"/>
                <a:pathLst>
                  <a:path extrusionOk="0" fill="none" h="1" w="1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1" name="Google Shape;2711;p94"/>
              <p:cNvSpPr/>
              <p:nvPr/>
            </p:nvSpPr>
            <p:spPr>
              <a:xfrm>
                <a:off x="3034182" y="3269061"/>
                <a:ext cx="39967" cy="34838"/>
              </a:xfrm>
              <a:custGeom>
                <a:rect b="b" l="l" r="r" t="t"/>
                <a:pathLst>
                  <a:path extrusionOk="0" h="822" w="943">
                    <a:moveTo>
                      <a:pt x="395" y="1"/>
                    </a:moveTo>
                    <a:cubicBezTo>
                      <a:pt x="334" y="1"/>
                      <a:pt x="304" y="31"/>
                      <a:pt x="274" y="31"/>
                    </a:cubicBezTo>
                    <a:lnTo>
                      <a:pt x="243" y="31"/>
                    </a:lnTo>
                    <a:lnTo>
                      <a:pt x="213" y="62"/>
                    </a:lnTo>
                    <a:lnTo>
                      <a:pt x="182" y="62"/>
                    </a:lnTo>
                    <a:lnTo>
                      <a:pt x="122" y="122"/>
                    </a:lnTo>
                    <a:cubicBezTo>
                      <a:pt x="61" y="183"/>
                      <a:pt x="31" y="244"/>
                      <a:pt x="0" y="305"/>
                    </a:cubicBezTo>
                    <a:cubicBezTo>
                      <a:pt x="0" y="365"/>
                      <a:pt x="0" y="396"/>
                      <a:pt x="0" y="457"/>
                    </a:cubicBezTo>
                    <a:cubicBezTo>
                      <a:pt x="0" y="517"/>
                      <a:pt x="31" y="548"/>
                      <a:pt x="61" y="609"/>
                    </a:cubicBezTo>
                    <a:cubicBezTo>
                      <a:pt x="61" y="639"/>
                      <a:pt x="91" y="669"/>
                      <a:pt x="122" y="700"/>
                    </a:cubicBezTo>
                    <a:cubicBezTo>
                      <a:pt x="182" y="730"/>
                      <a:pt x="213" y="761"/>
                      <a:pt x="274" y="791"/>
                    </a:cubicBezTo>
                    <a:cubicBezTo>
                      <a:pt x="304" y="821"/>
                      <a:pt x="365" y="821"/>
                      <a:pt x="426" y="821"/>
                    </a:cubicBezTo>
                    <a:cubicBezTo>
                      <a:pt x="486" y="821"/>
                      <a:pt x="547" y="821"/>
                      <a:pt x="638" y="791"/>
                    </a:cubicBezTo>
                    <a:cubicBezTo>
                      <a:pt x="669" y="761"/>
                      <a:pt x="669" y="730"/>
                      <a:pt x="699" y="700"/>
                    </a:cubicBezTo>
                    <a:lnTo>
                      <a:pt x="760" y="669"/>
                    </a:lnTo>
                    <a:lnTo>
                      <a:pt x="821" y="609"/>
                    </a:lnTo>
                    <a:lnTo>
                      <a:pt x="851" y="609"/>
                    </a:lnTo>
                    <a:lnTo>
                      <a:pt x="912" y="548"/>
                    </a:lnTo>
                    <a:lnTo>
                      <a:pt x="942" y="457"/>
                    </a:lnTo>
                    <a:cubicBezTo>
                      <a:pt x="942" y="396"/>
                      <a:pt x="942" y="365"/>
                      <a:pt x="942" y="305"/>
                    </a:cubicBezTo>
                    <a:cubicBezTo>
                      <a:pt x="942" y="274"/>
                      <a:pt x="942" y="244"/>
                      <a:pt x="912" y="213"/>
                    </a:cubicBezTo>
                    <a:cubicBezTo>
                      <a:pt x="912" y="183"/>
                      <a:pt x="912" y="153"/>
                      <a:pt x="882" y="122"/>
                    </a:cubicBezTo>
                    <a:cubicBezTo>
                      <a:pt x="851" y="92"/>
                      <a:pt x="851" y="62"/>
                      <a:pt x="821" y="62"/>
                    </a:cubicBezTo>
                    <a:cubicBezTo>
                      <a:pt x="760" y="31"/>
                      <a:pt x="730" y="1"/>
                      <a:pt x="6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2" name="Google Shape;2712;p94"/>
              <p:cNvSpPr/>
              <p:nvPr/>
            </p:nvSpPr>
            <p:spPr>
              <a:xfrm>
                <a:off x="2969761" y="3310299"/>
                <a:ext cx="37381" cy="37381"/>
              </a:xfrm>
              <a:custGeom>
                <a:rect b="b" l="l" r="r" t="t"/>
                <a:pathLst>
                  <a:path extrusionOk="0" h="882" w="882">
                    <a:moveTo>
                      <a:pt x="456" y="0"/>
                    </a:moveTo>
                    <a:cubicBezTo>
                      <a:pt x="365" y="0"/>
                      <a:pt x="304" y="31"/>
                      <a:pt x="243" y="61"/>
                    </a:cubicBezTo>
                    <a:lnTo>
                      <a:pt x="152" y="122"/>
                    </a:lnTo>
                    <a:cubicBezTo>
                      <a:pt x="92" y="183"/>
                      <a:pt x="61" y="244"/>
                      <a:pt x="31" y="304"/>
                    </a:cubicBezTo>
                    <a:cubicBezTo>
                      <a:pt x="31" y="365"/>
                      <a:pt x="0" y="426"/>
                      <a:pt x="0" y="426"/>
                    </a:cubicBezTo>
                    <a:lnTo>
                      <a:pt x="0" y="548"/>
                    </a:lnTo>
                    <a:lnTo>
                      <a:pt x="61" y="669"/>
                    </a:lnTo>
                    <a:cubicBezTo>
                      <a:pt x="92" y="730"/>
                      <a:pt x="122" y="760"/>
                      <a:pt x="152" y="791"/>
                    </a:cubicBezTo>
                    <a:cubicBezTo>
                      <a:pt x="213" y="821"/>
                      <a:pt x="243" y="851"/>
                      <a:pt x="304" y="882"/>
                    </a:cubicBezTo>
                    <a:lnTo>
                      <a:pt x="487" y="882"/>
                    </a:lnTo>
                    <a:cubicBezTo>
                      <a:pt x="547" y="882"/>
                      <a:pt x="608" y="851"/>
                      <a:pt x="639" y="821"/>
                    </a:cubicBezTo>
                    <a:lnTo>
                      <a:pt x="730" y="760"/>
                    </a:lnTo>
                    <a:cubicBezTo>
                      <a:pt x="791" y="699"/>
                      <a:pt x="821" y="639"/>
                      <a:pt x="851" y="578"/>
                    </a:cubicBezTo>
                    <a:lnTo>
                      <a:pt x="851" y="456"/>
                    </a:lnTo>
                    <a:cubicBezTo>
                      <a:pt x="851" y="426"/>
                      <a:pt x="851" y="396"/>
                      <a:pt x="882" y="396"/>
                    </a:cubicBezTo>
                    <a:cubicBezTo>
                      <a:pt x="851" y="274"/>
                      <a:pt x="821" y="183"/>
                      <a:pt x="730" y="92"/>
                    </a:cubicBezTo>
                    <a:cubicBezTo>
                      <a:pt x="669" y="61"/>
                      <a:pt x="608" y="31"/>
                      <a:pt x="578" y="31"/>
                    </a:cubicBezTo>
                    <a:lnTo>
                      <a:pt x="456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3" name="Google Shape;2713;p94"/>
              <p:cNvSpPr/>
              <p:nvPr/>
            </p:nvSpPr>
            <p:spPr>
              <a:xfrm>
                <a:off x="3125643" y="3216253"/>
                <a:ext cx="38695" cy="37932"/>
              </a:xfrm>
              <a:custGeom>
                <a:rect b="b" l="l" r="r" t="t"/>
                <a:pathLst>
                  <a:path extrusionOk="0" h="895" w="913">
                    <a:moveTo>
                      <a:pt x="335" y="1"/>
                    </a:moveTo>
                    <a:cubicBezTo>
                      <a:pt x="183" y="31"/>
                      <a:pt x="61" y="152"/>
                      <a:pt x="31" y="304"/>
                    </a:cubicBezTo>
                    <a:cubicBezTo>
                      <a:pt x="31" y="335"/>
                      <a:pt x="31" y="365"/>
                      <a:pt x="0" y="426"/>
                    </a:cubicBezTo>
                    <a:cubicBezTo>
                      <a:pt x="0" y="487"/>
                      <a:pt x="31" y="548"/>
                      <a:pt x="61" y="639"/>
                    </a:cubicBezTo>
                    <a:cubicBezTo>
                      <a:pt x="91" y="669"/>
                      <a:pt x="91" y="700"/>
                      <a:pt x="122" y="730"/>
                    </a:cubicBezTo>
                    <a:lnTo>
                      <a:pt x="152" y="760"/>
                    </a:lnTo>
                    <a:cubicBezTo>
                      <a:pt x="183" y="791"/>
                      <a:pt x="243" y="821"/>
                      <a:pt x="304" y="852"/>
                    </a:cubicBezTo>
                    <a:cubicBezTo>
                      <a:pt x="335" y="882"/>
                      <a:pt x="395" y="882"/>
                      <a:pt x="456" y="882"/>
                    </a:cubicBezTo>
                    <a:cubicBezTo>
                      <a:pt x="474" y="891"/>
                      <a:pt x="492" y="895"/>
                      <a:pt x="510" y="895"/>
                    </a:cubicBezTo>
                    <a:cubicBezTo>
                      <a:pt x="553" y="895"/>
                      <a:pt x="596" y="873"/>
                      <a:pt x="639" y="852"/>
                    </a:cubicBezTo>
                    <a:cubicBezTo>
                      <a:pt x="699" y="852"/>
                      <a:pt x="730" y="821"/>
                      <a:pt x="790" y="760"/>
                    </a:cubicBezTo>
                    <a:lnTo>
                      <a:pt x="851" y="700"/>
                    </a:lnTo>
                    <a:cubicBezTo>
                      <a:pt x="882" y="608"/>
                      <a:pt x="912" y="548"/>
                      <a:pt x="912" y="456"/>
                    </a:cubicBezTo>
                    <a:lnTo>
                      <a:pt x="882" y="365"/>
                    </a:lnTo>
                    <a:cubicBezTo>
                      <a:pt x="882" y="304"/>
                      <a:pt x="851" y="244"/>
                      <a:pt x="790" y="183"/>
                    </a:cubicBezTo>
                    <a:lnTo>
                      <a:pt x="760" y="152"/>
                    </a:lnTo>
                    <a:cubicBezTo>
                      <a:pt x="730" y="122"/>
                      <a:pt x="699" y="92"/>
                      <a:pt x="669" y="61"/>
                    </a:cubicBezTo>
                    <a:cubicBezTo>
                      <a:pt x="608" y="31"/>
                      <a:pt x="517" y="1"/>
                      <a:pt x="4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14" name="Google Shape;2714;p94"/>
            <p:cNvGrpSpPr/>
            <p:nvPr/>
          </p:nvGrpSpPr>
          <p:grpSpPr>
            <a:xfrm>
              <a:off x="887055" y="3505433"/>
              <a:ext cx="1194236" cy="985293"/>
              <a:chOff x="2764928" y="3147212"/>
              <a:chExt cx="564277" cy="465529"/>
            </a:xfrm>
          </p:grpSpPr>
          <p:sp>
            <p:nvSpPr>
              <p:cNvPr id="2715" name="Google Shape;2715;p94"/>
              <p:cNvSpPr/>
              <p:nvPr/>
            </p:nvSpPr>
            <p:spPr>
              <a:xfrm>
                <a:off x="3186164" y="3228840"/>
                <a:ext cx="143041" cy="166478"/>
              </a:xfrm>
              <a:custGeom>
                <a:rect b="b" l="l" r="r" t="t"/>
                <a:pathLst>
                  <a:path extrusionOk="0" h="3928" w="3375">
                    <a:moveTo>
                      <a:pt x="2165" y="0"/>
                    </a:moveTo>
                    <a:cubicBezTo>
                      <a:pt x="2082" y="0"/>
                      <a:pt x="1998" y="12"/>
                      <a:pt x="1916" y="38"/>
                    </a:cubicBezTo>
                    <a:cubicBezTo>
                      <a:pt x="1521" y="159"/>
                      <a:pt x="1186" y="403"/>
                      <a:pt x="973" y="737"/>
                    </a:cubicBezTo>
                    <a:cubicBezTo>
                      <a:pt x="518" y="1436"/>
                      <a:pt x="183" y="2226"/>
                      <a:pt x="1" y="3017"/>
                    </a:cubicBezTo>
                    <a:cubicBezTo>
                      <a:pt x="366" y="3412"/>
                      <a:pt x="852" y="3655"/>
                      <a:pt x="1369" y="3777"/>
                    </a:cubicBezTo>
                    <a:cubicBezTo>
                      <a:pt x="1618" y="3880"/>
                      <a:pt x="1881" y="3927"/>
                      <a:pt x="2140" y="3927"/>
                    </a:cubicBezTo>
                    <a:cubicBezTo>
                      <a:pt x="2259" y="3927"/>
                      <a:pt x="2378" y="3917"/>
                      <a:pt x="2493" y="3898"/>
                    </a:cubicBezTo>
                    <a:cubicBezTo>
                      <a:pt x="2888" y="3837"/>
                      <a:pt x="3223" y="3564"/>
                      <a:pt x="3314" y="3169"/>
                    </a:cubicBezTo>
                    <a:cubicBezTo>
                      <a:pt x="3375" y="2682"/>
                      <a:pt x="2949" y="2226"/>
                      <a:pt x="2888" y="1801"/>
                    </a:cubicBezTo>
                    <a:cubicBezTo>
                      <a:pt x="2828" y="1345"/>
                      <a:pt x="3101" y="889"/>
                      <a:pt x="2949" y="463"/>
                    </a:cubicBezTo>
                    <a:cubicBezTo>
                      <a:pt x="2781" y="175"/>
                      <a:pt x="2479" y="0"/>
                      <a:pt x="21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6" name="Google Shape;2716;p94"/>
              <p:cNvSpPr/>
              <p:nvPr/>
            </p:nvSpPr>
            <p:spPr>
              <a:xfrm>
                <a:off x="2764928" y="3266475"/>
                <a:ext cx="208734" cy="331134"/>
              </a:xfrm>
              <a:custGeom>
                <a:rect b="b" l="l" r="r" t="t"/>
                <a:pathLst>
                  <a:path extrusionOk="0" h="7813" w="4925">
                    <a:moveTo>
                      <a:pt x="2706" y="1"/>
                    </a:moveTo>
                    <a:cubicBezTo>
                      <a:pt x="2007" y="974"/>
                      <a:pt x="1429" y="2129"/>
                      <a:pt x="730" y="3132"/>
                    </a:cubicBezTo>
                    <a:cubicBezTo>
                      <a:pt x="426" y="3496"/>
                      <a:pt x="213" y="3892"/>
                      <a:pt x="92" y="4348"/>
                    </a:cubicBezTo>
                    <a:cubicBezTo>
                      <a:pt x="0" y="4925"/>
                      <a:pt x="152" y="5472"/>
                      <a:pt x="548" y="5898"/>
                    </a:cubicBezTo>
                    <a:cubicBezTo>
                      <a:pt x="882" y="6262"/>
                      <a:pt x="1247" y="6536"/>
                      <a:pt x="1672" y="6749"/>
                    </a:cubicBezTo>
                    <a:cubicBezTo>
                      <a:pt x="2523" y="7205"/>
                      <a:pt x="3405" y="7569"/>
                      <a:pt x="4347" y="7813"/>
                    </a:cubicBezTo>
                    <a:cubicBezTo>
                      <a:pt x="4773" y="6688"/>
                      <a:pt x="4925" y="5442"/>
                      <a:pt x="4803" y="4226"/>
                    </a:cubicBezTo>
                    <a:cubicBezTo>
                      <a:pt x="4651" y="2615"/>
                      <a:pt x="3891" y="1095"/>
                      <a:pt x="27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7" name="Google Shape;2717;p94"/>
              <p:cNvSpPr/>
              <p:nvPr/>
            </p:nvSpPr>
            <p:spPr>
              <a:xfrm>
                <a:off x="2879572" y="3147212"/>
                <a:ext cx="367202" cy="465529"/>
              </a:xfrm>
              <a:custGeom>
                <a:rect b="b" l="l" r="r" t="t"/>
                <a:pathLst>
                  <a:path extrusionOk="0" h="10984" w="8664">
                    <a:moveTo>
                      <a:pt x="4948" y="1"/>
                    </a:moveTo>
                    <a:cubicBezTo>
                      <a:pt x="4769" y="1"/>
                      <a:pt x="4589" y="17"/>
                      <a:pt x="4408" y="49"/>
                    </a:cubicBezTo>
                    <a:cubicBezTo>
                      <a:pt x="3253" y="140"/>
                      <a:pt x="2159" y="596"/>
                      <a:pt x="1277" y="1356"/>
                    </a:cubicBezTo>
                    <a:cubicBezTo>
                      <a:pt x="791" y="1781"/>
                      <a:pt x="365" y="2268"/>
                      <a:pt x="1" y="2785"/>
                    </a:cubicBezTo>
                    <a:cubicBezTo>
                      <a:pt x="1186" y="3909"/>
                      <a:pt x="1946" y="5429"/>
                      <a:pt x="2098" y="7040"/>
                    </a:cubicBezTo>
                    <a:cubicBezTo>
                      <a:pt x="2220" y="8256"/>
                      <a:pt x="2068" y="9472"/>
                      <a:pt x="1642" y="10627"/>
                    </a:cubicBezTo>
                    <a:cubicBezTo>
                      <a:pt x="2007" y="10748"/>
                      <a:pt x="2371" y="10809"/>
                      <a:pt x="2736" y="10870"/>
                    </a:cubicBezTo>
                    <a:cubicBezTo>
                      <a:pt x="3104" y="10943"/>
                      <a:pt x="3472" y="10984"/>
                      <a:pt x="3847" y="10984"/>
                    </a:cubicBezTo>
                    <a:cubicBezTo>
                      <a:pt x="4092" y="10984"/>
                      <a:pt x="4339" y="10967"/>
                      <a:pt x="4590" y="10931"/>
                    </a:cubicBezTo>
                    <a:cubicBezTo>
                      <a:pt x="5107" y="10809"/>
                      <a:pt x="5624" y="10627"/>
                      <a:pt x="6110" y="10353"/>
                    </a:cubicBezTo>
                    <a:cubicBezTo>
                      <a:pt x="6809" y="10019"/>
                      <a:pt x="7417" y="9532"/>
                      <a:pt x="7904" y="8924"/>
                    </a:cubicBezTo>
                    <a:cubicBezTo>
                      <a:pt x="8420" y="8317"/>
                      <a:pt x="8663" y="7526"/>
                      <a:pt x="8603" y="6766"/>
                    </a:cubicBezTo>
                    <a:cubicBezTo>
                      <a:pt x="8511" y="5976"/>
                      <a:pt x="8025" y="5277"/>
                      <a:pt x="7296" y="4973"/>
                    </a:cubicBezTo>
                    <a:cubicBezTo>
                      <a:pt x="7630" y="4244"/>
                      <a:pt x="7782" y="3484"/>
                      <a:pt x="7782" y="2693"/>
                    </a:cubicBezTo>
                    <a:cubicBezTo>
                      <a:pt x="7752" y="1903"/>
                      <a:pt x="7417" y="1143"/>
                      <a:pt x="6809" y="626"/>
                    </a:cubicBezTo>
                    <a:cubicBezTo>
                      <a:pt x="6258" y="219"/>
                      <a:pt x="5613" y="1"/>
                      <a:pt x="49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8" name="Google Shape;2718;p94"/>
              <p:cNvSpPr/>
              <p:nvPr/>
            </p:nvSpPr>
            <p:spPr>
              <a:xfrm>
                <a:off x="3022569" y="3433970"/>
                <a:ext cx="110830" cy="65439"/>
              </a:xfrm>
              <a:custGeom>
                <a:rect b="b" l="l" r="r" t="t"/>
                <a:pathLst>
                  <a:path extrusionOk="0" h="1544" w="2615">
                    <a:moveTo>
                      <a:pt x="31" y="0"/>
                    </a:moveTo>
                    <a:cubicBezTo>
                      <a:pt x="1" y="92"/>
                      <a:pt x="1" y="213"/>
                      <a:pt x="31" y="304"/>
                    </a:cubicBezTo>
                    <a:cubicBezTo>
                      <a:pt x="183" y="669"/>
                      <a:pt x="396" y="1003"/>
                      <a:pt x="700" y="1277"/>
                    </a:cubicBezTo>
                    <a:cubicBezTo>
                      <a:pt x="913" y="1448"/>
                      <a:pt x="1186" y="1543"/>
                      <a:pt x="1466" y="1543"/>
                    </a:cubicBezTo>
                    <a:cubicBezTo>
                      <a:pt x="1586" y="1543"/>
                      <a:pt x="1706" y="1526"/>
                      <a:pt x="1824" y="1490"/>
                    </a:cubicBezTo>
                    <a:cubicBezTo>
                      <a:pt x="2159" y="1307"/>
                      <a:pt x="2432" y="1003"/>
                      <a:pt x="2554" y="639"/>
                    </a:cubicBezTo>
                    <a:cubicBezTo>
                      <a:pt x="2584" y="547"/>
                      <a:pt x="2615" y="426"/>
                      <a:pt x="2584" y="335"/>
                    </a:cubicBezTo>
                    <a:cubicBezTo>
                      <a:pt x="2554" y="213"/>
                      <a:pt x="2463" y="122"/>
                      <a:pt x="2341" y="92"/>
                    </a:cubicBezTo>
                    <a:cubicBezTo>
                      <a:pt x="2219" y="61"/>
                      <a:pt x="2098" y="61"/>
                      <a:pt x="1976" y="61"/>
                    </a:cubicBezTo>
                    <a:cubicBezTo>
                      <a:pt x="1805" y="69"/>
                      <a:pt x="1632" y="73"/>
                      <a:pt x="1458" y="73"/>
                    </a:cubicBezTo>
                    <a:cubicBezTo>
                      <a:pt x="982" y="73"/>
                      <a:pt x="498" y="45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9" name="Google Shape;2719;p94"/>
              <p:cNvSpPr/>
              <p:nvPr/>
            </p:nvSpPr>
            <p:spPr>
              <a:xfrm>
                <a:off x="2822907" y="3429859"/>
                <a:ext cx="20640" cy="15724"/>
              </a:xfrm>
              <a:custGeom>
                <a:rect b="b" l="l" r="r" t="t"/>
                <a:pathLst>
                  <a:path extrusionOk="0" h="371" w="487">
                    <a:moveTo>
                      <a:pt x="197" y="0"/>
                    </a:moveTo>
                    <a:cubicBezTo>
                      <a:pt x="99" y="0"/>
                      <a:pt x="31" y="83"/>
                      <a:pt x="31" y="189"/>
                    </a:cubicBezTo>
                    <a:cubicBezTo>
                      <a:pt x="0" y="310"/>
                      <a:pt x="122" y="371"/>
                      <a:pt x="243" y="371"/>
                    </a:cubicBezTo>
                    <a:cubicBezTo>
                      <a:pt x="487" y="371"/>
                      <a:pt x="487" y="6"/>
                      <a:pt x="243" y="6"/>
                    </a:cubicBezTo>
                    <a:cubicBezTo>
                      <a:pt x="227" y="2"/>
                      <a:pt x="212" y="0"/>
                      <a:pt x="1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0" name="Google Shape;2720;p94"/>
              <p:cNvSpPr/>
              <p:nvPr/>
            </p:nvSpPr>
            <p:spPr>
              <a:xfrm>
                <a:off x="2770057" y="3457153"/>
                <a:ext cx="85104" cy="34838"/>
              </a:xfrm>
              <a:custGeom>
                <a:rect b="b" l="l" r="r" t="t"/>
                <a:pathLst>
                  <a:path extrusionOk="0" h="822" w="2008">
                    <a:moveTo>
                      <a:pt x="1916" y="0"/>
                    </a:moveTo>
                    <a:cubicBezTo>
                      <a:pt x="1642" y="244"/>
                      <a:pt x="1369" y="396"/>
                      <a:pt x="1034" y="548"/>
                    </a:cubicBezTo>
                    <a:cubicBezTo>
                      <a:pt x="882" y="578"/>
                      <a:pt x="730" y="639"/>
                      <a:pt x="579" y="639"/>
                    </a:cubicBezTo>
                    <a:cubicBezTo>
                      <a:pt x="396" y="639"/>
                      <a:pt x="214" y="639"/>
                      <a:pt x="62" y="608"/>
                    </a:cubicBezTo>
                    <a:lnTo>
                      <a:pt x="62" y="578"/>
                    </a:lnTo>
                    <a:cubicBezTo>
                      <a:pt x="31" y="578"/>
                      <a:pt x="1" y="608"/>
                      <a:pt x="1" y="608"/>
                    </a:cubicBezTo>
                    <a:cubicBezTo>
                      <a:pt x="1" y="639"/>
                      <a:pt x="1" y="669"/>
                      <a:pt x="31" y="700"/>
                    </a:cubicBezTo>
                    <a:cubicBezTo>
                      <a:pt x="214" y="760"/>
                      <a:pt x="396" y="821"/>
                      <a:pt x="579" y="821"/>
                    </a:cubicBezTo>
                    <a:cubicBezTo>
                      <a:pt x="761" y="821"/>
                      <a:pt x="943" y="791"/>
                      <a:pt x="1126" y="730"/>
                    </a:cubicBezTo>
                    <a:cubicBezTo>
                      <a:pt x="1308" y="669"/>
                      <a:pt x="1460" y="578"/>
                      <a:pt x="1612" y="456"/>
                    </a:cubicBezTo>
                    <a:cubicBezTo>
                      <a:pt x="1764" y="335"/>
                      <a:pt x="1886" y="213"/>
                      <a:pt x="1977" y="61"/>
                    </a:cubicBezTo>
                    <a:cubicBezTo>
                      <a:pt x="2007" y="61"/>
                      <a:pt x="2007" y="31"/>
                      <a:pt x="19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1" name="Google Shape;2721;p94"/>
              <p:cNvSpPr/>
              <p:nvPr/>
            </p:nvSpPr>
            <p:spPr>
              <a:xfrm>
                <a:off x="2892456" y="3282750"/>
                <a:ext cx="46409" cy="43993"/>
              </a:xfrm>
              <a:custGeom>
                <a:rect b="b" l="l" r="r" t="t"/>
                <a:pathLst>
                  <a:path extrusionOk="0" h="1038" w="1095">
                    <a:moveTo>
                      <a:pt x="676" y="0"/>
                    </a:moveTo>
                    <a:cubicBezTo>
                      <a:pt x="655" y="0"/>
                      <a:pt x="633" y="4"/>
                      <a:pt x="609" y="12"/>
                    </a:cubicBezTo>
                    <a:lnTo>
                      <a:pt x="487" y="12"/>
                    </a:lnTo>
                    <a:cubicBezTo>
                      <a:pt x="426" y="12"/>
                      <a:pt x="365" y="42"/>
                      <a:pt x="305" y="103"/>
                    </a:cubicBezTo>
                    <a:lnTo>
                      <a:pt x="153" y="286"/>
                    </a:lnTo>
                    <a:cubicBezTo>
                      <a:pt x="92" y="316"/>
                      <a:pt x="61" y="346"/>
                      <a:pt x="61" y="407"/>
                    </a:cubicBezTo>
                    <a:cubicBezTo>
                      <a:pt x="31" y="468"/>
                      <a:pt x="1" y="529"/>
                      <a:pt x="1" y="590"/>
                    </a:cubicBezTo>
                    <a:lnTo>
                      <a:pt x="1" y="681"/>
                    </a:lnTo>
                    <a:cubicBezTo>
                      <a:pt x="31" y="772"/>
                      <a:pt x="61" y="833"/>
                      <a:pt x="122" y="894"/>
                    </a:cubicBezTo>
                    <a:cubicBezTo>
                      <a:pt x="153" y="924"/>
                      <a:pt x="183" y="924"/>
                      <a:pt x="213" y="954"/>
                    </a:cubicBezTo>
                    <a:lnTo>
                      <a:pt x="305" y="1015"/>
                    </a:lnTo>
                    <a:lnTo>
                      <a:pt x="487" y="1015"/>
                    </a:lnTo>
                    <a:cubicBezTo>
                      <a:pt x="502" y="1030"/>
                      <a:pt x="525" y="1038"/>
                      <a:pt x="552" y="1038"/>
                    </a:cubicBezTo>
                    <a:cubicBezTo>
                      <a:pt x="578" y="1038"/>
                      <a:pt x="609" y="1030"/>
                      <a:pt x="639" y="1015"/>
                    </a:cubicBezTo>
                    <a:lnTo>
                      <a:pt x="669" y="1015"/>
                    </a:lnTo>
                    <a:lnTo>
                      <a:pt x="760" y="985"/>
                    </a:lnTo>
                    <a:cubicBezTo>
                      <a:pt x="791" y="954"/>
                      <a:pt x="821" y="954"/>
                      <a:pt x="852" y="924"/>
                    </a:cubicBezTo>
                    <a:cubicBezTo>
                      <a:pt x="882" y="924"/>
                      <a:pt x="882" y="894"/>
                      <a:pt x="912" y="894"/>
                    </a:cubicBezTo>
                    <a:cubicBezTo>
                      <a:pt x="943" y="863"/>
                      <a:pt x="973" y="802"/>
                      <a:pt x="1004" y="772"/>
                    </a:cubicBezTo>
                    <a:cubicBezTo>
                      <a:pt x="1004" y="742"/>
                      <a:pt x="1034" y="711"/>
                      <a:pt x="1064" y="650"/>
                    </a:cubicBezTo>
                    <a:cubicBezTo>
                      <a:pt x="1064" y="650"/>
                      <a:pt x="1064" y="620"/>
                      <a:pt x="1064" y="590"/>
                    </a:cubicBezTo>
                    <a:cubicBezTo>
                      <a:pt x="1064" y="590"/>
                      <a:pt x="1064" y="559"/>
                      <a:pt x="1064" y="529"/>
                    </a:cubicBezTo>
                    <a:cubicBezTo>
                      <a:pt x="1064" y="529"/>
                      <a:pt x="1095" y="438"/>
                      <a:pt x="1095" y="407"/>
                    </a:cubicBezTo>
                    <a:lnTo>
                      <a:pt x="1064" y="286"/>
                    </a:lnTo>
                    <a:cubicBezTo>
                      <a:pt x="1034" y="255"/>
                      <a:pt x="1004" y="225"/>
                      <a:pt x="973" y="194"/>
                    </a:cubicBezTo>
                    <a:lnTo>
                      <a:pt x="943" y="164"/>
                    </a:lnTo>
                    <a:lnTo>
                      <a:pt x="912" y="134"/>
                    </a:lnTo>
                    <a:lnTo>
                      <a:pt x="821" y="73"/>
                    </a:lnTo>
                    <a:cubicBezTo>
                      <a:pt x="777" y="28"/>
                      <a:pt x="732" y="0"/>
                      <a:pt x="6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2" name="Google Shape;2722;p94"/>
              <p:cNvSpPr/>
              <p:nvPr/>
            </p:nvSpPr>
            <p:spPr>
              <a:xfrm>
                <a:off x="2960734" y="3254905"/>
                <a:ext cx="37424" cy="37381"/>
              </a:xfrm>
              <a:custGeom>
                <a:rect b="b" l="l" r="r" t="t"/>
                <a:pathLst>
                  <a:path extrusionOk="0" h="882" w="883">
                    <a:moveTo>
                      <a:pt x="335" y="0"/>
                    </a:moveTo>
                    <a:cubicBezTo>
                      <a:pt x="274" y="0"/>
                      <a:pt x="244" y="31"/>
                      <a:pt x="183" y="92"/>
                    </a:cubicBezTo>
                    <a:cubicBezTo>
                      <a:pt x="153" y="92"/>
                      <a:pt x="92" y="152"/>
                      <a:pt x="92" y="213"/>
                    </a:cubicBezTo>
                    <a:lnTo>
                      <a:pt x="31" y="335"/>
                    </a:lnTo>
                    <a:cubicBezTo>
                      <a:pt x="1" y="396"/>
                      <a:pt x="1" y="487"/>
                      <a:pt x="31" y="547"/>
                    </a:cubicBezTo>
                    <a:lnTo>
                      <a:pt x="61" y="669"/>
                    </a:lnTo>
                    <a:cubicBezTo>
                      <a:pt x="92" y="730"/>
                      <a:pt x="153" y="791"/>
                      <a:pt x="213" y="821"/>
                    </a:cubicBezTo>
                    <a:cubicBezTo>
                      <a:pt x="274" y="851"/>
                      <a:pt x="365" y="882"/>
                      <a:pt x="426" y="882"/>
                    </a:cubicBezTo>
                    <a:lnTo>
                      <a:pt x="548" y="882"/>
                    </a:lnTo>
                    <a:cubicBezTo>
                      <a:pt x="578" y="882"/>
                      <a:pt x="608" y="851"/>
                      <a:pt x="639" y="851"/>
                    </a:cubicBezTo>
                    <a:lnTo>
                      <a:pt x="700" y="851"/>
                    </a:lnTo>
                    <a:lnTo>
                      <a:pt x="730" y="821"/>
                    </a:lnTo>
                    <a:cubicBezTo>
                      <a:pt x="760" y="791"/>
                      <a:pt x="791" y="760"/>
                      <a:pt x="791" y="730"/>
                    </a:cubicBezTo>
                    <a:cubicBezTo>
                      <a:pt x="821" y="699"/>
                      <a:pt x="852" y="669"/>
                      <a:pt x="852" y="639"/>
                    </a:cubicBezTo>
                    <a:lnTo>
                      <a:pt x="882" y="456"/>
                    </a:lnTo>
                    <a:cubicBezTo>
                      <a:pt x="882" y="396"/>
                      <a:pt x="882" y="335"/>
                      <a:pt x="852" y="274"/>
                    </a:cubicBezTo>
                    <a:cubicBezTo>
                      <a:pt x="821" y="213"/>
                      <a:pt x="791" y="183"/>
                      <a:pt x="760" y="152"/>
                    </a:cubicBezTo>
                    <a:cubicBezTo>
                      <a:pt x="730" y="92"/>
                      <a:pt x="669" y="61"/>
                      <a:pt x="639" y="31"/>
                    </a:cubicBezTo>
                    <a:cubicBezTo>
                      <a:pt x="578" y="0"/>
                      <a:pt x="517" y="0"/>
                      <a:pt x="4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3" name="Google Shape;2723;p94"/>
              <p:cNvSpPr/>
              <p:nvPr/>
            </p:nvSpPr>
            <p:spPr>
              <a:xfrm>
                <a:off x="2983917" y="3290972"/>
                <a:ext cx="42" cy="42"/>
              </a:xfrm>
              <a:custGeom>
                <a:rect b="b" l="l" r="r" t="t"/>
                <a:pathLst>
                  <a:path extrusionOk="0" h="1" w="1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4" name="Google Shape;2724;p94"/>
              <p:cNvSpPr/>
              <p:nvPr/>
            </p:nvSpPr>
            <p:spPr>
              <a:xfrm>
                <a:off x="2983917" y="3290972"/>
                <a:ext cx="42" cy="42"/>
              </a:xfrm>
              <a:custGeom>
                <a:rect b="b" l="l" r="r" t="t"/>
                <a:pathLst>
                  <a:path extrusionOk="0" h="1" w="1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5" name="Google Shape;2725;p94"/>
              <p:cNvSpPr/>
              <p:nvPr/>
            </p:nvSpPr>
            <p:spPr>
              <a:xfrm>
                <a:off x="2965904" y="3218838"/>
                <a:ext cx="30939" cy="30643"/>
              </a:xfrm>
              <a:custGeom>
                <a:rect b="b" l="l" r="r" t="t"/>
                <a:pathLst>
                  <a:path extrusionOk="0" h="723" w="730">
                    <a:moveTo>
                      <a:pt x="274" y="0"/>
                    </a:moveTo>
                    <a:cubicBezTo>
                      <a:pt x="213" y="31"/>
                      <a:pt x="152" y="61"/>
                      <a:pt x="91" y="91"/>
                    </a:cubicBezTo>
                    <a:cubicBezTo>
                      <a:pt x="61" y="152"/>
                      <a:pt x="31" y="183"/>
                      <a:pt x="0" y="243"/>
                    </a:cubicBezTo>
                    <a:cubicBezTo>
                      <a:pt x="0" y="304"/>
                      <a:pt x="0" y="395"/>
                      <a:pt x="0" y="456"/>
                    </a:cubicBezTo>
                    <a:cubicBezTo>
                      <a:pt x="31" y="517"/>
                      <a:pt x="61" y="547"/>
                      <a:pt x="91" y="608"/>
                    </a:cubicBezTo>
                    <a:cubicBezTo>
                      <a:pt x="152" y="639"/>
                      <a:pt x="183" y="699"/>
                      <a:pt x="243" y="699"/>
                    </a:cubicBezTo>
                    <a:cubicBezTo>
                      <a:pt x="274" y="715"/>
                      <a:pt x="312" y="722"/>
                      <a:pt x="350" y="722"/>
                    </a:cubicBezTo>
                    <a:cubicBezTo>
                      <a:pt x="388" y="722"/>
                      <a:pt x="426" y="715"/>
                      <a:pt x="456" y="699"/>
                    </a:cubicBezTo>
                    <a:cubicBezTo>
                      <a:pt x="517" y="699"/>
                      <a:pt x="547" y="669"/>
                      <a:pt x="608" y="608"/>
                    </a:cubicBezTo>
                    <a:cubicBezTo>
                      <a:pt x="638" y="578"/>
                      <a:pt x="669" y="517"/>
                      <a:pt x="699" y="456"/>
                    </a:cubicBezTo>
                    <a:cubicBezTo>
                      <a:pt x="730" y="395"/>
                      <a:pt x="730" y="335"/>
                      <a:pt x="699" y="274"/>
                    </a:cubicBezTo>
                    <a:cubicBezTo>
                      <a:pt x="669" y="152"/>
                      <a:pt x="578" y="31"/>
                      <a:pt x="4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6" name="Google Shape;2726;p94"/>
              <p:cNvSpPr/>
              <p:nvPr/>
            </p:nvSpPr>
            <p:spPr>
              <a:xfrm>
                <a:off x="3023841" y="3200783"/>
                <a:ext cx="43866" cy="37424"/>
              </a:xfrm>
              <a:custGeom>
                <a:rect b="b" l="l" r="r" t="t"/>
                <a:pathLst>
                  <a:path extrusionOk="0" h="883" w="1035">
                    <a:moveTo>
                      <a:pt x="366" y="1"/>
                    </a:moveTo>
                    <a:cubicBezTo>
                      <a:pt x="305" y="31"/>
                      <a:pt x="275" y="62"/>
                      <a:pt x="214" y="62"/>
                    </a:cubicBezTo>
                    <a:cubicBezTo>
                      <a:pt x="153" y="92"/>
                      <a:pt x="123" y="122"/>
                      <a:pt x="92" y="183"/>
                    </a:cubicBezTo>
                    <a:cubicBezTo>
                      <a:pt x="62" y="214"/>
                      <a:pt x="31" y="274"/>
                      <a:pt x="1" y="335"/>
                    </a:cubicBezTo>
                    <a:lnTo>
                      <a:pt x="1" y="457"/>
                    </a:lnTo>
                    <a:cubicBezTo>
                      <a:pt x="1" y="487"/>
                      <a:pt x="31" y="548"/>
                      <a:pt x="31" y="609"/>
                    </a:cubicBezTo>
                    <a:cubicBezTo>
                      <a:pt x="62" y="639"/>
                      <a:pt x="62" y="669"/>
                      <a:pt x="92" y="700"/>
                    </a:cubicBezTo>
                    <a:cubicBezTo>
                      <a:pt x="123" y="761"/>
                      <a:pt x="153" y="791"/>
                      <a:pt x="214" y="821"/>
                    </a:cubicBezTo>
                    <a:lnTo>
                      <a:pt x="305" y="882"/>
                    </a:lnTo>
                    <a:lnTo>
                      <a:pt x="639" y="882"/>
                    </a:lnTo>
                    <a:cubicBezTo>
                      <a:pt x="670" y="852"/>
                      <a:pt x="700" y="852"/>
                      <a:pt x="761" y="821"/>
                    </a:cubicBezTo>
                    <a:cubicBezTo>
                      <a:pt x="791" y="821"/>
                      <a:pt x="852" y="791"/>
                      <a:pt x="882" y="761"/>
                    </a:cubicBezTo>
                    <a:cubicBezTo>
                      <a:pt x="943" y="700"/>
                      <a:pt x="974" y="669"/>
                      <a:pt x="974" y="609"/>
                    </a:cubicBezTo>
                    <a:cubicBezTo>
                      <a:pt x="1004" y="548"/>
                      <a:pt x="1034" y="487"/>
                      <a:pt x="1034" y="457"/>
                    </a:cubicBezTo>
                    <a:lnTo>
                      <a:pt x="1004" y="335"/>
                    </a:lnTo>
                    <a:cubicBezTo>
                      <a:pt x="974" y="244"/>
                      <a:pt x="943" y="183"/>
                      <a:pt x="882" y="122"/>
                    </a:cubicBezTo>
                    <a:lnTo>
                      <a:pt x="822" y="92"/>
                    </a:lnTo>
                    <a:cubicBezTo>
                      <a:pt x="730" y="31"/>
                      <a:pt x="670" y="1"/>
                      <a:pt x="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7" name="Google Shape;2727;p94"/>
              <p:cNvSpPr/>
              <p:nvPr/>
            </p:nvSpPr>
            <p:spPr>
              <a:xfrm>
                <a:off x="3038039" y="3294829"/>
                <a:ext cx="42" cy="42"/>
              </a:xfrm>
              <a:custGeom>
                <a:rect b="b" l="l" r="r" t="t"/>
                <a:pathLst>
                  <a:path extrusionOk="0" fill="none" h="1" w="1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8" name="Google Shape;2728;p94"/>
              <p:cNvSpPr/>
              <p:nvPr/>
            </p:nvSpPr>
            <p:spPr>
              <a:xfrm>
                <a:off x="3034182" y="3269061"/>
                <a:ext cx="39967" cy="34838"/>
              </a:xfrm>
              <a:custGeom>
                <a:rect b="b" l="l" r="r" t="t"/>
                <a:pathLst>
                  <a:path extrusionOk="0" h="822" w="943">
                    <a:moveTo>
                      <a:pt x="395" y="1"/>
                    </a:moveTo>
                    <a:cubicBezTo>
                      <a:pt x="334" y="1"/>
                      <a:pt x="304" y="31"/>
                      <a:pt x="274" y="31"/>
                    </a:cubicBezTo>
                    <a:lnTo>
                      <a:pt x="243" y="31"/>
                    </a:lnTo>
                    <a:lnTo>
                      <a:pt x="213" y="62"/>
                    </a:lnTo>
                    <a:lnTo>
                      <a:pt x="182" y="62"/>
                    </a:lnTo>
                    <a:lnTo>
                      <a:pt x="122" y="122"/>
                    </a:lnTo>
                    <a:cubicBezTo>
                      <a:pt x="61" y="183"/>
                      <a:pt x="31" y="244"/>
                      <a:pt x="0" y="305"/>
                    </a:cubicBezTo>
                    <a:cubicBezTo>
                      <a:pt x="0" y="365"/>
                      <a:pt x="0" y="396"/>
                      <a:pt x="0" y="457"/>
                    </a:cubicBezTo>
                    <a:cubicBezTo>
                      <a:pt x="0" y="517"/>
                      <a:pt x="31" y="548"/>
                      <a:pt x="61" y="609"/>
                    </a:cubicBezTo>
                    <a:cubicBezTo>
                      <a:pt x="61" y="639"/>
                      <a:pt x="91" y="669"/>
                      <a:pt x="122" y="700"/>
                    </a:cubicBezTo>
                    <a:cubicBezTo>
                      <a:pt x="182" y="730"/>
                      <a:pt x="213" y="761"/>
                      <a:pt x="274" y="791"/>
                    </a:cubicBezTo>
                    <a:cubicBezTo>
                      <a:pt x="304" y="821"/>
                      <a:pt x="365" y="821"/>
                      <a:pt x="426" y="821"/>
                    </a:cubicBezTo>
                    <a:cubicBezTo>
                      <a:pt x="486" y="821"/>
                      <a:pt x="547" y="821"/>
                      <a:pt x="638" y="791"/>
                    </a:cubicBezTo>
                    <a:cubicBezTo>
                      <a:pt x="669" y="761"/>
                      <a:pt x="669" y="730"/>
                      <a:pt x="699" y="700"/>
                    </a:cubicBezTo>
                    <a:lnTo>
                      <a:pt x="760" y="669"/>
                    </a:lnTo>
                    <a:lnTo>
                      <a:pt x="821" y="609"/>
                    </a:lnTo>
                    <a:lnTo>
                      <a:pt x="851" y="609"/>
                    </a:lnTo>
                    <a:lnTo>
                      <a:pt x="912" y="548"/>
                    </a:lnTo>
                    <a:lnTo>
                      <a:pt x="942" y="457"/>
                    </a:lnTo>
                    <a:cubicBezTo>
                      <a:pt x="942" y="396"/>
                      <a:pt x="942" y="365"/>
                      <a:pt x="942" y="305"/>
                    </a:cubicBezTo>
                    <a:cubicBezTo>
                      <a:pt x="942" y="274"/>
                      <a:pt x="942" y="244"/>
                      <a:pt x="912" y="213"/>
                    </a:cubicBezTo>
                    <a:cubicBezTo>
                      <a:pt x="912" y="183"/>
                      <a:pt x="912" y="153"/>
                      <a:pt x="882" y="122"/>
                    </a:cubicBezTo>
                    <a:cubicBezTo>
                      <a:pt x="851" y="92"/>
                      <a:pt x="851" y="62"/>
                      <a:pt x="821" y="62"/>
                    </a:cubicBezTo>
                    <a:cubicBezTo>
                      <a:pt x="760" y="31"/>
                      <a:pt x="730" y="1"/>
                      <a:pt x="6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9" name="Google Shape;2729;p94"/>
              <p:cNvSpPr/>
              <p:nvPr/>
            </p:nvSpPr>
            <p:spPr>
              <a:xfrm>
                <a:off x="2969761" y="3310299"/>
                <a:ext cx="37381" cy="37381"/>
              </a:xfrm>
              <a:custGeom>
                <a:rect b="b" l="l" r="r" t="t"/>
                <a:pathLst>
                  <a:path extrusionOk="0" h="882" w="882">
                    <a:moveTo>
                      <a:pt x="456" y="0"/>
                    </a:moveTo>
                    <a:cubicBezTo>
                      <a:pt x="365" y="0"/>
                      <a:pt x="304" y="31"/>
                      <a:pt x="243" y="61"/>
                    </a:cubicBezTo>
                    <a:lnTo>
                      <a:pt x="152" y="122"/>
                    </a:lnTo>
                    <a:cubicBezTo>
                      <a:pt x="92" y="183"/>
                      <a:pt x="61" y="244"/>
                      <a:pt x="31" y="304"/>
                    </a:cubicBezTo>
                    <a:cubicBezTo>
                      <a:pt x="31" y="365"/>
                      <a:pt x="0" y="426"/>
                      <a:pt x="0" y="426"/>
                    </a:cubicBezTo>
                    <a:lnTo>
                      <a:pt x="0" y="548"/>
                    </a:lnTo>
                    <a:lnTo>
                      <a:pt x="61" y="669"/>
                    </a:lnTo>
                    <a:cubicBezTo>
                      <a:pt x="92" y="730"/>
                      <a:pt x="122" y="760"/>
                      <a:pt x="152" y="791"/>
                    </a:cubicBezTo>
                    <a:cubicBezTo>
                      <a:pt x="213" y="821"/>
                      <a:pt x="243" y="851"/>
                      <a:pt x="304" y="882"/>
                    </a:cubicBezTo>
                    <a:lnTo>
                      <a:pt x="487" y="882"/>
                    </a:lnTo>
                    <a:cubicBezTo>
                      <a:pt x="547" y="882"/>
                      <a:pt x="608" y="851"/>
                      <a:pt x="639" y="821"/>
                    </a:cubicBezTo>
                    <a:lnTo>
                      <a:pt x="730" y="760"/>
                    </a:lnTo>
                    <a:cubicBezTo>
                      <a:pt x="791" y="699"/>
                      <a:pt x="821" y="639"/>
                      <a:pt x="851" y="578"/>
                    </a:cubicBezTo>
                    <a:lnTo>
                      <a:pt x="851" y="456"/>
                    </a:lnTo>
                    <a:cubicBezTo>
                      <a:pt x="851" y="426"/>
                      <a:pt x="851" y="396"/>
                      <a:pt x="882" y="396"/>
                    </a:cubicBezTo>
                    <a:cubicBezTo>
                      <a:pt x="851" y="274"/>
                      <a:pt x="821" y="183"/>
                      <a:pt x="730" y="92"/>
                    </a:cubicBezTo>
                    <a:cubicBezTo>
                      <a:pt x="669" y="61"/>
                      <a:pt x="608" y="31"/>
                      <a:pt x="578" y="31"/>
                    </a:cubicBezTo>
                    <a:lnTo>
                      <a:pt x="45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0" name="Google Shape;2730;p94"/>
              <p:cNvSpPr/>
              <p:nvPr/>
            </p:nvSpPr>
            <p:spPr>
              <a:xfrm>
                <a:off x="3125643" y="3216253"/>
                <a:ext cx="38695" cy="37932"/>
              </a:xfrm>
              <a:custGeom>
                <a:rect b="b" l="l" r="r" t="t"/>
                <a:pathLst>
                  <a:path extrusionOk="0" h="895" w="913">
                    <a:moveTo>
                      <a:pt x="335" y="1"/>
                    </a:moveTo>
                    <a:cubicBezTo>
                      <a:pt x="183" y="31"/>
                      <a:pt x="61" y="152"/>
                      <a:pt x="31" y="304"/>
                    </a:cubicBezTo>
                    <a:cubicBezTo>
                      <a:pt x="31" y="335"/>
                      <a:pt x="31" y="365"/>
                      <a:pt x="0" y="426"/>
                    </a:cubicBezTo>
                    <a:cubicBezTo>
                      <a:pt x="0" y="487"/>
                      <a:pt x="31" y="548"/>
                      <a:pt x="61" y="639"/>
                    </a:cubicBezTo>
                    <a:cubicBezTo>
                      <a:pt x="91" y="669"/>
                      <a:pt x="91" y="700"/>
                      <a:pt x="122" y="730"/>
                    </a:cubicBezTo>
                    <a:lnTo>
                      <a:pt x="152" y="760"/>
                    </a:lnTo>
                    <a:cubicBezTo>
                      <a:pt x="183" y="791"/>
                      <a:pt x="243" y="821"/>
                      <a:pt x="304" y="852"/>
                    </a:cubicBezTo>
                    <a:cubicBezTo>
                      <a:pt x="335" y="882"/>
                      <a:pt x="395" y="882"/>
                      <a:pt x="456" y="882"/>
                    </a:cubicBezTo>
                    <a:cubicBezTo>
                      <a:pt x="474" y="891"/>
                      <a:pt x="492" y="895"/>
                      <a:pt x="510" y="895"/>
                    </a:cubicBezTo>
                    <a:cubicBezTo>
                      <a:pt x="553" y="895"/>
                      <a:pt x="596" y="873"/>
                      <a:pt x="639" y="852"/>
                    </a:cubicBezTo>
                    <a:cubicBezTo>
                      <a:pt x="699" y="852"/>
                      <a:pt x="730" y="821"/>
                      <a:pt x="790" y="760"/>
                    </a:cubicBezTo>
                    <a:lnTo>
                      <a:pt x="851" y="700"/>
                    </a:lnTo>
                    <a:cubicBezTo>
                      <a:pt x="882" y="608"/>
                      <a:pt x="912" y="548"/>
                      <a:pt x="912" y="456"/>
                    </a:cubicBezTo>
                    <a:lnTo>
                      <a:pt x="882" y="365"/>
                    </a:lnTo>
                    <a:cubicBezTo>
                      <a:pt x="882" y="304"/>
                      <a:pt x="851" y="244"/>
                      <a:pt x="790" y="183"/>
                    </a:cubicBezTo>
                    <a:lnTo>
                      <a:pt x="760" y="152"/>
                    </a:lnTo>
                    <a:cubicBezTo>
                      <a:pt x="730" y="122"/>
                      <a:pt x="699" y="92"/>
                      <a:pt x="669" y="61"/>
                    </a:cubicBezTo>
                    <a:cubicBezTo>
                      <a:pt x="608" y="31"/>
                      <a:pt x="517" y="1"/>
                      <a:pt x="4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4" name="Shape 2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5" name="Google Shape;2735;p95"/>
          <p:cNvSpPr txBox="1"/>
          <p:nvPr>
            <p:ph type="title"/>
          </p:nvPr>
        </p:nvSpPr>
        <p:spPr>
          <a:xfrm>
            <a:off x="718540" y="2531850"/>
            <a:ext cx="6072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/>
              <a:t>Sentences</a:t>
            </a:r>
            <a:endParaRPr sz="6500">
              <a:solidFill>
                <a:schemeClr val="accent4"/>
              </a:solidFill>
            </a:endParaRPr>
          </a:p>
        </p:txBody>
      </p:sp>
      <p:sp>
        <p:nvSpPr>
          <p:cNvPr id="2736" name="Google Shape;2736;p95"/>
          <p:cNvSpPr txBox="1"/>
          <p:nvPr>
            <p:ph idx="2" type="title"/>
          </p:nvPr>
        </p:nvSpPr>
        <p:spPr>
          <a:xfrm>
            <a:off x="718540" y="923275"/>
            <a:ext cx="3095400" cy="153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2737" name="Google Shape;2737;p95"/>
          <p:cNvGrpSpPr/>
          <p:nvPr/>
        </p:nvGrpSpPr>
        <p:grpSpPr>
          <a:xfrm>
            <a:off x="5136256" y="518125"/>
            <a:ext cx="2853879" cy="2729556"/>
            <a:chOff x="5025978" y="538014"/>
            <a:chExt cx="3154503" cy="3085639"/>
          </a:xfrm>
        </p:grpSpPr>
        <p:grpSp>
          <p:nvGrpSpPr>
            <p:cNvPr id="2738" name="Google Shape;2738;p95"/>
            <p:cNvGrpSpPr/>
            <p:nvPr/>
          </p:nvGrpSpPr>
          <p:grpSpPr>
            <a:xfrm>
              <a:off x="5029585" y="541010"/>
              <a:ext cx="3150897" cy="3082642"/>
              <a:chOff x="5025978" y="538014"/>
              <a:chExt cx="3150897" cy="3082642"/>
            </a:xfrm>
          </p:grpSpPr>
          <p:sp>
            <p:nvSpPr>
              <p:cNvPr id="2739" name="Google Shape;2739;p95"/>
              <p:cNvSpPr/>
              <p:nvPr/>
            </p:nvSpPr>
            <p:spPr>
              <a:xfrm flipH="1">
                <a:off x="6727596" y="2063842"/>
                <a:ext cx="877860" cy="817282"/>
              </a:xfrm>
              <a:custGeom>
                <a:rect b="b" l="l" r="r" t="t"/>
                <a:pathLst>
                  <a:path extrusionOk="0" h="15650" w="16810">
                    <a:moveTo>
                      <a:pt x="16301" y="1"/>
                    </a:moveTo>
                    <a:cubicBezTo>
                      <a:pt x="15692" y="1"/>
                      <a:pt x="15147" y="230"/>
                      <a:pt x="14621" y="421"/>
                    </a:cubicBezTo>
                    <a:cubicBezTo>
                      <a:pt x="11460" y="1576"/>
                      <a:pt x="8603" y="3522"/>
                      <a:pt x="6384" y="6075"/>
                    </a:cubicBezTo>
                    <a:cubicBezTo>
                      <a:pt x="4621" y="7990"/>
                      <a:pt x="3010" y="10057"/>
                      <a:pt x="1460" y="12154"/>
                    </a:cubicBezTo>
                    <a:cubicBezTo>
                      <a:pt x="791" y="13096"/>
                      <a:pt x="274" y="14130"/>
                      <a:pt x="1" y="15254"/>
                    </a:cubicBezTo>
                    <a:lnTo>
                      <a:pt x="1490" y="15649"/>
                    </a:lnTo>
                    <a:cubicBezTo>
                      <a:pt x="2068" y="14738"/>
                      <a:pt x="2676" y="13826"/>
                      <a:pt x="3284" y="12944"/>
                    </a:cubicBezTo>
                    <a:cubicBezTo>
                      <a:pt x="5107" y="10239"/>
                      <a:pt x="7721" y="8689"/>
                      <a:pt x="10761" y="7838"/>
                    </a:cubicBezTo>
                    <a:cubicBezTo>
                      <a:pt x="12220" y="7443"/>
                      <a:pt x="13709" y="7139"/>
                      <a:pt x="15199" y="6956"/>
                    </a:cubicBezTo>
                    <a:cubicBezTo>
                      <a:pt x="14591" y="5011"/>
                      <a:pt x="14925" y="2883"/>
                      <a:pt x="16080" y="1212"/>
                    </a:cubicBezTo>
                    <a:cubicBezTo>
                      <a:pt x="16323" y="847"/>
                      <a:pt x="16536" y="482"/>
                      <a:pt x="16810" y="57"/>
                    </a:cubicBezTo>
                    <a:cubicBezTo>
                      <a:pt x="16635" y="18"/>
                      <a:pt x="16465" y="1"/>
                      <a:pt x="163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0" name="Google Shape;2740;p95"/>
              <p:cNvSpPr/>
              <p:nvPr/>
            </p:nvSpPr>
            <p:spPr>
              <a:xfrm flipH="1">
                <a:off x="5071984" y="2083321"/>
                <a:ext cx="1371520" cy="411827"/>
              </a:xfrm>
              <a:custGeom>
                <a:rect b="b" l="l" r="r" t="t"/>
                <a:pathLst>
                  <a:path extrusionOk="0" h="7886" w="26263">
                    <a:moveTo>
                      <a:pt x="7051" y="914"/>
                    </a:moveTo>
                    <a:cubicBezTo>
                      <a:pt x="7340" y="914"/>
                      <a:pt x="7629" y="985"/>
                      <a:pt x="7903" y="1173"/>
                    </a:cubicBezTo>
                    <a:cubicBezTo>
                      <a:pt x="8146" y="1294"/>
                      <a:pt x="8298" y="1568"/>
                      <a:pt x="8298" y="1842"/>
                    </a:cubicBezTo>
                    <a:cubicBezTo>
                      <a:pt x="8268" y="2176"/>
                      <a:pt x="8055" y="2298"/>
                      <a:pt x="7751" y="2358"/>
                    </a:cubicBezTo>
                    <a:cubicBezTo>
                      <a:pt x="7508" y="2450"/>
                      <a:pt x="7265" y="2480"/>
                      <a:pt x="6991" y="2510"/>
                    </a:cubicBezTo>
                    <a:cubicBezTo>
                      <a:pt x="6687" y="2510"/>
                      <a:pt x="6414" y="2450"/>
                      <a:pt x="6140" y="2419"/>
                    </a:cubicBezTo>
                    <a:cubicBezTo>
                      <a:pt x="5836" y="2328"/>
                      <a:pt x="5593" y="2085"/>
                      <a:pt x="5532" y="1750"/>
                    </a:cubicBezTo>
                    <a:cubicBezTo>
                      <a:pt x="5502" y="1386"/>
                      <a:pt x="5806" y="1203"/>
                      <a:pt x="6110" y="1112"/>
                    </a:cubicBezTo>
                    <a:cubicBezTo>
                      <a:pt x="6413" y="1000"/>
                      <a:pt x="6733" y="914"/>
                      <a:pt x="7051" y="914"/>
                    </a:cubicBezTo>
                    <a:close/>
                    <a:moveTo>
                      <a:pt x="4736" y="2565"/>
                    </a:moveTo>
                    <a:cubicBezTo>
                      <a:pt x="4788" y="2565"/>
                      <a:pt x="4841" y="2567"/>
                      <a:pt x="4894" y="2571"/>
                    </a:cubicBezTo>
                    <a:cubicBezTo>
                      <a:pt x="5228" y="2601"/>
                      <a:pt x="5472" y="2693"/>
                      <a:pt x="5563" y="2966"/>
                    </a:cubicBezTo>
                    <a:cubicBezTo>
                      <a:pt x="5593" y="3057"/>
                      <a:pt x="5593" y="3179"/>
                      <a:pt x="5563" y="3270"/>
                    </a:cubicBezTo>
                    <a:cubicBezTo>
                      <a:pt x="5510" y="3748"/>
                      <a:pt x="5086" y="4017"/>
                      <a:pt x="4474" y="4017"/>
                    </a:cubicBezTo>
                    <a:cubicBezTo>
                      <a:pt x="4385" y="4017"/>
                      <a:pt x="4292" y="4011"/>
                      <a:pt x="4195" y="4000"/>
                    </a:cubicBezTo>
                    <a:cubicBezTo>
                      <a:pt x="3770" y="3939"/>
                      <a:pt x="3374" y="3817"/>
                      <a:pt x="3435" y="3301"/>
                    </a:cubicBezTo>
                    <a:cubicBezTo>
                      <a:pt x="3466" y="3118"/>
                      <a:pt x="3587" y="2966"/>
                      <a:pt x="3739" y="2845"/>
                    </a:cubicBezTo>
                    <a:cubicBezTo>
                      <a:pt x="4032" y="2658"/>
                      <a:pt x="4371" y="2565"/>
                      <a:pt x="4736" y="2565"/>
                    </a:cubicBezTo>
                    <a:close/>
                    <a:moveTo>
                      <a:pt x="9186" y="2766"/>
                    </a:moveTo>
                    <a:cubicBezTo>
                      <a:pt x="9433" y="2766"/>
                      <a:pt x="9664" y="2849"/>
                      <a:pt x="9849" y="3118"/>
                    </a:cubicBezTo>
                    <a:cubicBezTo>
                      <a:pt x="10001" y="3240"/>
                      <a:pt x="10031" y="3453"/>
                      <a:pt x="9909" y="3635"/>
                    </a:cubicBezTo>
                    <a:cubicBezTo>
                      <a:pt x="9688" y="3989"/>
                      <a:pt x="9387" y="4101"/>
                      <a:pt x="8970" y="4101"/>
                    </a:cubicBezTo>
                    <a:cubicBezTo>
                      <a:pt x="8814" y="4101"/>
                      <a:pt x="8641" y="4085"/>
                      <a:pt x="8450" y="4060"/>
                    </a:cubicBezTo>
                    <a:cubicBezTo>
                      <a:pt x="8329" y="4060"/>
                      <a:pt x="8207" y="4030"/>
                      <a:pt x="8116" y="3969"/>
                    </a:cubicBezTo>
                    <a:cubicBezTo>
                      <a:pt x="7660" y="3787"/>
                      <a:pt x="7630" y="3392"/>
                      <a:pt x="8055" y="3088"/>
                    </a:cubicBezTo>
                    <a:cubicBezTo>
                      <a:pt x="8207" y="2997"/>
                      <a:pt x="8390" y="2905"/>
                      <a:pt x="8572" y="2875"/>
                    </a:cubicBezTo>
                    <a:cubicBezTo>
                      <a:pt x="8776" y="2821"/>
                      <a:pt x="8986" y="2766"/>
                      <a:pt x="9186" y="2766"/>
                    </a:cubicBezTo>
                    <a:close/>
                    <a:moveTo>
                      <a:pt x="5214" y="1"/>
                    </a:moveTo>
                    <a:cubicBezTo>
                      <a:pt x="4446" y="1"/>
                      <a:pt x="3668" y="24"/>
                      <a:pt x="2858" y="48"/>
                    </a:cubicBezTo>
                    <a:cubicBezTo>
                      <a:pt x="2402" y="48"/>
                      <a:pt x="2402" y="413"/>
                      <a:pt x="2311" y="687"/>
                    </a:cubicBezTo>
                    <a:cubicBezTo>
                      <a:pt x="1946" y="1994"/>
                      <a:pt x="1490" y="3240"/>
                      <a:pt x="973" y="4486"/>
                    </a:cubicBezTo>
                    <a:cubicBezTo>
                      <a:pt x="669" y="5155"/>
                      <a:pt x="365" y="5793"/>
                      <a:pt x="0" y="6431"/>
                    </a:cubicBezTo>
                    <a:cubicBezTo>
                      <a:pt x="2007" y="6614"/>
                      <a:pt x="4043" y="6766"/>
                      <a:pt x="6049" y="6948"/>
                    </a:cubicBezTo>
                    <a:cubicBezTo>
                      <a:pt x="6687" y="7009"/>
                      <a:pt x="7295" y="7100"/>
                      <a:pt x="7934" y="7222"/>
                    </a:cubicBezTo>
                    <a:cubicBezTo>
                      <a:pt x="9302" y="7404"/>
                      <a:pt x="10639" y="7738"/>
                      <a:pt x="12037" y="7799"/>
                    </a:cubicBezTo>
                    <a:cubicBezTo>
                      <a:pt x="12733" y="7857"/>
                      <a:pt x="13429" y="7886"/>
                      <a:pt x="14124" y="7886"/>
                    </a:cubicBezTo>
                    <a:cubicBezTo>
                      <a:pt x="17805" y="7886"/>
                      <a:pt x="21459" y="7079"/>
                      <a:pt x="24834" y="5519"/>
                    </a:cubicBezTo>
                    <a:cubicBezTo>
                      <a:pt x="25350" y="5276"/>
                      <a:pt x="25776" y="4942"/>
                      <a:pt x="26110" y="4486"/>
                    </a:cubicBezTo>
                    <a:cubicBezTo>
                      <a:pt x="26171" y="4425"/>
                      <a:pt x="26232" y="4364"/>
                      <a:pt x="26262" y="4273"/>
                    </a:cubicBezTo>
                    <a:lnTo>
                      <a:pt x="26262" y="4273"/>
                    </a:lnTo>
                    <a:cubicBezTo>
                      <a:pt x="26138" y="4362"/>
                      <a:pt x="25983" y="4409"/>
                      <a:pt x="25834" y="4409"/>
                    </a:cubicBezTo>
                    <a:cubicBezTo>
                      <a:pt x="25726" y="4409"/>
                      <a:pt x="25622" y="4385"/>
                      <a:pt x="25533" y="4334"/>
                    </a:cubicBezTo>
                    <a:cubicBezTo>
                      <a:pt x="25077" y="4152"/>
                      <a:pt x="24621" y="4030"/>
                      <a:pt x="24195" y="3848"/>
                    </a:cubicBezTo>
                    <a:cubicBezTo>
                      <a:pt x="21125" y="2571"/>
                      <a:pt x="18055" y="2115"/>
                      <a:pt x="14834" y="1446"/>
                    </a:cubicBezTo>
                    <a:cubicBezTo>
                      <a:pt x="12827" y="1021"/>
                      <a:pt x="10821" y="565"/>
                      <a:pt x="8785" y="261"/>
                    </a:cubicBezTo>
                    <a:cubicBezTo>
                      <a:pt x="7566" y="58"/>
                      <a:pt x="6402" y="1"/>
                      <a:pt x="52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1" name="Google Shape;2741;p95"/>
              <p:cNvSpPr/>
              <p:nvPr/>
            </p:nvSpPr>
            <p:spPr>
              <a:xfrm flipH="1">
                <a:off x="5358842" y="1527207"/>
                <a:ext cx="456059" cy="374383"/>
              </a:xfrm>
              <a:custGeom>
                <a:rect b="b" l="l" r="r" t="t"/>
                <a:pathLst>
                  <a:path extrusionOk="0" h="7169" w="8733">
                    <a:moveTo>
                      <a:pt x="2917" y="1"/>
                    </a:moveTo>
                    <a:cubicBezTo>
                      <a:pt x="2641" y="1"/>
                      <a:pt x="2358" y="29"/>
                      <a:pt x="2067" y="89"/>
                    </a:cubicBezTo>
                    <a:cubicBezTo>
                      <a:pt x="669" y="393"/>
                      <a:pt x="0" y="1396"/>
                      <a:pt x="304" y="2794"/>
                    </a:cubicBezTo>
                    <a:cubicBezTo>
                      <a:pt x="426" y="3372"/>
                      <a:pt x="669" y="3889"/>
                      <a:pt x="1034" y="4375"/>
                    </a:cubicBezTo>
                    <a:cubicBezTo>
                      <a:pt x="2371" y="6229"/>
                      <a:pt x="4347" y="6776"/>
                      <a:pt x="6262" y="7141"/>
                    </a:cubicBezTo>
                    <a:cubicBezTo>
                      <a:pt x="6444" y="7159"/>
                      <a:pt x="6615" y="7168"/>
                      <a:pt x="6774" y="7168"/>
                    </a:cubicBezTo>
                    <a:cubicBezTo>
                      <a:pt x="8210" y="7168"/>
                      <a:pt x="8733" y="6430"/>
                      <a:pt x="8541" y="4952"/>
                    </a:cubicBezTo>
                    <a:cubicBezTo>
                      <a:pt x="8329" y="3190"/>
                      <a:pt x="7356" y="1974"/>
                      <a:pt x="5958" y="1062"/>
                    </a:cubicBezTo>
                    <a:cubicBezTo>
                      <a:pt x="5033" y="453"/>
                      <a:pt x="4030" y="1"/>
                      <a:pt x="29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2" name="Google Shape;2742;p95"/>
              <p:cNvSpPr/>
              <p:nvPr/>
            </p:nvSpPr>
            <p:spPr>
              <a:xfrm flipH="1">
                <a:off x="6008542" y="2131000"/>
                <a:ext cx="146066" cy="83452"/>
              </a:xfrm>
              <a:custGeom>
                <a:rect b="b" l="l" r="r" t="t"/>
                <a:pathLst>
                  <a:path extrusionOk="0" h="1598" w="2797">
                    <a:moveTo>
                      <a:pt x="1535" y="1"/>
                    </a:moveTo>
                    <a:cubicBezTo>
                      <a:pt x="1216" y="1"/>
                      <a:pt x="897" y="87"/>
                      <a:pt x="578" y="199"/>
                    </a:cubicBezTo>
                    <a:cubicBezTo>
                      <a:pt x="274" y="290"/>
                      <a:pt x="0" y="473"/>
                      <a:pt x="31" y="837"/>
                    </a:cubicBezTo>
                    <a:cubicBezTo>
                      <a:pt x="61" y="1172"/>
                      <a:pt x="304" y="1415"/>
                      <a:pt x="639" y="1506"/>
                    </a:cubicBezTo>
                    <a:cubicBezTo>
                      <a:pt x="912" y="1537"/>
                      <a:pt x="1186" y="1597"/>
                      <a:pt x="1459" y="1597"/>
                    </a:cubicBezTo>
                    <a:cubicBezTo>
                      <a:pt x="1733" y="1567"/>
                      <a:pt x="2007" y="1537"/>
                      <a:pt x="2280" y="1445"/>
                    </a:cubicBezTo>
                    <a:cubicBezTo>
                      <a:pt x="2554" y="1385"/>
                      <a:pt x="2766" y="1263"/>
                      <a:pt x="2766" y="929"/>
                    </a:cubicBezTo>
                    <a:cubicBezTo>
                      <a:pt x="2797" y="655"/>
                      <a:pt x="2645" y="381"/>
                      <a:pt x="2402" y="260"/>
                    </a:cubicBezTo>
                    <a:cubicBezTo>
                      <a:pt x="2113" y="72"/>
                      <a:pt x="1824" y="1"/>
                      <a:pt x="15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3" name="Google Shape;2743;p95"/>
              <p:cNvSpPr/>
              <p:nvPr/>
            </p:nvSpPr>
            <p:spPr>
              <a:xfrm flipH="1">
                <a:off x="6151371" y="2217271"/>
                <a:ext cx="114367" cy="75879"/>
              </a:xfrm>
              <a:custGeom>
                <a:rect b="b" l="l" r="r" t="t"/>
                <a:pathLst>
                  <a:path extrusionOk="0" h="1453" w="2190">
                    <a:moveTo>
                      <a:pt x="1341" y="0"/>
                    </a:moveTo>
                    <a:cubicBezTo>
                      <a:pt x="990" y="0"/>
                      <a:pt x="628" y="93"/>
                      <a:pt x="335" y="280"/>
                    </a:cubicBezTo>
                    <a:cubicBezTo>
                      <a:pt x="183" y="401"/>
                      <a:pt x="92" y="553"/>
                      <a:pt x="62" y="736"/>
                    </a:cubicBezTo>
                    <a:cubicBezTo>
                      <a:pt x="1" y="1252"/>
                      <a:pt x="366" y="1374"/>
                      <a:pt x="791" y="1435"/>
                    </a:cubicBezTo>
                    <a:cubicBezTo>
                      <a:pt x="888" y="1446"/>
                      <a:pt x="982" y="1452"/>
                      <a:pt x="1073" y="1452"/>
                    </a:cubicBezTo>
                    <a:cubicBezTo>
                      <a:pt x="1690" y="1452"/>
                      <a:pt x="2136" y="1186"/>
                      <a:pt x="2189" y="736"/>
                    </a:cubicBezTo>
                    <a:cubicBezTo>
                      <a:pt x="2189" y="614"/>
                      <a:pt x="2189" y="492"/>
                      <a:pt x="2189" y="401"/>
                    </a:cubicBezTo>
                    <a:cubicBezTo>
                      <a:pt x="2068" y="128"/>
                      <a:pt x="1824" y="36"/>
                      <a:pt x="1490" y="6"/>
                    </a:cubicBezTo>
                    <a:cubicBezTo>
                      <a:pt x="1441" y="2"/>
                      <a:pt x="1391" y="0"/>
                      <a:pt x="13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4" name="Google Shape;2744;p95"/>
              <p:cNvSpPr/>
              <p:nvPr/>
            </p:nvSpPr>
            <p:spPr>
              <a:xfrm flipH="1">
                <a:off x="5919607" y="2227768"/>
                <a:ext cx="125491" cy="69769"/>
              </a:xfrm>
              <a:custGeom>
                <a:rect b="b" l="l" r="r" t="t"/>
                <a:pathLst>
                  <a:path extrusionOk="0" h="1336" w="2403">
                    <a:moveTo>
                      <a:pt x="1557" y="0"/>
                    </a:moveTo>
                    <a:cubicBezTo>
                      <a:pt x="1357" y="0"/>
                      <a:pt x="1147" y="55"/>
                      <a:pt x="943" y="109"/>
                    </a:cubicBezTo>
                    <a:cubicBezTo>
                      <a:pt x="761" y="139"/>
                      <a:pt x="578" y="231"/>
                      <a:pt x="426" y="322"/>
                    </a:cubicBezTo>
                    <a:cubicBezTo>
                      <a:pt x="1" y="626"/>
                      <a:pt x="31" y="1021"/>
                      <a:pt x="487" y="1203"/>
                    </a:cubicBezTo>
                    <a:cubicBezTo>
                      <a:pt x="578" y="1264"/>
                      <a:pt x="700" y="1294"/>
                      <a:pt x="821" y="1294"/>
                    </a:cubicBezTo>
                    <a:cubicBezTo>
                      <a:pt x="1020" y="1319"/>
                      <a:pt x="1197" y="1335"/>
                      <a:pt x="1354" y="1335"/>
                    </a:cubicBezTo>
                    <a:cubicBezTo>
                      <a:pt x="1774" y="1335"/>
                      <a:pt x="2059" y="1223"/>
                      <a:pt x="2280" y="869"/>
                    </a:cubicBezTo>
                    <a:cubicBezTo>
                      <a:pt x="2402" y="687"/>
                      <a:pt x="2372" y="474"/>
                      <a:pt x="2220" y="352"/>
                    </a:cubicBezTo>
                    <a:cubicBezTo>
                      <a:pt x="2035" y="83"/>
                      <a:pt x="1804" y="0"/>
                      <a:pt x="15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5" name="Google Shape;2745;p95"/>
              <p:cNvSpPr/>
              <p:nvPr/>
            </p:nvSpPr>
            <p:spPr>
              <a:xfrm flipH="1">
                <a:off x="5025978" y="538014"/>
                <a:ext cx="3150897" cy="3082642"/>
              </a:xfrm>
              <a:custGeom>
                <a:rect b="b" l="l" r="r" t="t"/>
                <a:pathLst>
                  <a:path extrusionOk="0" h="59029" w="60336">
                    <a:moveTo>
                      <a:pt x="25919" y="16059"/>
                    </a:moveTo>
                    <a:cubicBezTo>
                      <a:pt x="26073" y="16059"/>
                      <a:pt x="26211" y="16085"/>
                      <a:pt x="26323" y="16144"/>
                    </a:cubicBezTo>
                    <a:cubicBezTo>
                      <a:pt x="26688" y="16296"/>
                      <a:pt x="26809" y="16630"/>
                      <a:pt x="26536" y="16904"/>
                    </a:cubicBezTo>
                    <a:cubicBezTo>
                      <a:pt x="25897" y="17481"/>
                      <a:pt x="25107" y="17846"/>
                      <a:pt x="24256" y="18028"/>
                    </a:cubicBezTo>
                    <a:cubicBezTo>
                      <a:pt x="23800" y="17998"/>
                      <a:pt x="23679" y="17785"/>
                      <a:pt x="23739" y="17451"/>
                    </a:cubicBezTo>
                    <a:cubicBezTo>
                      <a:pt x="23867" y="16787"/>
                      <a:pt x="25110" y="16059"/>
                      <a:pt x="25919" y="16059"/>
                    </a:cubicBezTo>
                    <a:close/>
                    <a:moveTo>
                      <a:pt x="24762" y="19485"/>
                    </a:moveTo>
                    <a:cubicBezTo>
                      <a:pt x="25135" y="19485"/>
                      <a:pt x="25440" y="19808"/>
                      <a:pt x="25411" y="20186"/>
                    </a:cubicBezTo>
                    <a:cubicBezTo>
                      <a:pt x="25350" y="20308"/>
                      <a:pt x="25290" y="20429"/>
                      <a:pt x="25198" y="20551"/>
                    </a:cubicBezTo>
                    <a:cubicBezTo>
                      <a:pt x="24742" y="21128"/>
                      <a:pt x="24074" y="21554"/>
                      <a:pt x="23375" y="21736"/>
                    </a:cubicBezTo>
                    <a:cubicBezTo>
                      <a:pt x="23303" y="21749"/>
                      <a:pt x="23237" y="21755"/>
                      <a:pt x="23176" y="21755"/>
                    </a:cubicBezTo>
                    <a:cubicBezTo>
                      <a:pt x="22798" y="21755"/>
                      <a:pt x="22632" y="21513"/>
                      <a:pt x="22736" y="21068"/>
                    </a:cubicBezTo>
                    <a:lnTo>
                      <a:pt x="22706" y="21068"/>
                    </a:lnTo>
                    <a:cubicBezTo>
                      <a:pt x="22885" y="20380"/>
                      <a:pt x="23977" y="19486"/>
                      <a:pt x="24678" y="19486"/>
                    </a:cubicBezTo>
                    <a:cubicBezTo>
                      <a:pt x="24689" y="19486"/>
                      <a:pt x="24701" y="19487"/>
                      <a:pt x="24712" y="19487"/>
                    </a:cubicBezTo>
                    <a:cubicBezTo>
                      <a:pt x="24729" y="19486"/>
                      <a:pt x="24745" y="19485"/>
                      <a:pt x="24762" y="19485"/>
                    </a:cubicBezTo>
                    <a:close/>
                    <a:moveTo>
                      <a:pt x="20719" y="19972"/>
                    </a:moveTo>
                    <a:cubicBezTo>
                      <a:pt x="21095" y="19972"/>
                      <a:pt x="21427" y="20294"/>
                      <a:pt x="21369" y="20673"/>
                    </a:cubicBezTo>
                    <a:cubicBezTo>
                      <a:pt x="21308" y="20825"/>
                      <a:pt x="21247" y="20977"/>
                      <a:pt x="21186" y="21128"/>
                    </a:cubicBezTo>
                    <a:cubicBezTo>
                      <a:pt x="20761" y="21736"/>
                      <a:pt x="20153" y="22192"/>
                      <a:pt x="19454" y="22466"/>
                    </a:cubicBezTo>
                    <a:cubicBezTo>
                      <a:pt x="19332" y="22496"/>
                      <a:pt x="19218" y="22534"/>
                      <a:pt x="19112" y="22534"/>
                    </a:cubicBezTo>
                    <a:cubicBezTo>
                      <a:pt x="19005" y="22534"/>
                      <a:pt x="18906" y="22496"/>
                      <a:pt x="18815" y="22375"/>
                    </a:cubicBezTo>
                    <a:cubicBezTo>
                      <a:pt x="18694" y="22223"/>
                      <a:pt x="18633" y="22010"/>
                      <a:pt x="18694" y="21828"/>
                    </a:cubicBezTo>
                    <a:cubicBezTo>
                      <a:pt x="18846" y="21098"/>
                      <a:pt x="20001" y="20065"/>
                      <a:pt x="20669" y="19973"/>
                    </a:cubicBezTo>
                    <a:cubicBezTo>
                      <a:pt x="20686" y="19972"/>
                      <a:pt x="20703" y="19972"/>
                      <a:pt x="20719" y="19972"/>
                    </a:cubicBezTo>
                    <a:close/>
                    <a:moveTo>
                      <a:pt x="20378" y="23451"/>
                    </a:moveTo>
                    <a:cubicBezTo>
                      <a:pt x="20664" y="23451"/>
                      <a:pt x="20936" y="23668"/>
                      <a:pt x="21004" y="23986"/>
                    </a:cubicBezTo>
                    <a:cubicBezTo>
                      <a:pt x="21094" y="24586"/>
                      <a:pt x="20058" y="25749"/>
                      <a:pt x="19388" y="25749"/>
                    </a:cubicBezTo>
                    <a:cubicBezTo>
                      <a:pt x="19379" y="25749"/>
                      <a:pt x="19371" y="25749"/>
                      <a:pt x="19362" y="25749"/>
                    </a:cubicBezTo>
                    <a:cubicBezTo>
                      <a:pt x="18998" y="25718"/>
                      <a:pt x="18785" y="25384"/>
                      <a:pt x="18906" y="25050"/>
                    </a:cubicBezTo>
                    <a:cubicBezTo>
                      <a:pt x="19058" y="24411"/>
                      <a:pt x="19484" y="23864"/>
                      <a:pt x="20092" y="23530"/>
                    </a:cubicBezTo>
                    <a:cubicBezTo>
                      <a:pt x="20184" y="23476"/>
                      <a:pt x="20282" y="23451"/>
                      <a:pt x="20378" y="23451"/>
                    </a:cubicBezTo>
                    <a:close/>
                    <a:moveTo>
                      <a:pt x="48146" y="18943"/>
                    </a:moveTo>
                    <a:cubicBezTo>
                      <a:pt x="49259" y="18943"/>
                      <a:pt x="50262" y="19395"/>
                      <a:pt x="51187" y="20004"/>
                    </a:cubicBezTo>
                    <a:cubicBezTo>
                      <a:pt x="52585" y="20916"/>
                      <a:pt x="53588" y="22132"/>
                      <a:pt x="53801" y="23894"/>
                    </a:cubicBezTo>
                    <a:cubicBezTo>
                      <a:pt x="53965" y="25372"/>
                      <a:pt x="53440" y="26110"/>
                      <a:pt x="52026" y="26110"/>
                    </a:cubicBezTo>
                    <a:cubicBezTo>
                      <a:pt x="51868" y="26110"/>
                      <a:pt x="51700" y="26101"/>
                      <a:pt x="51521" y="26083"/>
                    </a:cubicBezTo>
                    <a:cubicBezTo>
                      <a:pt x="49606" y="25718"/>
                      <a:pt x="47600" y="25171"/>
                      <a:pt x="46263" y="23317"/>
                    </a:cubicBezTo>
                    <a:cubicBezTo>
                      <a:pt x="45928" y="22831"/>
                      <a:pt x="45655" y="22314"/>
                      <a:pt x="45503" y="21736"/>
                    </a:cubicBezTo>
                    <a:cubicBezTo>
                      <a:pt x="45229" y="20338"/>
                      <a:pt x="45898" y="19335"/>
                      <a:pt x="47296" y="19031"/>
                    </a:cubicBezTo>
                    <a:cubicBezTo>
                      <a:pt x="47587" y="18971"/>
                      <a:pt x="47870" y="18943"/>
                      <a:pt x="48146" y="18943"/>
                    </a:cubicBezTo>
                    <a:close/>
                    <a:moveTo>
                      <a:pt x="16952" y="24354"/>
                    </a:moveTo>
                    <a:cubicBezTo>
                      <a:pt x="17324" y="24354"/>
                      <a:pt x="17556" y="24648"/>
                      <a:pt x="17478" y="25141"/>
                    </a:cubicBezTo>
                    <a:cubicBezTo>
                      <a:pt x="17235" y="25840"/>
                      <a:pt x="16748" y="26387"/>
                      <a:pt x="16110" y="26721"/>
                    </a:cubicBezTo>
                    <a:cubicBezTo>
                      <a:pt x="16011" y="26774"/>
                      <a:pt x="15914" y="26798"/>
                      <a:pt x="15825" y="26798"/>
                    </a:cubicBezTo>
                    <a:cubicBezTo>
                      <a:pt x="15502" y="26798"/>
                      <a:pt x="15266" y="26487"/>
                      <a:pt x="15289" y="26083"/>
                    </a:cubicBezTo>
                    <a:cubicBezTo>
                      <a:pt x="15320" y="25536"/>
                      <a:pt x="16171" y="24533"/>
                      <a:pt x="16748" y="24381"/>
                    </a:cubicBezTo>
                    <a:cubicBezTo>
                      <a:pt x="16820" y="24363"/>
                      <a:pt x="16888" y="24354"/>
                      <a:pt x="16952" y="24354"/>
                    </a:cubicBezTo>
                    <a:close/>
                    <a:moveTo>
                      <a:pt x="13932" y="28381"/>
                    </a:moveTo>
                    <a:cubicBezTo>
                      <a:pt x="13998" y="28381"/>
                      <a:pt x="14066" y="28396"/>
                      <a:pt x="14134" y="28423"/>
                    </a:cubicBezTo>
                    <a:cubicBezTo>
                      <a:pt x="14317" y="28515"/>
                      <a:pt x="14317" y="28667"/>
                      <a:pt x="14317" y="28819"/>
                    </a:cubicBezTo>
                    <a:cubicBezTo>
                      <a:pt x="14286" y="29244"/>
                      <a:pt x="14134" y="29639"/>
                      <a:pt x="13830" y="29974"/>
                    </a:cubicBezTo>
                    <a:cubicBezTo>
                      <a:pt x="13732" y="30122"/>
                      <a:pt x="13613" y="30310"/>
                      <a:pt x="13425" y="30310"/>
                    </a:cubicBezTo>
                    <a:cubicBezTo>
                      <a:pt x="13381" y="30310"/>
                      <a:pt x="13334" y="30300"/>
                      <a:pt x="13283" y="30278"/>
                    </a:cubicBezTo>
                    <a:cubicBezTo>
                      <a:pt x="13010" y="30156"/>
                      <a:pt x="13040" y="29913"/>
                      <a:pt x="13070" y="29578"/>
                    </a:cubicBezTo>
                    <a:cubicBezTo>
                      <a:pt x="13101" y="29153"/>
                      <a:pt x="13344" y="28727"/>
                      <a:pt x="13678" y="28484"/>
                    </a:cubicBezTo>
                    <a:lnTo>
                      <a:pt x="13709" y="28454"/>
                    </a:lnTo>
                    <a:cubicBezTo>
                      <a:pt x="13776" y="28404"/>
                      <a:pt x="13852" y="28381"/>
                      <a:pt x="13932" y="28381"/>
                    </a:cubicBezTo>
                    <a:close/>
                    <a:moveTo>
                      <a:pt x="15934" y="29118"/>
                    </a:moveTo>
                    <a:cubicBezTo>
                      <a:pt x="16017" y="29118"/>
                      <a:pt x="16092" y="29149"/>
                      <a:pt x="16140" y="29214"/>
                    </a:cubicBezTo>
                    <a:cubicBezTo>
                      <a:pt x="16171" y="29244"/>
                      <a:pt x="16201" y="29275"/>
                      <a:pt x="16232" y="29305"/>
                    </a:cubicBezTo>
                    <a:cubicBezTo>
                      <a:pt x="16292" y="29396"/>
                      <a:pt x="16323" y="29518"/>
                      <a:pt x="16323" y="29639"/>
                    </a:cubicBezTo>
                    <a:cubicBezTo>
                      <a:pt x="16323" y="29670"/>
                      <a:pt x="16292" y="29730"/>
                      <a:pt x="16292" y="29761"/>
                    </a:cubicBezTo>
                    <a:cubicBezTo>
                      <a:pt x="16174" y="30174"/>
                      <a:pt x="15626" y="30674"/>
                      <a:pt x="15344" y="30674"/>
                    </a:cubicBezTo>
                    <a:cubicBezTo>
                      <a:pt x="15335" y="30674"/>
                      <a:pt x="15327" y="30674"/>
                      <a:pt x="15320" y="30673"/>
                    </a:cubicBezTo>
                    <a:cubicBezTo>
                      <a:pt x="15137" y="30642"/>
                      <a:pt x="15016" y="30490"/>
                      <a:pt x="15016" y="30308"/>
                    </a:cubicBezTo>
                    <a:cubicBezTo>
                      <a:pt x="15046" y="29852"/>
                      <a:pt x="15289" y="29396"/>
                      <a:pt x="15715" y="29183"/>
                    </a:cubicBezTo>
                    <a:cubicBezTo>
                      <a:pt x="15785" y="29141"/>
                      <a:pt x="15863" y="29118"/>
                      <a:pt x="15934" y="29118"/>
                    </a:cubicBezTo>
                    <a:close/>
                    <a:moveTo>
                      <a:pt x="26564" y="0"/>
                    </a:moveTo>
                    <a:cubicBezTo>
                      <a:pt x="26270" y="0"/>
                      <a:pt x="26085" y="211"/>
                      <a:pt x="25958" y="611"/>
                    </a:cubicBezTo>
                    <a:cubicBezTo>
                      <a:pt x="25776" y="1159"/>
                      <a:pt x="25685" y="1706"/>
                      <a:pt x="25654" y="2253"/>
                    </a:cubicBezTo>
                    <a:cubicBezTo>
                      <a:pt x="25533" y="4016"/>
                      <a:pt x="25624" y="5809"/>
                      <a:pt x="25837" y="7572"/>
                    </a:cubicBezTo>
                    <a:cubicBezTo>
                      <a:pt x="26049" y="9061"/>
                      <a:pt x="26110" y="10581"/>
                      <a:pt x="26019" y="12071"/>
                    </a:cubicBezTo>
                    <a:cubicBezTo>
                      <a:pt x="25989" y="12375"/>
                      <a:pt x="26019" y="12679"/>
                      <a:pt x="25654" y="12861"/>
                    </a:cubicBezTo>
                    <a:cubicBezTo>
                      <a:pt x="24104" y="13621"/>
                      <a:pt x="22828" y="14776"/>
                      <a:pt x="21490" y="15809"/>
                    </a:cubicBezTo>
                    <a:cubicBezTo>
                      <a:pt x="17052" y="19244"/>
                      <a:pt x="13435" y="23591"/>
                      <a:pt x="10852" y="28575"/>
                    </a:cubicBezTo>
                    <a:cubicBezTo>
                      <a:pt x="9089" y="32041"/>
                      <a:pt x="7751" y="35749"/>
                      <a:pt x="6870" y="39548"/>
                    </a:cubicBezTo>
                    <a:cubicBezTo>
                      <a:pt x="6444" y="41342"/>
                      <a:pt x="6019" y="43196"/>
                      <a:pt x="6323" y="45080"/>
                    </a:cubicBezTo>
                    <a:cubicBezTo>
                      <a:pt x="6414" y="45779"/>
                      <a:pt x="6171" y="46022"/>
                      <a:pt x="5502" y="46205"/>
                    </a:cubicBezTo>
                    <a:cubicBezTo>
                      <a:pt x="3222" y="46904"/>
                      <a:pt x="1642" y="48485"/>
                      <a:pt x="578" y="50551"/>
                    </a:cubicBezTo>
                    <a:cubicBezTo>
                      <a:pt x="122" y="51281"/>
                      <a:pt x="0" y="52132"/>
                      <a:pt x="213" y="52953"/>
                    </a:cubicBezTo>
                    <a:cubicBezTo>
                      <a:pt x="730" y="54746"/>
                      <a:pt x="1125" y="56539"/>
                      <a:pt x="1429" y="58363"/>
                    </a:cubicBezTo>
                    <a:cubicBezTo>
                      <a:pt x="1459" y="58485"/>
                      <a:pt x="1490" y="58606"/>
                      <a:pt x="1520" y="58728"/>
                    </a:cubicBezTo>
                    <a:cubicBezTo>
                      <a:pt x="1606" y="58917"/>
                      <a:pt x="1732" y="59029"/>
                      <a:pt x="1857" y="59029"/>
                    </a:cubicBezTo>
                    <a:cubicBezTo>
                      <a:pt x="1953" y="59029"/>
                      <a:pt x="2049" y="58964"/>
                      <a:pt x="2128" y="58819"/>
                    </a:cubicBezTo>
                    <a:cubicBezTo>
                      <a:pt x="2736" y="57725"/>
                      <a:pt x="3861" y="57238"/>
                      <a:pt x="4772" y="56539"/>
                    </a:cubicBezTo>
                    <a:cubicBezTo>
                      <a:pt x="6627" y="55202"/>
                      <a:pt x="7994" y="53530"/>
                      <a:pt x="8572" y="51281"/>
                    </a:cubicBezTo>
                    <a:cubicBezTo>
                      <a:pt x="8602" y="50886"/>
                      <a:pt x="8724" y="50491"/>
                      <a:pt x="8937" y="50156"/>
                    </a:cubicBezTo>
                    <a:cubicBezTo>
                      <a:pt x="9362" y="50886"/>
                      <a:pt x="9849" y="51554"/>
                      <a:pt x="10396" y="52162"/>
                    </a:cubicBezTo>
                    <a:cubicBezTo>
                      <a:pt x="11186" y="53044"/>
                      <a:pt x="12098" y="53804"/>
                      <a:pt x="13253" y="54017"/>
                    </a:cubicBezTo>
                    <a:cubicBezTo>
                      <a:pt x="14328" y="54231"/>
                      <a:pt x="15402" y="54446"/>
                      <a:pt x="16477" y="54446"/>
                    </a:cubicBezTo>
                    <a:cubicBezTo>
                      <a:pt x="16922" y="54446"/>
                      <a:pt x="17367" y="54409"/>
                      <a:pt x="17812" y="54320"/>
                    </a:cubicBezTo>
                    <a:cubicBezTo>
                      <a:pt x="18451" y="54199"/>
                      <a:pt x="19180" y="54412"/>
                      <a:pt x="19940" y="53986"/>
                    </a:cubicBezTo>
                    <a:cubicBezTo>
                      <a:pt x="18602" y="53135"/>
                      <a:pt x="18207" y="51858"/>
                      <a:pt x="17903" y="50521"/>
                    </a:cubicBezTo>
                    <a:cubicBezTo>
                      <a:pt x="17751" y="49883"/>
                      <a:pt x="17539" y="49214"/>
                      <a:pt x="17326" y="48606"/>
                    </a:cubicBezTo>
                    <a:cubicBezTo>
                      <a:pt x="16566" y="46600"/>
                      <a:pt x="15107" y="45475"/>
                      <a:pt x="13070" y="45019"/>
                    </a:cubicBezTo>
                    <a:lnTo>
                      <a:pt x="12371" y="44837"/>
                    </a:lnTo>
                    <a:lnTo>
                      <a:pt x="10882" y="44472"/>
                    </a:lnTo>
                    <a:cubicBezTo>
                      <a:pt x="11186" y="43348"/>
                      <a:pt x="11672" y="42284"/>
                      <a:pt x="12371" y="41342"/>
                    </a:cubicBezTo>
                    <a:cubicBezTo>
                      <a:pt x="13922" y="39244"/>
                      <a:pt x="15533" y="37208"/>
                      <a:pt x="17295" y="35262"/>
                    </a:cubicBezTo>
                    <a:cubicBezTo>
                      <a:pt x="19545" y="32709"/>
                      <a:pt x="22372" y="30764"/>
                      <a:pt x="25533" y="29609"/>
                    </a:cubicBezTo>
                    <a:cubicBezTo>
                      <a:pt x="26059" y="29417"/>
                      <a:pt x="26604" y="29188"/>
                      <a:pt x="27212" y="29188"/>
                    </a:cubicBezTo>
                    <a:cubicBezTo>
                      <a:pt x="27377" y="29188"/>
                      <a:pt x="27546" y="29205"/>
                      <a:pt x="27721" y="29244"/>
                    </a:cubicBezTo>
                    <a:cubicBezTo>
                      <a:pt x="27478" y="29700"/>
                      <a:pt x="27265" y="30095"/>
                      <a:pt x="27022" y="30430"/>
                    </a:cubicBezTo>
                    <a:cubicBezTo>
                      <a:pt x="25867" y="32101"/>
                      <a:pt x="25533" y="34199"/>
                      <a:pt x="26141" y="36144"/>
                    </a:cubicBezTo>
                    <a:cubicBezTo>
                      <a:pt x="26232" y="36387"/>
                      <a:pt x="26323" y="36630"/>
                      <a:pt x="26414" y="36904"/>
                    </a:cubicBezTo>
                    <a:cubicBezTo>
                      <a:pt x="26597" y="37329"/>
                      <a:pt x="26749" y="37785"/>
                      <a:pt x="26931" y="38211"/>
                    </a:cubicBezTo>
                    <a:cubicBezTo>
                      <a:pt x="27387" y="37968"/>
                      <a:pt x="27204" y="37512"/>
                      <a:pt x="27204" y="37147"/>
                    </a:cubicBezTo>
                    <a:cubicBezTo>
                      <a:pt x="27174" y="36448"/>
                      <a:pt x="27083" y="35749"/>
                      <a:pt x="26992" y="35019"/>
                    </a:cubicBezTo>
                    <a:cubicBezTo>
                      <a:pt x="26718" y="32892"/>
                      <a:pt x="27478" y="31068"/>
                      <a:pt x="28815" y="29457"/>
                    </a:cubicBezTo>
                    <a:cubicBezTo>
                      <a:pt x="28907" y="29366"/>
                      <a:pt x="28998" y="29305"/>
                      <a:pt x="29089" y="29244"/>
                    </a:cubicBezTo>
                    <a:cubicBezTo>
                      <a:pt x="29109" y="29234"/>
                      <a:pt x="29133" y="29231"/>
                      <a:pt x="29159" y="29231"/>
                    </a:cubicBezTo>
                    <a:cubicBezTo>
                      <a:pt x="29211" y="29231"/>
                      <a:pt x="29271" y="29244"/>
                      <a:pt x="29332" y="29244"/>
                    </a:cubicBezTo>
                    <a:cubicBezTo>
                      <a:pt x="29423" y="29639"/>
                      <a:pt x="29089" y="29791"/>
                      <a:pt x="28907" y="30004"/>
                    </a:cubicBezTo>
                    <a:cubicBezTo>
                      <a:pt x="27721" y="31493"/>
                      <a:pt x="27204" y="33378"/>
                      <a:pt x="27478" y="35232"/>
                    </a:cubicBezTo>
                    <a:cubicBezTo>
                      <a:pt x="27569" y="36265"/>
                      <a:pt x="27630" y="37299"/>
                      <a:pt x="27721" y="38576"/>
                    </a:cubicBezTo>
                    <a:cubicBezTo>
                      <a:pt x="28481" y="35080"/>
                      <a:pt x="29332" y="31889"/>
                      <a:pt x="31490" y="29214"/>
                    </a:cubicBezTo>
                    <a:lnTo>
                      <a:pt x="31490" y="29214"/>
                    </a:lnTo>
                    <a:cubicBezTo>
                      <a:pt x="31095" y="30369"/>
                      <a:pt x="30335" y="31341"/>
                      <a:pt x="29910" y="32466"/>
                    </a:cubicBezTo>
                    <a:cubicBezTo>
                      <a:pt x="29484" y="33621"/>
                      <a:pt x="29059" y="34837"/>
                      <a:pt x="28694" y="36053"/>
                    </a:cubicBezTo>
                    <a:cubicBezTo>
                      <a:pt x="28360" y="37269"/>
                      <a:pt x="28360" y="38545"/>
                      <a:pt x="27934" y="39913"/>
                    </a:cubicBezTo>
                    <a:cubicBezTo>
                      <a:pt x="28511" y="39518"/>
                      <a:pt x="28603" y="39031"/>
                      <a:pt x="28724" y="38606"/>
                    </a:cubicBezTo>
                    <a:cubicBezTo>
                      <a:pt x="29119" y="37451"/>
                      <a:pt x="29515" y="36296"/>
                      <a:pt x="29819" y="35110"/>
                    </a:cubicBezTo>
                    <a:cubicBezTo>
                      <a:pt x="30274" y="33408"/>
                      <a:pt x="31004" y="31767"/>
                      <a:pt x="32007" y="30278"/>
                    </a:cubicBezTo>
                    <a:cubicBezTo>
                      <a:pt x="32098" y="30004"/>
                      <a:pt x="32372" y="29822"/>
                      <a:pt x="32645" y="29822"/>
                    </a:cubicBezTo>
                    <a:cubicBezTo>
                      <a:pt x="32463" y="30186"/>
                      <a:pt x="32281" y="30521"/>
                      <a:pt x="32098" y="30885"/>
                    </a:cubicBezTo>
                    <a:cubicBezTo>
                      <a:pt x="30822" y="33317"/>
                      <a:pt x="29940" y="35901"/>
                      <a:pt x="29423" y="38606"/>
                    </a:cubicBezTo>
                    <a:cubicBezTo>
                      <a:pt x="29302" y="38697"/>
                      <a:pt x="29180" y="38880"/>
                      <a:pt x="29302" y="38940"/>
                    </a:cubicBezTo>
                    <a:cubicBezTo>
                      <a:pt x="29325" y="38954"/>
                      <a:pt x="29346" y="38960"/>
                      <a:pt x="29364" y="38960"/>
                    </a:cubicBezTo>
                    <a:cubicBezTo>
                      <a:pt x="29463" y="38960"/>
                      <a:pt x="29489" y="38774"/>
                      <a:pt x="29515" y="38697"/>
                    </a:cubicBezTo>
                    <a:cubicBezTo>
                      <a:pt x="30092" y="38120"/>
                      <a:pt x="30578" y="37421"/>
                      <a:pt x="30882" y="36630"/>
                    </a:cubicBezTo>
                    <a:cubicBezTo>
                      <a:pt x="31825" y="34503"/>
                      <a:pt x="32767" y="32375"/>
                      <a:pt x="33679" y="30247"/>
                    </a:cubicBezTo>
                    <a:cubicBezTo>
                      <a:pt x="33800" y="29974"/>
                      <a:pt x="33831" y="29609"/>
                      <a:pt x="34195" y="29487"/>
                    </a:cubicBezTo>
                    <a:lnTo>
                      <a:pt x="34195" y="29487"/>
                    </a:lnTo>
                    <a:cubicBezTo>
                      <a:pt x="34378" y="29882"/>
                      <a:pt x="34195" y="30186"/>
                      <a:pt x="34074" y="30490"/>
                    </a:cubicBezTo>
                    <a:cubicBezTo>
                      <a:pt x="33253" y="32557"/>
                      <a:pt x="32402" y="34594"/>
                      <a:pt x="31460" y="36569"/>
                    </a:cubicBezTo>
                    <a:cubicBezTo>
                      <a:pt x="30822" y="37907"/>
                      <a:pt x="29910" y="39062"/>
                      <a:pt x="29059" y="40247"/>
                    </a:cubicBezTo>
                    <a:cubicBezTo>
                      <a:pt x="28876" y="40551"/>
                      <a:pt x="28451" y="40764"/>
                      <a:pt x="28572" y="41220"/>
                    </a:cubicBezTo>
                    <a:cubicBezTo>
                      <a:pt x="28481" y="41197"/>
                      <a:pt x="28399" y="41184"/>
                      <a:pt x="28330" y="41184"/>
                    </a:cubicBezTo>
                    <a:cubicBezTo>
                      <a:pt x="28120" y="41184"/>
                      <a:pt x="28018" y="41304"/>
                      <a:pt x="28086" y="41646"/>
                    </a:cubicBezTo>
                    <a:cubicBezTo>
                      <a:pt x="28268" y="41554"/>
                      <a:pt x="28511" y="41494"/>
                      <a:pt x="28603" y="41250"/>
                    </a:cubicBezTo>
                    <a:lnTo>
                      <a:pt x="28603" y="41281"/>
                    </a:lnTo>
                    <a:cubicBezTo>
                      <a:pt x="28967" y="41129"/>
                      <a:pt x="29302" y="40916"/>
                      <a:pt x="29545" y="40612"/>
                    </a:cubicBezTo>
                    <a:cubicBezTo>
                      <a:pt x="31004" y="39305"/>
                      <a:pt x="32220" y="37755"/>
                      <a:pt x="33192" y="36022"/>
                    </a:cubicBezTo>
                    <a:cubicBezTo>
                      <a:pt x="33527" y="35384"/>
                      <a:pt x="33861" y="34746"/>
                      <a:pt x="34135" y="34077"/>
                    </a:cubicBezTo>
                    <a:cubicBezTo>
                      <a:pt x="34651" y="32831"/>
                      <a:pt x="35107" y="31554"/>
                      <a:pt x="35503" y="30278"/>
                    </a:cubicBezTo>
                    <a:cubicBezTo>
                      <a:pt x="35594" y="30004"/>
                      <a:pt x="35594" y="29639"/>
                      <a:pt x="36050" y="29639"/>
                    </a:cubicBezTo>
                    <a:cubicBezTo>
                      <a:pt x="36881" y="29614"/>
                      <a:pt x="37682" y="29590"/>
                      <a:pt x="38477" y="29590"/>
                    </a:cubicBezTo>
                    <a:cubicBezTo>
                      <a:pt x="39630" y="29590"/>
                      <a:pt x="40772" y="29642"/>
                      <a:pt x="41977" y="29822"/>
                    </a:cubicBezTo>
                    <a:cubicBezTo>
                      <a:pt x="44013" y="30156"/>
                      <a:pt x="46019" y="30612"/>
                      <a:pt x="48026" y="31037"/>
                    </a:cubicBezTo>
                    <a:cubicBezTo>
                      <a:pt x="51247" y="31706"/>
                      <a:pt x="54317" y="32162"/>
                      <a:pt x="57357" y="33439"/>
                    </a:cubicBezTo>
                    <a:cubicBezTo>
                      <a:pt x="57813" y="33621"/>
                      <a:pt x="58269" y="33743"/>
                      <a:pt x="58694" y="33925"/>
                    </a:cubicBezTo>
                    <a:cubicBezTo>
                      <a:pt x="58801" y="33978"/>
                      <a:pt x="58914" y="34002"/>
                      <a:pt x="59024" y="34002"/>
                    </a:cubicBezTo>
                    <a:cubicBezTo>
                      <a:pt x="59166" y="34002"/>
                      <a:pt x="59304" y="33963"/>
                      <a:pt x="59424" y="33895"/>
                    </a:cubicBezTo>
                    <a:cubicBezTo>
                      <a:pt x="59576" y="33773"/>
                      <a:pt x="59667" y="33621"/>
                      <a:pt x="59728" y="33469"/>
                    </a:cubicBezTo>
                    <a:cubicBezTo>
                      <a:pt x="60123" y="32588"/>
                      <a:pt x="60336" y="31645"/>
                      <a:pt x="60336" y="30703"/>
                    </a:cubicBezTo>
                    <a:cubicBezTo>
                      <a:pt x="60214" y="28393"/>
                      <a:pt x="59606" y="26144"/>
                      <a:pt x="58512" y="24077"/>
                    </a:cubicBezTo>
                    <a:cubicBezTo>
                      <a:pt x="54530" y="16113"/>
                      <a:pt x="46293" y="11372"/>
                      <a:pt x="37630" y="10216"/>
                    </a:cubicBezTo>
                    <a:cubicBezTo>
                      <a:pt x="36931" y="10156"/>
                      <a:pt x="36293" y="9761"/>
                      <a:pt x="35958" y="9122"/>
                    </a:cubicBezTo>
                    <a:cubicBezTo>
                      <a:pt x="33952" y="5900"/>
                      <a:pt x="31308" y="3074"/>
                      <a:pt x="28238" y="855"/>
                    </a:cubicBezTo>
                    <a:cubicBezTo>
                      <a:pt x="27873" y="551"/>
                      <a:pt x="27448" y="308"/>
                      <a:pt x="27022" y="125"/>
                    </a:cubicBezTo>
                    <a:cubicBezTo>
                      <a:pt x="26845" y="41"/>
                      <a:pt x="26694" y="0"/>
                      <a:pt x="265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6" name="Google Shape;2746;p95"/>
              <p:cNvSpPr/>
              <p:nvPr/>
            </p:nvSpPr>
            <p:spPr>
              <a:xfrm flipH="1">
                <a:off x="6381568" y="2063581"/>
                <a:ext cx="400024" cy="651110"/>
              </a:xfrm>
              <a:custGeom>
                <a:rect b="b" l="l" r="r" t="t"/>
                <a:pathLst>
                  <a:path extrusionOk="0" h="12468" w="7660">
                    <a:moveTo>
                      <a:pt x="4772" y="1"/>
                    </a:moveTo>
                    <a:lnTo>
                      <a:pt x="4772" y="1"/>
                    </a:lnTo>
                    <a:cubicBezTo>
                      <a:pt x="2584" y="2676"/>
                      <a:pt x="1763" y="5867"/>
                      <a:pt x="1003" y="9363"/>
                    </a:cubicBezTo>
                    <a:cubicBezTo>
                      <a:pt x="912" y="8086"/>
                      <a:pt x="851" y="7052"/>
                      <a:pt x="730" y="6019"/>
                    </a:cubicBezTo>
                    <a:cubicBezTo>
                      <a:pt x="486" y="4165"/>
                      <a:pt x="1003" y="2280"/>
                      <a:pt x="2189" y="791"/>
                    </a:cubicBezTo>
                    <a:cubicBezTo>
                      <a:pt x="2341" y="578"/>
                      <a:pt x="2675" y="426"/>
                      <a:pt x="2614" y="31"/>
                    </a:cubicBezTo>
                    <a:cubicBezTo>
                      <a:pt x="2533" y="31"/>
                      <a:pt x="2479" y="18"/>
                      <a:pt x="2434" y="18"/>
                    </a:cubicBezTo>
                    <a:cubicBezTo>
                      <a:pt x="2412" y="18"/>
                      <a:pt x="2391" y="21"/>
                      <a:pt x="2371" y="31"/>
                    </a:cubicBezTo>
                    <a:cubicBezTo>
                      <a:pt x="2249" y="62"/>
                      <a:pt x="2158" y="153"/>
                      <a:pt x="2097" y="244"/>
                    </a:cubicBezTo>
                    <a:cubicBezTo>
                      <a:pt x="760" y="1855"/>
                      <a:pt x="0" y="3679"/>
                      <a:pt x="274" y="5806"/>
                    </a:cubicBezTo>
                    <a:cubicBezTo>
                      <a:pt x="365" y="6536"/>
                      <a:pt x="426" y="7235"/>
                      <a:pt x="456" y="7934"/>
                    </a:cubicBezTo>
                    <a:cubicBezTo>
                      <a:pt x="456" y="8299"/>
                      <a:pt x="669" y="8755"/>
                      <a:pt x="213" y="8998"/>
                    </a:cubicBezTo>
                    <a:cubicBezTo>
                      <a:pt x="213" y="9940"/>
                      <a:pt x="486" y="10852"/>
                      <a:pt x="456" y="11825"/>
                    </a:cubicBezTo>
                    <a:cubicBezTo>
                      <a:pt x="456" y="12321"/>
                      <a:pt x="631" y="12467"/>
                      <a:pt x="1164" y="12467"/>
                    </a:cubicBezTo>
                    <a:cubicBezTo>
                      <a:pt x="1218" y="12467"/>
                      <a:pt x="1276" y="12466"/>
                      <a:pt x="1338" y="12463"/>
                    </a:cubicBezTo>
                    <a:cubicBezTo>
                      <a:pt x="1292" y="12096"/>
                      <a:pt x="1402" y="11971"/>
                      <a:pt x="1615" y="11971"/>
                    </a:cubicBezTo>
                    <a:cubicBezTo>
                      <a:pt x="1684" y="11971"/>
                      <a:pt x="1765" y="11985"/>
                      <a:pt x="1854" y="12007"/>
                    </a:cubicBezTo>
                    <a:cubicBezTo>
                      <a:pt x="1733" y="11551"/>
                      <a:pt x="2158" y="11338"/>
                      <a:pt x="2341" y="11034"/>
                    </a:cubicBezTo>
                    <a:cubicBezTo>
                      <a:pt x="3161" y="9849"/>
                      <a:pt x="4104" y="8694"/>
                      <a:pt x="4742" y="7356"/>
                    </a:cubicBezTo>
                    <a:cubicBezTo>
                      <a:pt x="5684" y="5381"/>
                      <a:pt x="6535" y="3344"/>
                      <a:pt x="7356" y="1277"/>
                    </a:cubicBezTo>
                    <a:cubicBezTo>
                      <a:pt x="7477" y="973"/>
                      <a:pt x="7660" y="639"/>
                      <a:pt x="7447" y="274"/>
                    </a:cubicBezTo>
                    <a:lnTo>
                      <a:pt x="7447" y="274"/>
                    </a:lnTo>
                    <a:cubicBezTo>
                      <a:pt x="7082" y="426"/>
                      <a:pt x="7082" y="761"/>
                      <a:pt x="6961" y="1034"/>
                    </a:cubicBezTo>
                    <a:cubicBezTo>
                      <a:pt x="6019" y="3162"/>
                      <a:pt x="5107" y="5290"/>
                      <a:pt x="4164" y="7417"/>
                    </a:cubicBezTo>
                    <a:cubicBezTo>
                      <a:pt x="3830" y="8208"/>
                      <a:pt x="3374" y="8907"/>
                      <a:pt x="2797" y="9484"/>
                    </a:cubicBezTo>
                    <a:cubicBezTo>
                      <a:pt x="2747" y="9559"/>
                      <a:pt x="2758" y="9758"/>
                      <a:pt x="2662" y="9758"/>
                    </a:cubicBezTo>
                    <a:cubicBezTo>
                      <a:pt x="2642" y="9758"/>
                      <a:pt x="2616" y="9749"/>
                      <a:pt x="2584" y="9727"/>
                    </a:cubicBezTo>
                    <a:cubicBezTo>
                      <a:pt x="2401" y="9636"/>
                      <a:pt x="2553" y="9484"/>
                      <a:pt x="2705" y="9393"/>
                    </a:cubicBezTo>
                    <a:cubicBezTo>
                      <a:pt x="3222" y="6688"/>
                      <a:pt x="4104" y="4104"/>
                      <a:pt x="5380" y="1672"/>
                    </a:cubicBezTo>
                    <a:cubicBezTo>
                      <a:pt x="5563" y="1308"/>
                      <a:pt x="5745" y="973"/>
                      <a:pt x="5927" y="609"/>
                    </a:cubicBezTo>
                    <a:cubicBezTo>
                      <a:pt x="5654" y="609"/>
                      <a:pt x="5380" y="791"/>
                      <a:pt x="5289" y="1065"/>
                    </a:cubicBezTo>
                    <a:cubicBezTo>
                      <a:pt x="4286" y="2554"/>
                      <a:pt x="3556" y="4165"/>
                      <a:pt x="3070" y="5897"/>
                    </a:cubicBezTo>
                    <a:cubicBezTo>
                      <a:pt x="2797" y="7083"/>
                      <a:pt x="2401" y="8238"/>
                      <a:pt x="2006" y="9393"/>
                    </a:cubicBezTo>
                    <a:cubicBezTo>
                      <a:pt x="1854" y="9818"/>
                      <a:pt x="1793" y="10305"/>
                      <a:pt x="1216" y="10700"/>
                    </a:cubicBezTo>
                    <a:cubicBezTo>
                      <a:pt x="1611" y="9332"/>
                      <a:pt x="1611" y="8086"/>
                      <a:pt x="1976" y="6840"/>
                    </a:cubicBezTo>
                    <a:cubicBezTo>
                      <a:pt x="2341" y="5624"/>
                      <a:pt x="2736" y="4438"/>
                      <a:pt x="3161" y="3253"/>
                    </a:cubicBezTo>
                    <a:cubicBezTo>
                      <a:pt x="3617" y="2068"/>
                      <a:pt x="4377" y="1156"/>
                      <a:pt x="4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7" name="Google Shape;2747;p95"/>
              <p:cNvSpPr/>
              <p:nvPr/>
            </p:nvSpPr>
            <p:spPr>
              <a:xfrm flipH="1">
                <a:off x="7056388" y="1580682"/>
                <a:ext cx="145857" cy="133951"/>
              </a:xfrm>
              <a:custGeom>
                <a:rect b="b" l="l" r="r" t="t"/>
                <a:pathLst>
                  <a:path extrusionOk="0" h="2565" w="2793">
                    <a:moveTo>
                      <a:pt x="2124" y="1"/>
                    </a:moveTo>
                    <a:cubicBezTo>
                      <a:pt x="2095" y="1"/>
                      <a:pt x="2066" y="3"/>
                      <a:pt x="2037" y="7"/>
                    </a:cubicBezTo>
                    <a:cubicBezTo>
                      <a:pt x="1368" y="68"/>
                      <a:pt x="213" y="1132"/>
                      <a:pt x="61" y="1862"/>
                    </a:cubicBezTo>
                    <a:cubicBezTo>
                      <a:pt x="0" y="2044"/>
                      <a:pt x="31" y="2257"/>
                      <a:pt x="152" y="2409"/>
                    </a:cubicBezTo>
                    <a:cubicBezTo>
                      <a:pt x="225" y="2525"/>
                      <a:pt x="318" y="2565"/>
                      <a:pt x="419" y="2565"/>
                    </a:cubicBezTo>
                    <a:cubicBezTo>
                      <a:pt x="530" y="2565"/>
                      <a:pt x="649" y="2517"/>
                      <a:pt x="760" y="2470"/>
                    </a:cubicBezTo>
                    <a:cubicBezTo>
                      <a:pt x="1459" y="2226"/>
                      <a:pt x="2098" y="1770"/>
                      <a:pt x="2523" y="1162"/>
                    </a:cubicBezTo>
                    <a:cubicBezTo>
                      <a:pt x="2614" y="1011"/>
                      <a:pt x="2675" y="859"/>
                      <a:pt x="2736" y="707"/>
                    </a:cubicBezTo>
                    <a:cubicBezTo>
                      <a:pt x="2792" y="341"/>
                      <a:pt x="2484" y="1"/>
                      <a:pt x="21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8" name="Google Shape;2748;p95"/>
              <p:cNvSpPr/>
              <p:nvPr/>
            </p:nvSpPr>
            <p:spPr>
              <a:xfrm flipH="1">
                <a:off x="6846767" y="1555563"/>
                <a:ext cx="148260" cy="118597"/>
              </a:xfrm>
              <a:custGeom>
                <a:rect b="b" l="l" r="r" t="t"/>
                <a:pathLst>
                  <a:path extrusionOk="0" h="2271" w="2839">
                    <a:moveTo>
                      <a:pt x="2161" y="0"/>
                    </a:moveTo>
                    <a:cubicBezTo>
                      <a:pt x="2145" y="0"/>
                      <a:pt x="2128" y="1"/>
                      <a:pt x="2111" y="2"/>
                    </a:cubicBezTo>
                    <a:cubicBezTo>
                      <a:pt x="2100" y="2"/>
                      <a:pt x="2089" y="1"/>
                      <a:pt x="2077" y="1"/>
                    </a:cubicBezTo>
                    <a:cubicBezTo>
                      <a:pt x="1375" y="1"/>
                      <a:pt x="255" y="895"/>
                      <a:pt x="105" y="1583"/>
                    </a:cubicBezTo>
                    <a:cubicBezTo>
                      <a:pt x="1" y="2028"/>
                      <a:pt x="167" y="2270"/>
                      <a:pt x="545" y="2270"/>
                    </a:cubicBezTo>
                    <a:cubicBezTo>
                      <a:pt x="606" y="2270"/>
                      <a:pt x="672" y="2264"/>
                      <a:pt x="744" y="2251"/>
                    </a:cubicBezTo>
                    <a:cubicBezTo>
                      <a:pt x="1473" y="2069"/>
                      <a:pt x="2111" y="1643"/>
                      <a:pt x="2598" y="1066"/>
                    </a:cubicBezTo>
                    <a:cubicBezTo>
                      <a:pt x="2659" y="975"/>
                      <a:pt x="2750" y="853"/>
                      <a:pt x="2780" y="701"/>
                    </a:cubicBezTo>
                    <a:cubicBezTo>
                      <a:pt x="2838" y="323"/>
                      <a:pt x="2534" y="0"/>
                      <a:pt x="21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9" name="Google Shape;2749;p95"/>
              <p:cNvSpPr/>
              <p:nvPr/>
            </p:nvSpPr>
            <p:spPr>
              <a:xfrm flipH="1">
                <a:off x="6776789" y="1376598"/>
                <a:ext cx="163561" cy="102931"/>
              </a:xfrm>
              <a:custGeom>
                <a:rect b="b" l="l" r="r" t="t"/>
                <a:pathLst>
                  <a:path extrusionOk="0" h="1971" w="3132">
                    <a:moveTo>
                      <a:pt x="2241" y="1"/>
                    </a:moveTo>
                    <a:cubicBezTo>
                      <a:pt x="1432" y="1"/>
                      <a:pt x="189" y="729"/>
                      <a:pt x="61" y="1393"/>
                    </a:cubicBezTo>
                    <a:cubicBezTo>
                      <a:pt x="1" y="1727"/>
                      <a:pt x="122" y="1940"/>
                      <a:pt x="578" y="1970"/>
                    </a:cubicBezTo>
                    <a:cubicBezTo>
                      <a:pt x="1429" y="1788"/>
                      <a:pt x="2219" y="1423"/>
                      <a:pt x="2858" y="846"/>
                    </a:cubicBezTo>
                    <a:cubicBezTo>
                      <a:pt x="3131" y="542"/>
                      <a:pt x="3010" y="238"/>
                      <a:pt x="2645" y="86"/>
                    </a:cubicBezTo>
                    <a:cubicBezTo>
                      <a:pt x="2533" y="27"/>
                      <a:pt x="2395" y="1"/>
                      <a:pt x="22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0" name="Google Shape;2750;p95"/>
              <p:cNvSpPr/>
              <p:nvPr/>
            </p:nvSpPr>
            <p:spPr>
              <a:xfrm flipH="1">
                <a:off x="7260160" y="1810773"/>
                <a:ext cx="119537" cy="127684"/>
              </a:xfrm>
              <a:custGeom>
                <a:rect b="b" l="l" r="r" t="t"/>
                <a:pathLst>
                  <a:path extrusionOk="0" h="2445" w="2289">
                    <a:moveTo>
                      <a:pt x="1719" y="0"/>
                    </a:moveTo>
                    <a:cubicBezTo>
                      <a:pt x="1646" y="0"/>
                      <a:pt x="1567" y="13"/>
                      <a:pt x="1483" y="39"/>
                    </a:cubicBezTo>
                    <a:cubicBezTo>
                      <a:pt x="906" y="191"/>
                      <a:pt x="55" y="1164"/>
                      <a:pt x="24" y="1772"/>
                    </a:cubicBezTo>
                    <a:cubicBezTo>
                      <a:pt x="0" y="2156"/>
                      <a:pt x="242" y="2445"/>
                      <a:pt x="569" y="2445"/>
                    </a:cubicBezTo>
                    <a:cubicBezTo>
                      <a:pt x="656" y="2445"/>
                      <a:pt x="749" y="2424"/>
                      <a:pt x="845" y="2380"/>
                    </a:cubicBezTo>
                    <a:cubicBezTo>
                      <a:pt x="1483" y="2045"/>
                      <a:pt x="1970" y="1498"/>
                      <a:pt x="2213" y="799"/>
                    </a:cubicBezTo>
                    <a:cubicBezTo>
                      <a:pt x="2288" y="295"/>
                      <a:pt x="2072" y="0"/>
                      <a:pt x="17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1" name="Google Shape;2751;p95"/>
              <p:cNvSpPr/>
              <p:nvPr/>
            </p:nvSpPr>
            <p:spPr>
              <a:xfrm flipH="1">
                <a:off x="7073726" y="1762416"/>
                <a:ext cx="120582" cy="118702"/>
              </a:xfrm>
              <a:custGeom>
                <a:rect b="b" l="l" r="r" t="t"/>
                <a:pathLst>
                  <a:path extrusionOk="0" h="2273" w="2309">
                    <a:moveTo>
                      <a:pt x="1586" y="0"/>
                    </a:moveTo>
                    <a:cubicBezTo>
                      <a:pt x="1481" y="0"/>
                      <a:pt x="1375" y="27"/>
                      <a:pt x="1277" y="84"/>
                    </a:cubicBezTo>
                    <a:cubicBezTo>
                      <a:pt x="699" y="388"/>
                      <a:pt x="274" y="935"/>
                      <a:pt x="91" y="1604"/>
                    </a:cubicBezTo>
                    <a:cubicBezTo>
                      <a:pt x="0" y="1907"/>
                      <a:pt x="213" y="2242"/>
                      <a:pt x="547" y="2272"/>
                    </a:cubicBezTo>
                    <a:cubicBezTo>
                      <a:pt x="556" y="2273"/>
                      <a:pt x="565" y="2273"/>
                      <a:pt x="574" y="2273"/>
                    </a:cubicBezTo>
                    <a:cubicBezTo>
                      <a:pt x="1273" y="2273"/>
                      <a:pt x="2309" y="1110"/>
                      <a:pt x="2189" y="509"/>
                    </a:cubicBezTo>
                    <a:cubicBezTo>
                      <a:pt x="2144" y="198"/>
                      <a:pt x="1872" y="0"/>
                      <a:pt x="15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2" name="Google Shape;2752;p95"/>
              <p:cNvSpPr/>
              <p:nvPr/>
            </p:nvSpPr>
            <p:spPr>
              <a:xfrm flipH="1">
                <a:off x="7429205" y="2021699"/>
                <a:ext cx="68307" cy="100789"/>
              </a:xfrm>
              <a:custGeom>
                <a:rect b="b" l="l" r="r" t="t"/>
                <a:pathLst>
                  <a:path extrusionOk="0" h="1930" w="1308">
                    <a:moveTo>
                      <a:pt x="920" y="0"/>
                    </a:moveTo>
                    <a:cubicBezTo>
                      <a:pt x="837" y="0"/>
                      <a:pt x="753" y="23"/>
                      <a:pt x="669" y="73"/>
                    </a:cubicBezTo>
                    <a:cubicBezTo>
                      <a:pt x="305" y="347"/>
                      <a:pt x="92" y="772"/>
                      <a:pt x="31" y="1228"/>
                    </a:cubicBezTo>
                    <a:cubicBezTo>
                      <a:pt x="31" y="1502"/>
                      <a:pt x="1" y="1775"/>
                      <a:pt x="274" y="1897"/>
                    </a:cubicBezTo>
                    <a:cubicBezTo>
                      <a:pt x="325" y="1920"/>
                      <a:pt x="371" y="1930"/>
                      <a:pt x="413" y="1930"/>
                    </a:cubicBezTo>
                    <a:cubicBezTo>
                      <a:pt x="594" y="1930"/>
                      <a:pt x="698" y="1741"/>
                      <a:pt x="821" y="1593"/>
                    </a:cubicBezTo>
                    <a:cubicBezTo>
                      <a:pt x="1095" y="1259"/>
                      <a:pt x="1277" y="864"/>
                      <a:pt x="1308" y="438"/>
                    </a:cubicBezTo>
                    <a:cubicBezTo>
                      <a:pt x="1308" y="256"/>
                      <a:pt x="1308" y="104"/>
                      <a:pt x="1125" y="43"/>
                    </a:cubicBezTo>
                    <a:cubicBezTo>
                      <a:pt x="1057" y="16"/>
                      <a:pt x="989" y="0"/>
                      <a:pt x="9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3" name="Google Shape;2753;p95"/>
              <p:cNvSpPr/>
              <p:nvPr/>
            </p:nvSpPr>
            <p:spPr>
              <a:xfrm flipH="1">
                <a:off x="7324446" y="2057628"/>
                <a:ext cx="68307" cy="80840"/>
              </a:xfrm>
              <a:custGeom>
                <a:rect b="b" l="l" r="r" t="t"/>
                <a:pathLst>
                  <a:path extrusionOk="0" h="1548" w="1308">
                    <a:moveTo>
                      <a:pt x="886" y="1"/>
                    </a:moveTo>
                    <a:cubicBezTo>
                      <a:pt x="825" y="1"/>
                      <a:pt x="760" y="18"/>
                      <a:pt x="700" y="54"/>
                    </a:cubicBezTo>
                    <a:cubicBezTo>
                      <a:pt x="274" y="297"/>
                      <a:pt x="31" y="723"/>
                      <a:pt x="1" y="1209"/>
                    </a:cubicBezTo>
                    <a:cubicBezTo>
                      <a:pt x="1" y="1361"/>
                      <a:pt x="122" y="1513"/>
                      <a:pt x="274" y="1543"/>
                    </a:cubicBezTo>
                    <a:cubicBezTo>
                      <a:pt x="290" y="1546"/>
                      <a:pt x="307" y="1548"/>
                      <a:pt x="324" y="1548"/>
                    </a:cubicBezTo>
                    <a:cubicBezTo>
                      <a:pt x="637" y="1548"/>
                      <a:pt x="1162" y="1037"/>
                      <a:pt x="1277" y="662"/>
                    </a:cubicBezTo>
                    <a:cubicBezTo>
                      <a:pt x="1277" y="601"/>
                      <a:pt x="1308" y="571"/>
                      <a:pt x="1308" y="540"/>
                    </a:cubicBezTo>
                    <a:cubicBezTo>
                      <a:pt x="1308" y="419"/>
                      <a:pt x="1277" y="297"/>
                      <a:pt x="1217" y="206"/>
                    </a:cubicBezTo>
                    <a:cubicBezTo>
                      <a:pt x="1186" y="176"/>
                      <a:pt x="1156" y="145"/>
                      <a:pt x="1125" y="115"/>
                    </a:cubicBezTo>
                    <a:cubicBezTo>
                      <a:pt x="1070" y="41"/>
                      <a:pt x="982" y="1"/>
                      <a:pt x="8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4" name="Google Shape;2754;p95"/>
              <p:cNvSpPr/>
              <p:nvPr/>
            </p:nvSpPr>
            <p:spPr>
              <a:xfrm flipH="1">
                <a:off x="5500574" y="1719123"/>
                <a:ext cx="60369" cy="60369"/>
              </a:xfrm>
              <a:custGeom>
                <a:rect b="b" l="l" r="r" t="t"/>
                <a:pathLst>
                  <a:path extrusionOk="0" h="1156" w="1156">
                    <a:moveTo>
                      <a:pt x="578" y="1"/>
                    </a:moveTo>
                    <a:cubicBezTo>
                      <a:pt x="274" y="1"/>
                      <a:pt x="0" y="274"/>
                      <a:pt x="0" y="578"/>
                    </a:cubicBezTo>
                    <a:cubicBezTo>
                      <a:pt x="0" y="882"/>
                      <a:pt x="274" y="1156"/>
                      <a:pt x="578" y="1156"/>
                    </a:cubicBezTo>
                    <a:cubicBezTo>
                      <a:pt x="912" y="1156"/>
                      <a:pt x="1155" y="882"/>
                      <a:pt x="1155" y="578"/>
                    </a:cubicBezTo>
                    <a:cubicBezTo>
                      <a:pt x="1155" y="274"/>
                      <a:pt x="912" y="1"/>
                      <a:pt x="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5" name="Google Shape;2755;p95"/>
              <p:cNvSpPr/>
              <p:nvPr/>
            </p:nvSpPr>
            <p:spPr>
              <a:xfrm rot="-2512530">
                <a:off x="5189192" y="2319116"/>
                <a:ext cx="194265" cy="58345"/>
              </a:xfrm>
              <a:custGeom>
                <a:rect b="b" l="l" r="r" t="t"/>
                <a:pathLst>
                  <a:path extrusionOk="0" h="895" w="2980">
                    <a:moveTo>
                      <a:pt x="152" y="1"/>
                    </a:moveTo>
                    <a:lnTo>
                      <a:pt x="152" y="31"/>
                    </a:lnTo>
                    <a:cubicBezTo>
                      <a:pt x="137" y="16"/>
                      <a:pt x="114" y="8"/>
                      <a:pt x="92" y="8"/>
                    </a:cubicBezTo>
                    <a:cubicBezTo>
                      <a:pt x="69" y="8"/>
                      <a:pt x="46" y="16"/>
                      <a:pt x="31" y="31"/>
                    </a:cubicBezTo>
                    <a:cubicBezTo>
                      <a:pt x="0" y="61"/>
                      <a:pt x="0" y="122"/>
                      <a:pt x="31" y="183"/>
                    </a:cubicBezTo>
                    <a:cubicBezTo>
                      <a:pt x="396" y="578"/>
                      <a:pt x="912" y="821"/>
                      <a:pt x="1459" y="882"/>
                    </a:cubicBezTo>
                    <a:cubicBezTo>
                      <a:pt x="1533" y="890"/>
                      <a:pt x="1606" y="894"/>
                      <a:pt x="1679" y="894"/>
                    </a:cubicBezTo>
                    <a:cubicBezTo>
                      <a:pt x="1880" y="894"/>
                      <a:pt x="2080" y="866"/>
                      <a:pt x="2280" y="821"/>
                    </a:cubicBezTo>
                    <a:cubicBezTo>
                      <a:pt x="2402" y="791"/>
                      <a:pt x="2523" y="730"/>
                      <a:pt x="2645" y="669"/>
                    </a:cubicBezTo>
                    <a:cubicBezTo>
                      <a:pt x="2766" y="578"/>
                      <a:pt x="2888" y="487"/>
                      <a:pt x="2949" y="335"/>
                    </a:cubicBezTo>
                    <a:cubicBezTo>
                      <a:pt x="2979" y="305"/>
                      <a:pt x="2949" y="274"/>
                      <a:pt x="2949" y="244"/>
                    </a:cubicBezTo>
                    <a:cubicBezTo>
                      <a:pt x="2918" y="213"/>
                      <a:pt x="2888" y="198"/>
                      <a:pt x="2861" y="198"/>
                    </a:cubicBezTo>
                    <a:cubicBezTo>
                      <a:pt x="2835" y="198"/>
                      <a:pt x="2812" y="213"/>
                      <a:pt x="2797" y="244"/>
                    </a:cubicBezTo>
                    <a:cubicBezTo>
                      <a:pt x="2614" y="365"/>
                      <a:pt x="2402" y="457"/>
                      <a:pt x="2189" y="457"/>
                    </a:cubicBezTo>
                    <a:cubicBezTo>
                      <a:pt x="2067" y="472"/>
                      <a:pt x="1953" y="479"/>
                      <a:pt x="1839" y="479"/>
                    </a:cubicBezTo>
                    <a:cubicBezTo>
                      <a:pt x="1725" y="479"/>
                      <a:pt x="1611" y="472"/>
                      <a:pt x="1490" y="457"/>
                    </a:cubicBezTo>
                    <a:cubicBezTo>
                      <a:pt x="1003" y="396"/>
                      <a:pt x="547" y="244"/>
                      <a:pt x="1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524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56" name="Google Shape;2756;p95"/>
            <p:cNvGrpSpPr/>
            <p:nvPr/>
          </p:nvGrpSpPr>
          <p:grpSpPr>
            <a:xfrm>
              <a:off x="5025978" y="538014"/>
              <a:ext cx="3150897" cy="3082642"/>
              <a:chOff x="5025978" y="538014"/>
              <a:chExt cx="3150897" cy="3082642"/>
            </a:xfrm>
          </p:grpSpPr>
          <p:sp>
            <p:nvSpPr>
              <p:cNvPr id="2757" name="Google Shape;2757;p95"/>
              <p:cNvSpPr/>
              <p:nvPr/>
            </p:nvSpPr>
            <p:spPr>
              <a:xfrm flipH="1">
                <a:off x="6727596" y="2063842"/>
                <a:ext cx="877860" cy="817282"/>
              </a:xfrm>
              <a:custGeom>
                <a:rect b="b" l="l" r="r" t="t"/>
                <a:pathLst>
                  <a:path extrusionOk="0" h="15650" w="16810">
                    <a:moveTo>
                      <a:pt x="16301" y="1"/>
                    </a:moveTo>
                    <a:cubicBezTo>
                      <a:pt x="15692" y="1"/>
                      <a:pt x="15147" y="230"/>
                      <a:pt x="14621" y="421"/>
                    </a:cubicBezTo>
                    <a:cubicBezTo>
                      <a:pt x="11460" y="1576"/>
                      <a:pt x="8603" y="3522"/>
                      <a:pt x="6384" y="6075"/>
                    </a:cubicBezTo>
                    <a:cubicBezTo>
                      <a:pt x="4621" y="7990"/>
                      <a:pt x="3010" y="10057"/>
                      <a:pt x="1460" y="12154"/>
                    </a:cubicBezTo>
                    <a:cubicBezTo>
                      <a:pt x="791" y="13096"/>
                      <a:pt x="274" y="14130"/>
                      <a:pt x="1" y="15254"/>
                    </a:cubicBezTo>
                    <a:lnTo>
                      <a:pt x="1490" y="15649"/>
                    </a:lnTo>
                    <a:cubicBezTo>
                      <a:pt x="2068" y="14738"/>
                      <a:pt x="2676" y="13826"/>
                      <a:pt x="3284" y="12944"/>
                    </a:cubicBezTo>
                    <a:cubicBezTo>
                      <a:pt x="5107" y="10239"/>
                      <a:pt x="7721" y="8689"/>
                      <a:pt x="10761" y="7838"/>
                    </a:cubicBezTo>
                    <a:cubicBezTo>
                      <a:pt x="12220" y="7443"/>
                      <a:pt x="13709" y="7139"/>
                      <a:pt x="15199" y="6956"/>
                    </a:cubicBezTo>
                    <a:cubicBezTo>
                      <a:pt x="14591" y="5011"/>
                      <a:pt x="14925" y="2883"/>
                      <a:pt x="16080" y="1212"/>
                    </a:cubicBezTo>
                    <a:cubicBezTo>
                      <a:pt x="16323" y="847"/>
                      <a:pt x="16536" y="482"/>
                      <a:pt x="16810" y="57"/>
                    </a:cubicBezTo>
                    <a:cubicBezTo>
                      <a:pt x="16635" y="18"/>
                      <a:pt x="16465" y="1"/>
                      <a:pt x="163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8" name="Google Shape;2758;p95"/>
              <p:cNvSpPr/>
              <p:nvPr/>
            </p:nvSpPr>
            <p:spPr>
              <a:xfrm flipH="1">
                <a:off x="5071984" y="2083321"/>
                <a:ext cx="1371520" cy="411827"/>
              </a:xfrm>
              <a:custGeom>
                <a:rect b="b" l="l" r="r" t="t"/>
                <a:pathLst>
                  <a:path extrusionOk="0" h="7886" w="26263">
                    <a:moveTo>
                      <a:pt x="7051" y="914"/>
                    </a:moveTo>
                    <a:cubicBezTo>
                      <a:pt x="7340" y="914"/>
                      <a:pt x="7629" y="985"/>
                      <a:pt x="7903" y="1173"/>
                    </a:cubicBezTo>
                    <a:cubicBezTo>
                      <a:pt x="8146" y="1294"/>
                      <a:pt x="8298" y="1568"/>
                      <a:pt x="8298" y="1842"/>
                    </a:cubicBezTo>
                    <a:cubicBezTo>
                      <a:pt x="8268" y="2176"/>
                      <a:pt x="8055" y="2298"/>
                      <a:pt x="7751" y="2358"/>
                    </a:cubicBezTo>
                    <a:cubicBezTo>
                      <a:pt x="7508" y="2450"/>
                      <a:pt x="7265" y="2480"/>
                      <a:pt x="6991" y="2510"/>
                    </a:cubicBezTo>
                    <a:cubicBezTo>
                      <a:pt x="6687" y="2510"/>
                      <a:pt x="6414" y="2450"/>
                      <a:pt x="6140" y="2419"/>
                    </a:cubicBezTo>
                    <a:cubicBezTo>
                      <a:pt x="5836" y="2328"/>
                      <a:pt x="5593" y="2085"/>
                      <a:pt x="5532" y="1750"/>
                    </a:cubicBezTo>
                    <a:cubicBezTo>
                      <a:pt x="5502" y="1386"/>
                      <a:pt x="5806" y="1203"/>
                      <a:pt x="6110" y="1112"/>
                    </a:cubicBezTo>
                    <a:cubicBezTo>
                      <a:pt x="6413" y="1000"/>
                      <a:pt x="6733" y="914"/>
                      <a:pt x="7051" y="914"/>
                    </a:cubicBezTo>
                    <a:close/>
                    <a:moveTo>
                      <a:pt x="4736" y="2565"/>
                    </a:moveTo>
                    <a:cubicBezTo>
                      <a:pt x="4788" y="2565"/>
                      <a:pt x="4841" y="2567"/>
                      <a:pt x="4894" y="2571"/>
                    </a:cubicBezTo>
                    <a:cubicBezTo>
                      <a:pt x="5228" y="2601"/>
                      <a:pt x="5472" y="2693"/>
                      <a:pt x="5563" y="2966"/>
                    </a:cubicBezTo>
                    <a:cubicBezTo>
                      <a:pt x="5593" y="3057"/>
                      <a:pt x="5593" y="3179"/>
                      <a:pt x="5563" y="3270"/>
                    </a:cubicBezTo>
                    <a:cubicBezTo>
                      <a:pt x="5510" y="3748"/>
                      <a:pt x="5086" y="4017"/>
                      <a:pt x="4474" y="4017"/>
                    </a:cubicBezTo>
                    <a:cubicBezTo>
                      <a:pt x="4385" y="4017"/>
                      <a:pt x="4292" y="4011"/>
                      <a:pt x="4195" y="4000"/>
                    </a:cubicBezTo>
                    <a:cubicBezTo>
                      <a:pt x="3770" y="3939"/>
                      <a:pt x="3374" y="3817"/>
                      <a:pt x="3435" y="3301"/>
                    </a:cubicBezTo>
                    <a:cubicBezTo>
                      <a:pt x="3466" y="3118"/>
                      <a:pt x="3587" y="2966"/>
                      <a:pt x="3739" y="2845"/>
                    </a:cubicBezTo>
                    <a:cubicBezTo>
                      <a:pt x="4032" y="2658"/>
                      <a:pt x="4371" y="2565"/>
                      <a:pt x="4736" y="2565"/>
                    </a:cubicBezTo>
                    <a:close/>
                    <a:moveTo>
                      <a:pt x="9186" y="2766"/>
                    </a:moveTo>
                    <a:cubicBezTo>
                      <a:pt x="9433" y="2766"/>
                      <a:pt x="9664" y="2849"/>
                      <a:pt x="9849" y="3118"/>
                    </a:cubicBezTo>
                    <a:cubicBezTo>
                      <a:pt x="10001" y="3240"/>
                      <a:pt x="10031" y="3453"/>
                      <a:pt x="9909" y="3635"/>
                    </a:cubicBezTo>
                    <a:cubicBezTo>
                      <a:pt x="9688" y="3989"/>
                      <a:pt x="9387" y="4101"/>
                      <a:pt x="8970" y="4101"/>
                    </a:cubicBezTo>
                    <a:cubicBezTo>
                      <a:pt x="8814" y="4101"/>
                      <a:pt x="8641" y="4085"/>
                      <a:pt x="8450" y="4060"/>
                    </a:cubicBezTo>
                    <a:cubicBezTo>
                      <a:pt x="8329" y="4060"/>
                      <a:pt x="8207" y="4030"/>
                      <a:pt x="8116" y="3969"/>
                    </a:cubicBezTo>
                    <a:cubicBezTo>
                      <a:pt x="7660" y="3787"/>
                      <a:pt x="7630" y="3392"/>
                      <a:pt x="8055" y="3088"/>
                    </a:cubicBezTo>
                    <a:cubicBezTo>
                      <a:pt x="8207" y="2997"/>
                      <a:pt x="8390" y="2905"/>
                      <a:pt x="8572" y="2875"/>
                    </a:cubicBezTo>
                    <a:cubicBezTo>
                      <a:pt x="8776" y="2821"/>
                      <a:pt x="8986" y="2766"/>
                      <a:pt x="9186" y="2766"/>
                    </a:cubicBezTo>
                    <a:close/>
                    <a:moveTo>
                      <a:pt x="5214" y="1"/>
                    </a:moveTo>
                    <a:cubicBezTo>
                      <a:pt x="4446" y="1"/>
                      <a:pt x="3668" y="24"/>
                      <a:pt x="2858" y="48"/>
                    </a:cubicBezTo>
                    <a:cubicBezTo>
                      <a:pt x="2402" y="48"/>
                      <a:pt x="2402" y="413"/>
                      <a:pt x="2311" y="687"/>
                    </a:cubicBezTo>
                    <a:cubicBezTo>
                      <a:pt x="1946" y="1994"/>
                      <a:pt x="1490" y="3240"/>
                      <a:pt x="973" y="4486"/>
                    </a:cubicBezTo>
                    <a:cubicBezTo>
                      <a:pt x="669" y="5155"/>
                      <a:pt x="365" y="5793"/>
                      <a:pt x="0" y="6431"/>
                    </a:cubicBezTo>
                    <a:cubicBezTo>
                      <a:pt x="2007" y="6614"/>
                      <a:pt x="4043" y="6766"/>
                      <a:pt x="6049" y="6948"/>
                    </a:cubicBezTo>
                    <a:cubicBezTo>
                      <a:pt x="6687" y="7009"/>
                      <a:pt x="7295" y="7100"/>
                      <a:pt x="7934" y="7222"/>
                    </a:cubicBezTo>
                    <a:cubicBezTo>
                      <a:pt x="9302" y="7404"/>
                      <a:pt x="10639" y="7738"/>
                      <a:pt x="12037" y="7799"/>
                    </a:cubicBezTo>
                    <a:cubicBezTo>
                      <a:pt x="12733" y="7857"/>
                      <a:pt x="13429" y="7886"/>
                      <a:pt x="14124" y="7886"/>
                    </a:cubicBezTo>
                    <a:cubicBezTo>
                      <a:pt x="17805" y="7886"/>
                      <a:pt x="21459" y="7079"/>
                      <a:pt x="24834" y="5519"/>
                    </a:cubicBezTo>
                    <a:cubicBezTo>
                      <a:pt x="25350" y="5276"/>
                      <a:pt x="25776" y="4942"/>
                      <a:pt x="26110" y="4486"/>
                    </a:cubicBezTo>
                    <a:cubicBezTo>
                      <a:pt x="26171" y="4425"/>
                      <a:pt x="26232" y="4364"/>
                      <a:pt x="26262" y="4273"/>
                    </a:cubicBezTo>
                    <a:lnTo>
                      <a:pt x="26262" y="4273"/>
                    </a:lnTo>
                    <a:cubicBezTo>
                      <a:pt x="26138" y="4362"/>
                      <a:pt x="25983" y="4409"/>
                      <a:pt x="25834" y="4409"/>
                    </a:cubicBezTo>
                    <a:cubicBezTo>
                      <a:pt x="25726" y="4409"/>
                      <a:pt x="25622" y="4385"/>
                      <a:pt x="25533" y="4334"/>
                    </a:cubicBezTo>
                    <a:cubicBezTo>
                      <a:pt x="25077" y="4152"/>
                      <a:pt x="24621" y="4030"/>
                      <a:pt x="24195" y="3848"/>
                    </a:cubicBezTo>
                    <a:cubicBezTo>
                      <a:pt x="21125" y="2571"/>
                      <a:pt x="18055" y="2115"/>
                      <a:pt x="14834" y="1446"/>
                    </a:cubicBezTo>
                    <a:cubicBezTo>
                      <a:pt x="12827" y="1021"/>
                      <a:pt x="10821" y="565"/>
                      <a:pt x="8785" y="261"/>
                    </a:cubicBezTo>
                    <a:cubicBezTo>
                      <a:pt x="7566" y="58"/>
                      <a:pt x="6402" y="1"/>
                      <a:pt x="52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9" name="Google Shape;2759;p95"/>
              <p:cNvSpPr/>
              <p:nvPr/>
            </p:nvSpPr>
            <p:spPr>
              <a:xfrm flipH="1">
                <a:off x="5358842" y="1527207"/>
                <a:ext cx="456059" cy="374383"/>
              </a:xfrm>
              <a:custGeom>
                <a:rect b="b" l="l" r="r" t="t"/>
                <a:pathLst>
                  <a:path extrusionOk="0" h="7169" w="8733">
                    <a:moveTo>
                      <a:pt x="2917" y="1"/>
                    </a:moveTo>
                    <a:cubicBezTo>
                      <a:pt x="2641" y="1"/>
                      <a:pt x="2358" y="29"/>
                      <a:pt x="2067" y="89"/>
                    </a:cubicBezTo>
                    <a:cubicBezTo>
                      <a:pt x="669" y="393"/>
                      <a:pt x="0" y="1396"/>
                      <a:pt x="304" y="2794"/>
                    </a:cubicBezTo>
                    <a:cubicBezTo>
                      <a:pt x="426" y="3372"/>
                      <a:pt x="669" y="3889"/>
                      <a:pt x="1034" y="4375"/>
                    </a:cubicBezTo>
                    <a:cubicBezTo>
                      <a:pt x="2371" y="6229"/>
                      <a:pt x="4347" y="6776"/>
                      <a:pt x="6262" y="7141"/>
                    </a:cubicBezTo>
                    <a:cubicBezTo>
                      <a:pt x="6444" y="7159"/>
                      <a:pt x="6615" y="7168"/>
                      <a:pt x="6774" y="7168"/>
                    </a:cubicBezTo>
                    <a:cubicBezTo>
                      <a:pt x="8210" y="7168"/>
                      <a:pt x="8733" y="6430"/>
                      <a:pt x="8541" y="4952"/>
                    </a:cubicBezTo>
                    <a:cubicBezTo>
                      <a:pt x="8329" y="3190"/>
                      <a:pt x="7356" y="1974"/>
                      <a:pt x="5958" y="1062"/>
                    </a:cubicBezTo>
                    <a:cubicBezTo>
                      <a:pt x="5033" y="453"/>
                      <a:pt x="4030" y="1"/>
                      <a:pt x="29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0" name="Google Shape;2760;p95"/>
              <p:cNvSpPr/>
              <p:nvPr/>
            </p:nvSpPr>
            <p:spPr>
              <a:xfrm flipH="1">
                <a:off x="6008542" y="2131000"/>
                <a:ext cx="146066" cy="83452"/>
              </a:xfrm>
              <a:custGeom>
                <a:rect b="b" l="l" r="r" t="t"/>
                <a:pathLst>
                  <a:path extrusionOk="0" h="1598" w="2797">
                    <a:moveTo>
                      <a:pt x="1535" y="1"/>
                    </a:moveTo>
                    <a:cubicBezTo>
                      <a:pt x="1216" y="1"/>
                      <a:pt x="897" y="87"/>
                      <a:pt x="578" y="199"/>
                    </a:cubicBezTo>
                    <a:cubicBezTo>
                      <a:pt x="274" y="290"/>
                      <a:pt x="0" y="473"/>
                      <a:pt x="31" y="837"/>
                    </a:cubicBezTo>
                    <a:cubicBezTo>
                      <a:pt x="61" y="1172"/>
                      <a:pt x="304" y="1415"/>
                      <a:pt x="639" y="1506"/>
                    </a:cubicBezTo>
                    <a:cubicBezTo>
                      <a:pt x="912" y="1537"/>
                      <a:pt x="1186" y="1597"/>
                      <a:pt x="1459" y="1597"/>
                    </a:cubicBezTo>
                    <a:cubicBezTo>
                      <a:pt x="1733" y="1567"/>
                      <a:pt x="2007" y="1537"/>
                      <a:pt x="2280" y="1445"/>
                    </a:cubicBezTo>
                    <a:cubicBezTo>
                      <a:pt x="2554" y="1385"/>
                      <a:pt x="2766" y="1263"/>
                      <a:pt x="2766" y="929"/>
                    </a:cubicBezTo>
                    <a:cubicBezTo>
                      <a:pt x="2797" y="655"/>
                      <a:pt x="2645" y="381"/>
                      <a:pt x="2402" y="260"/>
                    </a:cubicBezTo>
                    <a:cubicBezTo>
                      <a:pt x="2113" y="72"/>
                      <a:pt x="1824" y="1"/>
                      <a:pt x="15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1" name="Google Shape;2761;p95"/>
              <p:cNvSpPr/>
              <p:nvPr/>
            </p:nvSpPr>
            <p:spPr>
              <a:xfrm flipH="1">
                <a:off x="6151371" y="2217271"/>
                <a:ext cx="114367" cy="75879"/>
              </a:xfrm>
              <a:custGeom>
                <a:rect b="b" l="l" r="r" t="t"/>
                <a:pathLst>
                  <a:path extrusionOk="0" h="1453" w="2190">
                    <a:moveTo>
                      <a:pt x="1341" y="0"/>
                    </a:moveTo>
                    <a:cubicBezTo>
                      <a:pt x="990" y="0"/>
                      <a:pt x="628" y="93"/>
                      <a:pt x="335" y="280"/>
                    </a:cubicBezTo>
                    <a:cubicBezTo>
                      <a:pt x="183" y="401"/>
                      <a:pt x="92" y="553"/>
                      <a:pt x="62" y="736"/>
                    </a:cubicBezTo>
                    <a:cubicBezTo>
                      <a:pt x="1" y="1252"/>
                      <a:pt x="366" y="1374"/>
                      <a:pt x="791" y="1435"/>
                    </a:cubicBezTo>
                    <a:cubicBezTo>
                      <a:pt x="888" y="1446"/>
                      <a:pt x="982" y="1452"/>
                      <a:pt x="1073" y="1452"/>
                    </a:cubicBezTo>
                    <a:cubicBezTo>
                      <a:pt x="1690" y="1452"/>
                      <a:pt x="2136" y="1186"/>
                      <a:pt x="2189" y="736"/>
                    </a:cubicBezTo>
                    <a:cubicBezTo>
                      <a:pt x="2189" y="614"/>
                      <a:pt x="2189" y="492"/>
                      <a:pt x="2189" y="401"/>
                    </a:cubicBezTo>
                    <a:cubicBezTo>
                      <a:pt x="2068" y="128"/>
                      <a:pt x="1824" y="36"/>
                      <a:pt x="1490" y="6"/>
                    </a:cubicBezTo>
                    <a:cubicBezTo>
                      <a:pt x="1441" y="2"/>
                      <a:pt x="1391" y="0"/>
                      <a:pt x="13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2" name="Google Shape;2762;p95"/>
              <p:cNvSpPr/>
              <p:nvPr/>
            </p:nvSpPr>
            <p:spPr>
              <a:xfrm flipH="1">
                <a:off x="5919607" y="2227768"/>
                <a:ext cx="125491" cy="69769"/>
              </a:xfrm>
              <a:custGeom>
                <a:rect b="b" l="l" r="r" t="t"/>
                <a:pathLst>
                  <a:path extrusionOk="0" h="1336" w="2403">
                    <a:moveTo>
                      <a:pt x="1557" y="0"/>
                    </a:moveTo>
                    <a:cubicBezTo>
                      <a:pt x="1357" y="0"/>
                      <a:pt x="1147" y="55"/>
                      <a:pt x="943" y="109"/>
                    </a:cubicBezTo>
                    <a:cubicBezTo>
                      <a:pt x="761" y="139"/>
                      <a:pt x="578" y="231"/>
                      <a:pt x="426" y="322"/>
                    </a:cubicBezTo>
                    <a:cubicBezTo>
                      <a:pt x="1" y="626"/>
                      <a:pt x="31" y="1021"/>
                      <a:pt x="487" y="1203"/>
                    </a:cubicBezTo>
                    <a:cubicBezTo>
                      <a:pt x="578" y="1264"/>
                      <a:pt x="700" y="1294"/>
                      <a:pt x="821" y="1294"/>
                    </a:cubicBezTo>
                    <a:cubicBezTo>
                      <a:pt x="1020" y="1319"/>
                      <a:pt x="1197" y="1335"/>
                      <a:pt x="1354" y="1335"/>
                    </a:cubicBezTo>
                    <a:cubicBezTo>
                      <a:pt x="1774" y="1335"/>
                      <a:pt x="2059" y="1223"/>
                      <a:pt x="2280" y="869"/>
                    </a:cubicBezTo>
                    <a:cubicBezTo>
                      <a:pt x="2402" y="687"/>
                      <a:pt x="2372" y="474"/>
                      <a:pt x="2220" y="352"/>
                    </a:cubicBezTo>
                    <a:cubicBezTo>
                      <a:pt x="2035" y="83"/>
                      <a:pt x="1804" y="0"/>
                      <a:pt x="1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3" name="Google Shape;2763;p95"/>
              <p:cNvSpPr/>
              <p:nvPr/>
            </p:nvSpPr>
            <p:spPr>
              <a:xfrm flipH="1">
                <a:off x="5025978" y="538014"/>
                <a:ext cx="3150897" cy="3082642"/>
              </a:xfrm>
              <a:custGeom>
                <a:rect b="b" l="l" r="r" t="t"/>
                <a:pathLst>
                  <a:path extrusionOk="0" h="59029" w="60336">
                    <a:moveTo>
                      <a:pt x="25919" y="16059"/>
                    </a:moveTo>
                    <a:cubicBezTo>
                      <a:pt x="26073" y="16059"/>
                      <a:pt x="26211" y="16085"/>
                      <a:pt x="26323" y="16144"/>
                    </a:cubicBezTo>
                    <a:cubicBezTo>
                      <a:pt x="26688" y="16296"/>
                      <a:pt x="26809" y="16630"/>
                      <a:pt x="26536" y="16904"/>
                    </a:cubicBezTo>
                    <a:cubicBezTo>
                      <a:pt x="25897" y="17481"/>
                      <a:pt x="25107" y="17846"/>
                      <a:pt x="24256" y="18028"/>
                    </a:cubicBezTo>
                    <a:cubicBezTo>
                      <a:pt x="23800" y="17998"/>
                      <a:pt x="23679" y="17785"/>
                      <a:pt x="23739" y="17451"/>
                    </a:cubicBezTo>
                    <a:cubicBezTo>
                      <a:pt x="23867" y="16787"/>
                      <a:pt x="25110" y="16059"/>
                      <a:pt x="25919" y="16059"/>
                    </a:cubicBezTo>
                    <a:close/>
                    <a:moveTo>
                      <a:pt x="24762" y="19485"/>
                    </a:moveTo>
                    <a:cubicBezTo>
                      <a:pt x="25135" y="19485"/>
                      <a:pt x="25440" y="19808"/>
                      <a:pt x="25411" y="20186"/>
                    </a:cubicBezTo>
                    <a:cubicBezTo>
                      <a:pt x="25350" y="20308"/>
                      <a:pt x="25290" y="20429"/>
                      <a:pt x="25198" y="20551"/>
                    </a:cubicBezTo>
                    <a:cubicBezTo>
                      <a:pt x="24742" y="21128"/>
                      <a:pt x="24074" y="21554"/>
                      <a:pt x="23375" y="21736"/>
                    </a:cubicBezTo>
                    <a:cubicBezTo>
                      <a:pt x="23303" y="21749"/>
                      <a:pt x="23237" y="21755"/>
                      <a:pt x="23176" y="21755"/>
                    </a:cubicBezTo>
                    <a:cubicBezTo>
                      <a:pt x="22798" y="21755"/>
                      <a:pt x="22632" y="21513"/>
                      <a:pt x="22736" y="21068"/>
                    </a:cubicBezTo>
                    <a:lnTo>
                      <a:pt x="22706" y="21068"/>
                    </a:lnTo>
                    <a:cubicBezTo>
                      <a:pt x="22885" y="20380"/>
                      <a:pt x="23977" y="19486"/>
                      <a:pt x="24678" y="19486"/>
                    </a:cubicBezTo>
                    <a:cubicBezTo>
                      <a:pt x="24689" y="19486"/>
                      <a:pt x="24701" y="19487"/>
                      <a:pt x="24712" y="19487"/>
                    </a:cubicBezTo>
                    <a:cubicBezTo>
                      <a:pt x="24729" y="19486"/>
                      <a:pt x="24745" y="19485"/>
                      <a:pt x="24762" y="19485"/>
                    </a:cubicBezTo>
                    <a:close/>
                    <a:moveTo>
                      <a:pt x="20719" y="19972"/>
                    </a:moveTo>
                    <a:cubicBezTo>
                      <a:pt x="21095" y="19972"/>
                      <a:pt x="21427" y="20294"/>
                      <a:pt x="21369" y="20673"/>
                    </a:cubicBezTo>
                    <a:cubicBezTo>
                      <a:pt x="21308" y="20825"/>
                      <a:pt x="21247" y="20977"/>
                      <a:pt x="21186" y="21128"/>
                    </a:cubicBezTo>
                    <a:cubicBezTo>
                      <a:pt x="20761" y="21736"/>
                      <a:pt x="20153" y="22192"/>
                      <a:pt x="19454" y="22466"/>
                    </a:cubicBezTo>
                    <a:cubicBezTo>
                      <a:pt x="19332" y="22496"/>
                      <a:pt x="19218" y="22534"/>
                      <a:pt x="19112" y="22534"/>
                    </a:cubicBezTo>
                    <a:cubicBezTo>
                      <a:pt x="19005" y="22534"/>
                      <a:pt x="18906" y="22496"/>
                      <a:pt x="18815" y="22375"/>
                    </a:cubicBezTo>
                    <a:cubicBezTo>
                      <a:pt x="18694" y="22223"/>
                      <a:pt x="18633" y="22010"/>
                      <a:pt x="18694" y="21828"/>
                    </a:cubicBezTo>
                    <a:cubicBezTo>
                      <a:pt x="18846" y="21098"/>
                      <a:pt x="20001" y="20065"/>
                      <a:pt x="20669" y="19973"/>
                    </a:cubicBezTo>
                    <a:cubicBezTo>
                      <a:pt x="20686" y="19972"/>
                      <a:pt x="20703" y="19972"/>
                      <a:pt x="20719" y="19972"/>
                    </a:cubicBezTo>
                    <a:close/>
                    <a:moveTo>
                      <a:pt x="20378" y="23451"/>
                    </a:moveTo>
                    <a:cubicBezTo>
                      <a:pt x="20664" y="23451"/>
                      <a:pt x="20936" y="23668"/>
                      <a:pt x="21004" y="23986"/>
                    </a:cubicBezTo>
                    <a:cubicBezTo>
                      <a:pt x="21094" y="24586"/>
                      <a:pt x="20058" y="25749"/>
                      <a:pt x="19388" y="25749"/>
                    </a:cubicBezTo>
                    <a:cubicBezTo>
                      <a:pt x="19379" y="25749"/>
                      <a:pt x="19371" y="25749"/>
                      <a:pt x="19362" y="25749"/>
                    </a:cubicBezTo>
                    <a:cubicBezTo>
                      <a:pt x="18998" y="25718"/>
                      <a:pt x="18785" y="25384"/>
                      <a:pt x="18906" y="25050"/>
                    </a:cubicBezTo>
                    <a:cubicBezTo>
                      <a:pt x="19058" y="24411"/>
                      <a:pt x="19484" y="23864"/>
                      <a:pt x="20092" y="23530"/>
                    </a:cubicBezTo>
                    <a:cubicBezTo>
                      <a:pt x="20184" y="23476"/>
                      <a:pt x="20282" y="23451"/>
                      <a:pt x="20378" y="23451"/>
                    </a:cubicBezTo>
                    <a:close/>
                    <a:moveTo>
                      <a:pt x="48146" y="18943"/>
                    </a:moveTo>
                    <a:cubicBezTo>
                      <a:pt x="49259" y="18943"/>
                      <a:pt x="50262" y="19395"/>
                      <a:pt x="51187" y="20004"/>
                    </a:cubicBezTo>
                    <a:cubicBezTo>
                      <a:pt x="52585" y="20916"/>
                      <a:pt x="53588" y="22132"/>
                      <a:pt x="53801" y="23894"/>
                    </a:cubicBezTo>
                    <a:cubicBezTo>
                      <a:pt x="53965" y="25372"/>
                      <a:pt x="53440" y="26110"/>
                      <a:pt x="52026" y="26110"/>
                    </a:cubicBezTo>
                    <a:cubicBezTo>
                      <a:pt x="51868" y="26110"/>
                      <a:pt x="51700" y="26101"/>
                      <a:pt x="51521" y="26083"/>
                    </a:cubicBezTo>
                    <a:cubicBezTo>
                      <a:pt x="49606" y="25718"/>
                      <a:pt x="47600" y="25171"/>
                      <a:pt x="46263" y="23317"/>
                    </a:cubicBezTo>
                    <a:cubicBezTo>
                      <a:pt x="45928" y="22831"/>
                      <a:pt x="45655" y="22314"/>
                      <a:pt x="45503" y="21736"/>
                    </a:cubicBezTo>
                    <a:cubicBezTo>
                      <a:pt x="45229" y="20338"/>
                      <a:pt x="45898" y="19335"/>
                      <a:pt x="47296" y="19031"/>
                    </a:cubicBezTo>
                    <a:cubicBezTo>
                      <a:pt x="47587" y="18971"/>
                      <a:pt x="47870" y="18943"/>
                      <a:pt x="48146" y="18943"/>
                    </a:cubicBezTo>
                    <a:close/>
                    <a:moveTo>
                      <a:pt x="16952" y="24354"/>
                    </a:moveTo>
                    <a:cubicBezTo>
                      <a:pt x="17324" y="24354"/>
                      <a:pt x="17556" y="24648"/>
                      <a:pt x="17478" y="25141"/>
                    </a:cubicBezTo>
                    <a:cubicBezTo>
                      <a:pt x="17235" y="25840"/>
                      <a:pt x="16748" y="26387"/>
                      <a:pt x="16110" y="26721"/>
                    </a:cubicBezTo>
                    <a:cubicBezTo>
                      <a:pt x="16011" y="26774"/>
                      <a:pt x="15914" y="26798"/>
                      <a:pt x="15825" y="26798"/>
                    </a:cubicBezTo>
                    <a:cubicBezTo>
                      <a:pt x="15502" y="26798"/>
                      <a:pt x="15266" y="26487"/>
                      <a:pt x="15289" y="26083"/>
                    </a:cubicBezTo>
                    <a:cubicBezTo>
                      <a:pt x="15320" y="25536"/>
                      <a:pt x="16171" y="24533"/>
                      <a:pt x="16748" y="24381"/>
                    </a:cubicBezTo>
                    <a:cubicBezTo>
                      <a:pt x="16820" y="24363"/>
                      <a:pt x="16888" y="24354"/>
                      <a:pt x="16952" y="24354"/>
                    </a:cubicBezTo>
                    <a:close/>
                    <a:moveTo>
                      <a:pt x="13932" y="28381"/>
                    </a:moveTo>
                    <a:cubicBezTo>
                      <a:pt x="13998" y="28381"/>
                      <a:pt x="14066" y="28396"/>
                      <a:pt x="14134" y="28423"/>
                    </a:cubicBezTo>
                    <a:cubicBezTo>
                      <a:pt x="14317" y="28515"/>
                      <a:pt x="14317" y="28667"/>
                      <a:pt x="14317" y="28819"/>
                    </a:cubicBezTo>
                    <a:cubicBezTo>
                      <a:pt x="14286" y="29244"/>
                      <a:pt x="14134" y="29639"/>
                      <a:pt x="13830" y="29974"/>
                    </a:cubicBezTo>
                    <a:cubicBezTo>
                      <a:pt x="13732" y="30122"/>
                      <a:pt x="13613" y="30310"/>
                      <a:pt x="13425" y="30310"/>
                    </a:cubicBezTo>
                    <a:cubicBezTo>
                      <a:pt x="13381" y="30310"/>
                      <a:pt x="13334" y="30300"/>
                      <a:pt x="13283" y="30278"/>
                    </a:cubicBezTo>
                    <a:cubicBezTo>
                      <a:pt x="13010" y="30156"/>
                      <a:pt x="13040" y="29913"/>
                      <a:pt x="13070" y="29578"/>
                    </a:cubicBezTo>
                    <a:cubicBezTo>
                      <a:pt x="13101" y="29153"/>
                      <a:pt x="13344" y="28727"/>
                      <a:pt x="13678" y="28484"/>
                    </a:cubicBezTo>
                    <a:lnTo>
                      <a:pt x="13709" y="28454"/>
                    </a:lnTo>
                    <a:cubicBezTo>
                      <a:pt x="13776" y="28404"/>
                      <a:pt x="13852" y="28381"/>
                      <a:pt x="13932" y="28381"/>
                    </a:cubicBezTo>
                    <a:close/>
                    <a:moveTo>
                      <a:pt x="15934" y="29118"/>
                    </a:moveTo>
                    <a:cubicBezTo>
                      <a:pt x="16017" y="29118"/>
                      <a:pt x="16092" y="29149"/>
                      <a:pt x="16140" y="29214"/>
                    </a:cubicBezTo>
                    <a:cubicBezTo>
                      <a:pt x="16171" y="29244"/>
                      <a:pt x="16201" y="29275"/>
                      <a:pt x="16232" y="29305"/>
                    </a:cubicBezTo>
                    <a:cubicBezTo>
                      <a:pt x="16292" y="29396"/>
                      <a:pt x="16323" y="29518"/>
                      <a:pt x="16323" y="29639"/>
                    </a:cubicBezTo>
                    <a:cubicBezTo>
                      <a:pt x="16323" y="29670"/>
                      <a:pt x="16292" y="29730"/>
                      <a:pt x="16292" y="29761"/>
                    </a:cubicBezTo>
                    <a:cubicBezTo>
                      <a:pt x="16174" y="30174"/>
                      <a:pt x="15626" y="30674"/>
                      <a:pt x="15344" y="30674"/>
                    </a:cubicBezTo>
                    <a:cubicBezTo>
                      <a:pt x="15335" y="30674"/>
                      <a:pt x="15327" y="30674"/>
                      <a:pt x="15320" y="30673"/>
                    </a:cubicBezTo>
                    <a:cubicBezTo>
                      <a:pt x="15137" y="30642"/>
                      <a:pt x="15016" y="30490"/>
                      <a:pt x="15016" y="30308"/>
                    </a:cubicBezTo>
                    <a:cubicBezTo>
                      <a:pt x="15046" y="29852"/>
                      <a:pt x="15289" y="29396"/>
                      <a:pt x="15715" y="29183"/>
                    </a:cubicBezTo>
                    <a:cubicBezTo>
                      <a:pt x="15785" y="29141"/>
                      <a:pt x="15863" y="29118"/>
                      <a:pt x="15934" y="29118"/>
                    </a:cubicBezTo>
                    <a:close/>
                    <a:moveTo>
                      <a:pt x="26564" y="0"/>
                    </a:moveTo>
                    <a:cubicBezTo>
                      <a:pt x="26270" y="0"/>
                      <a:pt x="26085" y="211"/>
                      <a:pt x="25958" y="611"/>
                    </a:cubicBezTo>
                    <a:cubicBezTo>
                      <a:pt x="25776" y="1159"/>
                      <a:pt x="25685" y="1706"/>
                      <a:pt x="25654" y="2253"/>
                    </a:cubicBezTo>
                    <a:cubicBezTo>
                      <a:pt x="25533" y="4016"/>
                      <a:pt x="25624" y="5809"/>
                      <a:pt x="25837" y="7572"/>
                    </a:cubicBezTo>
                    <a:cubicBezTo>
                      <a:pt x="26049" y="9061"/>
                      <a:pt x="26110" y="10581"/>
                      <a:pt x="26019" y="12071"/>
                    </a:cubicBezTo>
                    <a:cubicBezTo>
                      <a:pt x="25989" y="12375"/>
                      <a:pt x="26019" y="12679"/>
                      <a:pt x="25654" y="12861"/>
                    </a:cubicBezTo>
                    <a:cubicBezTo>
                      <a:pt x="24104" y="13621"/>
                      <a:pt x="22828" y="14776"/>
                      <a:pt x="21490" y="15809"/>
                    </a:cubicBezTo>
                    <a:cubicBezTo>
                      <a:pt x="17052" y="19244"/>
                      <a:pt x="13435" y="23591"/>
                      <a:pt x="10852" y="28575"/>
                    </a:cubicBezTo>
                    <a:cubicBezTo>
                      <a:pt x="9089" y="32041"/>
                      <a:pt x="7751" y="35749"/>
                      <a:pt x="6870" y="39548"/>
                    </a:cubicBezTo>
                    <a:cubicBezTo>
                      <a:pt x="6444" y="41342"/>
                      <a:pt x="6019" y="43196"/>
                      <a:pt x="6323" y="45080"/>
                    </a:cubicBezTo>
                    <a:cubicBezTo>
                      <a:pt x="6414" y="45779"/>
                      <a:pt x="6171" y="46022"/>
                      <a:pt x="5502" y="46205"/>
                    </a:cubicBezTo>
                    <a:cubicBezTo>
                      <a:pt x="3222" y="46904"/>
                      <a:pt x="1642" y="48485"/>
                      <a:pt x="578" y="50551"/>
                    </a:cubicBezTo>
                    <a:cubicBezTo>
                      <a:pt x="122" y="51281"/>
                      <a:pt x="0" y="52132"/>
                      <a:pt x="213" y="52953"/>
                    </a:cubicBezTo>
                    <a:cubicBezTo>
                      <a:pt x="730" y="54746"/>
                      <a:pt x="1125" y="56539"/>
                      <a:pt x="1429" y="58363"/>
                    </a:cubicBezTo>
                    <a:cubicBezTo>
                      <a:pt x="1459" y="58485"/>
                      <a:pt x="1490" y="58606"/>
                      <a:pt x="1520" y="58728"/>
                    </a:cubicBezTo>
                    <a:cubicBezTo>
                      <a:pt x="1606" y="58917"/>
                      <a:pt x="1732" y="59029"/>
                      <a:pt x="1857" y="59029"/>
                    </a:cubicBezTo>
                    <a:cubicBezTo>
                      <a:pt x="1953" y="59029"/>
                      <a:pt x="2049" y="58964"/>
                      <a:pt x="2128" y="58819"/>
                    </a:cubicBezTo>
                    <a:cubicBezTo>
                      <a:pt x="2736" y="57725"/>
                      <a:pt x="3861" y="57238"/>
                      <a:pt x="4772" y="56539"/>
                    </a:cubicBezTo>
                    <a:cubicBezTo>
                      <a:pt x="6627" y="55202"/>
                      <a:pt x="7994" y="53530"/>
                      <a:pt x="8572" y="51281"/>
                    </a:cubicBezTo>
                    <a:cubicBezTo>
                      <a:pt x="8602" y="50886"/>
                      <a:pt x="8724" y="50491"/>
                      <a:pt x="8937" y="50156"/>
                    </a:cubicBezTo>
                    <a:cubicBezTo>
                      <a:pt x="9362" y="50886"/>
                      <a:pt x="9849" y="51554"/>
                      <a:pt x="10396" y="52162"/>
                    </a:cubicBezTo>
                    <a:cubicBezTo>
                      <a:pt x="11186" y="53044"/>
                      <a:pt x="12098" y="53804"/>
                      <a:pt x="13253" y="54017"/>
                    </a:cubicBezTo>
                    <a:cubicBezTo>
                      <a:pt x="14328" y="54231"/>
                      <a:pt x="15402" y="54446"/>
                      <a:pt x="16477" y="54446"/>
                    </a:cubicBezTo>
                    <a:cubicBezTo>
                      <a:pt x="16922" y="54446"/>
                      <a:pt x="17367" y="54409"/>
                      <a:pt x="17812" y="54320"/>
                    </a:cubicBezTo>
                    <a:cubicBezTo>
                      <a:pt x="18451" y="54199"/>
                      <a:pt x="19180" y="54412"/>
                      <a:pt x="19940" y="53986"/>
                    </a:cubicBezTo>
                    <a:cubicBezTo>
                      <a:pt x="18602" y="53135"/>
                      <a:pt x="18207" y="51858"/>
                      <a:pt x="17903" y="50521"/>
                    </a:cubicBezTo>
                    <a:cubicBezTo>
                      <a:pt x="17751" y="49883"/>
                      <a:pt x="17539" y="49214"/>
                      <a:pt x="17326" y="48606"/>
                    </a:cubicBezTo>
                    <a:cubicBezTo>
                      <a:pt x="16566" y="46600"/>
                      <a:pt x="15107" y="45475"/>
                      <a:pt x="13070" y="45019"/>
                    </a:cubicBezTo>
                    <a:lnTo>
                      <a:pt x="12371" y="44837"/>
                    </a:lnTo>
                    <a:lnTo>
                      <a:pt x="10882" y="44472"/>
                    </a:lnTo>
                    <a:cubicBezTo>
                      <a:pt x="11186" y="43348"/>
                      <a:pt x="11672" y="42284"/>
                      <a:pt x="12371" y="41342"/>
                    </a:cubicBezTo>
                    <a:cubicBezTo>
                      <a:pt x="13922" y="39244"/>
                      <a:pt x="15533" y="37208"/>
                      <a:pt x="17295" y="35262"/>
                    </a:cubicBezTo>
                    <a:cubicBezTo>
                      <a:pt x="19545" y="32709"/>
                      <a:pt x="22372" y="30764"/>
                      <a:pt x="25533" y="29609"/>
                    </a:cubicBezTo>
                    <a:cubicBezTo>
                      <a:pt x="26059" y="29417"/>
                      <a:pt x="26604" y="29188"/>
                      <a:pt x="27212" y="29188"/>
                    </a:cubicBezTo>
                    <a:cubicBezTo>
                      <a:pt x="27377" y="29188"/>
                      <a:pt x="27546" y="29205"/>
                      <a:pt x="27721" y="29244"/>
                    </a:cubicBezTo>
                    <a:cubicBezTo>
                      <a:pt x="27478" y="29700"/>
                      <a:pt x="27265" y="30095"/>
                      <a:pt x="27022" y="30430"/>
                    </a:cubicBezTo>
                    <a:cubicBezTo>
                      <a:pt x="25867" y="32101"/>
                      <a:pt x="25533" y="34199"/>
                      <a:pt x="26141" y="36144"/>
                    </a:cubicBezTo>
                    <a:cubicBezTo>
                      <a:pt x="26232" y="36387"/>
                      <a:pt x="26323" y="36630"/>
                      <a:pt x="26414" y="36904"/>
                    </a:cubicBezTo>
                    <a:cubicBezTo>
                      <a:pt x="26597" y="37329"/>
                      <a:pt x="26749" y="37785"/>
                      <a:pt x="26931" y="38211"/>
                    </a:cubicBezTo>
                    <a:cubicBezTo>
                      <a:pt x="27387" y="37968"/>
                      <a:pt x="27204" y="37512"/>
                      <a:pt x="27204" y="37147"/>
                    </a:cubicBezTo>
                    <a:cubicBezTo>
                      <a:pt x="27174" y="36448"/>
                      <a:pt x="27083" y="35749"/>
                      <a:pt x="26992" y="35019"/>
                    </a:cubicBezTo>
                    <a:cubicBezTo>
                      <a:pt x="26718" y="32892"/>
                      <a:pt x="27478" y="31068"/>
                      <a:pt x="28815" y="29457"/>
                    </a:cubicBezTo>
                    <a:cubicBezTo>
                      <a:pt x="28907" y="29366"/>
                      <a:pt x="28998" y="29305"/>
                      <a:pt x="29089" y="29244"/>
                    </a:cubicBezTo>
                    <a:cubicBezTo>
                      <a:pt x="29109" y="29234"/>
                      <a:pt x="29133" y="29231"/>
                      <a:pt x="29159" y="29231"/>
                    </a:cubicBezTo>
                    <a:cubicBezTo>
                      <a:pt x="29211" y="29231"/>
                      <a:pt x="29271" y="29244"/>
                      <a:pt x="29332" y="29244"/>
                    </a:cubicBezTo>
                    <a:cubicBezTo>
                      <a:pt x="29423" y="29639"/>
                      <a:pt x="29089" y="29791"/>
                      <a:pt x="28907" y="30004"/>
                    </a:cubicBezTo>
                    <a:cubicBezTo>
                      <a:pt x="27721" y="31493"/>
                      <a:pt x="27204" y="33378"/>
                      <a:pt x="27478" y="35232"/>
                    </a:cubicBezTo>
                    <a:cubicBezTo>
                      <a:pt x="27569" y="36265"/>
                      <a:pt x="27630" y="37299"/>
                      <a:pt x="27721" y="38576"/>
                    </a:cubicBezTo>
                    <a:cubicBezTo>
                      <a:pt x="28481" y="35080"/>
                      <a:pt x="29332" y="31889"/>
                      <a:pt x="31490" y="29214"/>
                    </a:cubicBezTo>
                    <a:lnTo>
                      <a:pt x="31490" y="29214"/>
                    </a:lnTo>
                    <a:cubicBezTo>
                      <a:pt x="31095" y="30369"/>
                      <a:pt x="30335" y="31341"/>
                      <a:pt x="29910" y="32466"/>
                    </a:cubicBezTo>
                    <a:cubicBezTo>
                      <a:pt x="29484" y="33621"/>
                      <a:pt x="29059" y="34837"/>
                      <a:pt x="28694" y="36053"/>
                    </a:cubicBezTo>
                    <a:cubicBezTo>
                      <a:pt x="28360" y="37269"/>
                      <a:pt x="28360" y="38545"/>
                      <a:pt x="27934" y="39913"/>
                    </a:cubicBezTo>
                    <a:cubicBezTo>
                      <a:pt x="28511" y="39518"/>
                      <a:pt x="28603" y="39031"/>
                      <a:pt x="28724" y="38606"/>
                    </a:cubicBezTo>
                    <a:cubicBezTo>
                      <a:pt x="29119" y="37451"/>
                      <a:pt x="29515" y="36296"/>
                      <a:pt x="29819" y="35110"/>
                    </a:cubicBezTo>
                    <a:cubicBezTo>
                      <a:pt x="30274" y="33408"/>
                      <a:pt x="31004" y="31767"/>
                      <a:pt x="32007" y="30278"/>
                    </a:cubicBezTo>
                    <a:cubicBezTo>
                      <a:pt x="32098" y="30004"/>
                      <a:pt x="32372" y="29822"/>
                      <a:pt x="32645" y="29822"/>
                    </a:cubicBezTo>
                    <a:cubicBezTo>
                      <a:pt x="32463" y="30186"/>
                      <a:pt x="32281" y="30521"/>
                      <a:pt x="32098" y="30885"/>
                    </a:cubicBezTo>
                    <a:cubicBezTo>
                      <a:pt x="30822" y="33317"/>
                      <a:pt x="29940" y="35901"/>
                      <a:pt x="29423" y="38606"/>
                    </a:cubicBezTo>
                    <a:cubicBezTo>
                      <a:pt x="29302" y="38697"/>
                      <a:pt x="29180" y="38880"/>
                      <a:pt x="29302" y="38940"/>
                    </a:cubicBezTo>
                    <a:cubicBezTo>
                      <a:pt x="29325" y="38954"/>
                      <a:pt x="29346" y="38960"/>
                      <a:pt x="29364" y="38960"/>
                    </a:cubicBezTo>
                    <a:cubicBezTo>
                      <a:pt x="29463" y="38960"/>
                      <a:pt x="29489" y="38774"/>
                      <a:pt x="29515" y="38697"/>
                    </a:cubicBezTo>
                    <a:cubicBezTo>
                      <a:pt x="30092" y="38120"/>
                      <a:pt x="30578" y="37421"/>
                      <a:pt x="30882" y="36630"/>
                    </a:cubicBezTo>
                    <a:cubicBezTo>
                      <a:pt x="31825" y="34503"/>
                      <a:pt x="32767" y="32375"/>
                      <a:pt x="33679" y="30247"/>
                    </a:cubicBezTo>
                    <a:cubicBezTo>
                      <a:pt x="33800" y="29974"/>
                      <a:pt x="33831" y="29609"/>
                      <a:pt x="34195" y="29487"/>
                    </a:cubicBezTo>
                    <a:lnTo>
                      <a:pt x="34195" y="29487"/>
                    </a:lnTo>
                    <a:cubicBezTo>
                      <a:pt x="34378" y="29882"/>
                      <a:pt x="34195" y="30186"/>
                      <a:pt x="34074" y="30490"/>
                    </a:cubicBezTo>
                    <a:cubicBezTo>
                      <a:pt x="33253" y="32557"/>
                      <a:pt x="32402" y="34594"/>
                      <a:pt x="31460" y="36569"/>
                    </a:cubicBezTo>
                    <a:cubicBezTo>
                      <a:pt x="30822" y="37907"/>
                      <a:pt x="29910" y="39062"/>
                      <a:pt x="29059" y="40247"/>
                    </a:cubicBezTo>
                    <a:cubicBezTo>
                      <a:pt x="28876" y="40551"/>
                      <a:pt x="28451" y="40764"/>
                      <a:pt x="28572" y="41220"/>
                    </a:cubicBezTo>
                    <a:cubicBezTo>
                      <a:pt x="28481" y="41197"/>
                      <a:pt x="28399" y="41184"/>
                      <a:pt x="28330" y="41184"/>
                    </a:cubicBezTo>
                    <a:cubicBezTo>
                      <a:pt x="28120" y="41184"/>
                      <a:pt x="28018" y="41304"/>
                      <a:pt x="28086" y="41646"/>
                    </a:cubicBezTo>
                    <a:cubicBezTo>
                      <a:pt x="28268" y="41554"/>
                      <a:pt x="28511" y="41494"/>
                      <a:pt x="28603" y="41250"/>
                    </a:cubicBezTo>
                    <a:lnTo>
                      <a:pt x="28603" y="41281"/>
                    </a:lnTo>
                    <a:cubicBezTo>
                      <a:pt x="28967" y="41129"/>
                      <a:pt x="29302" y="40916"/>
                      <a:pt x="29545" y="40612"/>
                    </a:cubicBezTo>
                    <a:cubicBezTo>
                      <a:pt x="31004" y="39305"/>
                      <a:pt x="32220" y="37755"/>
                      <a:pt x="33192" y="36022"/>
                    </a:cubicBezTo>
                    <a:cubicBezTo>
                      <a:pt x="33527" y="35384"/>
                      <a:pt x="33861" y="34746"/>
                      <a:pt x="34135" y="34077"/>
                    </a:cubicBezTo>
                    <a:cubicBezTo>
                      <a:pt x="34651" y="32831"/>
                      <a:pt x="35107" y="31554"/>
                      <a:pt x="35503" y="30278"/>
                    </a:cubicBezTo>
                    <a:cubicBezTo>
                      <a:pt x="35594" y="30004"/>
                      <a:pt x="35594" y="29639"/>
                      <a:pt x="36050" y="29639"/>
                    </a:cubicBezTo>
                    <a:cubicBezTo>
                      <a:pt x="36881" y="29614"/>
                      <a:pt x="37682" y="29590"/>
                      <a:pt x="38477" y="29590"/>
                    </a:cubicBezTo>
                    <a:cubicBezTo>
                      <a:pt x="39630" y="29590"/>
                      <a:pt x="40772" y="29642"/>
                      <a:pt x="41977" y="29822"/>
                    </a:cubicBezTo>
                    <a:cubicBezTo>
                      <a:pt x="44013" y="30156"/>
                      <a:pt x="46019" y="30612"/>
                      <a:pt x="48026" y="31037"/>
                    </a:cubicBezTo>
                    <a:cubicBezTo>
                      <a:pt x="51247" y="31706"/>
                      <a:pt x="54317" y="32162"/>
                      <a:pt x="57357" y="33439"/>
                    </a:cubicBezTo>
                    <a:cubicBezTo>
                      <a:pt x="57813" y="33621"/>
                      <a:pt x="58269" y="33743"/>
                      <a:pt x="58694" y="33925"/>
                    </a:cubicBezTo>
                    <a:cubicBezTo>
                      <a:pt x="58801" y="33978"/>
                      <a:pt x="58914" y="34002"/>
                      <a:pt x="59024" y="34002"/>
                    </a:cubicBezTo>
                    <a:cubicBezTo>
                      <a:pt x="59166" y="34002"/>
                      <a:pt x="59304" y="33963"/>
                      <a:pt x="59424" y="33895"/>
                    </a:cubicBezTo>
                    <a:cubicBezTo>
                      <a:pt x="59576" y="33773"/>
                      <a:pt x="59667" y="33621"/>
                      <a:pt x="59728" y="33469"/>
                    </a:cubicBezTo>
                    <a:cubicBezTo>
                      <a:pt x="60123" y="32588"/>
                      <a:pt x="60336" y="31645"/>
                      <a:pt x="60336" y="30703"/>
                    </a:cubicBezTo>
                    <a:cubicBezTo>
                      <a:pt x="60214" y="28393"/>
                      <a:pt x="59606" y="26144"/>
                      <a:pt x="58512" y="24077"/>
                    </a:cubicBezTo>
                    <a:cubicBezTo>
                      <a:pt x="54530" y="16113"/>
                      <a:pt x="46293" y="11372"/>
                      <a:pt x="37630" y="10216"/>
                    </a:cubicBezTo>
                    <a:cubicBezTo>
                      <a:pt x="36931" y="10156"/>
                      <a:pt x="36293" y="9761"/>
                      <a:pt x="35958" y="9122"/>
                    </a:cubicBezTo>
                    <a:cubicBezTo>
                      <a:pt x="33952" y="5900"/>
                      <a:pt x="31308" y="3074"/>
                      <a:pt x="28238" y="855"/>
                    </a:cubicBezTo>
                    <a:cubicBezTo>
                      <a:pt x="27873" y="551"/>
                      <a:pt x="27448" y="308"/>
                      <a:pt x="27022" y="125"/>
                    </a:cubicBezTo>
                    <a:cubicBezTo>
                      <a:pt x="26845" y="41"/>
                      <a:pt x="26694" y="0"/>
                      <a:pt x="26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4" name="Google Shape;2764;p95"/>
              <p:cNvSpPr/>
              <p:nvPr/>
            </p:nvSpPr>
            <p:spPr>
              <a:xfrm flipH="1">
                <a:off x="6381568" y="2063581"/>
                <a:ext cx="400024" cy="651110"/>
              </a:xfrm>
              <a:custGeom>
                <a:rect b="b" l="l" r="r" t="t"/>
                <a:pathLst>
                  <a:path extrusionOk="0" h="12468" w="7660">
                    <a:moveTo>
                      <a:pt x="4772" y="1"/>
                    </a:moveTo>
                    <a:lnTo>
                      <a:pt x="4772" y="1"/>
                    </a:lnTo>
                    <a:cubicBezTo>
                      <a:pt x="2584" y="2676"/>
                      <a:pt x="1763" y="5867"/>
                      <a:pt x="1003" y="9363"/>
                    </a:cubicBezTo>
                    <a:cubicBezTo>
                      <a:pt x="912" y="8086"/>
                      <a:pt x="851" y="7052"/>
                      <a:pt x="730" y="6019"/>
                    </a:cubicBezTo>
                    <a:cubicBezTo>
                      <a:pt x="486" y="4165"/>
                      <a:pt x="1003" y="2280"/>
                      <a:pt x="2189" y="791"/>
                    </a:cubicBezTo>
                    <a:cubicBezTo>
                      <a:pt x="2341" y="578"/>
                      <a:pt x="2675" y="426"/>
                      <a:pt x="2614" y="31"/>
                    </a:cubicBezTo>
                    <a:cubicBezTo>
                      <a:pt x="2533" y="31"/>
                      <a:pt x="2479" y="18"/>
                      <a:pt x="2434" y="18"/>
                    </a:cubicBezTo>
                    <a:cubicBezTo>
                      <a:pt x="2412" y="18"/>
                      <a:pt x="2391" y="21"/>
                      <a:pt x="2371" y="31"/>
                    </a:cubicBezTo>
                    <a:cubicBezTo>
                      <a:pt x="2249" y="62"/>
                      <a:pt x="2158" y="153"/>
                      <a:pt x="2097" y="244"/>
                    </a:cubicBezTo>
                    <a:cubicBezTo>
                      <a:pt x="760" y="1855"/>
                      <a:pt x="0" y="3679"/>
                      <a:pt x="274" y="5806"/>
                    </a:cubicBezTo>
                    <a:cubicBezTo>
                      <a:pt x="365" y="6536"/>
                      <a:pt x="426" y="7235"/>
                      <a:pt x="456" y="7934"/>
                    </a:cubicBezTo>
                    <a:cubicBezTo>
                      <a:pt x="456" y="8299"/>
                      <a:pt x="669" y="8755"/>
                      <a:pt x="213" y="8998"/>
                    </a:cubicBezTo>
                    <a:cubicBezTo>
                      <a:pt x="213" y="9940"/>
                      <a:pt x="486" y="10852"/>
                      <a:pt x="456" y="11825"/>
                    </a:cubicBezTo>
                    <a:cubicBezTo>
                      <a:pt x="456" y="12321"/>
                      <a:pt x="631" y="12467"/>
                      <a:pt x="1164" y="12467"/>
                    </a:cubicBezTo>
                    <a:cubicBezTo>
                      <a:pt x="1218" y="12467"/>
                      <a:pt x="1276" y="12466"/>
                      <a:pt x="1338" y="12463"/>
                    </a:cubicBezTo>
                    <a:cubicBezTo>
                      <a:pt x="1292" y="12096"/>
                      <a:pt x="1402" y="11971"/>
                      <a:pt x="1615" y="11971"/>
                    </a:cubicBezTo>
                    <a:cubicBezTo>
                      <a:pt x="1684" y="11971"/>
                      <a:pt x="1765" y="11985"/>
                      <a:pt x="1854" y="12007"/>
                    </a:cubicBezTo>
                    <a:cubicBezTo>
                      <a:pt x="1733" y="11551"/>
                      <a:pt x="2158" y="11338"/>
                      <a:pt x="2341" y="11034"/>
                    </a:cubicBezTo>
                    <a:cubicBezTo>
                      <a:pt x="3161" y="9849"/>
                      <a:pt x="4104" y="8694"/>
                      <a:pt x="4742" y="7356"/>
                    </a:cubicBezTo>
                    <a:cubicBezTo>
                      <a:pt x="5684" y="5381"/>
                      <a:pt x="6535" y="3344"/>
                      <a:pt x="7356" y="1277"/>
                    </a:cubicBezTo>
                    <a:cubicBezTo>
                      <a:pt x="7477" y="973"/>
                      <a:pt x="7660" y="639"/>
                      <a:pt x="7447" y="274"/>
                    </a:cubicBezTo>
                    <a:lnTo>
                      <a:pt x="7447" y="274"/>
                    </a:lnTo>
                    <a:cubicBezTo>
                      <a:pt x="7082" y="426"/>
                      <a:pt x="7082" y="761"/>
                      <a:pt x="6961" y="1034"/>
                    </a:cubicBezTo>
                    <a:cubicBezTo>
                      <a:pt x="6019" y="3162"/>
                      <a:pt x="5107" y="5290"/>
                      <a:pt x="4164" y="7417"/>
                    </a:cubicBezTo>
                    <a:cubicBezTo>
                      <a:pt x="3830" y="8208"/>
                      <a:pt x="3374" y="8907"/>
                      <a:pt x="2797" y="9484"/>
                    </a:cubicBezTo>
                    <a:cubicBezTo>
                      <a:pt x="2747" y="9559"/>
                      <a:pt x="2758" y="9758"/>
                      <a:pt x="2662" y="9758"/>
                    </a:cubicBezTo>
                    <a:cubicBezTo>
                      <a:pt x="2642" y="9758"/>
                      <a:pt x="2616" y="9749"/>
                      <a:pt x="2584" y="9727"/>
                    </a:cubicBezTo>
                    <a:cubicBezTo>
                      <a:pt x="2401" y="9636"/>
                      <a:pt x="2553" y="9484"/>
                      <a:pt x="2705" y="9393"/>
                    </a:cubicBezTo>
                    <a:cubicBezTo>
                      <a:pt x="3222" y="6688"/>
                      <a:pt x="4104" y="4104"/>
                      <a:pt x="5380" y="1672"/>
                    </a:cubicBezTo>
                    <a:cubicBezTo>
                      <a:pt x="5563" y="1308"/>
                      <a:pt x="5745" y="973"/>
                      <a:pt x="5927" y="609"/>
                    </a:cubicBezTo>
                    <a:cubicBezTo>
                      <a:pt x="5654" y="609"/>
                      <a:pt x="5380" y="791"/>
                      <a:pt x="5289" y="1065"/>
                    </a:cubicBezTo>
                    <a:cubicBezTo>
                      <a:pt x="4286" y="2554"/>
                      <a:pt x="3556" y="4165"/>
                      <a:pt x="3070" y="5897"/>
                    </a:cubicBezTo>
                    <a:cubicBezTo>
                      <a:pt x="2797" y="7083"/>
                      <a:pt x="2401" y="8238"/>
                      <a:pt x="2006" y="9393"/>
                    </a:cubicBezTo>
                    <a:cubicBezTo>
                      <a:pt x="1854" y="9818"/>
                      <a:pt x="1793" y="10305"/>
                      <a:pt x="1216" y="10700"/>
                    </a:cubicBezTo>
                    <a:cubicBezTo>
                      <a:pt x="1611" y="9332"/>
                      <a:pt x="1611" y="8086"/>
                      <a:pt x="1976" y="6840"/>
                    </a:cubicBezTo>
                    <a:cubicBezTo>
                      <a:pt x="2341" y="5624"/>
                      <a:pt x="2736" y="4438"/>
                      <a:pt x="3161" y="3253"/>
                    </a:cubicBezTo>
                    <a:cubicBezTo>
                      <a:pt x="3617" y="2068"/>
                      <a:pt x="4377" y="1156"/>
                      <a:pt x="47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5" name="Google Shape;2765;p95"/>
              <p:cNvSpPr/>
              <p:nvPr/>
            </p:nvSpPr>
            <p:spPr>
              <a:xfrm flipH="1">
                <a:off x="7056388" y="1580682"/>
                <a:ext cx="145857" cy="133951"/>
              </a:xfrm>
              <a:custGeom>
                <a:rect b="b" l="l" r="r" t="t"/>
                <a:pathLst>
                  <a:path extrusionOk="0" h="2565" w="2793">
                    <a:moveTo>
                      <a:pt x="2124" y="1"/>
                    </a:moveTo>
                    <a:cubicBezTo>
                      <a:pt x="2095" y="1"/>
                      <a:pt x="2066" y="3"/>
                      <a:pt x="2037" y="7"/>
                    </a:cubicBezTo>
                    <a:cubicBezTo>
                      <a:pt x="1368" y="68"/>
                      <a:pt x="213" y="1132"/>
                      <a:pt x="61" y="1862"/>
                    </a:cubicBezTo>
                    <a:cubicBezTo>
                      <a:pt x="0" y="2044"/>
                      <a:pt x="31" y="2257"/>
                      <a:pt x="152" y="2409"/>
                    </a:cubicBezTo>
                    <a:cubicBezTo>
                      <a:pt x="225" y="2525"/>
                      <a:pt x="318" y="2565"/>
                      <a:pt x="419" y="2565"/>
                    </a:cubicBezTo>
                    <a:cubicBezTo>
                      <a:pt x="530" y="2565"/>
                      <a:pt x="649" y="2517"/>
                      <a:pt x="760" y="2470"/>
                    </a:cubicBezTo>
                    <a:cubicBezTo>
                      <a:pt x="1459" y="2226"/>
                      <a:pt x="2098" y="1770"/>
                      <a:pt x="2523" y="1162"/>
                    </a:cubicBezTo>
                    <a:cubicBezTo>
                      <a:pt x="2614" y="1011"/>
                      <a:pt x="2675" y="859"/>
                      <a:pt x="2736" y="707"/>
                    </a:cubicBezTo>
                    <a:cubicBezTo>
                      <a:pt x="2792" y="341"/>
                      <a:pt x="2484" y="1"/>
                      <a:pt x="21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6" name="Google Shape;2766;p95"/>
              <p:cNvSpPr/>
              <p:nvPr/>
            </p:nvSpPr>
            <p:spPr>
              <a:xfrm flipH="1">
                <a:off x="6846767" y="1555563"/>
                <a:ext cx="148260" cy="118597"/>
              </a:xfrm>
              <a:custGeom>
                <a:rect b="b" l="l" r="r" t="t"/>
                <a:pathLst>
                  <a:path extrusionOk="0" h="2271" w="2839">
                    <a:moveTo>
                      <a:pt x="2161" y="0"/>
                    </a:moveTo>
                    <a:cubicBezTo>
                      <a:pt x="2145" y="0"/>
                      <a:pt x="2128" y="1"/>
                      <a:pt x="2111" y="2"/>
                    </a:cubicBezTo>
                    <a:cubicBezTo>
                      <a:pt x="2100" y="2"/>
                      <a:pt x="2089" y="1"/>
                      <a:pt x="2077" y="1"/>
                    </a:cubicBezTo>
                    <a:cubicBezTo>
                      <a:pt x="1375" y="1"/>
                      <a:pt x="255" y="895"/>
                      <a:pt x="105" y="1583"/>
                    </a:cubicBezTo>
                    <a:cubicBezTo>
                      <a:pt x="1" y="2028"/>
                      <a:pt x="167" y="2270"/>
                      <a:pt x="545" y="2270"/>
                    </a:cubicBezTo>
                    <a:cubicBezTo>
                      <a:pt x="606" y="2270"/>
                      <a:pt x="672" y="2264"/>
                      <a:pt x="744" y="2251"/>
                    </a:cubicBezTo>
                    <a:cubicBezTo>
                      <a:pt x="1473" y="2069"/>
                      <a:pt x="2111" y="1643"/>
                      <a:pt x="2598" y="1066"/>
                    </a:cubicBezTo>
                    <a:cubicBezTo>
                      <a:pt x="2659" y="975"/>
                      <a:pt x="2750" y="853"/>
                      <a:pt x="2780" y="701"/>
                    </a:cubicBezTo>
                    <a:cubicBezTo>
                      <a:pt x="2838" y="323"/>
                      <a:pt x="2534" y="0"/>
                      <a:pt x="21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7" name="Google Shape;2767;p95"/>
              <p:cNvSpPr/>
              <p:nvPr/>
            </p:nvSpPr>
            <p:spPr>
              <a:xfrm flipH="1">
                <a:off x="6776789" y="1376598"/>
                <a:ext cx="163561" cy="102931"/>
              </a:xfrm>
              <a:custGeom>
                <a:rect b="b" l="l" r="r" t="t"/>
                <a:pathLst>
                  <a:path extrusionOk="0" h="1971" w="3132">
                    <a:moveTo>
                      <a:pt x="2241" y="1"/>
                    </a:moveTo>
                    <a:cubicBezTo>
                      <a:pt x="1432" y="1"/>
                      <a:pt x="189" y="729"/>
                      <a:pt x="61" y="1393"/>
                    </a:cubicBezTo>
                    <a:cubicBezTo>
                      <a:pt x="1" y="1727"/>
                      <a:pt x="122" y="1940"/>
                      <a:pt x="578" y="1970"/>
                    </a:cubicBezTo>
                    <a:cubicBezTo>
                      <a:pt x="1429" y="1788"/>
                      <a:pt x="2219" y="1423"/>
                      <a:pt x="2858" y="846"/>
                    </a:cubicBezTo>
                    <a:cubicBezTo>
                      <a:pt x="3131" y="542"/>
                      <a:pt x="3010" y="238"/>
                      <a:pt x="2645" y="86"/>
                    </a:cubicBezTo>
                    <a:cubicBezTo>
                      <a:pt x="2533" y="27"/>
                      <a:pt x="2395" y="1"/>
                      <a:pt x="2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8" name="Google Shape;2768;p95"/>
              <p:cNvSpPr/>
              <p:nvPr/>
            </p:nvSpPr>
            <p:spPr>
              <a:xfrm flipH="1">
                <a:off x="7260160" y="1810773"/>
                <a:ext cx="119537" cy="127684"/>
              </a:xfrm>
              <a:custGeom>
                <a:rect b="b" l="l" r="r" t="t"/>
                <a:pathLst>
                  <a:path extrusionOk="0" h="2445" w="2289">
                    <a:moveTo>
                      <a:pt x="1719" y="0"/>
                    </a:moveTo>
                    <a:cubicBezTo>
                      <a:pt x="1646" y="0"/>
                      <a:pt x="1567" y="13"/>
                      <a:pt x="1483" y="39"/>
                    </a:cubicBezTo>
                    <a:cubicBezTo>
                      <a:pt x="906" y="191"/>
                      <a:pt x="55" y="1164"/>
                      <a:pt x="24" y="1772"/>
                    </a:cubicBezTo>
                    <a:cubicBezTo>
                      <a:pt x="0" y="2156"/>
                      <a:pt x="242" y="2445"/>
                      <a:pt x="569" y="2445"/>
                    </a:cubicBezTo>
                    <a:cubicBezTo>
                      <a:pt x="656" y="2445"/>
                      <a:pt x="749" y="2424"/>
                      <a:pt x="845" y="2380"/>
                    </a:cubicBezTo>
                    <a:cubicBezTo>
                      <a:pt x="1483" y="2045"/>
                      <a:pt x="1970" y="1498"/>
                      <a:pt x="2213" y="799"/>
                    </a:cubicBezTo>
                    <a:cubicBezTo>
                      <a:pt x="2288" y="295"/>
                      <a:pt x="2072" y="0"/>
                      <a:pt x="17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9" name="Google Shape;2769;p95"/>
              <p:cNvSpPr/>
              <p:nvPr/>
            </p:nvSpPr>
            <p:spPr>
              <a:xfrm flipH="1">
                <a:off x="7073726" y="1762416"/>
                <a:ext cx="120582" cy="118702"/>
              </a:xfrm>
              <a:custGeom>
                <a:rect b="b" l="l" r="r" t="t"/>
                <a:pathLst>
                  <a:path extrusionOk="0" h="2273" w="2309">
                    <a:moveTo>
                      <a:pt x="1586" y="0"/>
                    </a:moveTo>
                    <a:cubicBezTo>
                      <a:pt x="1481" y="0"/>
                      <a:pt x="1375" y="27"/>
                      <a:pt x="1277" y="84"/>
                    </a:cubicBezTo>
                    <a:cubicBezTo>
                      <a:pt x="699" y="388"/>
                      <a:pt x="274" y="935"/>
                      <a:pt x="91" y="1604"/>
                    </a:cubicBezTo>
                    <a:cubicBezTo>
                      <a:pt x="0" y="1907"/>
                      <a:pt x="213" y="2242"/>
                      <a:pt x="547" y="2272"/>
                    </a:cubicBezTo>
                    <a:cubicBezTo>
                      <a:pt x="556" y="2273"/>
                      <a:pt x="565" y="2273"/>
                      <a:pt x="574" y="2273"/>
                    </a:cubicBezTo>
                    <a:cubicBezTo>
                      <a:pt x="1273" y="2273"/>
                      <a:pt x="2309" y="1110"/>
                      <a:pt x="2189" y="509"/>
                    </a:cubicBezTo>
                    <a:cubicBezTo>
                      <a:pt x="2144" y="198"/>
                      <a:pt x="1872" y="0"/>
                      <a:pt x="15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0" name="Google Shape;2770;p95"/>
              <p:cNvSpPr/>
              <p:nvPr/>
            </p:nvSpPr>
            <p:spPr>
              <a:xfrm flipH="1">
                <a:off x="7429205" y="2021699"/>
                <a:ext cx="68307" cy="100789"/>
              </a:xfrm>
              <a:custGeom>
                <a:rect b="b" l="l" r="r" t="t"/>
                <a:pathLst>
                  <a:path extrusionOk="0" h="1930" w="1308">
                    <a:moveTo>
                      <a:pt x="920" y="0"/>
                    </a:moveTo>
                    <a:cubicBezTo>
                      <a:pt x="837" y="0"/>
                      <a:pt x="753" y="23"/>
                      <a:pt x="669" y="73"/>
                    </a:cubicBezTo>
                    <a:cubicBezTo>
                      <a:pt x="305" y="347"/>
                      <a:pt x="92" y="772"/>
                      <a:pt x="31" y="1228"/>
                    </a:cubicBezTo>
                    <a:cubicBezTo>
                      <a:pt x="31" y="1502"/>
                      <a:pt x="1" y="1775"/>
                      <a:pt x="274" y="1897"/>
                    </a:cubicBezTo>
                    <a:cubicBezTo>
                      <a:pt x="325" y="1920"/>
                      <a:pt x="371" y="1930"/>
                      <a:pt x="413" y="1930"/>
                    </a:cubicBezTo>
                    <a:cubicBezTo>
                      <a:pt x="594" y="1930"/>
                      <a:pt x="698" y="1741"/>
                      <a:pt x="821" y="1593"/>
                    </a:cubicBezTo>
                    <a:cubicBezTo>
                      <a:pt x="1095" y="1259"/>
                      <a:pt x="1277" y="864"/>
                      <a:pt x="1308" y="438"/>
                    </a:cubicBezTo>
                    <a:cubicBezTo>
                      <a:pt x="1308" y="256"/>
                      <a:pt x="1308" y="104"/>
                      <a:pt x="1125" y="43"/>
                    </a:cubicBezTo>
                    <a:cubicBezTo>
                      <a:pt x="1057" y="16"/>
                      <a:pt x="989" y="0"/>
                      <a:pt x="9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1" name="Google Shape;2771;p95"/>
              <p:cNvSpPr/>
              <p:nvPr/>
            </p:nvSpPr>
            <p:spPr>
              <a:xfrm flipH="1">
                <a:off x="7324446" y="2057628"/>
                <a:ext cx="68307" cy="80840"/>
              </a:xfrm>
              <a:custGeom>
                <a:rect b="b" l="l" r="r" t="t"/>
                <a:pathLst>
                  <a:path extrusionOk="0" h="1548" w="1308">
                    <a:moveTo>
                      <a:pt x="886" y="1"/>
                    </a:moveTo>
                    <a:cubicBezTo>
                      <a:pt x="825" y="1"/>
                      <a:pt x="760" y="18"/>
                      <a:pt x="700" y="54"/>
                    </a:cubicBezTo>
                    <a:cubicBezTo>
                      <a:pt x="274" y="297"/>
                      <a:pt x="31" y="723"/>
                      <a:pt x="1" y="1209"/>
                    </a:cubicBezTo>
                    <a:cubicBezTo>
                      <a:pt x="1" y="1361"/>
                      <a:pt x="122" y="1513"/>
                      <a:pt x="274" y="1543"/>
                    </a:cubicBezTo>
                    <a:cubicBezTo>
                      <a:pt x="290" y="1546"/>
                      <a:pt x="307" y="1548"/>
                      <a:pt x="324" y="1548"/>
                    </a:cubicBezTo>
                    <a:cubicBezTo>
                      <a:pt x="637" y="1548"/>
                      <a:pt x="1162" y="1037"/>
                      <a:pt x="1277" y="662"/>
                    </a:cubicBezTo>
                    <a:cubicBezTo>
                      <a:pt x="1277" y="601"/>
                      <a:pt x="1308" y="571"/>
                      <a:pt x="1308" y="540"/>
                    </a:cubicBezTo>
                    <a:cubicBezTo>
                      <a:pt x="1308" y="419"/>
                      <a:pt x="1277" y="297"/>
                      <a:pt x="1217" y="206"/>
                    </a:cubicBezTo>
                    <a:cubicBezTo>
                      <a:pt x="1186" y="176"/>
                      <a:pt x="1156" y="145"/>
                      <a:pt x="1125" y="115"/>
                    </a:cubicBezTo>
                    <a:cubicBezTo>
                      <a:pt x="1070" y="41"/>
                      <a:pt x="982" y="1"/>
                      <a:pt x="8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2" name="Google Shape;2772;p95"/>
              <p:cNvSpPr/>
              <p:nvPr/>
            </p:nvSpPr>
            <p:spPr>
              <a:xfrm flipH="1">
                <a:off x="5500574" y="1719123"/>
                <a:ext cx="60369" cy="60369"/>
              </a:xfrm>
              <a:custGeom>
                <a:rect b="b" l="l" r="r" t="t"/>
                <a:pathLst>
                  <a:path extrusionOk="0" h="1156" w="1156">
                    <a:moveTo>
                      <a:pt x="578" y="1"/>
                    </a:moveTo>
                    <a:cubicBezTo>
                      <a:pt x="274" y="1"/>
                      <a:pt x="0" y="274"/>
                      <a:pt x="0" y="578"/>
                    </a:cubicBezTo>
                    <a:cubicBezTo>
                      <a:pt x="0" y="882"/>
                      <a:pt x="274" y="1156"/>
                      <a:pt x="578" y="1156"/>
                    </a:cubicBezTo>
                    <a:cubicBezTo>
                      <a:pt x="912" y="1156"/>
                      <a:pt x="1155" y="882"/>
                      <a:pt x="1155" y="578"/>
                    </a:cubicBezTo>
                    <a:cubicBezTo>
                      <a:pt x="1155" y="274"/>
                      <a:pt x="912" y="1"/>
                      <a:pt x="578" y="1"/>
                    </a:cubicBezTo>
                    <a:close/>
                  </a:path>
                </a:pathLst>
              </a:custGeom>
              <a:solidFill>
                <a:srgbClr val="1C242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3" name="Google Shape;2773;p95"/>
              <p:cNvSpPr/>
              <p:nvPr/>
            </p:nvSpPr>
            <p:spPr>
              <a:xfrm rot="-2512530">
                <a:off x="5189192" y="2319116"/>
                <a:ext cx="194265" cy="58345"/>
              </a:xfrm>
              <a:custGeom>
                <a:rect b="b" l="l" r="r" t="t"/>
                <a:pathLst>
                  <a:path extrusionOk="0" h="895" w="2980">
                    <a:moveTo>
                      <a:pt x="152" y="1"/>
                    </a:moveTo>
                    <a:lnTo>
                      <a:pt x="152" y="31"/>
                    </a:lnTo>
                    <a:cubicBezTo>
                      <a:pt x="137" y="16"/>
                      <a:pt x="114" y="8"/>
                      <a:pt x="92" y="8"/>
                    </a:cubicBezTo>
                    <a:cubicBezTo>
                      <a:pt x="69" y="8"/>
                      <a:pt x="46" y="16"/>
                      <a:pt x="31" y="31"/>
                    </a:cubicBezTo>
                    <a:cubicBezTo>
                      <a:pt x="0" y="61"/>
                      <a:pt x="0" y="122"/>
                      <a:pt x="31" y="183"/>
                    </a:cubicBezTo>
                    <a:cubicBezTo>
                      <a:pt x="396" y="578"/>
                      <a:pt x="912" y="821"/>
                      <a:pt x="1459" y="882"/>
                    </a:cubicBezTo>
                    <a:cubicBezTo>
                      <a:pt x="1533" y="890"/>
                      <a:pt x="1606" y="894"/>
                      <a:pt x="1679" y="894"/>
                    </a:cubicBezTo>
                    <a:cubicBezTo>
                      <a:pt x="1880" y="894"/>
                      <a:pt x="2080" y="866"/>
                      <a:pt x="2280" y="821"/>
                    </a:cubicBezTo>
                    <a:cubicBezTo>
                      <a:pt x="2402" y="791"/>
                      <a:pt x="2523" y="730"/>
                      <a:pt x="2645" y="669"/>
                    </a:cubicBezTo>
                    <a:cubicBezTo>
                      <a:pt x="2766" y="578"/>
                      <a:pt x="2888" y="487"/>
                      <a:pt x="2949" y="335"/>
                    </a:cubicBezTo>
                    <a:cubicBezTo>
                      <a:pt x="2979" y="305"/>
                      <a:pt x="2949" y="274"/>
                      <a:pt x="2949" y="244"/>
                    </a:cubicBezTo>
                    <a:cubicBezTo>
                      <a:pt x="2918" y="213"/>
                      <a:pt x="2888" y="198"/>
                      <a:pt x="2861" y="198"/>
                    </a:cubicBezTo>
                    <a:cubicBezTo>
                      <a:pt x="2835" y="198"/>
                      <a:pt x="2812" y="213"/>
                      <a:pt x="2797" y="244"/>
                    </a:cubicBezTo>
                    <a:cubicBezTo>
                      <a:pt x="2614" y="365"/>
                      <a:pt x="2402" y="457"/>
                      <a:pt x="2189" y="457"/>
                    </a:cubicBezTo>
                    <a:cubicBezTo>
                      <a:pt x="2067" y="472"/>
                      <a:pt x="1953" y="479"/>
                      <a:pt x="1839" y="479"/>
                    </a:cubicBezTo>
                    <a:cubicBezTo>
                      <a:pt x="1725" y="479"/>
                      <a:pt x="1611" y="472"/>
                      <a:pt x="1490" y="457"/>
                    </a:cubicBezTo>
                    <a:cubicBezTo>
                      <a:pt x="1003" y="396"/>
                      <a:pt x="547" y="244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774" name="Google Shape;2774;p95"/>
          <p:cNvGrpSpPr/>
          <p:nvPr/>
        </p:nvGrpSpPr>
        <p:grpSpPr>
          <a:xfrm>
            <a:off x="3366151" y="462556"/>
            <a:ext cx="968365" cy="968218"/>
            <a:chOff x="7311510" y="2880678"/>
            <a:chExt cx="898882" cy="898745"/>
          </a:xfrm>
        </p:grpSpPr>
        <p:grpSp>
          <p:nvGrpSpPr>
            <p:cNvPr id="2775" name="Google Shape;2775;p95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776" name="Google Shape;2776;p95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7" name="Google Shape;2777;p95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8" name="Google Shape;2778;p95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79" name="Google Shape;2779;p95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780" name="Google Shape;2780;p95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1" name="Google Shape;2781;p95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2" name="Google Shape;2782;p95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783" name="Google Shape;2783;p95"/>
          <p:cNvGrpSpPr/>
          <p:nvPr/>
        </p:nvGrpSpPr>
        <p:grpSpPr>
          <a:xfrm rot="1785341">
            <a:off x="2388290" y="4074144"/>
            <a:ext cx="650749" cy="650650"/>
            <a:chOff x="7311510" y="2880678"/>
            <a:chExt cx="898882" cy="898745"/>
          </a:xfrm>
        </p:grpSpPr>
        <p:grpSp>
          <p:nvGrpSpPr>
            <p:cNvPr id="2784" name="Google Shape;2784;p95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785" name="Google Shape;2785;p95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6" name="Google Shape;2786;p95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7" name="Google Shape;2787;p95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88" name="Google Shape;2788;p95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2789" name="Google Shape;2789;p95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0" name="Google Shape;2790;p95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1" name="Google Shape;2791;p95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5" name="Shape 2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6" name="Google Shape;2796;p96"/>
          <p:cNvSpPr txBox="1"/>
          <p:nvPr>
            <p:ph type="title"/>
          </p:nvPr>
        </p:nvSpPr>
        <p:spPr>
          <a:xfrm>
            <a:off x="966100" y="1886850"/>
            <a:ext cx="4936800" cy="13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500"/>
              <a:t>Let's+V</a:t>
            </a:r>
            <a:endParaRPr sz="9500"/>
          </a:p>
        </p:txBody>
      </p:sp>
      <p:grpSp>
        <p:nvGrpSpPr>
          <p:cNvPr id="2797" name="Google Shape;2797;p96"/>
          <p:cNvGrpSpPr/>
          <p:nvPr/>
        </p:nvGrpSpPr>
        <p:grpSpPr>
          <a:xfrm>
            <a:off x="5638213" y="734288"/>
            <a:ext cx="2621470" cy="2829860"/>
            <a:chOff x="5271938" y="408338"/>
            <a:chExt cx="2621470" cy="2829860"/>
          </a:xfrm>
        </p:grpSpPr>
        <p:grpSp>
          <p:nvGrpSpPr>
            <p:cNvPr id="2798" name="Google Shape;2798;p96"/>
            <p:cNvGrpSpPr/>
            <p:nvPr/>
          </p:nvGrpSpPr>
          <p:grpSpPr>
            <a:xfrm>
              <a:off x="5271938" y="408338"/>
              <a:ext cx="2621470" cy="2829860"/>
              <a:chOff x="5325288" y="490938"/>
              <a:chExt cx="2621470" cy="2829860"/>
            </a:xfrm>
          </p:grpSpPr>
          <p:sp>
            <p:nvSpPr>
              <p:cNvPr id="2799" name="Google Shape;2799;p96"/>
              <p:cNvSpPr/>
              <p:nvPr/>
            </p:nvSpPr>
            <p:spPr>
              <a:xfrm>
                <a:off x="6596983" y="1060475"/>
                <a:ext cx="1349774" cy="1080896"/>
              </a:xfrm>
              <a:custGeom>
                <a:rect b="b" l="l" r="r" t="t"/>
                <a:pathLst>
                  <a:path extrusionOk="0" h="20687" w="25833">
                    <a:moveTo>
                      <a:pt x="5294" y="1"/>
                    </a:moveTo>
                    <a:cubicBezTo>
                      <a:pt x="3382" y="638"/>
                      <a:pt x="1985" y="2182"/>
                      <a:pt x="1054" y="3848"/>
                    </a:cubicBezTo>
                    <a:cubicBezTo>
                      <a:pt x="539" y="4706"/>
                      <a:pt x="221" y="5687"/>
                      <a:pt x="98" y="6716"/>
                    </a:cubicBezTo>
                    <a:cubicBezTo>
                      <a:pt x="0" y="8456"/>
                      <a:pt x="662" y="10172"/>
                      <a:pt x="1936" y="11397"/>
                    </a:cubicBezTo>
                    <a:cubicBezTo>
                      <a:pt x="3333" y="12770"/>
                      <a:pt x="5147" y="13652"/>
                      <a:pt x="7083" y="13873"/>
                    </a:cubicBezTo>
                    <a:cubicBezTo>
                      <a:pt x="8039" y="13995"/>
                      <a:pt x="8995" y="13971"/>
                      <a:pt x="9951" y="14069"/>
                    </a:cubicBezTo>
                    <a:cubicBezTo>
                      <a:pt x="10906" y="14167"/>
                      <a:pt x="11911" y="14436"/>
                      <a:pt x="12598" y="15024"/>
                    </a:cubicBezTo>
                    <a:cubicBezTo>
                      <a:pt x="13235" y="15539"/>
                      <a:pt x="13553" y="16250"/>
                      <a:pt x="13847" y="16936"/>
                    </a:cubicBezTo>
                    <a:cubicBezTo>
                      <a:pt x="14362" y="18039"/>
                      <a:pt x="15048" y="19166"/>
                      <a:pt x="16200" y="19828"/>
                    </a:cubicBezTo>
                    <a:cubicBezTo>
                      <a:pt x="16832" y="20183"/>
                      <a:pt x="17879" y="20687"/>
                      <a:pt x="19359" y="20687"/>
                    </a:cubicBezTo>
                    <a:cubicBezTo>
                      <a:pt x="20636" y="20687"/>
                      <a:pt x="22235" y="20312"/>
                      <a:pt x="24166" y="19142"/>
                    </a:cubicBezTo>
                    <a:cubicBezTo>
                      <a:pt x="24680" y="18774"/>
                      <a:pt x="25170" y="18382"/>
                      <a:pt x="25661" y="17990"/>
                    </a:cubicBezTo>
                    <a:cubicBezTo>
                      <a:pt x="25832" y="17671"/>
                      <a:pt x="25391" y="17304"/>
                      <a:pt x="24974" y="17279"/>
                    </a:cubicBezTo>
                    <a:cubicBezTo>
                      <a:pt x="24582" y="17279"/>
                      <a:pt x="24190" y="17377"/>
                      <a:pt x="23822" y="17573"/>
                    </a:cubicBezTo>
                    <a:cubicBezTo>
                      <a:pt x="23140" y="17866"/>
                      <a:pt x="22352" y="18019"/>
                      <a:pt x="21557" y="18019"/>
                    </a:cubicBezTo>
                    <a:cubicBezTo>
                      <a:pt x="20552" y="18019"/>
                      <a:pt x="19534" y="17775"/>
                      <a:pt x="18700" y="17255"/>
                    </a:cubicBezTo>
                    <a:cubicBezTo>
                      <a:pt x="16936" y="16152"/>
                      <a:pt x="17083" y="13652"/>
                      <a:pt x="14730" y="12181"/>
                    </a:cubicBezTo>
                    <a:cubicBezTo>
                      <a:pt x="11299" y="10025"/>
                      <a:pt x="7524" y="10343"/>
                      <a:pt x="5441" y="8603"/>
                    </a:cubicBezTo>
                    <a:cubicBezTo>
                      <a:pt x="4117" y="7549"/>
                      <a:pt x="3358" y="5932"/>
                      <a:pt x="3382" y="4265"/>
                    </a:cubicBezTo>
                    <a:cubicBezTo>
                      <a:pt x="3480" y="2648"/>
                      <a:pt x="4166" y="1153"/>
                      <a:pt x="52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0" name="Google Shape;2800;p96"/>
              <p:cNvSpPr/>
              <p:nvPr/>
            </p:nvSpPr>
            <p:spPr>
              <a:xfrm>
                <a:off x="6379251" y="1219266"/>
                <a:ext cx="1563634" cy="953092"/>
              </a:xfrm>
              <a:custGeom>
                <a:rect b="b" l="l" r="r" t="t"/>
                <a:pathLst>
                  <a:path extrusionOk="0" h="18241" w="29926">
                    <a:moveTo>
                      <a:pt x="5589" y="1"/>
                    </a:moveTo>
                    <a:lnTo>
                      <a:pt x="5589" y="1"/>
                    </a:lnTo>
                    <a:cubicBezTo>
                      <a:pt x="1" y="7745"/>
                      <a:pt x="7917" y="11961"/>
                      <a:pt x="10564" y="12157"/>
                    </a:cubicBezTo>
                    <a:cubicBezTo>
                      <a:pt x="12132" y="12280"/>
                      <a:pt x="14240" y="12500"/>
                      <a:pt x="15539" y="13260"/>
                    </a:cubicBezTo>
                    <a:cubicBezTo>
                      <a:pt x="17206" y="14240"/>
                      <a:pt x="18456" y="16740"/>
                      <a:pt x="20196" y="17549"/>
                    </a:cubicBezTo>
                    <a:cubicBezTo>
                      <a:pt x="20968" y="17921"/>
                      <a:pt x="22121" y="18240"/>
                      <a:pt x="23433" y="18240"/>
                    </a:cubicBezTo>
                    <a:cubicBezTo>
                      <a:pt x="25495" y="18240"/>
                      <a:pt x="27948" y="17450"/>
                      <a:pt x="29926" y="14829"/>
                    </a:cubicBezTo>
                    <a:lnTo>
                      <a:pt x="29926" y="14829"/>
                    </a:lnTo>
                    <a:cubicBezTo>
                      <a:pt x="27170" y="16766"/>
                      <a:pt x="25033" y="17423"/>
                      <a:pt x="23410" y="17423"/>
                    </a:cubicBezTo>
                    <a:cubicBezTo>
                      <a:pt x="21338" y="17423"/>
                      <a:pt x="20103" y="16353"/>
                      <a:pt x="19485" y="15515"/>
                    </a:cubicBezTo>
                    <a:cubicBezTo>
                      <a:pt x="18260" y="13848"/>
                      <a:pt x="18480" y="12378"/>
                      <a:pt x="16005" y="11250"/>
                    </a:cubicBezTo>
                    <a:cubicBezTo>
                      <a:pt x="14289" y="10490"/>
                      <a:pt x="11152" y="11152"/>
                      <a:pt x="8775" y="9976"/>
                    </a:cubicBezTo>
                    <a:cubicBezTo>
                      <a:pt x="5711" y="8481"/>
                      <a:pt x="3922" y="5442"/>
                      <a:pt x="55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1" name="Google Shape;2801;p96"/>
              <p:cNvSpPr/>
              <p:nvPr/>
            </p:nvSpPr>
            <p:spPr>
              <a:xfrm>
                <a:off x="5325288" y="490938"/>
                <a:ext cx="2015701" cy="2829860"/>
              </a:xfrm>
              <a:custGeom>
                <a:rect b="b" l="l" r="r" t="t"/>
                <a:pathLst>
                  <a:path extrusionOk="0" h="54160" w="38578">
                    <a:moveTo>
                      <a:pt x="6520" y="1"/>
                    </a:moveTo>
                    <a:cubicBezTo>
                      <a:pt x="4598" y="1"/>
                      <a:pt x="2664" y="865"/>
                      <a:pt x="1520" y="2396"/>
                    </a:cubicBezTo>
                    <a:cubicBezTo>
                      <a:pt x="1" y="4455"/>
                      <a:pt x="74" y="7567"/>
                      <a:pt x="1741" y="9479"/>
                    </a:cubicBezTo>
                    <a:cubicBezTo>
                      <a:pt x="2138" y="9937"/>
                      <a:pt x="2554" y="10110"/>
                      <a:pt x="2894" y="10110"/>
                    </a:cubicBezTo>
                    <a:cubicBezTo>
                      <a:pt x="3100" y="10110"/>
                      <a:pt x="3278" y="10046"/>
                      <a:pt x="3408" y="9945"/>
                    </a:cubicBezTo>
                    <a:cubicBezTo>
                      <a:pt x="4290" y="9185"/>
                      <a:pt x="3212" y="8278"/>
                      <a:pt x="3064" y="8107"/>
                    </a:cubicBezTo>
                    <a:cubicBezTo>
                      <a:pt x="2011" y="6832"/>
                      <a:pt x="2991" y="3009"/>
                      <a:pt x="6005" y="2641"/>
                    </a:cubicBezTo>
                    <a:cubicBezTo>
                      <a:pt x="6148" y="2623"/>
                      <a:pt x="6290" y="2615"/>
                      <a:pt x="6430" y="2615"/>
                    </a:cubicBezTo>
                    <a:cubicBezTo>
                      <a:pt x="8208" y="2615"/>
                      <a:pt x="9689" y="4029"/>
                      <a:pt x="9780" y="6097"/>
                    </a:cubicBezTo>
                    <a:cubicBezTo>
                      <a:pt x="9902" y="9332"/>
                      <a:pt x="6349" y="12273"/>
                      <a:pt x="6790" y="17101"/>
                    </a:cubicBezTo>
                    <a:cubicBezTo>
                      <a:pt x="6986" y="19454"/>
                      <a:pt x="8554" y="21635"/>
                      <a:pt x="10564" y="22861"/>
                    </a:cubicBezTo>
                    <a:cubicBezTo>
                      <a:pt x="12974" y="24325"/>
                      <a:pt x="14993" y="24631"/>
                      <a:pt x="16358" y="24631"/>
                    </a:cubicBezTo>
                    <a:cubicBezTo>
                      <a:pt x="17342" y="24631"/>
                      <a:pt x="17986" y="24472"/>
                      <a:pt x="18190" y="24472"/>
                    </a:cubicBezTo>
                    <a:cubicBezTo>
                      <a:pt x="18238" y="24472"/>
                      <a:pt x="18262" y="24481"/>
                      <a:pt x="18260" y="24503"/>
                    </a:cubicBezTo>
                    <a:cubicBezTo>
                      <a:pt x="18235" y="24601"/>
                      <a:pt x="18186" y="24699"/>
                      <a:pt x="18137" y="24773"/>
                    </a:cubicBezTo>
                    <a:cubicBezTo>
                      <a:pt x="17280" y="25974"/>
                      <a:pt x="12843" y="29160"/>
                      <a:pt x="13187" y="34576"/>
                    </a:cubicBezTo>
                    <a:cubicBezTo>
                      <a:pt x="13358" y="36978"/>
                      <a:pt x="13995" y="39380"/>
                      <a:pt x="13701" y="41782"/>
                    </a:cubicBezTo>
                    <a:cubicBezTo>
                      <a:pt x="13211" y="45532"/>
                      <a:pt x="10711" y="48718"/>
                      <a:pt x="7182" y="50090"/>
                    </a:cubicBezTo>
                    <a:cubicBezTo>
                      <a:pt x="6667" y="50213"/>
                      <a:pt x="6202" y="50458"/>
                      <a:pt x="5785" y="50776"/>
                    </a:cubicBezTo>
                    <a:cubicBezTo>
                      <a:pt x="5393" y="51144"/>
                      <a:pt x="5221" y="51806"/>
                      <a:pt x="5589" y="52222"/>
                    </a:cubicBezTo>
                    <a:cubicBezTo>
                      <a:pt x="5836" y="52447"/>
                      <a:pt x="6186" y="52569"/>
                      <a:pt x="6544" y="52569"/>
                    </a:cubicBezTo>
                    <a:cubicBezTo>
                      <a:pt x="6577" y="52569"/>
                      <a:pt x="6610" y="52568"/>
                      <a:pt x="6643" y="52566"/>
                    </a:cubicBezTo>
                    <a:cubicBezTo>
                      <a:pt x="6764" y="52570"/>
                      <a:pt x="6885" y="52573"/>
                      <a:pt x="7006" y="52573"/>
                    </a:cubicBezTo>
                    <a:cubicBezTo>
                      <a:pt x="11941" y="52573"/>
                      <a:pt x="16486" y="48714"/>
                      <a:pt x="18088" y="44576"/>
                    </a:cubicBezTo>
                    <a:cubicBezTo>
                      <a:pt x="19510" y="40924"/>
                      <a:pt x="17990" y="38767"/>
                      <a:pt x="18431" y="35998"/>
                    </a:cubicBezTo>
                    <a:cubicBezTo>
                      <a:pt x="18946" y="32762"/>
                      <a:pt x="21078" y="29160"/>
                      <a:pt x="23701" y="27199"/>
                    </a:cubicBezTo>
                    <a:cubicBezTo>
                      <a:pt x="23735" y="27174"/>
                      <a:pt x="23771" y="27162"/>
                      <a:pt x="23807" y="27162"/>
                    </a:cubicBezTo>
                    <a:cubicBezTo>
                      <a:pt x="24591" y="27162"/>
                      <a:pt x="25689" y="32812"/>
                      <a:pt x="24681" y="35483"/>
                    </a:cubicBezTo>
                    <a:cubicBezTo>
                      <a:pt x="22843" y="40262"/>
                      <a:pt x="20784" y="39944"/>
                      <a:pt x="20760" y="45556"/>
                    </a:cubicBezTo>
                    <a:cubicBezTo>
                      <a:pt x="20760" y="49698"/>
                      <a:pt x="16863" y="51953"/>
                      <a:pt x="16691" y="53497"/>
                    </a:cubicBezTo>
                    <a:cubicBezTo>
                      <a:pt x="16667" y="53693"/>
                      <a:pt x="16716" y="53864"/>
                      <a:pt x="16838" y="53987"/>
                    </a:cubicBezTo>
                    <a:cubicBezTo>
                      <a:pt x="16983" y="54100"/>
                      <a:pt x="17160" y="54160"/>
                      <a:pt x="17340" y="54160"/>
                    </a:cubicBezTo>
                    <a:cubicBezTo>
                      <a:pt x="17435" y="54160"/>
                      <a:pt x="17530" y="54143"/>
                      <a:pt x="17623" y="54110"/>
                    </a:cubicBezTo>
                    <a:cubicBezTo>
                      <a:pt x="20221" y="53595"/>
                      <a:pt x="22867" y="51389"/>
                      <a:pt x="24093" y="47125"/>
                    </a:cubicBezTo>
                    <a:cubicBezTo>
                      <a:pt x="24534" y="45556"/>
                      <a:pt x="24485" y="43865"/>
                      <a:pt x="25269" y="42419"/>
                    </a:cubicBezTo>
                    <a:cubicBezTo>
                      <a:pt x="26960" y="39331"/>
                      <a:pt x="28823" y="39257"/>
                      <a:pt x="30294" y="35017"/>
                    </a:cubicBezTo>
                    <a:cubicBezTo>
                      <a:pt x="32083" y="29821"/>
                      <a:pt x="30245" y="26905"/>
                      <a:pt x="30465" y="26807"/>
                    </a:cubicBezTo>
                    <a:cubicBezTo>
                      <a:pt x="30470" y="26805"/>
                      <a:pt x="30477" y="26804"/>
                      <a:pt x="30484" y="26804"/>
                    </a:cubicBezTo>
                    <a:cubicBezTo>
                      <a:pt x="30897" y="26804"/>
                      <a:pt x="34629" y="29424"/>
                      <a:pt x="34509" y="33155"/>
                    </a:cubicBezTo>
                    <a:cubicBezTo>
                      <a:pt x="34362" y="36880"/>
                      <a:pt x="28112" y="39674"/>
                      <a:pt x="27377" y="44674"/>
                    </a:cubicBezTo>
                    <a:cubicBezTo>
                      <a:pt x="27157" y="46095"/>
                      <a:pt x="27402" y="47664"/>
                      <a:pt x="28431" y="48669"/>
                    </a:cubicBezTo>
                    <a:cubicBezTo>
                      <a:pt x="29271" y="49488"/>
                      <a:pt x="30402" y="49948"/>
                      <a:pt x="31567" y="49948"/>
                    </a:cubicBezTo>
                    <a:cubicBezTo>
                      <a:pt x="31795" y="49948"/>
                      <a:pt x="32025" y="49930"/>
                      <a:pt x="32254" y="49894"/>
                    </a:cubicBezTo>
                    <a:cubicBezTo>
                      <a:pt x="33872" y="49600"/>
                      <a:pt x="35416" y="47933"/>
                      <a:pt x="35195" y="47443"/>
                    </a:cubicBezTo>
                    <a:cubicBezTo>
                      <a:pt x="35141" y="47334"/>
                      <a:pt x="35031" y="47291"/>
                      <a:pt x="34880" y="47291"/>
                    </a:cubicBezTo>
                    <a:cubicBezTo>
                      <a:pt x="34380" y="47291"/>
                      <a:pt x="33419" y="47750"/>
                      <a:pt x="32437" y="47750"/>
                    </a:cubicBezTo>
                    <a:cubicBezTo>
                      <a:pt x="31855" y="47750"/>
                      <a:pt x="31265" y="47589"/>
                      <a:pt x="30759" y="47076"/>
                    </a:cubicBezTo>
                    <a:cubicBezTo>
                      <a:pt x="30196" y="46512"/>
                      <a:pt x="30122" y="45605"/>
                      <a:pt x="30269" y="44845"/>
                    </a:cubicBezTo>
                    <a:cubicBezTo>
                      <a:pt x="30588" y="43252"/>
                      <a:pt x="31568" y="41880"/>
                      <a:pt x="32794" y="40801"/>
                    </a:cubicBezTo>
                    <a:cubicBezTo>
                      <a:pt x="34289" y="39453"/>
                      <a:pt x="35906" y="38326"/>
                      <a:pt x="36960" y="36684"/>
                    </a:cubicBezTo>
                    <a:cubicBezTo>
                      <a:pt x="38578" y="34208"/>
                      <a:pt x="38455" y="31267"/>
                      <a:pt x="37058" y="28718"/>
                    </a:cubicBezTo>
                    <a:cubicBezTo>
                      <a:pt x="35661" y="26145"/>
                      <a:pt x="32646" y="25067"/>
                      <a:pt x="32279" y="23474"/>
                    </a:cubicBezTo>
                    <a:cubicBezTo>
                      <a:pt x="32205" y="23253"/>
                      <a:pt x="32181" y="23008"/>
                      <a:pt x="32230" y="22787"/>
                    </a:cubicBezTo>
                    <a:cubicBezTo>
                      <a:pt x="32328" y="22542"/>
                      <a:pt x="32524" y="22322"/>
                      <a:pt x="32769" y="22175"/>
                    </a:cubicBezTo>
                    <a:cubicBezTo>
                      <a:pt x="36053" y="19601"/>
                      <a:pt x="37769" y="14969"/>
                      <a:pt x="36396" y="11023"/>
                    </a:cubicBezTo>
                    <a:cubicBezTo>
                      <a:pt x="35269" y="7813"/>
                      <a:pt x="32181" y="5386"/>
                      <a:pt x="28823" y="4969"/>
                    </a:cubicBezTo>
                    <a:cubicBezTo>
                      <a:pt x="28467" y="4932"/>
                      <a:pt x="28112" y="4913"/>
                      <a:pt x="27759" y="4913"/>
                    </a:cubicBezTo>
                    <a:cubicBezTo>
                      <a:pt x="24680" y="4913"/>
                      <a:pt x="21741" y="6328"/>
                      <a:pt x="19828" y="8768"/>
                    </a:cubicBezTo>
                    <a:cubicBezTo>
                      <a:pt x="17745" y="11440"/>
                      <a:pt x="16838" y="15655"/>
                      <a:pt x="17794" y="18915"/>
                    </a:cubicBezTo>
                    <a:cubicBezTo>
                      <a:pt x="18088" y="19895"/>
                      <a:pt x="18922" y="20900"/>
                      <a:pt x="18652" y="21366"/>
                    </a:cubicBezTo>
                    <a:cubicBezTo>
                      <a:pt x="18592" y="21465"/>
                      <a:pt x="18113" y="21605"/>
                      <a:pt x="17366" y="21605"/>
                    </a:cubicBezTo>
                    <a:cubicBezTo>
                      <a:pt x="16272" y="21605"/>
                      <a:pt x="14605" y="21305"/>
                      <a:pt x="12843" y="20140"/>
                    </a:cubicBezTo>
                    <a:cubicBezTo>
                      <a:pt x="11544" y="19283"/>
                      <a:pt x="10319" y="18057"/>
                      <a:pt x="10123" y="16489"/>
                    </a:cubicBezTo>
                    <a:cubicBezTo>
                      <a:pt x="10000" y="14871"/>
                      <a:pt x="10246" y="13253"/>
                      <a:pt x="10809" y="11734"/>
                    </a:cubicBezTo>
                    <a:cubicBezTo>
                      <a:pt x="11422" y="10141"/>
                      <a:pt x="12329" y="7935"/>
                      <a:pt x="12329" y="5386"/>
                    </a:cubicBezTo>
                    <a:cubicBezTo>
                      <a:pt x="12353" y="3058"/>
                      <a:pt x="10809" y="1073"/>
                      <a:pt x="8383" y="288"/>
                    </a:cubicBezTo>
                    <a:cubicBezTo>
                      <a:pt x="7782" y="94"/>
                      <a:pt x="7152" y="1"/>
                      <a:pt x="65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2" name="Google Shape;2802;p96"/>
              <p:cNvSpPr/>
              <p:nvPr/>
            </p:nvSpPr>
            <p:spPr>
              <a:xfrm>
                <a:off x="6433018" y="1348431"/>
                <a:ext cx="61550" cy="55019"/>
              </a:xfrm>
              <a:custGeom>
                <a:rect b="b" l="l" r="r" t="t"/>
                <a:pathLst>
                  <a:path extrusionOk="0" h="1053" w="1178">
                    <a:moveTo>
                      <a:pt x="591" y="1"/>
                    </a:moveTo>
                    <a:cubicBezTo>
                      <a:pt x="361" y="1"/>
                      <a:pt x="158" y="154"/>
                      <a:pt x="99" y="372"/>
                    </a:cubicBezTo>
                    <a:cubicBezTo>
                      <a:pt x="1" y="641"/>
                      <a:pt x="172" y="935"/>
                      <a:pt x="442" y="1033"/>
                    </a:cubicBezTo>
                    <a:cubicBezTo>
                      <a:pt x="489" y="1046"/>
                      <a:pt x="536" y="1052"/>
                      <a:pt x="583" y="1052"/>
                    </a:cubicBezTo>
                    <a:cubicBezTo>
                      <a:pt x="808" y="1052"/>
                      <a:pt x="1023" y="913"/>
                      <a:pt x="1104" y="690"/>
                    </a:cubicBezTo>
                    <a:cubicBezTo>
                      <a:pt x="1177" y="421"/>
                      <a:pt x="1030" y="127"/>
                      <a:pt x="761" y="29"/>
                    </a:cubicBezTo>
                    <a:cubicBezTo>
                      <a:pt x="704" y="10"/>
                      <a:pt x="647" y="1"/>
                      <a:pt x="5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3" name="Google Shape;2803;p96"/>
              <p:cNvSpPr/>
              <p:nvPr/>
            </p:nvSpPr>
            <p:spPr>
              <a:xfrm>
                <a:off x="6856934" y="1410087"/>
                <a:ext cx="55124" cy="55124"/>
              </a:xfrm>
              <a:custGeom>
                <a:rect b="b" l="l" r="r" t="t"/>
                <a:pathLst>
                  <a:path extrusionOk="0" h="1055" w="1055">
                    <a:moveTo>
                      <a:pt x="539" y="1"/>
                    </a:moveTo>
                    <a:cubicBezTo>
                      <a:pt x="245" y="1"/>
                      <a:pt x="0" y="246"/>
                      <a:pt x="25" y="540"/>
                    </a:cubicBezTo>
                    <a:cubicBezTo>
                      <a:pt x="0" y="809"/>
                      <a:pt x="245" y="1054"/>
                      <a:pt x="539" y="1054"/>
                    </a:cubicBezTo>
                    <a:cubicBezTo>
                      <a:pt x="834" y="1054"/>
                      <a:pt x="1054" y="809"/>
                      <a:pt x="1054" y="540"/>
                    </a:cubicBezTo>
                    <a:cubicBezTo>
                      <a:pt x="1054" y="246"/>
                      <a:pt x="834" y="1"/>
                      <a:pt x="5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4" name="Google Shape;2804;p96"/>
              <p:cNvSpPr/>
              <p:nvPr/>
            </p:nvSpPr>
            <p:spPr>
              <a:xfrm>
                <a:off x="6541910" y="1387463"/>
                <a:ext cx="231833" cy="98387"/>
              </a:xfrm>
              <a:custGeom>
                <a:rect b="b" l="l" r="r" t="t"/>
                <a:pathLst>
                  <a:path extrusionOk="0" h="1883" w="4437">
                    <a:moveTo>
                      <a:pt x="578" y="1"/>
                    </a:moveTo>
                    <a:cubicBezTo>
                      <a:pt x="523" y="1"/>
                      <a:pt x="468" y="7"/>
                      <a:pt x="417" y="17"/>
                    </a:cubicBezTo>
                    <a:cubicBezTo>
                      <a:pt x="147" y="139"/>
                      <a:pt x="0" y="458"/>
                      <a:pt x="123" y="752"/>
                    </a:cubicBezTo>
                    <a:cubicBezTo>
                      <a:pt x="196" y="948"/>
                      <a:pt x="343" y="1144"/>
                      <a:pt x="539" y="1267"/>
                    </a:cubicBezTo>
                    <a:cubicBezTo>
                      <a:pt x="1092" y="1674"/>
                      <a:pt x="1748" y="1883"/>
                      <a:pt x="2411" y="1883"/>
                    </a:cubicBezTo>
                    <a:cubicBezTo>
                      <a:pt x="2865" y="1883"/>
                      <a:pt x="3321" y="1785"/>
                      <a:pt x="3750" y="1585"/>
                    </a:cubicBezTo>
                    <a:cubicBezTo>
                      <a:pt x="3971" y="1487"/>
                      <a:pt x="4142" y="1340"/>
                      <a:pt x="4289" y="1169"/>
                    </a:cubicBezTo>
                    <a:cubicBezTo>
                      <a:pt x="4412" y="973"/>
                      <a:pt x="4436" y="728"/>
                      <a:pt x="4338" y="532"/>
                    </a:cubicBezTo>
                    <a:cubicBezTo>
                      <a:pt x="4228" y="355"/>
                      <a:pt x="4039" y="258"/>
                      <a:pt x="3823" y="258"/>
                    </a:cubicBezTo>
                    <a:cubicBezTo>
                      <a:pt x="3799" y="258"/>
                      <a:pt x="3775" y="259"/>
                      <a:pt x="3750" y="262"/>
                    </a:cubicBezTo>
                    <a:cubicBezTo>
                      <a:pt x="3529" y="286"/>
                      <a:pt x="3309" y="335"/>
                      <a:pt x="3113" y="434"/>
                    </a:cubicBezTo>
                    <a:cubicBezTo>
                      <a:pt x="2917" y="532"/>
                      <a:pt x="2696" y="605"/>
                      <a:pt x="2476" y="654"/>
                    </a:cubicBezTo>
                    <a:cubicBezTo>
                      <a:pt x="2181" y="654"/>
                      <a:pt x="1863" y="605"/>
                      <a:pt x="1618" y="458"/>
                    </a:cubicBezTo>
                    <a:cubicBezTo>
                      <a:pt x="1348" y="311"/>
                      <a:pt x="1079" y="164"/>
                      <a:pt x="809" y="41"/>
                    </a:cubicBezTo>
                    <a:cubicBezTo>
                      <a:pt x="737" y="13"/>
                      <a:pt x="657" y="1"/>
                      <a:pt x="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5" name="Google Shape;2805;p96"/>
              <p:cNvSpPr/>
              <p:nvPr/>
            </p:nvSpPr>
            <p:spPr>
              <a:xfrm>
                <a:off x="6564953" y="1408833"/>
                <a:ext cx="185749" cy="56064"/>
              </a:xfrm>
              <a:custGeom>
                <a:rect b="b" l="l" r="r" t="t"/>
                <a:pathLst>
                  <a:path extrusionOk="0" h="1073" w="3555">
                    <a:moveTo>
                      <a:pt x="123" y="0"/>
                    </a:moveTo>
                    <a:lnTo>
                      <a:pt x="123" y="25"/>
                    </a:lnTo>
                    <a:cubicBezTo>
                      <a:pt x="111" y="12"/>
                      <a:pt x="92" y="6"/>
                      <a:pt x="74" y="6"/>
                    </a:cubicBezTo>
                    <a:cubicBezTo>
                      <a:pt x="55" y="6"/>
                      <a:pt x="37" y="12"/>
                      <a:pt x="25" y="25"/>
                    </a:cubicBezTo>
                    <a:cubicBezTo>
                      <a:pt x="0" y="49"/>
                      <a:pt x="0" y="98"/>
                      <a:pt x="25" y="123"/>
                    </a:cubicBezTo>
                    <a:cubicBezTo>
                      <a:pt x="245" y="368"/>
                      <a:pt x="490" y="564"/>
                      <a:pt x="785" y="735"/>
                    </a:cubicBezTo>
                    <a:cubicBezTo>
                      <a:pt x="1079" y="907"/>
                      <a:pt x="1397" y="1029"/>
                      <a:pt x="1716" y="1054"/>
                    </a:cubicBezTo>
                    <a:cubicBezTo>
                      <a:pt x="1805" y="1067"/>
                      <a:pt x="1893" y="1073"/>
                      <a:pt x="1981" y="1073"/>
                    </a:cubicBezTo>
                    <a:cubicBezTo>
                      <a:pt x="2235" y="1073"/>
                      <a:pt x="2484" y="1022"/>
                      <a:pt x="2721" y="931"/>
                    </a:cubicBezTo>
                    <a:cubicBezTo>
                      <a:pt x="3039" y="833"/>
                      <a:pt x="3309" y="637"/>
                      <a:pt x="3554" y="392"/>
                    </a:cubicBezTo>
                    <a:cubicBezTo>
                      <a:pt x="3554" y="368"/>
                      <a:pt x="3554" y="319"/>
                      <a:pt x="3554" y="294"/>
                    </a:cubicBezTo>
                    <a:cubicBezTo>
                      <a:pt x="3540" y="280"/>
                      <a:pt x="3518" y="266"/>
                      <a:pt x="3492" y="266"/>
                    </a:cubicBezTo>
                    <a:cubicBezTo>
                      <a:pt x="3473" y="266"/>
                      <a:pt x="3452" y="273"/>
                      <a:pt x="3432" y="294"/>
                    </a:cubicBezTo>
                    <a:cubicBezTo>
                      <a:pt x="3017" y="585"/>
                      <a:pt x="2531" y="752"/>
                      <a:pt x="2036" y="752"/>
                    </a:cubicBezTo>
                    <a:cubicBezTo>
                      <a:pt x="1946" y="752"/>
                      <a:pt x="1855" y="747"/>
                      <a:pt x="1765" y="735"/>
                    </a:cubicBezTo>
                    <a:cubicBezTo>
                      <a:pt x="1471" y="711"/>
                      <a:pt x="1177" y="613"/>
                      <a:pt x="907" y="490"/>
                    </a:cubicBezTo>
                    <a:lnTo>
                      <a:pt x="711" y="392"/>
                    </a:lnTo>
                    <a:lnTo>
                      <a:pt x="515" y="270"/>
                    </a:lnTo>
                    <a:cubicBezTo>
                      <a:pt x="368" y="196"/>
                      <a:pt x="270" y="98"/>
                      <a:pt x="1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6" name="Google Shape;2806;p96"/>
              <p:cNvSpPr/>
              <p:nvPr/>
            </p:nvSpPr>
            <p:spPr>
              <a:xfrm>
                <a:off x="5405964" y="595544"/>
                <a:ext cx="875971" cy="1229390"/>
              </a:xfrm>
              <a:custGeom>
                <a:rect b="b" l="l" r="r" t="t"/>
                <a:pathLst>
                  <a:path extrusionOk="0" h="23529" w="16765">
                    <a:moveTo>
                      <a:pt x="5316" y="0"/>
                    </a:moveTo>
                    <a:cubicBezTo>
                      <a:pt x="4713" y="0"/>
                      <a:pt x="4103" y="133"/>
                      <a:pt x="3555" y="370"/>
                    </a:cubicBezTo>
                    <a:cubicBezTo>
                      <a:pt x="2378" y="860"/>
                      <a:pt x="1422" y="1791"/>
                      <a:pt x="932" y="2992"/>
                    </a:cubicBezTo>
                    <a:cubicBezTo>
                      <a:pt x="1" y="5369"/>
                      <a:pt x="2060" y="7624"/>
                      <a:pt x="1766" y="7967"/>
                    </a:cubicBezTo>
                    <a:cubicBezTo>
                      <a:pt x="2452" y="7698"/>
                      <a:pt x="2623" y="6791"/>
                      <a:pt x="2623" y="6056"/>
                    </a:cubicBezTo>
                    <a:cubicBezTo>
                      <a:pt x="2623" y="5075"/>
                      <a:pt x="2550" y="4070"/>
                      <a:pt x="2819" y="3139"/>
                    </a:cubicBezTo>
                    <a:cubicBezTo>
                      <a:pt x="3089" y="2208"/>
                      <a:pt x="3849" y="1325"/>
                      <a:pt x="4829" y="1276"/>
                    </a:cubicBezTo>
                    <a:cubicBezTo>
                      <a:pt x="5540" y="1276"/>
                      <a:pt x="6226" y="1644"/>
                      <a:pt x="6594" y="2257"/>
                    </a:cubicBezTo>
                    <a:cubicBezTo>
                      <a:pt x="6961" y="2869"/>
                      <a:pt x="7133" y="3580"/>
                      <a:pt x="7084" y="4291"/>
                    </a:cubicBezTo>
                    <a:cubicBezTo>
                      <a:pt x="7035" y="6203"/>
                      <a:pt x="5981" y="7967"/>
                      <a:pt x="5001" y="9609"/>
                    </a:cubicBezTo>
                    <a:cubicBezTo>
                      <a:pt x="3996" y="11251"/>
                      <a:pt x="3285" y="12967"/>
                      <a:pt x="3383" y="14879"/>
                    </a:cubicBezTo>
                    <a:cubicBezTo>
                      <a:pt x="3481" y="16937"/>
                      <a:pt x="4511" y="18825"/>
                      <a:pt x="6006" y="20222"/>
                    </a:cubicBezTo>
                    <a:cubicBezTo>
                      <a:pt x="7476" y="21643"/>
                      <a:pt x="9143" y="22771"/>
                      <a:pt x="11079" y="23285"/>
                    </a:cubicBezTo>
                    <a:cubicBezTo>
                      <a:pt x="11700" y="23444"/>
                      <a:pt x="12349" y="23529"/>
                      <a:pt x="12998" y="23529"/>
                    </a:cubicBezTo>
                    <a:cubicBezTo>
                      <a:pt x="14346" y="23529"/>
                      <a:pt x="15689" y="23165"/>
                      <a:pt x="16765" y="22354"/>
                    </a:cubicBezTo>
                    <a:lnTo>
                      <a:pt x="16765" y="22354"/>
                    </a:lnTo>
                    <a:cubicBezTo>
                      <a:pt x="16706" y="22356"/>
                      <a:pt x="16646" y="22357"/>
                      <a:pt x="16587" y="22357"/>
                    </a:cubicBezTo>
                    <a:cubicBezTo>
                      <a:pt x="15129" y="22357"/>
                      <a:pt x="13697" y="21786"/>
                      <a:pt x="12378" y="21079"/>
                    </a:cubicBezTo>
                    <a:cubicBezTo>
                      <a:pt x="11005" y="20369"/>
                      <a:pt x="9755" y="19437"/>
                      <a:pt x="8702" y="18334"/>
                    </a:cubicBezTo>
                    <a:cubicBezTo>
                      <a:pt x="7648" y="17183"/>
                      <a:pt x="6961" y="15761"/>
                      <a:pt x="6741" y="14242"/>
                    </a:cubicBezTo>
                    <a:cubicBezTo>
                      <a:pt x="6594" y="12918"/>
                      <a:pt x="6863" y="11595"/>
                      <a:pt x="7255" y="10320"/>
                    </a:cubicBezTo>
                    <a:cubicBezTo>
                      <a:pt x="7893" y="8163"/>
                      <a:pt x="8898" y="6007"/>
                      <a:pt x="8775" y="3752"/>
                    </a:cubicBezTo>
                    <a:cubicBezTo>
                      <a:pt x="8726" y="2600"/>
                      <a:pt x="8334" y="1423"/>
                      <a:pt x="7452" y="713"/>
                    </a:cubicBezTo>
                    <a:cubicBezTo>
                      <a:pt x="6846" y="217"/>
                      <a:pt x="6087" y="0"/>
                      <a:pt x="53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7" name="Google Shape;2807;p96"/>
              <p:cNvSpPr/>
              <p:nvPr/>
            </p:nvSpPr>
            <p:spPr>
              <a:xfrm>
                <a:off x="5604467" y="2083709"/>
                <a:ext cx="541728" cy="1120554"/>
              </a:xfrm>
              <a:custGeom>
                <a:rect b="b" l="l" r="r" t="t"/>
                <a:pathLst>
                  <a:path extrusionOk="0" h="21446" w="10368">
                    <a:moveTo>
                      <a:pt x="8530" y="0"/>
                    </a:moveTo>
                    <a:lnTo>
                      <a:pt x="8530" y="0"/>
                    </a:lnTo>
                    <a:cubicBezTo>
                      <a:pt x="5515" y="7671"/>
                      <a:pt x="8677" y="9902"/>
                      <a:pt x="7770" y="13602"/>
                    </a:cubicBezTo>
                    <a:cubicBezTo>
                      <a:pt x="7206" y="15931"/>
                      <a:pt x="3947" y="18357"/>
                      <a:pt x="1765" y="19338"/>
                    </a:cubicBezTo>
                    <a:cubicBezTo>
                      <a:pt x="1300" y="19509"/>
                      <a:pt x="883" y="19754"/>
                      <a:pt x="491" y="20097"/>
                    </a:cubicBezTo>
                    <a:cubicBezTo>
                      <a:pt x="123" y="20440"/>
                      <a:pt x="1" y="20980"/>
                      <a:pt x="221" y="21445"/>
                    </a:cubicBezTo>
                    <a:cubicBezTo>
                      <a:pt x="859" y="20784"/>
                      <a:pt x="1814" y="20637"/>
                      <a:pt x="2697" y="20391"/>
                    </a:cubicBezTo>
                    <a:cubicBezTo>
                      <a:pt x="6054" y="19509"/>
                      <a:pt x="9069" y="16887"/>
                      <a:pt x="9902" y="13480"/>
                    </a:cubicBezTo>
                    <a:cubicBezTo>
                      <a:pt x="10368" y="11568"/>
                      <a:pt x="10147" y="9559"/>
                      <a:pt x="9755" y="7671"/>
                    </a:cubicBezTo>
                    <a:cubicBezTo>
                      <a:pt x="9363" y="5760"/>
                      <a:pt x="8799" y="3848"/>
                      <a:pt x="8530" y="1912"/>
                    </a:cubicBezTo>
                    <a:cubicBezTo>
                      <a:pt x="8432" y="1275"/>
                      <a:pt x="8432" y="637"/>
                      <a:pt x="85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8" name="Google Shape;2808;p96"/>
              <p:cNvSpPr/>
              <p:nvPr/>
            </p:nvSpPr>
            <p:spPr>
              <a:xfrm>
                <a:off x="6180748" y="1905585"/>
                <a:ext cx="521246" cy="1412631"/>
              </a:xfrm>
              <a:custGeom>
                <a:rect b="b" l="l" r="r" t="t"/>
                <a:pathLst>
                  <a:path extrusionOk="0" h="27036" w="9976">
                    <a:moveTo>
                      <a:pt x="7497" y="1"/>
                    </a:moveTo>
                    <a:cubicBezTo>
                      <a:pt x="7309" y="1"/>
                      <a:pt x="7114" y="226"/>
                      <a:pt x="7231" y="297"/>
                    </a:cubicBezTo>
                    <a:cubicBezTo>
                      <a:pt x="7991" y="3556"/>
                      <a:pt x="7598" y="6987"/>
                      <a:pt x="6079" y="10002"/>
                    </a:cubicBezTo>
                    <a:cubicBezTo>
                      <a:pt x="5172" y="11816"/>
                      <a:pt x="3873" y="13482"/>
                      <a:pt x="3383" y="15443"/>
                    </a:cubicBezTo>
                    <a:cubicBezTo>
                      <a:pt x="2917" y="17355"/>
                      <a:pt x="3285" y="19389"/>
                      <a:pt x="2746" y="21276"/>
                    </a:cubicBezTo>
                    <a:cubicBezTo>
                      <a:pt x="2378" y="22452"/>
                      <a:pt x="1790" y="23531"/>
                      <a:pt x="981" y="24487"/>
                    </a:cubicBezTo>
                    <a:cubicBezTo>
                      <a:pt x="638" y="24830"/>
                      <a:pt x="368" y="25246"/>
                      <a:pt x="197" y="25712"/>
                    </a:cubicBezTo>
                    <a:cubicBezTo>
                      <a:pt x="1" y="26153"/>
                      <a:pt x="123" y="26692"/>
                      <a:pt x="466" y="27036"/>
                    </a:cubicBezTo>
                    <a:cubicBezTo>
                      <a:pt x="1545" y="24928"/>
                      <a:pt x="3898" y="23727"/>
                      <a:pt x="5074" y="21693"/>
                    </a:cubicBezTo>
                    <a:cubicBezTo>
                      <a:pt x="5540" y="20884"/>
                      <a:pt x="5785" y="19977"/>
                      <a:pt x="5834" y="19046"/>
                    </a:cubicBezTo>
                    <a:cubicBezTo>
                      <a:pt x="5883" y="17796"/>
                      <a:pt x="5515" y="16497"/>
                      <a:pt x="5834" y="15271"/>
                    </a:cubicBezTo>
                    <a:cubicBezTo>
                      <a:pt x="6275" y="13458"/>
                      <a:pt x="8064" y="12306"/>
                      <a:pt x="8971" y="10664"/>
                    </a:cubicBezTo>
                    <a:cubicBezTo>
                      <a:pt x="9976" y="8875"/>
                      <a:pt x="9902" y="6693"/>
                      <a:pt x="9559" y="4659"/>
                    </a:cubicBezTo>
                    <a:cubicBezTo>
                      <a:pt x="9314" y="3140"/>
                      <a:pt x="8922" y="1595"/>
                      <a:pt x="8015" y="370"/>
                    </a:cubicBezTo>
                    <a:cubicBezTo>
                      <a:pt x="7917" y="198"/>
                      <a:pt x="7745" y="51"/>
                      <a:pt x="7525" y="2"/>
                    </a:cubicBezTo>
                    <a:cubicBezTo>
                      <a:pt x="7516" y="1"/>
                      <a:pt x="7506" y="1"/>
                      <a:pt x="74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9" name="Google Shape;2809;p96"/>
              <p:cNvSpPr/>
              <p:nvPr/>
            </p:nvSpPr>
            <p:spPr>
              <a:xfrm>
                <a:off x="6728866" y="1880034"/>
                <a:ext cx="439266" cy="1196159"/>
              </a:xfrm>
              <a:custGeom>
                <a:rect b="b" l="l" r="r" t="t"/>
                <a:pathLst>
                  <a:path extrusionOk="0" h="22893" w="8407">
                    <a:moveTo>
                      <a:pt x="3475" y="1"/>
                    </a:moveTo>
                    <a:cubicBezTo>
                      <a:pt x="3257" y="1"/>
                      <a:pt x="4664" y="1599"/>
                      <a:pt x="5515" y="5393"/>
                    </a:cubicBezTo>
                    <a:cubicBezTo>
                      <a:pt x="5760" y="6545"/>
                      <a:pt x="5809" y="7795"/>
                      <a:pt x="5319" y="8849"/>
                    </a:cubicBezTo>
                    <a:cubicBezTo>
                      <a:pt x="5025" y="9413"/>
                      <a:pt x="4682" y="9952"/>
                      <a:pt x="4289" y="10417"/>
                    </a:cubicBezTo>
                    <a:cubicBezTo>
                      <a:pt x="3260" y="11716"/>
                      <a:pt x="2157" y="12966"/>
                      <a:pt x="1348" y="14412"/>
                    </a:cubicBezTo>
                    <a:cubicBezTo>
                      <a:pt x="515" y="15834"/>
                      <a:pt x="0" y="17500"/>
                      <a:pt x="196" y="19143"/>
                    </a:cubicBezTo>
                    <a:cubicBezTo>
                      <a:pt x="417" y="20785"/>
                      <a:pt x="1471" y="22378"/>
                      <a:pt x="3039" y="22892"/>
                    </a:cubicBezTo>
                    <a:cubicBezTo>
                      <a:pt x="2304" y="22255"/>
                      <a:pt x="1790" y="21397"/>
                      <a:pt x="1593" y="20442"/>
                    </a:cubicBezTo>
                    <a:cubicBezTo>
                      <a:pt x="1397" y="19486"/>
                      <a:pt x="1397" y="18505"/>
                      <a:pt x="1618" y="17550"/>
                    </a:cubicBezTo>
                    <a:cubicBezTo>
                      <a:pt x="1814" y="16398"/>
                      <a:pt x="2280" y="15295"/>
                      <a:pt x="2941" y="14314"/>
                    </a:cubicBezTo>
                    <a:cubicBezTo>
                      <a:pt x="3873" y="13015"/>
                      <a:pt x="5196" y="12060"/>
                      <a:pt x="6250" y="10859"/>
                    </a:cubicBezTo>
                    <a:cubicBezTo>
                      <a:pt x="7525" y="9413"/>
                      <a:pt x="8407" y="7525"/>
                      <a:pt x="8260" y="5589"/>
                    </a:cubicBezTo>
                    <a:cubicBezTo>
                      <a:pt x="8064" y="3310"/>
                      <a:pt x="6226" y="1349"/>
                      <a:pt x="4951" y="540"/>
                    </a:cubicBezTo>
                    <a:cubicBezTo>
                      <a:pt x="4486" y="295"/>
                      <a:pt x="3995" y="124"/>
                      <a:pt x="3481" y="1"/>
                    </a:cubicBezTo>
                    <a:cubicBezTo>
                      <a:pt x="3479" y="1"/>
                      <a:pt x="3477" y="1"/>
                      <a:pt x="3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0" name="Google Shape;2810;p96"/>
              <p:cNvSpPr/>
              <p:nvPr/>
            </p:nvSpPr>
            <p:spPr>
              <a:xfrm>
                <a:off x="5977124" y="1748152"/>
                <a:ext cx="52" cy="52"/>
              </a:xfrm>
              <a:custGeom>
                <a:rect b="b" l="l" r="r" t="t"/>
                <a:pathLst>
                  <a:path extrusionOk="0" h="1" w="1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1" name="Google Shape;2811;p96"/>
              <p:cNvSpPr/>
              <p:nvPr/>
            </p:nvSpPr>
            <p:spPr>
              <a:xfrm>
                <a:off x="5938719" y="1721609"/>
                <a:ext cx="111449" cy="85690"/>
              </a:xfrm>
              <a:custGeom>
                <a:rect b="b" l="l" r="r" t="t"/>
                <a:pathLst>
                  <a:path extrusionOk="0" h="1640" w="2133">
                    <a:moveTo>
                      <a:pt x="675" y="0"/>
                    </a:moveTo>
                    <a:cubicBezTo>
                      <a:pt x="613" y="0"/>
                      <a:pt x="552" y="6"/>
                      <a:pt x="491" y="19"/>
                    </a:cubicBezTo>
                    <a:cubicBezTo>
                      <a:pt x="344" y="68"/>
                      <a:pt x="221" y="166"/>
                      <a:pt x="148" y="313"/>
                    </a:cubicBezTo>
                    <a:cubicBezTo>
                      <a:pt x="123" y="337"/>
                      <a:pt x="99" y="362"/>
                      <a:pt x="74" y="386"/>
                    </a:cubicBezTo>
                    <a:cubicBezTo>
                      <a:pt x="25" y="533"/>
                      <a:pt x="1" y="680"/>
                      <a:pt x="25" y="827"/>
                    </a:cubicBezTo>
                    <a:cubicBezTo>
                      <a:pt x="74" y="950"/>
                      <a:pt x="148" y="1073"/>
                      <a:pt x="221" y="1171"/>
                    </a:cubicBezTo>
                    <a:cubicBezTo>
                      <a:pt x="393" y="1318"/>
                      <a:pt x="564" y="1440"/>
                      <a:pt x="760" y="1514"/>
                    </a:cubicBezTo>
                    <a:cubicBezTo>
                      <a:pt x="956" y="1587"/>
                      <a:pt x="1152" y="1612"/>
                      <a:pt x="1349" y="1636"/>
                    </a:cubicBezTo>
                    <a:cubicBezTo>
                      <a:pt x="1371" y="1638"/>
                      <a:pt x="1394" y="1639"/>
                      <a:pt x="1416" y="1639"/>
                    </a:cubicBezTo>
                    <a:cubicBezTo>
                      <a:pt x="1659" y="1639"/>
                      <a:pt x="1876" y="1520"/>
                      <a:pt x="2010" y="1318"/>
                    </a:cubicBezTo>
                    <a:cubicBezTo>
                      <a:pt x="2133" y="1097"/>
                      <a:pt x="2108" y="803"/>
                      <a:pt x="1937" y="607"/>
                    </a:cubicBezTo>
                    <a:cubicBezTo>
                      <a:pt x="1814" y="435"/>
                      <a:pt x="1643" y="288"/>
                      <a:pt x="1447" y="215"/>
                    </a:cubicBezTo>
                    <a:cubicBezTo>
                      <a:pt x="1250" y="117"/>
                      <a:pt x="1054" y="43"/>
                      <a:pt x="858" y="19"/>
                    </a:cubicBezTo>
                    <a:cubicBezTo>
                      <a:pt x="797" y="6"/>
                      <a:pt x="736" y="0"/>
                      <a:pt x="6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2" name="Google Shape;2812;p96"/>
              <p:cNvSpPr/>
              <p:nvPr/>
            </p:nvSpPr>
            <p:spPr>
              <a:xfrm>
                <a:off x="5777367" y="1616009"/>
                <a:ext cx="117876" cy="104813"/>
              </a:xfrm>
              <a:custGeom>
                <a:rect b="b" l="l" r="r" t="t"/>
                <a:pathLst>
                  <a:path extrusionOk="0" h="2006" w="2256">
                    <a:moveTo>
                      <a:pt x="745" y="0"/>
                    </a:moveTo>
                    <a:cubicBezTo>
                      <a:pt x="622" y="0"/>
                      <a:pt x="495" y="26"/>
                      <a:pt x="368" y="79"/>
                    </a:cubicBezTo>
                    <a:cubicBezTo>
                      <a:pt x="98" y="251"/>
                      <a:pt x="0" y="643"/>
                      <a:pt x="172" y="937"/>
                    </a:cubicBezTo>
                    <a:cubicBezTo>
                      <a:pt x="270" y="1206"/>
                      <a:pt x="466" y="1451"/>
                      <a:pt x="687" y="1623"/>
                    </a:cubicBezTo>
                    <a:lnTo>
                      <a:pt x="736" y="1648"/>
                    </a:lnTo>
                    <a:cubicBezTo>
                      <a:pt x="809" y="1697"/>
                      <a:pt x="883" y="1746"/>
                      <a:pt x="932" y="1795"/>
                    </a:cubicBezTo>
                    <a:cubicBezTo>
                      <a:pt x="1127" y="1931"/>
                      <a:pt x="1368" y="2006"/>
                      <a:pt x="1607" y="2006"/>
                    </a:cubicBezTo>
                    <a:cubicBezTo>
                      <a:pt x="1668" y="2006"/>
                      <a:pt x="1730" y="2001"/>
                      <a:pt x="1790" y="1991"/>
                    </a:cubicBezTo>
                    <a:cubicBezTo>
                      <a:pt x="1986" y="1942"/>
                      <a:pt x="2133" y="1795"/>
                      <a:pt x="2206" y="1598"/>
                    </a:cubicBezTo>
                    <a:cubicBezTo>
                      <a:pt x="2255" y="1427"/>
                      <a:pt x="2231" y="1255"/>
                      <a:pt x="2182" y="1108"/>
                    </a:cubicBezTo>
                    <a:cubicBezTo>
                      <a:pt x="1986" y="667"/>
                      <a:pt x="1643" y="324"/>
                      <a:pt x="1201" y="128"/>
                    </a:cubicBezTo>
                    <a:cubicBezTo>
                      <a:pt x="1062" y="44"/>
                      <a:pt x="907" y="0"/>
                      <a:pt x="7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3" name="Google Shape;2813;p96"/>
              <p:cNvSpPr/>
              <p:nvPr/>
            </p:nvSpPr>
            <p:spPr>
              <a:xfrm>
                <a:off x="5651859" y="1466362"/>
                <a:ext cx="98648" cy="114166"/>
              </a:xfrm>
              <a:custGeom>
                <a:rect b="b" l="l" r="r" t="t"/>
                <a:pathLst>
                  <a:path extrusionOk="0" h="2185" w="1888">
                    <a:moveTo>
                      <a:pt x="671" y="1"/>
                    </a:moveTo>
                    <a:cubicBezTo>
                      <a:pt x="568" y="1"/>
                      <a:pt x="463" y="28"/>
                      <a:pt x="368" y="75"/>
                    </a:cubicBezTo>
                    <a:lnTo>
                      <a:pt x="319" y="124"/>
                    </a:lnTo>
                    <a:cubicBezTo>
                      <a:pt x="172" y="149"/>
                      <a:pt x="74" y="247"/>
                      <a:pt x="50" y="394"/>
                    </a:cubicBezTo>
                    <a:cubicBezTo>
                      <a:pt x="1" y="639"/>
                      <a:pt x="25" y="884"/>
                      <a:pt x="123" y="1129"/>
                    </a:cubicBezTo>
                    <a:cubicBezTo>
                      <a:pt x="197" y="1325"/>
                      <a:pt x="295" y="1521"/>
                      <a:pt x="417" y="1693"/>
                    </a:cubicBezTo>
                    <a:cubicBezTo>
                      <a:pt x="564" y="1938"/>
                      <a:pt x="785" y="2085"/>
                      <a:pt x="1054" y="2159"/>
                    </a:cubicBezTo>
                    <a:cubicBezTo>
                      <a:pt x="1115" y="2176"/>
                      <a:pt x="1176" y="2184"/>
                      <a:pt x="1236" y="2184"/>
                    </a:cubicBezTo>
                    <a:cubicBezTo>
                      <a:pt x="1344" y="2184"/>
                      <a:pt x="1450" y="2157"/>
                      <a:pt x="1545" y="2110"/>
                    </a:cubicBezTo>
                    <a:cubicBezTo>
                      <a:pt x="1692" y="2012"/>
                      <a:pt x="1790" y="1865"/>
                      <a:pt x="1839" y="1718"/>
                    </a:cubicBezTo>
                    <a:cubicBezTo>
                      <a:pt x="1888" y="1252"/>
                      <a:pt x="1716" y="786"/>
                      <a:pt x="1398" y="443"/>
                    </a:cubicBezTo>
                    <a:cubicBezTo>
                      <a:pt x="1251" y="247"/>
                      <a:pt x="1054" y="100"/>
                      <a:pt x="834" y="26"/>
                    </a:cubicBezTo>
                    <a:cubicBezTo>
                      <a:pt x="782" y="9"/>
                      <a:pt x="727" y="1"/>
                      <a:pt x="6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4" name="Google Shape;2814;p96"/>
              <p:cNvSpPr/>
              <p:nvPr/>
            </p:nvSpPr>
            <p:spPr>
              <a:xfrm>
                <a:off x="5607027" y="1276429"/>
                <a:ext cx="84593" cy="132349"/>
              </a:xfrm>
              <a:custGeom>
                <a:rect b="b" l="l" r="r" t="t"/>
                <a:pathLst>
                  <a:path extrusionOk="0" h="2533" w="1619">
                    <a:moveTo>
                      <a:pt x="951" y="1"/>
                    </a:moveTo>
                    <a:cubicBezTo>
                      <a:pt x="840" y="1"/>
                      <a:pt x="732" y="33"/>
                      <a:pt x="638" y="108"/>
                    </a:cubicBezTo>
                    <a:cubicBezTo>
                      <a:pt x="589" y="132"/>
                      <a:pt x="540" y="132"/>
                      <a:pt x="515" y="181"/>
                    </a:cubicBezTo>
                    <a:cubicBezTo>
                      <a:pt x="172" y="549"/>
                      <a:pt x="1" y="1014"/>
                      <a:pt x="25" y="1529"/>
                    </a:cubicBezTo>
                    <a:cubicBezTo>
                      <a:pt x="25" y="1799"/>
                      <a:pt x="123" y="2093"/>
                      <a:pt x="295" y="2313"/>
                    </a:cubicBezTo>
                    <a:cubicBezTo>
                      <a:pt x="423" y="2456"/>
                      <a:pt x="610" y="2532"/>
                      <a:pt x="797" y="2532"/>
                    </a:cubicBezTo>
                    <a:cubicBezTo>
                      <a:pt x="931" y="2532"/>
                      <a:pt x="1065" y="2493"/>
                      <a:pt x="1177" y="2411"/>
                    </a:cubicBezTo>
                    <a:cubicBezTo>
                      <a:pt x="1398" y="2215"/>
                      <a:pt x="1545" y="1921"/>
                      <a:pt x="1569" y="1627"/>
                    </a:cubicBezTo>
                    <a:cubicBezTo>
                      <a:pt x="1618" y="1333"/>
                      <a:pt x="1618" y="1039"/>
                      <a:pt x="1569" y="745"/>
                    </a:cubicBezTo>
                    <a:cubicBezTo>
                      <a:pt x="1569" y="426"/>
                      <a:pt x="1373" y="132"/>
                      <a:pt x="1055" y="10"/>
                    </a:cubicBezTo>
                    <a:cubicBezTo>
                      <a:pt x="1020" y="4"/>
                      <a:pt x="985" y="1"/>
                      <a:pt x="9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5" name="Google Shape;2815;p96"/>
              <p:cNvSpPr/>
              <p:nvPr/>
            </p:nvSpPr>
            <p:spPr>
              <a:xfrm>
                <a:off x="5641618" y="1101440"/>
                <a:ext cx="82032" cy="113226"/>
              </a:xfrm>
              <a:custGeom>
                <a:rect b="b" l="l" r="r" t="t"/>
                <a:pathLst>
                  <a:path extrusionOk="0" h="2167" w="1570">
                    <a:moveTo>
                      <a:pt x="996" y="1"/>
                    </a:moveTo>
                    <a:cubicBezTo>
                      <a:pt x="895" y="1"/>
                      <a:pt x="797" y="25"/>
                      <a:pt x="711" y="74"/>
                    </a:cubicBezTo>
                    <a:cubicBezTo>
                      <a:pt x="662" y="99"/>
                      <a:pt x="638" y="123"/>
                      <a:pt x="589" y="148"/>
                    </a:cubicBezTo>
                    <a:lnTo>
                      <a:pt x="589" y="172"/>
                    </a:lnTo>
                    <a:cubicBezTo>
                      <a:pt x="442" y="270"/>
                      <a:pt x="344" y="418"/>
                      <a:pt x="270" y="565"/>
                    </a:cubicBezTo>
                    <a:cubicBezTo>
                      <a:pt x="221" y="663"/>
                      <a:pt x="148" y="785"/>
                      <a:pt x="123" y="908"/>
                    </a:cubicBezTo>
                    <a:cubicBezTo>
                      <a:pt x="74" y="1006"/>
                      <a:pt x="50" y="1104"/>
                      <a:pt x="50" y="1202"/>
                    </a:cubicBezTo>
                    <a:cubicBezTo>
                      <a:pt x="25" y="1349"/>
                      <a:pt x="1" y="1471"/>
                      <a:pt x="25" y="1618"/>
                    </a:cubicBezTo>
                    <a:cubicBezTo>
                      <a:pt x="25" y="1717"/>
                      <a:pt x="50" y="1839"/>
                      <a:pt x="99" y="1937"/>
                    </a:cubicBezTo>
                    <a:cubicBezTo>
                      <a:pt x="172" y="2035"/>
                      <a:pt x="295" y="2109"/>
                      <a:pt x="417" y="2158"/>
                    </a:cubicBezTo>
                    <a:cubicBezTo>
                      <a:pt x="458" y="2163"/>
                      <a:pt x="498" y="2167"/>
                      <a:pt x="539" y="2167"/>
                    </a:cubicBezTo>
                    <a:cubicBezTo>
                      <a:pt x="670" y="2167"/>
                      <a:pt x="801" y="2135"/>
                      <a:pt x="932" y="2060"/>
                    </a:cubicBezTo>
                    <a:cubicBezTo>
                      <a:pt x="1152" y="1913"/>
                      <a:pt x="1299" y="1692"/>
                      <a:pt x="1398" y="1422"/>
                    </a:cubicBezTo>
                    <a:cubicBezTo>
                      <a:pt x="1520" y="1202"/>
                      <a:pt x="1569" y="932"/>
                      <a:pt x="1569" y="663"/>
                    </a:cubicBezTo>
                    <a:cubicBezTo>
                      <a:pt x="1569" y="442"/>
                      <a:pt x="1471" y="221"/>
                      <a:pt x="1299" y="74"/>
                    </a:cubicBezTo>
                    <a:cubicBezTo>
                      <a:pt x="1201" y="25"/>
                      <a:pt x="1097" y="1"/>
                      <a:pt x="9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6" name="Google Shape;2816;p96"/>
              <p:cNvSpPr/>
              <p:nvPr/>
            </p:nvSpPr>
            <p:spPr>
              <a:xfrm>
                <a:off x="5699251" y="950277"/>
                <a:ext cx="85847" cy="106538"/>
              </a:xfrm>
              <a:custGeom>
                <a:rect b="b" l="l" r="r" t="t"/>
                <a:pathLst>
                  <a:path extrusionOk="0" h="2039" w="1643">
                    <a:moveTo>
                      <a:pt x="1087" y="1"/>
                    </a:moveTo>
                    <a:cubicBezTo>
                      <a:pt x="1036" y="1"/>
                      <a:pt x="984" y="9"/>
                      <a:pt x="932" y="26"/>
                    </a:cubicBezTo>
                    <a:cubicBezTo>
                      <a:pt x="910" y="22"/>
                      <a:pt x="889" y="20"/>
                      <a:pt x="869" y="20"/>
                    </a:cubicBezTo>
                    <a:cubicBezTo>
                      <a:pt x="775" y="20"/>
                      <a:pt x="698" y="64"/>
                      <a:pt x="638" y="124"/>
                    </a:cubicBezTo>
                    <a:cubicBezTo>
                      <a:pt x="491" y="271"/>
                      <a:pt x="368" y="443"/>
                      <a:pt x="270" y="639"/>
                    </a:cubicBezTo>
                    <a:cubicBezTo>
                      <a:pt x="172" y="811"/>
                      <a:pt x="123" y="1007"/>
                      <a:pt x="74" y="1203"/>
                    </a:cubicBezTo>
                    <a:cubicBezTo>
                      <a:pt x="0" y="1497"/>
                      <a:pt x="98" y="1791"/>
                      <a:pt x="344" y="1963"/>
                    </a:cubicBezTo>
                    <a:cubicBezTo>
                      <a:pt x="437" y="2014"/>
                      <a:pt x="542" y="2038"/>
                      <a:pt x="648" y="2038"/>
                    </a:cubicBezTo>
                    <a:cubicBezTo>
                      <a:pt x="847" y="2038"/>
                      <a:pt x="1049" y="1951"/>
                      <a:pt x="1177" y="1791"/>
                    </a:cubicBezTo>
                    <a:cubicBezTo>
                      <a:pt x="1324" y="1619"/>
                      <a:pt x="1446" y="1399"/>
                      <a:pt x="1520" y="1178"/>
                    </a:cubicBezTo>
                    <a:cubicBezTo>
                      <a:pt x="1544" y="1105"/>
                      <a:pt x="1569" y="1007"/>
                      <a:pt x="1593" y="909"/>
                    </a:cubicBezTo>
                    <a:cubicBezTo>
                      <a:pt x="1618" y="786"/>
                      <a:pt x="1642" y="688"/>
                      <a:pt x="1642" y="566"/>
                    </a:cubicBezTo>
                    <a:cubicBezTo>
                      <a:pt x="1642" y="369"/>
                      <a:pt x="1520" y="173"/>
                      <a:pt x="1348" y="75"/>
                    </a:cubicBezTo>
                    <a:cubicBezTo>
                      <a:pt x="1269" y="28"/>
                      <a:pt x="1180" y="1"/>
                      <a:pt x="10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7" name="Google Shape;2817;p96"/>
              <p:cNvSpPr/>
              <p:nvPr/>
            </p:nvSpPr>
            <p:spPr>
              <a:xfrm>
                <a:off x="5749203" y="776177"/>
                <a:ext cx="79420" cy="119600"/>
              </a:xfrm>
              <a:custGeom>
                <a:rect b="b" l="l" r="r" t="t"/>
                <a:pathLst>
                  <a:path extrusionOk="0" h="2289" w="1520">
                    <a:moveTo>
                      <a:pt x="883" y="1"/>
                    </a:moveTo>
                    <a:cubicBezTo>
                      <a:pt x="736" y="1"/>
                      <a:pt x="613" y="50"/>
                      <a:pt x="515" y="172"/>
                    </a:cubicBezTo>
                    <a:cubicBezTo>
                      <a:pt x="417" y="197"/>
                      <a:pt x="343" y="246"/>
                      <a:pt x="294" y="344"/>
                    </a:cubicBezTo>
                    <a:cubicBezTo>
                      <a:pt x="74" y="736"/>
                      <a:pt x="0" y="1202"/>
                      <a:pt x="74" y="1643"/>
                    </a:cubicBezTo>
                    <a:cubicBezTo>
                      <a:pt x="98" y="1888"/>
                      <a:pt x="221" y="2108"/>
                      <a:pt x="417" y="2231"/>
                    </a:cubicBezTo>
                    <a:cubicBezTo>
                      <a:pt x="502" y="2270"/>
                      <a:pt x="591" y="2289"/>
                      <a:pt x="678" y="2289"/>
                    </a:cubicBezTo>
                    <a:cubicBezTo>
                      <a:pt x="917" y="2289"/>
                      <a:pt x="1143" y="2152"/>
                      <a:pt x="1250" y="1937"/>
                    </a:cubicBezTo>
                    <a:cubicBezTo>
                      <a:pt x="1471" y="1545"/>
                      <a:pt x="1520" y="1079"/>
                      <a:pt x="1446" y="638"/>
                    </a:cubicBezTo>
                    <a:cubicBezTo>
                      <a:pt x="1373" y="344"/>
                      <a:pt x="1226" y="1"/>
                      <a:pt x="8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8" name="Google Shape;2818;p96"/>
              <p:cNvSpPr/>
              <p:nvPr/>
            </p:nvSpPr>
            <p:spPr>
              <a:xfrm>
                <a:off x="5686449" y="654223"/>
                <a:ext cx="81980" cy="82294"/>
              </a:xfrm>
              <a:custGeom>
                <a:rect b="b" l="l" r="r" t="t"/>
                <a:pathLst>
                  <a:path extrusionOk="0" h="1575" w="1569">
                    <a:moveTo>
                      <a:pt x="666" y="0"/>
                    </a:moveTo>
                    <a:cubicBezTo>
                      <a:pt x="640" y="0"/>
                      <a:pt x="614" y="2"/>
                      <a:pt x="589" y="6"/>
                    </a:cubicBezTo>
                    <a:cubicBezTo>
                      <a:pt x="466" y="6"/>
                      <a:pt x="319" y="80"/>
                      <a:pt x="221" y="153"/>
                    </a:cubicBezTo>
                    <a:lnTo>
                      <a:pt x="172" y="202"/>
                    </a:lnTo>
                    <a:cubicBezTo>
                      <a:pt x="0" y="472"/>
                      <a:pt x="0" y="840"/>
                      <a:pt x="196" y="1085"/>
                    </a:cubicBezTo>
                    <a:cubicBezTo>
                      <a:pt x="368" y="1354"/>
                      <a:pt x="662" y="1526"/>
                      <a:pt x="956" y="1575"/>
                    </a:cubicBezTo>
                    <a:cubicBezTo>
                      <a:pt x="1128" y="1575"/>
                      <a:pt x="1275" y="1526"/>
                      <a:pt x="1397" y="1403"/>
                    </a:cubicBezTo>
                    <a:cubicBezTo>
                      <a:pt x="1520" y="1256"/>
                      <a:pt x="1569" y="1060"/>
                      <a:pt x="1520" y="889"/>
                    </a:cubicBezTo>
                    <a:cubicBezTo>
                      <a:pt x="1471" y="742"/>
                      <a:pt x="1422" y="619"/>
                      <a:pt x="1348" y="497"/>
                    </a:cubicBezTo>
                    <a:cubicBezTo>
                      <a:pt x="1250" y="349"/>
                      <a:pt x="1152" y="227"/>
                      <a:pt x="1030" y="129"/>
                    </a:cubicBezTo>
                    <a:cubicBezTo>
                      <a:pt x="928" y="48"/>
                      <a:pt x="793" y="0"/>
                      <a:pt x="6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9" name="Google Shape;2819;p96"/>
              <p:cNvSpPr/>
              <p:nvPr/>
            </p:nvSpPr>
            <p:spPr>
              <a:xfrm>
                <a:off x="5531472" y="653230"/>
                <a:ext cx="111501" cy="101783"/>
              </a:xfrm>
              <a:custGeom>
                <a:rect b="b" l="l" r="r" t="t"/>
                <a:pathLst>
                  <a:path extrusionOk="0" h="1948" w="2134">
                    <a:moveTo>
                      <a:pt x="1342" y="1"/>
                    </a:moveTo>
                    <a:cubicBezTo>
                      <a:pt x="1221" y="1"/>
                      <a:pt x="1095" y="34"/>
                      <a:pt x="981" y="99"/>
                    </a:cubicBezTo>
                    <a:cubicBezTo>
                      <a:pt x="957" y="123"/>
                      <a:pt x="908" y="148"/>
                      <a:pt x="883" y="172"/>
                    </a:cubicBezTo>
                    <a:lnTo>
                      <a:pt x="834" y="197"/>
                    </a:lnTo>
                    <a:cubicBezTo>
                      <a:pt x="712" y="270"/>
                      <a:pt x="613" y="368"/>
                      <a:pt x="515" y="466"/>
                    </a:cubicBezTo>
                    <a:cubicBezTo>
                      <a:pt x="393" y="614"/>
                      <a:pt x="270" y="785"/>
                      <a:pt x="197" y="981"/>
                    </a:cubicBezTo>
                    <a:cubicBezTo>
                      <a:pt x="197" y="1030"/>
                      <a:pt x="172" y="1055"/>
                      <a:pt x="172" y="1079"/>
                    </a:cubicBezTo>
                    <a:cubicBezTo>
                      <a:pt x="50" y="1398"/>
                      <a:pt x="1" y="1716"/>
                      <a:pt x="319" y="1888"/>
                    </a:cubicBezTo>
                    <a:cubicBezTo>
                      <a:pt x="373" y="1924"/>
                      <a:pt x="440" y="1947"/>
                      <a:pt x="511" y="1947"/>
                    </a:cubicBezTo>
                    <a:cubicBezTo>
                      <a:pt x="536" y="1947"/>
                      <a:pt x="563" y="1944"/>
                      <a:pt x="589" y="1937"/>
                    </a:cubicBezTo>
                    <a:cubicBezTo>
                      <a:pt x="618" y="1944"/>
                      <a:pt x="646" y="1947"/>
                      <a:pt x="674" y="1947"/>
                    </a:cubicBezTo>
                    <a:cubicBezTo>
                      <a:pt x="742" y="1947"/>
                      <a:pt x="807" y="1930"/>
                      <a:pt x="859" y="1913"/>
                    </a:cubicBezTo>
                    <a:cubicBezTo>
                      <a:pt x="1079" y="1814"/>
                      <a:pt x="1251" y="1667"/>
                      <a:pt x="1398" y="1496"/>
                    </a:cubicBezTo>
                    <a:cubicBezTo>
                      <a:pt x="1692" y="1153"/>
                      <a:pt x="2133" y="614"/>
                      <a:pt x="1741" y="197"/>
                    </a:cubicBezTo>
                    <a:lnTo>
                      <a:pt x="1692" y="148"/>
                    </a:lnTo>
                    <a:cubicBezTo>
                      <a:pt x="1667" y="74"/>
                      <a:pt x="1594" y="25"/>
                      <a:pt x="1520" y="25"/>
                    </a:cubicBezTo>
                    <a:cubicBezTo>
                      <a:pt x="1463" y="9"/>
                      <a:pt x="1403" y="1"/>
                      <a:pt x="1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0" name="Google Shape;2820;p96"/>
              <p:cNvSpPr/>
              <p:nvPr/>
            </p:nvSpPr>
            <p:spPr>
              <a:xfrm>
                <a:off x="5498188" y="807371"/>
                <a:ext cx="66619" cy="108471"/>
              </a:xfrm>
              <a:custGeom>
                <a:rect b="b" l="l" r="r" t="t"/>
                <a:pathLst>
                  <a:path extrusionOk="0" h="2076" w="1275">
                    <a:moveTo>
                      <a:pt x="705" y="0"/>
                    </a:moveTo>
                    <a:cubicBezTo>
                      <a:pt x="674" y="0"/>
                      <a:pt x="644" y="6"/>
                      <a:pt x="613" y="16"/>
                    </a:cubicBezTo>
                    <a:lnTo>
                      <a:pt x="540" y="41"/>
                    </a:lnTo>
                    <a:cubicBezTo>
                      <a:pt x="368" y="90"/>
                      <a:pt x="246" y="212"/>
                      <a:pt x="172" y="360"/>
                    </a:cubicBezTo>
                    <a:cubicBezTo>
                      <a:pt x="123" y="458"/>
                      <a:pt x="74" y="580"/>
                      <a:pt x="74" y="727"/>
                    </a:cubicBezTo>
                    <a:cubicBezTo>
                      <a:pt x="1" y="948"/>
                      <a:pt x="1" y="1193"/>
                      <a:pt x="74" y="1438"/>
                    </a:cubicBezTo>
                    <a:cubicBezTo>
                      <a:pt x="74" y="1487"/>
                      <a:pt x="74" y="1536"/>
                      <a:pt x="99" y="1609"/>
                    </a:cubicBezTo>
                    <a:cubicBezTo>
                      <a:pt x="148" y="1879"/>
                      <a:pt x="393" y="2075"/>
                      <a:pt x="662" y="2075"/>
                    </a:cubicBezTo>
                    <a:cubicBezTo>
                      <a:pt x="1177" y="2075"/>
                      <a:pt x="1275" y="1364"/>
                      <a:pt x="1275" y="997"/>
                    </a:cubicBezTo>
                    <a:cubicBezTo>
                      <a:pt x="1275" y="899"/>
                      <a:pt x="1275" y="801"/>
                      <a:pt x="1250" y="727"/>
                    </a:cubicBezTo>
                    <a:cubicBezTo>
                      <a:pt x="1250" y="605"/>
                      <a:pt x="1226" y="507"/>
                      <a:pt x="1201" y="409"/>
                    </a:cubicBezTo>
                    <a:cubicBezTo>
                      <a:pt x="1177" y="335"/>
                      <a:pt x="1128" y="261"/>
                      <a:pt x="1079" y="212"/>
                    </a:cubicBezTo>
                    <a:cubicBezTo>
                      <a:pt x="1079" y="188"/>
                      <a:pt x="1054" y="188"/>
                      <a:pt x="1030" y="163"/>
                    </a:cubicBezTo>
                    <a:lnTo>
                      <a:pt x="1005" y="139"/>
                    </a:lnTo>
                    <a:cubicBezTo>
                      <a:pt x="956" y="90"/>
                      <a:pt x="883" y="41"/>
                      <a:pt x="834" y="41"/>
                    </a:cubicBezTo>
                    <a:cubicBezTo>
                      <a:pt x="791" y="12"/>
                      <a:pt x="748" y="0"/>
                      <a:pt x="7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1" name="Google Shape;2821;p96"/>
              <p:cNvSpPr/>
              <p:nvPr/>
            </p:nvSpPr>
            <p:spPr>
              <a:xfrm>
                <a:off x="5959202" y="1745592"/>
                <a:ext cx="58990" cy="41069"/>
              </a:xfrm>
              <a:custGeom>
                <a:rect b="b" l="l" r="r" t="t"/>
                <a:pathLst>
                  <a:path extrusionOk="0" h="786" w="1129">
                    <a:moveTo>
                      <a:pt x="270" y="1"/>
                    </a:moveTo>
                    <a:cubicBezTo>
                      <a:pt x="172" y="25"/>
                      <a:pt x="74" y="123"/>
                      <a:pt x="50" y="221"/>
                    </a:cubicBezTo>
                    <a:cubicBezTo>
                      <a:pt x="1" y="442"/>
                      <a:pt x="172" y="614"/>
                      <a:pt x="344" y="712"/>
                    </a:cubicBezTo>
                    <a:cubicBezTo>
                      <a:pt x="442" y="736"/>
                      <a:pt x="540" y="761"/>
                      <a:pt x="638" y="785"/>
                    </a:cubicBezTo>
                    <a:lnTo>
                      <a:pt x="858" y="785"/>
                    </a:lnTo>
                    <a:cubicBezTo>
                      <a:pt x="981" y="761"/>
                      <a:pt x="1079" y="663"/>
                      <a:pt x="1104" y="565"/>
                    </a:cubicBezTo>
                    <a:cubicBezTo>
                      <a:pt x="1128" y="442"/>
                      <a:pt x="1079" y="319"/>
                      <a:pt x="981" y="246"/>
                    </a:cubicBezTo>
                    <a:cubicBezTo>
                      <a:pt x="907" y="172"/>
                      <a:pt x="834" y="123"/>
                      <a:pt x="736" y="99"/>
                    </a:cubicBezTo>
                    <a:cubicBezTo>
                      <a:pt x="687" y="74"/>
                      <a:pt x="613" y="50"/>
                      <a:pt x="564" y="50"/>
                    </a:cubicBezTo>
                    <a:cubicBezTo>
                      <a:pt x="466" y="1"/>
                      <a:pt x="368" y="1"/>
                      <a:pt x="2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2" name="Google Shape;2822;p96"/>
              <p:cNvSpPr/>
              <p:nvPr/>
            </p:nvSpPr>
            <p:spPr>
              <a:xfrm>
                <a:off x="5800410" y="1644434"/>
                <a:ext cx="56378" cy="54340"/>
              </a:xfrm>
              <a:custGeom>
                <a:rect b="b" l="l" r="r" t="t"/>
                <a:pathLst>
                  <a:path extrusionOk="0" h="1040" w="1079">
                    <a:moveTo>
                      <a:pt x="319" y="1"/>
                    </a:moveTo>
                    <a:cubicBezTo>
                      <a:pt x="148" y="1"/>
                      <a:pt x="25" y="99"/>
                      <a:pt x="1" y="270"/>
                    </a:cubicBezTo>
                    <a:cubicBezTo>
                      <a:pt x="1" y="368"/>
                      <a:pt x="25" y="466"/>
                      <a:pt x="99" y="564"/>
                    </a:cubicBezTo>
                    <a:cubicBezTo>
                      <a:pt x="148" y="662"/>
                      <a:pt x="197" y="736"/>
                      <a:pt x="270" y="809"/>
                    </a:cubicBezTo>
                    <a:cubicBezTo>
                      <a:pt x="344" y="858"/>
                      <a:pt x="417" y="932"/>
                      <a:pt x="515" y="956"/>
                    </a:cubicBezTo>
                    <a:cubicBezTo>
                      <a:pt x="589" y="1012"/>
                      <a:pt x="676" y="1039"/>
                      <a:pt x="767" y="1039"/>
                    </a:cubicBezTo>
                    <a:cubicBezTo>
                      <a:pt x="797" y="1039"/>
                      <a:pt x="828" y="1036"/>
                      <a:pt x="858" y="1030"/>
                    </a:cubicBezTo>
                    <a:cubicBezTo>
                      <a:pt x="981" y="1005"/>
                      <a:pt x="1079" y="883"/>
                      <a:pt x="1054" y="760"/>
                    </a:cubicBezTo>
                    <a:cubicBezTo>
                      <a:pt x="1054" y="662"/>
                      <a:pt x="1005" y="540"/>
                      <a:pt x="956" y="466"/>
                    </a:cubicBezTo>
                    <a:cubicBezTo>
                      <a:pt x="883" y="368"/>
                      <a:pt x="809" y="295"/>
                      <a:pt x="736" y="221"/>
                    </a:cubicBezTo>
                    <a:cubicBezTo>
                      <a:pt x="662" y="172"/>
                      <a:pt x="589" y="148"/>
                      <a:pt x="540" y="99"/>
                    </a:cubicBezTo>
                    <a:cubicBezTo>
                      <a:pt x="466" y="50"/>
                      <a:pt x="393" y="25"/>
                      <a:pt x="3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3" name="Google Shape;2823;p96"/>
              <p:cNvSpPr/>
              <p:nvPr/>
            </p:nvSpPr>
            <p:spPr>
              <a:xfrm>
                <a:off x="5664661" y="1499385"/>
                <a:ext cx="47443" cy="55960"/>
              </a:xfrm>
              <a:custGeom>
                <a:rect b="b" l="l" r="r" t="t"/>
                <a:pathLst>
                  <a:path extrusionOk="0" h="1071" w="908">
                    <a:moveTo>
                      <a:pt x="290" y="1"/>
                    </a:moveTo>
                    <a:cubicBezTo>
                      <a:pt x="205" y="1"/>
                      <a:pt x="115" y="45"/>
                      <a:pt x="74" y="105"/>
                    </a:cubicBezTo>
                    <a:cubicBezTo>
                      <a:pt x="1" y="203"/>
                      <a:pt x="1" y="326"/>
                      <a:pt x="25" y="424"/>
                    </a:cubicBezTo>
                    <a:cubicBezTo>
                      <a:pt x="50" y="497"/>
                      <a:pt x="74" y="595"/>
                      <a:pt x="123" y="669"/>
                    </a:cubicBezTo>
                    <a:cubicBezTo>
                      <a:pt x="148" y="742"/>
                      <a:pt x="197" y="816"/>
                      <a:pt x="246" y="865"/>
                    </a:cubicBezTo>
                    <a:cubicBezTo>
                      <a:pt x="295" y="938"/>
                      <a:pt x="344" y="987"/>
                      <a:pt x="417" y="1012"/>
                    </a:cubicBezTo>
                    <a:cubicBezTo>
                      <a:pt x="471" y="1048"/>
                      <a:pt x="538" y="1071"/>
                      <a:pt x="609" y="1071"/>
                    </a:cubicBezTo>
                    <a:cubicBezTo>
                      <a:pt x="634" y="1071"/>
                      <a:pt x="661" y="1068"/>
                      <a:pt x="687" y="1061"/>
                    </a:cubicBezTo>
                    <a:cubicBezTo>
                      <a:pt x="907" y="987"/>
                      <a:pt x="858" y="718"/>
                      <a:pt x="785" y="546"/>
                    </a:cubicBezTo>
                    <a:cubicBezTo>
                      <a:pt x="760" y="473"/>
                      <a:pt x="711" y="399"/>
                      <a:pt x="687" y="350"/>
                    </a:cubicBezTo>
                    <a:cubicBezTo>
                      <a:pt x="638" y="277"/>
                      <a:pt x="589" y="228"/>
                      <a:pt x="564" y="179"/>
                    </a:cubicBezTo>
                    <a:cubicBezTo>
                      <a:pt x="491" y="105"/>
                      <a:pt x="417" y="32"/>
                      <a:pt x="344" y="7"/>
                    </a:cubicBezTo>
                    <a:cubicBezTo>
                      <a:pt x="326" y="3"/>
                      <a:pt x="308" y="1"/>
                      <a:pt x="2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4" name="Google Shape;2824;p96"/>
              <p:cNvSpPr/>
              <p:nvPr/>
            </p:nvSpPr>
            <p:spPr>
              <a:xfrm>
                <a:off x="5614708" y="1307623"/>
                <a:ext cx="37202" cy="58990"/>
              </a:xfrm>
              <a:custGeom>
                <a:rect b="b" l="l" r="r" t="t"/>
                <a:pathLst>
                  <a:path extrusionOk="0" h="1129" w="712">
                    <a:moveTo>
                      <a:pt x="491" y="1"/>
                    </a:moveTo>
                    <a:cubicBezTo>
                      <a:pt x="417" y="1"/>
                      <a:pt x="344" y="25"/>
                      <a:pt x="295" y="74"/>
                    </a:cubicBezTo>
                    <a:cubicBezTo>
                      <a:pt x="270" y="74"/>
                      <a:pt x="270" y="99"/>
                      <a:pt x="246" y="99"/>
                    </a:cubicBezTo>
                    <a:cubicBezTo>
                      <a:pt x="74" y="295"/>
                      <a:pt x="1" y="565"/>
                      <a:pt x="74" y="834"/>
                    </a:cubicBezTo>
                    <a:cubicBezTo>
                      <a:pt x="99" y="981"/>
                      <a:pt x="148" y="1128"/>
                      <a:pt x="319" y="1128"/>
                    </a:cubicBezTo>
                    <a:cubicBezTo>
                      <a:pt x="491" y="1128"/>
                      <a:pt x="589" y="932"/>
                      <a:pt x="638" y="810"/>
                    </a:cubicBezTo>
                    <a:cubicBezTo>
                      <a:pt x="687" y="663"/>
                      <a:pt x="712" y="515"/>
                      <a:pt x="687" y="368"/>
                    </a:cubicBezTo>
                    <a:cubicBezTo>
                      <a:pt x="712" y="246"/>
                      <a:pt x="663" y="25"/>
                      <a:pt x="4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5" name="Google Shape;2825;p96"/>
              <p:cNvSpPr/>
              <p:nvPr/>
            </p:nvSpPr>
            <p:spPr>
              <a:xfrm>
                <a:off x="5653165" y="1117533"/>
                <a:ext cx="47391" cy="72314"/>
              </a:xfrm>
              <a:custGeom>
                <a:rect b="b" l="l" r="r" t="t"/>
                <a:pathLst>
                  <a:path extrusionOk="0" h="1384" w="907">
                    <a:moveTo>
                      <a:pt x="641" y="0"/>
                    </a:moveTo>
                    <a:cubicBezTo>
                      <a:pt x="585" y="0"/>
                      <a:pt x="531" y="20"/>
                      <a:pt x="490" y="61"/>
                    </a:cubicBezTo>
                    <a:cubicBezTo>
                      <a:pt x="294" y="208"/>
                      <a:pt x="172" y="428"/>
                      <a:pt x="98" y="673"/>
                    </a:cubicBezTo>
                    <a:cubicBezTo>
                      <a:pt x="49" y="894"/>
                      <a:pt x="0" y="1359"/>
                      <a:pt x="343" y="1384"/>
                    </a:cubicBezTo>
                    <a:cubicBezTo>
                      <a:pt x="490" y="1384"/>
                      <a:pt x="588" y="1237"/>
                      <a:pt x="662" y="1114"/>
                    </a:cubicBezTo>
                    <a:cubicBezTo>
                      <a:pt x="735" y="1016"/>
                      <a:pt x="809" y="894"/>
                      <a:pt x="833" y="747"/>
                    </a:cubicBezTo>
                    <a:cubicBezTo>
                      <a:pt x="882" y="649"/>
                      <a:pt x="882" y="526"/>
                      <a:pt x="882" y="404"/>
                    </a:cubicBezTo>
                    <a:cubicBezTo>
                      <a:pt x="907" y="306"/>
                      <a:pt x="882" y="208"/>
                      <a:pt x="858" y="110"/>
                    </a:cubicBezTo>
                    <a:cubicBezTo>
                      <a:pt x="801" y="38"/>
                      <a:pt x="719" y="0"/>
                      <a:pt x="6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6" name="Google Shape;2826;p96"/>
              <p:cNvSpPr/>
              <p:nvPr/>
            </p:nvSpPr>
            <p:spPr>
              <a:xfrm>
                <a:off x="5714613" y="964437"/>
                <a:ext cx="46137" cy="68134"/>
              </a:xfrm>
              <a:custGeom>
                <a:rect b="b" l="l" r="r" t="t"/>
                <a:pathLst>
                  <a:path extrusionOk="0" h="1304" w="883">
                    <a:moveTo>
                      <a:pt x="736" y="0"/>
                    </a:moveTo>
                    <a:cubicBezTo>
                      <a:pt x="589" y="0"/>
                      <a:pt x="466" y="49"/>
                      <a:pt x="393" y="148"/>
                    </a:cubicBezTo>
                    <a:cubicBezTo>
                      <a:pt x="319" y="221"/>
                      <a:pt x="246" y="319"/>
                      <a:pt x="172" y="393"/>
                    </a:cubicBezTo>
                    <a:cubicBezTo>
                      <a:pt x="50" y="589"/>
                      <a:pt x="1" y="834"/>
                      <a:pt x="50" y="1054"/>
                    </a:cubicBezTo>
                    <a:cubicBezTo>
                      <a:pt x="50" y="1208"/>
                      <a:pt x="168" y="1303"/>
                      <a:pt x="299" y="1303"/>
                    </a:cubicBezTo>
                    <a:cubicBezTo>
                      <a:pt x="314" y="1303"/>
                      <a:pt x="329" y="1302"/>
                      <a:pt x="344" y="1299"/>
                    </a:cubicBezTo>
                    <a:cubicBezTo>
                      <a:pt x="368" y="1275"/>
                      <a:pt x="393" y="1275"/>
                      <a:pt x="417" y="1275"/>
                    </a:cubicBezTo>
                    <a:lnTo>
                      <a:pt x="442" y="1275"/>
                    </a:lnTo>
                    <a:cubicBezTo>
                      <a:pt x="540" y="1201"/>
                      <a:pt x="613" y="1103"/>
                      <a:pt x="662" y="981"/>
                    </a:cubicBezTo>
                    <a:cubicBezTo>
                      <a:pt x="736" y="883"/>
                      <a:pt x="760" y="785"/>
                      <a:pt x="809" y="662"/>
                    </a:cubicBezTo>
                    <a:cubicBezTo>
                      <a:pt x="834" y="564"/>
                      <a:pt x="858" y="442"/>
                      <a:pt x="883" y="319"/>
                    </a:cubicBezTo>
                    <a:cubicBezTo>
                      <a:pt x="883" y="270"/>
                      <a:pt x="883" y="197"/>
                      <a:pt x="858" y="148"/>
                    </a:cubicBezTo>
                    <a:cubicBezTo>
                      <a:pt x="858" y="74"/>
                      <a:pt x="785" y="25"/>
                      <a:pt x="7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7" name="Google Shape;2827;p96"/>
              <p:cNvSpPr/>
              <p:nvPr/>
            </p:nvSpPr>
            <p:spPr>
              <a:xfrm>
                <a:off x="5762005" y="797965"/>
                <a:ext cx="41016" cy="69545"/>
              </a:xfrm>
              <a:custGeom>
                <a:rect b="b" l="l" r="r" t="t"/>
                <a:pathLst>
                  <a:path extrusionOk="0" h="1331" w="785">
                    <a:moveTo>
                      <a:pt x="466" y="0"/>
                    </a:moveTo>
                    <a:cubicBezTo>
                      <a:pt x="319" y="0"/>
                      <a:pt x="221" y="123"/>
                      <a:pt x="172" y="221"/>
                    </a:cubicBezTo>
                    <a:cubicBezTo>
                      <a:pt x="49" y="441"/>
                      <a:pt x="0" y="687"/>
                      <a:pt x="0" y="932"/>
                    </a:cubicBezTo>
                    <a:cubicBezTo>
                      <a:pt x="0" y="1079"/>
                      <a:pt x="49" y="1250"/>
                      <a:pt x="196" y="1324"/>
                    </a:cubicBezTo>
                    <a:cubicBezTo>
                      <a:pt x="222" y="1328"/>
                      <a:pt x="246" y="1330"/>
                      <a:pt x="270" y="1330"/>
                    </a:cubicBezTo>
                    <a:cubicBezTo>
                      <a:pt x="385" y="1330"/>
                      <a:pt x="483" y="1282"/>
                      <a:pt x="564" y="1201"/>
                    </a:cubicBezTo>
                    <a:cubicBezTo>
                      <a:pt x="613" y="1103"/>
                      <a:pt x="662" y="1005"/>
                      <a:pt x="687" y="883"/>
                    </a:cubicBezTo>
                    <a:cubicBezTo>
                      <a:pt x="736" y="760"/>
                      <a:pt x="760" y="613"/>
                      <a:pt x="760" y="490"/>
                    </a:cubicBezTo>
                    <a:cubicBezTo>
                      <a:pt x="785" y="368"/>
                      <a:pt x="760" y="221"/>
                      <a:pt x="687" y="98"/>
                    </a:cubicBezTo>
                    <a:cubicBezTo>
                      <a:pt x="662" y="98"/>
                      <a:pt x="638" y="74"/>
                      <a:pt x="613" y="74"/>
                    </a:cubicBezTo>
                    <a:cubicBezTo>
                      <a:pt x="589" y="25"/>
                      <a:pt x="515" y="0"/>
                      <a:pt x="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8" name="Google Shape;2828;p96"/>
              <p:cNvSpPr/>
              <p:nvPr/>
            </p:nvSpPr>
            <p:spPr>
              <a:xfrm>
                <a:off x="5697945" y="668592"/>
                <a:ext cx="48749" cy="48749"/>
              </a:xfrm>
              <a:custGeom>
                <a:rect b="b" l="l" r="r" t="t"/>
                <a:pathLst>
                  <a:path extrusionOk="0" h="933" w="933">
                    <a:moveTo>
                      <a:pt x="320" y="1"/>
                    </a:moveTo>
                    <a:cubicBezTo>
                      <a:pt x="246" y="1"/>
                      <a:pt x="172" y="25"/>
                      <a:pt x="123" y="74"/>
                    </a:cubicBezTo>
                    <a:cubicBezTo>
                      <a:pt x="25" y="172"/>
                      <a:pt x="1" y="295"/>
                      <a:pt x="50" y="418"/>
                    </a:cubicBezTo>
                    <a:cubicBezTo>
                      <a:pt x="74" y="540"/>
                      <a:pt x="148" y="663"/>
                      <a:pt x="246" y="736"/>
                    </a:cubicBezTo>
                    <a:cubicBezTo>
                      <a:pt x="295" y="785"/>
                      <a:pt x="344" y="810"/>
                      <a:pt x="418" y="859"/>
                    </a:cubicBezTo>
                    <a:cubicBezTo>
                      <a:pt x="467" y="883"/>
                      <a:pt x="565" y="908"/>
                      <a:pt x="638" y="932"/>
                    </a:cubicBezTo>
                    <a:cubicBezTo>
                      <a:pt x="736" y="932"/>
                      <a:pt x="834" y="859"/>
                      <a:pt x="883" y="785"/>
                    </a:cubicBezTo>
                    <a:cubicBezTo>
                      <a:pt x="932" y="687"/>
                      <a:pt x="932" y="565"/>
                      <a:pt x="883" y="467"/>
                    </a:cubicBezTo>
                    <a:cubicBezTo>
                      <a:pt x="883" y="442"/>
                      <a:pt x="859" y="393"/>
                      <a:pt x="834" y="369"/>
                    </a:cubicBezTo>
                    <a:cubicBezTo>
                      <a:pt x="810" y="344"/>
                      <a:pt x="810" y="320"/>
                      <a:pt x="785" y="320"/>
                    </a:cubicBezTo>
                    <a:cubicBezTo>
                      <a:pt x="761" y="246"/>
                      <a:pt x="712" y="197"/>
                      <a:pt x="663" y="148"/>
                    </a:cubicBezTo>
                    <a:cubicBezTo>
                      <a:pt x="614" y="123"/>
                      <a:pt x="589" y="99"/>
                      <a:pt x="565" y="74"/>
                    </a:cubicBezTo>
                    <a:cubicBezTo>
                      <a:pt x="516" y="50"/>
                      <a:pt x="467" y="25"/>
                      <a:pt x="442" y="25"/>
                    </a:cubicBezTo>
                    <a:lnTo>
                      <a:pt x="442" y="25"/>
                    </a:lnTo>
                    <a:lnTo>
                      <a:pt x="467" y="50"/>
                    </a:lnTo>
                    <a:cubicBezTo>
                      <a:pt x="418" y="25"/>
                      <a:pt x="369" y="1"/>
                      <a:pt x="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9" name="Google Shape;2829;p96"/>
              <p:cNvSpPr/>
              <p:nvPr/>
            </p:nvSpPr>
            <p:spPr>
              <a:xfrm>
                <a:off x="5558381" y="670525"/>
                <a:ext cx="57684" cy="63954"/>
              </a:xfrm>
              <a:custGeom>
                <a:rect b="b" l="l" r="r" t="t"/>
                <a:pathLst>
                  <a:path extrusionOk="0" h="1224" w="1104">
                    <a:moveTo>
                      <a:pt x="838" y="0"/>
                    </a:moveTo>
                    <a:cubicBezTo>
                      <a:pt x="812" y="0"/>
                      <a:pt x="786" y="4"/>
                      <a:pt x="760" y="13"/>
                    </a:cubicBezTo>
                    <a:cubicBezTo>
                      <a:pt x="687" y="37"/>
                      <a:pt x="589" y="86"/>
                      <a:pt x="540" y="135"/>
                    </a:cubicBezTo>
                    <a:cubicBezTo>
                      <a:pt x="393" y="258"/>
                      <a:pt x="270" y="381"/>
                      <a:pt x="172" y="528"/>
                    </a:cubicBezTo>
                    <a:cubicBezTo>
                      <a:pt x="123" y="601"/>
                      <a:pt x="74" y="675"/>
                      <a:pt x="49" y="773"/>
                    </a:cubicBezTo>
                    <a:cubicBezTo>
                      <a:pt x="0" y="895"/>
                      <a:pt x="25" y="1018"/>
                      <a:pt x="98" y="1116"/>
                    </a:cubicBezTo>
                    <a:cubicBezTo>
                      <a:pt x="147" y="1165"/>
                      <a:pt x="197" y="1189"/>
                      <a:pt x="246" y="1214"/>
                    </a:cubicBezTo>
                    <a:cubicBezTo>
                      <a:pt x="270" y="1220"/>
                      <a:pt x="296" y="1223"/>
                      <a:pt x="323" y="1223"/>
                    </a:cubicBezTo>
                    <a:cubicBezTo>
                      <a:pt x="403" y="1223"/>
                      <a:pt x="491" y="1195"/>
                      <a:pt x="564" y="1140"/>
                    </a:cubicBezTo>
                    <a:cubicBezTo>
                      <a:pt x="711" y="1042"/>
                      <a:pt x="834" y="920"/>
                      <a:pt x="932" y="748"/>
                    </a:cubicBezTo>
                    <a:cubicBezTo>
                      <a:pt x="981" y="675"/>
                      <a:pt x="1030" y="601"/>
                      <a:pt x="1054" y="503"/>
                    </a:cubicBezTo>
                    <a:cubicBezTo>
                      <a:pt x="1103" y="405"/>
                      <a:pt x="1103" y="307"/>
                      <a:pt x="1103" y="209"/>
                    </a:cubicBezTo>
                    <a:cubicBezTo>
                      <a:pt x="1063" y="88"/>
                      <a:pt x="956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0" name="Google Shape;2830;p96"/>
              <p:cNvSpPr/>
              <p:nvPr/>
            </p:nvSpPr>
            <p:spPr>
              <a:xfrm>
                <a:off x="5516110" y="825084"/>
                <a:ext cx="37202" cy="69127"/>
              </a:xfrm>
              <a:custGeom>
                <a:rect b="b" l="l" r="r" t="t"/>
                <a:pathLst>
                  <a:path extrusionOk="0" h="1323" w="712">
                    <a:moveTo>
                      <a:pt x="430" y="1"/>
                    </a:moveTo>
                    <a:cubicBezTo>
                      <a:pt x="400" y="1"/>
                      <a:pt x="371" y="7"/>
                      <a:pt x="344" y="21"/>
                    </a:cubicBezTo>
                    <a:cubicBezTo>
                      <a:pt x="246" y="45"/>
                      <a:pt x="172" y="94"/>
                      <a:pt x="123" y="192"/>
                    </a:cubicBezTo>
                    <a:cubicBezTo>
                      <a:pt x="50" y="364"/>
                      <a:pt x="1" y="511"/>
                      <a:pt x="1" y="707"/>
                    </a:cubicBezTo>
                    <a:cubicBezTo>
                      <a:pt x="1" y="780"/>
                      <a:pt x="1" y="854"/>
                      <a:pt x="1" y="927"/>
                    </a:cubicBezTo>
                    <a:cubicBezTo>
                      <a:pt x="1" y="1025"/>
                      <a:pt x="25" y="1123"/>
                      <a:pt x="74" y="1197"/>
                    </a:cubicBezTo>
                    <a:cubicBezTo>
                      <a:pt x="121" y="1275"/>
                      <a:pt x="207" y="1323"/>
                      <a:pt x="288" y="1323"/>
                    </a:cubicBezTo>
                    <a:cubicBezTo>
                      <a:pt x="335" y="1323"/>
                      <a:pt x="381" y="1306"/>
                      <a:pt x="417" y="1270"/>
                    </a:cubicBezTo>
                    <a:lnTo>
                      <a:pt x="442" y="1246"/>
                    </a:lnTo>
                    <a:cubicBezTo>
                      <a:pt x="515" y="1197"/>
                      <a:pt x="564" y="1148"/>
                      <a:pt x="589" y="1074"/>
                    </a:cubicBezTo>
                    <a:cubicBezTo>
                      <a:pt x="662" y="903"/>
                      <a:pt x="687" y="756"/>
                      <a:pt x="711" y="584"/>
                    </a:cubicBezTo>
                    <a:cubicBezTo>
                      <a:pt x="711" y="486"/>
                      <a:pt x="711" y="413"/>
                      <a:pt x="711" y="315"/>
                    </a:cubicBezTo>
                    <a:cubicBezTo>
                      <a:pt x="687" y="241"/>
                      <a:pt x="662" y="168"/>
                      <a:pt x="638" y="94"/>
                    </a:cubicBezTo>
                    <a:cubicBezTo>
                      <a:pt x="585" y="41"/>
                      <a:pt x="506" y="1"/>
                      <a:pt x="4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1" name="Google Shape;2831;p96"/>
              <p:cNvSpPr/>
              <p:nvPr/>
            </p:nvSpPr>
            <p:spPr>
              <a:xfrm>
                <a:off x="5701811" y="3065717"/>
                <a:ext cx="98648" cy="59408"/>
              </a:xfrm>
              <a:custGeom>
                <a:rect b="b" l="l" r="r" t="t"/>
                <a:pathLst>
                  <a:path extrusionOk="0" h="1137" w="1888">
                    <a:moveTo>
                      <a:pt x="1323" y="1"/>
                    </a:moveTo>
                    <a:cubicBezTo>
                      <a:pt x="1161" y="1"/>
                      <a:pt x="1003" y="25"/>
                      <a:pt x="858" y="78"/>
                    </a:cubicBezTo>
                    <a:cubicBezTo>
                      <a:pt x="687" y="127"/>
                      <a:pt x="564" y="200"/>
                      <a:pt x="442" y="298"/>
                    </a:cubicBezTo>
                    <a:cubicBezTo>
                      <a:pt x="295" y="372"/>
                      <a:pt x="196" y="470"/>
                      <a:pt x="123" y="593"/>
                    </a:cubicBezTo>
                    <a:cubicBezTo>
                      <a:pt x="25" y="691"/>
                      <a:pt x="0" y="838"/>
                      <a:pt x="49" y="960"/>
                    </a:cubicBezTo>
                    <a:cubicBezTo>
                      <a:pt x="135" y="1067"/>
                      <a:pt x="276" y="1136"/>
                      <a:pt x="408" y="1136"/>
                    </a:cubicBezTo>
                    <a:cubicBezTo>
                      <a:pt x="428" y="1136"/>
                      <a:pt x="447" y="1135"/>
                      <a:pt x="466" y="1132"/>
                    </a:cubicBezTo>
                    <a:lnTo>
                      <a:pt x="491" y="1132"/>
                    </a:lnTo>
                    <a:cubicBezTo>
                      <a:pt x="662" y="1132"/>
                      <a:pt x="834" y="1107"/>
                      <a:pt x="981" y="1058"/>
                    </a:cubicBezTo>
                    <a:cubicBezTo>
                      <a:pt x="1152" y="1009"/>
                      <a:pt x="1299" y="936"/>
                      <a:pt x="1446" y="838"/>
                    </a:cubicBezTo>
                    <a:lnTo>
                      <a:pt x="1471" y="813"/>
                    </a:lnTo>
                    <a:cubicBezTo>
                      <a:pt x="1716" y="715"/>
                      <a:pt x="1888" y="446"/>
                      <a:pt x="1863" y="176"/>
                    </a:cubicBezTo>
                    <a:cubicBezTo>
                      <a:pt x="1839" y="127"/>
                      <a:pt x="1790" y="78"/>
                      <a:pt x="1741" y="53"/>
                    </a:cubicBezTo>
                    <a:cubicBezTo>
                      <a:pt x="1604" y="19"/>
                      <a:pt x="1462" y="1"/>
                      <a:pt x="13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2" name="Google Shape;2832;p96"/>
              <p:cNvSpPr/>
              <p:nvPr/>
            </p:nvSpPr>
            <p:spPr>
              <a:xfrm>
                <a:off x="5828573" y="2983003"/>
                <a:ext cx="84593" cy="70381"/>
              </a:xfrm>
              <a:custGeom>
                <a:rect b="b" l="l" r="r" t="t"/>
                <a:pathLst>
                  <a:path extrusionOk="0" h="1347" w="1619">
                    <a:moveTo>
                      <a:pt x="1168" y="0"/>
                    </a:moveTo>
                    <a:cubicBezTo>
                      <a:pt x="1128" y="0"/>
                      <a:pt x="1091" y="7"/>
                      <a:pt x="1055" y="19"/>
                    </a:cubicBezTo>
                    <a:lnTo>
                      <a:pt x="957" y="19"/>
                    </a:lnTo>
                    <a:cubicBezTo>
                      <a:pt x="663" y="92"/>
                      <a:pt x="417" y="264"/>
                      <a:pt x="221" y="484"/>
                    </a:cubicBezTo>
                    <a:cubicBezTo>
                      <a:pt x="172" y="533"/>
                      <a:pt x="123" y="607"/>
                      <a:pt x="74" y="681"/>
                    </a:cubicBezTo>
                    <a:cubicBezTo>
                      <a:pt x="1" y="803"/>
                      <a:pt x="1" y="975"/>
                      <a:pt x="74" y="1122"/>
                    </a:cubicBezTo>
                    <a:cubicBezTo>
                      <a:pt x="162" y="1254"/>
                      <a:pt x="329" y="1346"/>
                      <a:pt x="504" y="1346"/>
                    </a:cubicBezTo>
                    <a:cubicBezTo>
                      <a:pt x="524" y="1346"/>
                      <a:pt x="544" y="1345"/>
                      <a:pt x="564" y="1342"/>
                    </a:cubicBezTo>
                    <a:cubicBezTo>
                      <a:pt x="883" y="1269"/>
                      <a:pt x="1202" y="1097"/>
                      <a:pt x="1422" y="852"/>
                    </a:cubicBezTo>
                    <a:cubicBezTo>
                      <a:pt x="1569" y="705"/>
                      <a:pt x="1618" y="509"/>
                      <a:pt x="1594" y="313"/>
                    </a:cubicBezTo>
                    <a:cubicBezTo>
                      <a:pt x="1569" y="166"/>
                      <a:pt x="1447" y="43"/>
                      <a:pt x="1300" y="19"/>
                    </a:cubicBezTo>
                    <a:cubicBezTo>
                      <a:pt x="1251" y="7"/>
                      <a:pt x="1208" y="0"/>
                      <a:pt x="11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3" name="Google Shape;2833;p96"/>
              <p:cNvSpPr/>
              <p:nvPr/>
            </p:nvSpPr>
            <p:spPr>
              <a:xfrm>
                <a:off x="5922051" y="2866953"/>
                <a:ext cx="91019" cy="90497"/>
              </a:xfrm>
              <a:custGeom>
                <a:rect b="b" l="l" r="r" t="t"/>
                <a:pathLst>
                  <a:path extrusionOk="0" h="1732" w="1742">
                    <a:moveTo>
                      <a:pt x="1243" y="0"/>
                    </a:moveTo>
                    <a:cubicBezTo>
                      <a:pt x="1188" y="0"/>
                      <a:pt x="1132" y="11"/>
                      <a:pt x="1079" y="34"/>
                    </a:cubicBezTo>
                    <a:cubicBezTo>
                      <a:pt x="981" y="59"/>
                      <a:pt x="908" y="83"/>
                      <a:pt x="810" y="132"/>
                    </a:cubicBezTo>
                    <a:cubicBezTo>
                      <a:pt x="638" y="255"/>
                      <a:pt x="491" y="377"/>
                      <a:pt x="369" y="549"/>
                    </a:cubicBezTo>
                    <a:cubicBezTo>
                      <a:pt x="344" y="598"/>
                      <a:pt x="295" y="671"/>
                      <a:pt x="271" y="720"/>
                    </a:cubicBezTo>
                    <a:cubicBezTo>
                      <a:pt x="246" y="769"/>
                      <a:pt x="246" y="818"/>
                      <a:pt x="222" y="867"/>
                    </a:cubicBezTo>
                    <a:cubicBezTo>
                      <a:pt x="172" y="916"/>
                      <a:pt x="123" y="990"/>
                      <a:pt x="99" y="1088"/>
                    </a:cubicBezTo>
                    <a:cubicBezTo>
                      <a:pt x="1" y="1357"/>
                      <a:pt x="172" y="1652"/>
                      <a:pt x="467" y="1725"/>
                    </a:cubicBezTo>
                    <a:cubicBezTo>
                      <a:pt x="503" y="1729"/>
                      <a:pt x="540" y="1731"/>
                      <a:pt x="577" y="1731"/>
                    </a:cubicBezTo>
                    <a:cubicBezTo>
                      <a:pt x="759" y="1731"/>
                      <a:pt x="936" y="1680"/>
                      <a:pt x="1079" y="1578"/>
                    </a:cubicBezTo>
                    <a:cubicBezTo>
                      <a:pt x="1373" y="1406"/>
                      <a:pt x="1569" y="1112"/>
                      <a:pt x="1668" y="794"/>
                    </a:cubicBezTo>
                    <a:cubicBezTo>
                      <a:pt x="1741" y="573"/>
                      <a:pt x="1717" y="328"/>
                      <a:pt x="1569" y="157"/>
                    </a:cubicBezTo>
                    <a:cubicBezTo>
                      <a:pt x="1485" y="55"/>
                      <a:pt x="1365" y="0"/>
                      <a:pt x="1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4" name="Google Shape;2834;p96"/>
              <p:cNvSpPr/>
              <p:nvPr/>
            </p:nvSpPr>
            <p:spPr>
              <a:xfrm>
                <a:off x="6002727" y="2713283"/>
                <a:ext cx="73046" cy="97864"/>
              </a:xfrm>
              <a:custGeom>
                <a:rect b="b" l="l" r="r" t="t"/>
                <a:pathLst>
                  <a:path extrusionOk="0" h="1873" w="1398">
                    <a:moveTo>
                      <a:pt x="798" y="0"/>
                    </a:moveTo>
                    <a:cubicBezTo>
                      <a:pt x="653" y="0"/>
                      <a:pt x="507" y="56"/>
                      <a:pt x="393" y="156"/>
                    </a:cubicBezTo>
                    <a:cubicBezTo>
                      <a:pt x="320" y="230"/>
                      <a:pt x="246" y="328"/>
                      <a:pt x="197" y="426"/>
                    </a:cubicBezTo>
                    <a:cubicBezTo>
                      <a:pt x="148" y="524"/>
                      <a:pt x="99" y="622"/>
                      <a:pt x="74" y="745"/>
                    </a:cubicBezTo>
                    <a:cubicBezTo>
                      <a:pt x="25" y="867"/>
                      <a:pt x="1" y="1039"/>
                      <a:pt x="25" y="1186"/>
                    </a:cubicBezTo>
                    <a:cubicBezTo>
                      <a:pt x="25" y="1333"/>
                      <a:pt x="50" y="1504"/>
                      <a:pt x="124" y="1627"/>
                    </a:cubicBezTo>
                    <a:cubicBezTo>
                      <a:pt x="222" y="1774"/>
                      <a:pt x="369" y="1848"/>
                      <a:pt x="516" y="1872"/>
                    </a:cubicBezTo>
                    <a:cubicBezTo>
                      <a:pt x="663" y="1848"/>
                      <a:pt x="810" y="1799"/>
                      <a:pt x="908" y="1676"/>
                    </a:cubicBezTo>
                    <a:cubicBezTo>
                      <a:pt x="1177" y="1455"/>
                      <a:pt x="1324" y="1112"/>
                      <a:pt x="1373" y="769"/>
                    </a:cubicBezTo>
                    <a:cubicBezTo>
                      <a:pt x="1398" y="549"/>
                      <a:pt x="1349" y="304"/>
                      <a:pt x="1177" y="156"/>
                    </a:cubicBezTo>
                    <a:cubicBezTo>
                      <a:pt x="1070" y="49"/>
                      <a:pt x="934" y="0"/>
                      <a:pt x="7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5" name="Google Shape;2835;p96"/>
              <p:cNvSpPr/>
              <p:nvPr/>
            </p:nvSpPr>
            <p:spPr>
              <a:xfrm>
                <a:off x="6001473" y="2568286"/>
                <a:ext cx="69179" cy="101469"/>
              </a:xfrm>
              <a:custGeom>
                <a:rect b="b" l="l" r="r" t="t"/>
                <a:pathLst>
                  <a:path extrusionOk="0" h="1942" w="1324">
                    <a:moveTo>
                      <a:pt x="606" y="0"/>
                    </a:moveTo>
                    <a:cubicBezTo>
                      <a:pt x="566" y="0"/>
                      <a:pt x="527" y="6"/>
                      <a:pt x="491" y="15"/>
                    </a:cubicBezTo>
                    <a:cubicBezTo>
                      <a:pt x="393" y="39"/>
                      <a:pt x="319" y="113"/>
                      <a:pt x="270" y="187"/>
                    </a:cubicBezTo>
                    <a:cubicBezTo>
                      <a:pt x="123" y="383"/>
                      <a:pt x="49" y="628"/>
                      <a:pt x="25" y="873"/>
                    </a:cubicBezTo>
                    <a:cubicBezTo>
                      <a:pt x="0" y="1118"/>
                      <a:pt x="49" y="1363"/>
                      <a:pt x="148" y="1584"/>
                    </a:cubicBezTo>
                    <a:cubicBezTo>
                      <a:pt x="221" y="1731"/>
                      <a:pt x="368" y="1853"/>
                      <a:pt x="540" y="1927"/>
                    </a:cubicBezTo>
                    <a:cubicBezTo>
                      <a:pt x="581" y="1937"/>
                      <a:pt x="621" y="1942"/>
                      <a:pt x="662" y="1942"/>
                    </a:cubicBezTo>
                    <a:cubicBezTo>
                      <a:pt x="815" y="1942"/>
                      <a:pt x="962" y="1871"/>
                      <a:pt x="1079" y="1755"/>
                    </a:cubicBezTo>
                    <a:cubicBezTo>
                      <a:pt x="1177" y="1633"/>
                      <a:pt x="1250" y="1485"/>
                      <a:pt x="1275" y="1338"/>
                    </a:cubicBezTo>
                    <a:cubicBezTo>
                      <a:pt x="1324" y="1191"/>
                      <a:pt x="1324" y="1069"/>
                      <a:pt x="1324" y="922"/>
                    </a:cubicBezTo>
                    <a:cubicBezTo>
                      <a:pt x="1324" y="750"/>
                      <a:pt x="1275" y="603"/>
                      <a:pt x="1201" y="456"/>
                    </a:cubicBezTo>
                    <a:cubicBezTo>
                      <a:pt x="1152" y="383"/>
                      <a:pt x="1103" y="309"/>
                      <a:pt x="1054" y="260"/>
                    </a:cubicBezTo>
                    <a:cubicBezTo>
                      <a:pt x="1030" y="236"/>
                      <a:pt x="1005" y="211"/>
                      <a:pt x="981" y="211"/>
                    </a:cubicBezTo>
                    <a:cubicBezTo>
                      <a:pt x="956" y="187"/>
                      <a:pt x="932" y="162"/>
                      <a:pt x="907" y="162"/>
                    </a:cubicBezTo>
                    <a:cubicBezTo>
                      <a:pt x="883" y="113"/>
                      <a:pt x="834" y="64"/>
                      <a:pt x="809" y="64"/>
                    </a:cubicBezTo>
                    <a:cubicBezTo>
                      <a:pt x="747" y="17"/>
                      <a:pt x="675" y="0"/>
                      <a:pt x="6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6" name="Google Shape;2836;p96"/>
              <p:cNvSpPr/>
              <p:nvPr/>
            </p:nvSpPr>
            <p:spPr>
              <a:xfrm>
                <a:off x="5977124" y="2409233"/>
                <a:ext cx="71792" cy="95826"/>
              </a:xfrm>
              <a:custGeom>
                <a:rect b="b" l="l" r="r" t="t"/>
                <a:pathLst>
                  <a:path extrusionOk="0" h="1834" w="1374">
                    <a:moveTo>
                      <a:pt x="515" y="0"/>
                    </a:moveTo>
                    <a:cubicBezTo>
                      <a:pt x="379" y="0"/>
                      <a:pt x="240" y="72"/>
                      <a:pt x="172" y="191"/>
                    </a:cubicBezTo>
                    <a:cubicBezTo>
                      <a:pt x="25" y="461"/>
                      <a:pt x="1" y="755"/>
                      <a:pt x="50" y="1049"/>
                    </a:cubicBezTo>
                    <a:cubicBezTo>
                      <a:pt x="99" y="1172"/>
                      <a:pt x="123" y="1294"/>
                      <a:pt x="197" y="1392"/>
                    </a:cubicBezTo>
                    <a:cubicBezTo>
                      <a:pt x="246" y="1539"/>
                      <a:pt x="344" y="1662"/>
                      <a:pt x="466" y="1760"/>
                    </a:cubicBezTo>
                    <a:cubicBezTo>
                      <a:pt x="564" y="1809"/>
                      <a:pt x="663" y="1834"/>
                      <a:pt x="761" y="1834"/>
                    </a:cubicBezTo>
                    <a:cubicBezTo>
                      <a:pt x="932" y="1834"/>
                      <a:pt x="1104" y="1735"/>
                      <a:pt x="1177" y="1588"/>
                    </a:cubicBezTo>
                    <a:cubicBezTo>
                      <a:pt x="1251" y="1490"/>
                      <a:pt x="1300" y="1368"/>
                      <a:pt x="1324" y="1221"/>
                    </a:cubicBezTo>
                    <a:cubicBezTo>
                      <a:pt x="1373" y="927"/>
                      <a:pt x="1324" y="608"/>
                      <a:pt x="1202" y="338"/>
                    </a:cubicBezTo>
                    <a:cubicBezTo>
                      <a:pt x="1112" y="159"/>
                      <a:pt x="940" y="41"/>
                      <a:pt x="743" y="41"/>
                    </a:cubicBezTo>
                    <a:cubicBezTo>
                      <a:pt x="724" y="41"/>
                      <a:pt x="706" y="42"/>
                      <a:pt x="687" y="44"/>
                    </a:cubicBezTo>
                    <a:cubicBezTo>
                      <a:pt x="635" y="14"/>
                      <a:pt x="575" y="0"/>
                      <a:pt x="5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7" name="Google Shape;2837;p96"/>
              <p:cNvSpPr/>
              <p:nvPr/>
            </p:nvSpPr>
            <p:spPr>
              <a:xfrm>
                <a:off x="5972004" y="2241664"/>
                <a:ext cx="67925" cy="103037"/>
              </a:xfrm>
              <a:custGeom>
                <a:rect b="b" l="l" r="r" t="t"/>
                <a:pathLst>
                  <a:path extrusionOk="0" h="1972" w="1300">
                    <a:moveTo>
                      <a:pt x="581" y="0"/>
                    </a:moveTo>
                    <a:cubicBezTo>
                      <a:pt x="516" y="0"/>
                      <a:pt x="450" y="12"/>
                      <a:pt x="393" y="41"/>
                    </a:cubicBezTo>
                    <a:cubicBezTo>
                      <a:pt x="319" y="114"/>
                      <a:pt x="246" y="188"/>
                      <a:pt x="221" y="286"/>
                    </a:cubicBezTo>
                    <a:cubicBezTo>
                      <a:pt x="123" y="506"/>
                      <a:pt x="74" y="751"/>
                      <a:pt x="50" y="997"/>
                    </a:cubicBezTo>
                    <a:cubicBezTo>
                      <a:pt x="1" y="1266"/>
                      <a:pt x="50" y="1536"/>
                      <a:pt x="172" y="1756"/>
                    </a:cubicBezTo>
                    <a:cubicBezTo>
                      <a:pt x="275" y="1894"/>
                      <a:pt x="427" y="1971"/>
                      <a:pt x="584" y="1971"/>
                    </a:cubicBezTo>
                    <a:cubicBezTo>
                      <a:pt x="651" y="1971"/>
                      <a:pt x="719" y="1957"/>
                      <a:pt x="785" y="1928"/>
                    </a:cubicBezTo>
                    <a:cubicBezTo>
                      <a:pt x="932" y="1879"/>
                      <a:pt x="1055" y="1756"/>
                      <a:pt x="1104" y="1634"/>
                    </a:cubicBezTo>
                    <a:cubicBezTo>
                      <a:pt x="1226" y="1389"/>
                      <a:pt x="1300" y="1119"/>
                      <a:pt x="1275" y="850"/>
                    </a:cubicBezTo>
                    <a:cubicBezTo>
                      <a:pt x="1275" y="702"/>
                      <a:pt x="1251" y="580"/>
                      <a:pt x="1226" y="433"/>
                    </a:cubicBezTo>
                    <a:cubicBezTo>
                      <a:pt x="1202" y="335"/>
                      <a:pt x="1128" y="237"/>
                      <a:pt x="1055" y="163"/>
                    </a:cubicBezTo>
                    <a:cubicBezTo>
                      <a:pt x="981" y="90"/>
                      <a:pt x="883" y="41"/>
                      <a:pt x="785" y="41"/>
                    </a:cubicBezTo>
                    <a:lnTo>
                      <a:pt x="712" y="16"/>
                    </a:lnTo>
                    <a:cubicBezTo>
                      <a:pt x="671" y="6"/>
                      <a:pt x="626" y="0"/>
                      <a:pt x="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8" name="Google Shape;2838;p96"/>
              <p:cNvSpPr/>
              <p:nvPr/>
            </p:nvSpPr>
            <p:spPr>
              <a:xfrm>
                <a:off x="6193550" y="3151722"/>
                <a:ext cx="76912" cy="81980"/>
              </a:xfrm>
              <a:custGeom>
                <a:rect b="b" l="l" r="r" t="t"/>
                <a:pathLst>
                  <a:path extrusionOk="0" h="1569" w="1472">
                    <a:moveTo>
                      <a:pt x="908" y="0"/>
                    </a:moveTo>
                    <a:cubicBezTo>
                      <a:pt x="834" y="25"/>
                      <a:pt x="785" y="49"/>
                      <a:pt x="736" y="123"/>
                    </a:cubicBezTo>
                    <a:cubicBezTo>
                      <a:pt x="663" y="147"/>
                      <a:pt x="589" y="172"/>
                      <a:pt x="540" y="221"/>
                    </a:cubicBezTo>
                    <a:cubicBezTo>
                      <a:pt x="466" y="270"/>
                      <a:pt x="368" y="344"/>
                      <a:pt x="295" y="442"/>
                    </a:cubicBezTo>
                    <a:cubicBezTo>
                      <a:pt x="99" y="613"/>
                      <a:pt x="1" y="907"/>
                      <a:pt x="25" y="1177"/>
                    </a:cubicBezTo>
                    <a:cubicBezTo>
                      <a:pt x="74" y="1397"/>
                      <a:pt x="270" y="1569"/>
                      <a:pt x="515" y="1569"/>
                    </a:cubicBezTo>
                    <a:cubicBezTo>
                      <a:pt x="638" y="1569"/>
                      <a:pt x="785" y="1520"/>
                      <a:pt x="883" y="1446"/>
                    </a:cubicBezTo>
                    <a:cubicBezTo>
                      <a:pt x="1055" y="1299"/>
                      <a:pt x="1226" y="1152"/>
                      <a:pt x="1324" y="956"/>
                    </a:cubicBezTo>
                    <a:cubicBezTo>
                      <a:pt x="1373" y="858"/>
                      <a:pt x="1422" y="736"/>
                      <a:pt x="1447" y="638"/>
                    </a:cubicBezTo>
                    <a:cubicBezTo>
                      <a:pt x="1471" y="515"/>
                      <a:pt x="1471" y="417"/>
                      <a:pt x="1447" y="319"/>
                    </a:cubicBezTo>
                    <a:cubicBezTo>
                      <a:pt x="1422" y="221"/>
                      <a:pt x="1349" y="123"/>
                      <a:pt x="1251" y="49"/>
                    </a:cubicBezTo>
                    <a:cubicBezTo>
                      <a:pt x="1177" y="25"/>
                      <a:pt x="1104" y="0"/>
                      <a:pt x="10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9" name="Google Shape;2839;p96"/>
              <p:cNvSpPr/>
              <p:nvPr/>
            </p:nvSpPr>
            <p:spPr>
              <a:xfrm>
                <a:off x="6263985" y="3048003"/>
                <a:ext cx="76912" cy="87780"/>
              </a:xfrm>
              <a:custGeom>
                <a:rect b="b" l="l" r="r" t="t"/>
                <a:pathLst>
                  <a:path extrusionOk="0" h="1680" w="1472">
                    <a:moveTo>
                      <a:pt x="834" y="0"/>
                    </a:moveTo>
                    <a:cubicBezTo>
                      <a:pt x="712" y="0"/>
                      <a:pt x="613" y="49"/>
                      <a:pt x="540" y="123"/>
                    </a:cubicBezTo>
                    <a:cubicBezTo>
                      <a:pt x="393" y="245"/>
                      <a:pt x="246" y="417"/>
                      <a:pt x="172" y="613"/>
                    </a:cubicBezTo>
                    <a:cubicBezTo>
                      <a:pt x="25" y="858"/>
                      <a:pt x="1" y="1152"/>
                      <a:pt x="123" y="1422"/>
                    </a:cubicBezTo>
                    <a:cubicBezTo>
                      <a:pt x="205" y="1584"/>
                      <a:pt x="387" y="1679"/>
                      <a:pt x="572" y="1679"/>
                    </a:cubicBezTo>
                    <a:cubicBezTo>
                      <a:pt x="611" y="1679"/>
                      <a:pt x="649" y="1675"/>
                      <a:pt x="687" y="1667"/>
                    </a:cubicBezTo>
                    <a:cubicBezTo>
                      <a:pt x="834" y="1618"/>
                      <a:pt x="957" y="1520"/>
                      <a:pt x="1055" y="1422"/>
                    </a:cubicBezTo>
                    <a:cubicBezTo>
                      <a:pt x="1226" y="1250"/>
                      <a:pt x="1324" y="1054"/>
                      <a:pt x="1398" y="834"/>
                    </a:cubicBezTo>
                    <a:cubicBezTo>
                      <a:pt x="1471" y="613"/>
                      <a:pt x="1422" y="368"/>
                      <a:pt x="1275" y="196"/>
                    </a:cubicBezTo>
                    <a:cubicBezTo>
                      <a:pt x="1226" y="147"/>
                      <a:pt x="1128" y="98"/>
                      <a:pt x="1055" y="74"/>
                    </a:cubicBezTo>
                    <a:cubicBezTo>
                      <a:pt x="981" y="25"/>
                      <a:pt x="908" y="0"/>
                      <a:pt x="8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0" name="Google Shape;2840;p96"/>
              <p:cNvSpPr/>
              <p:nvPr/>
            </p:nvSpPr>
            <p:spPr>
              <a:xfrm>
                <a:off x="6316497" y="2920249"/>
                <a:ext cx="71792" cy="98335"/>
              </a:xfrm>
              <a:custGeom>
                <a:rect b="b" l="l" r="r" t="t"/>
                <a:pathLst>
                  <a:path extrusionOk="0" h="1882" w="1374">
                    <a:moveTo>
                      <a:pt x="589" y="0"/>
                    </a:moveTo>
                    <a:cubicBezTo>
                      <a:pt x="558" y="0"/>
                      <a:pt x="528" y="7"/>
                      <a:pt x="491" y="19"/>
                    </a:cubicBezTo>
                    <a:cubicBezTo>
                      <a:pt x="393" y="43"/>
                      <a:pt x="295" y="117"/>
                      <a:pt x="246" y="215"/>
                    </a:cubicBezTo>
                    <a:cubicBezTo>
                      <a:pt x="123" y="460"/>
                      <a:pt x="25" y="754"/>
                      <a:pt x="1" y="1048"/>
                    </a:cubicBezTo>
                    <a:cubicBezTo>
                      <a:pt x="1" y="1097"/>
                      <a:pt x="1" y="1171"/>
                      <a:pt x="1" y="1220"/>
                    </a:cubicBezTo>
                    <a:cubicBezTo>
                      <a:pt x="1" y="1293"/>
                      <a:pt x="25" y="1367"/>
                      <a:pt x="50" y="1465"/>
                    </a:cubicBezTo>
                    <a:cubicBezTo>
                      <a:pt x="74" y="1563"/>
                      <a:pt x="123" y="1636"/>
                      <a:pt x="197" y="1710"/>
                    </a:cubicBezTo>
                    <a:cubicBezTo>
                      <a:pt x="295" y="1808"/>
                      <a:pt x="417" y="1882"/>
                      <a:pt x="564" y="1882"/>
                    </a:cubicBezTo>
                    <a:cubicBezTo>
                      <a:pt x="760" y="1882"/>
                      <a:pt x="932" y="1808"/>
                      <a:pt x="1054" y="1661"/>
                    </a:cubicBezTo>
                    <a:cubicBezTo>
                      <a:pt x="1153" y="1538"/>
                      <a:pt x="1226" y="1391"/>
                      <a:pt x="1275" y="1220"/>
                    </a:cubicBezTo>
                    <a:cubicBezTo>
                      <a:pt x="1324" y="1073"/>
                      <a:pt x="1349" y="950"/>
                      <a:pt x="1349" y="803"/>
                    </a:cubicBezTo>
                    <a:cubicBezTo>
                      <a:pt x="1373" y="656"/>
                      <a:pt x="1349" y="534"/>
                      <a:pt x="1324" y="411"/>
                    </a:cubicBezTo>
                    <a:cubicBezTo>
                      <a:pt x="1300" y="264"/>
                      <a:pt x="1202" y="141"/>
                      <a:pt x="1079" y="68"/>
                    </a:cubicBezTo>
                    <a:cubicBezTo>
                      <a:pt x="989" y="32"/>
                      <a:pt x="900" y="9"/>
                      <a:pt x="800" y="9"/>
                    </a:cubicBezTo>
                    <a:cubicBezTo>
                      <a:pt x="764" y="9"/>
                      <a:pt x="726" y="12"/>
                      <a:pt x="687" y="19"/>
                    </a:cubicBezTo>
                    <a:cubicBezTo>
                      <a:pt x="650" y="7"/>
                      <a:pt x="619" y="0"/>
                      <a:pt x="5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1" name="Google Shape;2841;p96"/>
              <p:cNvSpPr/>
              <p:nvPr/>
            </p:nvSpPr>
            <p:spPr>
              <a:xfrm>
                <a:off x="6334420" y="2770863"/>
                <a:ext cx="70485" cy="100999"/>
              </a:xfrm>
              <a:custGeom>
                <a:rect b="b" l="l" r="r" t="t"/>
                <a:pathLst>
                  <a:path extrusionOk="0" h="1933" w="1349">
                    <a:moveTo>
                      <a:pt x="780" y="1"/>
                    </a:moveTo>
                    <a:cubicBezTo>
                      <a:pt x="708" y="1"/>
                      <a:pt x="636" y="23"/>
                      <a:pt x="564" y="59"/>
                    </a:cubicBezTo>
                    <a:cubicBezTo>
                      <a:pt x="546" y="56"/>
                      <a:pt x="527" y="55"/>
                      <a:pt x="510" y="55"/>
                    </a:cubicBezTo>
                    <a:cubicBezTo>
                      <a:pt x="387" y="55"/>
                      <a:pt x="285" y="127"/>
                      <a:pt x="221" y="255"/>
                    </a:cubicBezTo>
                    <a:cubicBezTo>
                      <a:pt x="123" y="402"/>
                      <a:pt x="74" y="574"/>
                      <a:pt x="25" y="770"/>
                    </a:cubicBezTo>
                    <a:cubicBezTo>
                      <a:pt x="1" y="966"/>
                      <a:pt x="1" y="1162"/>
                      <a:pt x="25" y="1383"/>
                    </a:cubicBezTo>
                    <a:cubicBezTo>
                      <a:pt x="50" y="1628"/>
                      <a:pt x="221" y="1848"/>
                      <a:pt x="442" y="1922"/>
                    </a:cubicBezTo>
                    <a:cubicBezTo>
                      <a:pt x="484" y="1929"/>
                      <a:pt x="526" y="1933"/>
                      <a:pt x="567" y="1933"/>
                    </a:cubicBezTo>
                    <a:cubicBezTo>
                      <a:pt x="811" y="1933"/>
                      <a:pt x="1027" y="1810"/>
                      <a:pt x="1153" y="1579"/>
                    </a:cubicBezTo>
                    <a:cubicBezTo>
                      <a:pt x="1300" y="1285"/>
                      <a:pt x="1349" y="942"/>
                      <a:pt x="1300" y="599"/>
                    </a:cubicBezTo>
                    <a:cubicBezTo>
                      <a:pt x="1300" y="476"/>
                      <a:pt x="1275" y="378"/>
                      <a:pt x="1226" y="280"/>
                    </a:cubicBezTo>
                    <a:cubicBezTo>
                      <a:pt x="1153" y="133"/>
                      <a:pt x="1006" y="35"/>
                      <a:pt x="859" y="10"/>
                    </a:cubicBezTo>
                    <a:cubicBezTo>
                      <a:pt x="832" y="4"/>
                      <a:pt x="806" y="1"/>
                      <a:pt x="7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2" name="Google Shape;2842;p96"/>
              <p:cNvSpPr/>
              <p:nvPr/>
            </p:nvSpPr>
            <p:spPr>
              <a:xfrm>
                <a:off x="6365143" y="2612908"/>
                <a:ext cx="75606" cy="97603"/>
              </a:xfrm>
              <a:custGeom>
                <a:rect b="b" l="l" r="r" t="t"/>
                <a:pathLst>
                  <a:path extrusionOk="0" h="1868" w="1447">
                    <a:moveTo>
                      <a:pt x="889" y="1"/>
                    </a:moveTo>
                    <a:cubicBezTo>
                      <a:pt x="823" y="1"/>
                      <a:pt x="755" y="14"/>
                      <a:pt x="687" y="43"/>
                    </a:cubicBezTo>
                    <a:lnTo>
                      <a:pt x="589" y="43"/>
                    </a:lnTo>
                    <a:cubicBezTo>
                      <a:pt x="491" y="92"/>
                      <a:pt x="418" y="141"/>
                      <a:pt x="344" y="239"/>
                    </a:cubicBezTo>
                    <a:cubicBezTo>
                      <a:pt x="172" y="484"/>
                      <a:pt x="74" y="754"/>
                      <a:pt x="25" y="1048"/>
                    </a:cubicBezTo>
                    <a:cubicBezTo>
                      <a:pt x="1" y="1122"/>
                      <a:pt x="1" y="1220"/>
                      <a:pt x="1" y="1318"/>
                    </a:cubicBezTo>
                    <a:cubicBezTo>
                      <a:pt x="1" y="1465"/>
                      <a:pt x="50" y="1612"/>
                      <a:pt x="148" y="1710"/>
                    </a:cubicBezTo>
                    <a:cubicBezTo>
                      <a:pt x="257" y="1819"/>
                      <a:pt x="398" y="1868"/>
                      <a:pt x="538" y="1868"/>
                    </a:cubicBezTo>
                    <a:cubicBezTo>
                      <a:pt x="650" y="1868"/>
                      <a:pt x="761" y="1837"/>
                      <a:pt x="859" y="1783"/>
                    </a:cubicBezTo>
                    <a:cubicBezTo>
                      <a:pt x="1006" y="1661"/>
                      <a:pt x="1128" y="1514"/>
                      <a:pt x="1226" y="1367"/>
                    </a:cubicBezTo>
                    <a:cubicBezTo>
                      <a:pt x="1300" y="1220"/>
                      <a:pt x="1349" y="1073"/>
                      <a:pt x="1373" y="926"/>
                    </a:cubicBezTo>
                    <a:cubicBezTo>
                      <a:pt x="1422" y="754"/>
                      <a:pt x="1447" y="582"/>
                      <a:pt x="1422" y="411"/>
                    </a:cubicBezTo>
                    <a:cubicBezTo>
                      <a:pt x="1398" y="288"/>
                      <a:pt x="1300" y="166"/>
                      <a:pt x="1177" y="92"/>
                    </a:cubicBezTo>
                    <a:cubicBezTo>
                      <a:pt x="1088" y="33"/>
                      <a:pt x="990" y="1"/>
                      <a:pt x="8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3" name="Google Shape;2843;p96"/>
              <p:cNvSpPr/>
              <p:nvPr/>
            </p:nvSpPr>
            <p:spPr>
              <a:xfrm>
                <a:off x="6439445" y="2455632"/>
                <a:ext cx="79420" cy="94259"/>
              </a:xfrm>
              <a:custGeom>
                <a:rect b="b" l="l" r="r" t="t"/>
                <a:pathLst>
                  <a:path extrusionOk="0" h="1804" w="1520">
                    <a:moveTo>
                      <a:pt x="982" y="1"/>
                    </a:moveTo>
                    <a:cubicBezTo>
                      <a:pt x="866" y="1"/>
                      <a:pt x="748" y="33"/>
                      <a:pt x="638" y="88"/>
                    </a:cubicBezTo>
                    <a:cubicBezTo>
                      <a:pt x="564" y="137"/>
                      <a:pt x="466" y="186"/>
                      <a:pt x="417" y="259"/>
                    </a:cubicBezTo>
                    <a:cubicBezTo>
                      <a:pt x="344" y="382"/>
                      <a:pt x="270" y="504"/>
                      <a:pt x="221" y="651"/>
                    </a:cubicBezTo>
                    <a:cubicBezTo>
                      <a:pt x="98" y="823"/>
                      <a:pt x="49" y="1019"/>
                      <a:pt x="25" y="1215"/>
                    </a:cubicBezTo>
                    <a:cubicBezTo>
                      <a:pt x="0" y="1534"/>
                      <a:pt x="246" y="1803"/>
                      <a:pt x="564" y="1803"/>
                    </a:cubicBezTo>
                    <a:cubicBezTo>
                      <a:pt x="785" y="1779"/>
                      <a:pt x="981" y="1681"/>
                      <a:pt x="1103" y="1509"/>
                    </a:cubicBezTo>
                    <a:cubicBezTo>
                      <a:pt x="1348" y="1264"/>
                      <a:pt x="1495" y="946"/>
                      <a:pt x="1520" y="627"/>
                    </a:cubicBezTo>
                    <a:cubicBezTo>
                      <a:pt x="1520" y="406"/>
                      <a:pt x="1422" y="186"/>
                      <a:pt x="1250" y="63"/>
                    </a:cubicBezTo>
                    <a:cubicBezTo>
                      <a:pt x="1164" y="20"/>
                      <a:pt x="1074" y="1"/>
                      <a:pt x="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4" name="Google Shape;2844;p96"/>
              <p:cNvSpPr/>
              <p:nvPr/>
            </p:nvSpPr>
            <p:spPr>
              <a:xfrm>
                <a:off x="6515000" y="2278606"/>
                <a:ext cx="98648" cy="121742"/>
              </a:xfrm>
              <a:custGeom>
                <a:rect b="b" l="l" r="r" t="t"/>
                <a:pathLst>
                  <a:path extrusionOk="0" h="2330" w="1888">
                    <a:moveTo>
                      <a:pt x="1245" y="0"/>
                    </a:moveTo>
                    <a:cubicBezTo>
                      <a:pt x="1174" y="0"/>
                      <a:pt x="1102" y="14"/>
                      <a:pt x="1030" y="44"/>
                    </a:cubicBezTo>
                    <a:cubicBezTo>
                      <a:pt x="1001" y="39"/>
                      <a:pt x="971" y="36"/>
                      <a:pt x="940" y="36"/>
                    </a:cubicBezTo>
                    <a:cubicBezTo>
                      <a:pt x="842" y="36"/>
                      <a:pt x="743" y="68"/>
                      <a:pt x="687" y="143"/>
                    </a:cubicBezTo>
                    <a:cubicBezTo>
                      <a:pt x="319" y="461"/>
                      <a:pt x="74" y="927"/>
                      <a:pt x="49" y="1417"/>
                    </a:cubicBezTo>
                    <a:cubicBezTo>
                      <a:pt x="0" y="1711"/>
                      <a:pt x="98" y="2005"/>
                      <a:pt x="344" y="2201"/>
                    </a:cubicBezTo>
                    <a:cubicBezTo>
                      <a:pt x="478" y="2287"/>
                      <a:pt x="625" y="2330"/>
                      <a:pt x="769" y="2330"/>
                    </a:cubicBezTo>
                    <a:cubicBezTo>
                      <a:pt x="913" y="2330"/>
                      <a:pt x="1054" y="2287"/>
                      <a:pt x="1177" y="2201"/>
                    </a:cubicBezTo>
                    <a:cubicBezTo>
                      <a:pt x="1397" y="2030"/>
                      <a:pt x="1545" y="1834"/>
                      <a:pt x="1643" y="1589"/>
                    </a:cubicBezTo>
                    <a:cubicBezTo>
                      <a:pt x="1765" y="1319"/>
                      <a:pt x="1839" y="1049"/>
                      <a:pt x="1863" y="780"/>
                    </a:cubicBezTo>
                    <a:cubicBezTo>
                      <a:pt x="1888" y="486"/>
                      <a:pt x="1765" y="216"/>
                      <a:pt x="1545" y="69"/>
                    </a:cubicBezTo>
                    <a:cubicBezTo>
                      <a:pt x="1445" y="26"/>
                      <a:pt x="1345" y="0"/>
                      <a:pt x="12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5" name="Google Shape;2845;p96"/>
              <p:cNvSpPr/>
              <p:nvPr/>
            </p:nvSpPr>
            <p:spPr>
              <a:xfrm>
                <a:off x="6544470" y="2067772"/>
                <a:ext cx="93528" cy="130155"/>
              </a:xfrm>
              <a:custGeom>
                <a:rect b="b" l="l" r="r" t="t"/>
                <a:pathLst>
                  <a:path extrusionOk="0" h="2491" w="1790">
                    <a:moveTo>
                      <a:pt x="681" y="1"/>
                    </a:moveTo>
                    <a:cubicBezTo>
                      <a:pt x="586" y="1"/>
                      <a:pt x="491" y="50"/>
                      <a:pt x="441" y="134"/>
                    </a:cubicBezTo>
                    <a:cubicBezTo>
                      <a:pt x="245" y="354"/>
                      <a:pt x="98" y="624"/>
                      <a:pt x="49" y="942"/>
                    </a:cubicBezTo>
                    <a:cubicBezTo>
                      <a:pt x="0" y="1236"/>
                      <a:pt x="25" y="1531"/>
                      <a:pt x="123" y="1825"/>
                    </a:cubicBezTo>
                    <a:cubicBezTo>
                      <a:pt x="196" y="1996"/>
                      <a:pt x="270" y="2143"/>
                      <a:pt x="392" y="2290"/>
                    </a:cubicBezTo>
                    <a:cubicBezTo>
                      <a:pt x="501" y="2417"/>
                      <a:pt x="663" y="2490"/>
                      <a:pt x="839" y="2490"/>
                    </a:cubicBezTo>
                    <a:cubicBezTo>
                      <a:pt x="901" y="2490"/>
                      <a:pt x="965" y="2481"/>
                      <a:pt x="1030" y="2462"/>
                    </a:cubicBezTo>
                    <a:cubicBezTo>
                      <a:pt x="1373" y="2339"/>
                      <a:pt x="1618" y="2021"/>
                      <a:pt x="1691" y="1653"/>
                    </a:cubicBezTo>
                    <a:cubicBezTo>
                      <a:pt x="1765" y="1334"/>
                      <a:pt x="1789" y="1016"/>
                      <a:pt x="1716" y="673"/>
                    </a:cubicBezTo>
                    <a:cubicBezTo>
                      <a:pt x="1618" y="305"/>
                      <a:pt x="1299" y="36"/>
                      <a:pt x="907" y="36"/>
                    </a:cubicBezTo>
                    <a:lnTo>
                      <a:pt x="809" y="36"/>
                    </a:lnTo>
                    <a:cubicBezTo>
                      <a:pt x="770" y="12"/>
                      <a:pt x="725" y="1"/>
                      <a:pt x="6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6" name="Google Shape;2846;p96"/>
              <p:cNvSpPr/>
              <p:nvPr/>
            </p:nvSpPr>
            <p:spPr>
              <a:xfrm>
                <a:off x="6714758" y="2867424"/>
                <a:ext cx="71791" cy="89765"/>
              </a:xfrm>
              <a:custGeom>
                <a:rect b="b" l="l" r="r" t="t"/>
                <a:pathLst>
                  <a:path extrusionOk="0" h="1718" w="1374">
                    <a:moveTo>
                      <a:pt x="638" y="0"/>
                    </a:moveTo>
                    <a:cubicBezTo>
                      <a:pt x="417" y="0"/>
                      <a:pt x="221" y="123"/>
                      <a:pt x="123" y="319"/>
                    </a:cubicBezTo>
                    <a:cubicBezTo>
                      <a:pt x="50" y="491"/>
                      <a:pt x="25" y="662"/>
                      <a:pt x="25" y="834"/>
                    </a:cubicBezTo>
                    <a:cubicBezTo>
                      <a:pt x="1" y="907"/>
                      <a:pt x="25" y="1005"/>
                      <a:pt x="50" y="1079"/>
                    </a:cubicBezTo>
                    <a:cubicBezTo>
                      <a:pt x="74" y="1177"/>
                      <a:pt x="123" y="1250"/>
                      <a:pt x="172" y="1324"/>
                    </a:cubicBezTo>
                    <a:cubicBezTo>
                      <a:pt x="221" y="1373"/>
                      <a:pt x="270" y="1397"/>
                      <a:pt x="319" y="1422"/>
                    </a:cubicBezTo>
                    <a:cubicBezTo>
                      <a:pt x="393" y="1496"/>
                      <a:pt x="466" y="1569"/>
                      <a:pt x="540" y="1618"/>
                    </a:cubicBezTo>
                    <a:cubicBezTo>
                      <a:pt x="623" y="1687"/>
                      <a:pt x="721" y="1717"/>
                      <a:pt x="822" y="1717"/>
                    </a:cubicBezTo>
                    <a:cubicBezTo>
                      <a:pt x="900" y="1717"/>
                      <a:pt x="980" y="1699"/>
                      <a:pt x="1055" y="1667"/>
                    </a:cubicBezTo>
                    <a:cubicBezTo>
                      <a:pt x="1177" y="1569"/>
                      <a:pt x="1251" y="1447"/>
                      <a:pt x="1300" y="1324"/>
                    </a:cubicBezTo>
                    <a:cubicBezTo>
                      <a:pt x="1373" y="1005"/>
                      <a:pt x="1324" y="662"/>
                      <a:pt x="1153" y="393"/>
                    </a:cubicBezTo>
                    <a:cubicBezTo>
                      <a:pt x="1104" y="319"/>
                      <a:pt x="1055" y="246"/>
                      <a:pt x="1006" y="172"/>
                    </a:cubicBezTo>
                    <a:cubicBezTo>
                      <a:pt x="908" y="74"/>
                      <a:pt x="785" y="0"/>
                      <a:pt x="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7" name="Google Shape;2847;p96"/>
              <p:cNvSpPr/>
              <p:nvPr/>
            </p:nvSpPr>
            <p:spPr>
              <a:xfrm>
                <a:off x="6735240" y="2671168"/>
                <a:ext cx="85899" cy="123310"/>
              </a:xfrm>
              <a:custGeom>
                <a:rect b="b" l="l" r="r" t="t"/>
                <a:pathLst>
                  <a:path extrusionOk="0" h="2360" w="1644">
                    <a:moveTo>
                      <a:pt x="1092" y="1"/>
                    </a:moveTo>
                    <a:cubicBezTo>
                      <a:pt x="969" y="1"/>
                      <a:pt x="847" y="43"/>
                      <a:pt x="761" y="129"/>
                    </a:cubicBezTo>
                    <a:cubicBezTo>
                      <a:pt x="736" y="154"/>
                      <a:pt x="736" y="154"/>
                      <a:pt x="736" y="154"/>
                    </a:cubicBezTo>
                    <a:cubicBezTo>
                      <a:pt x="712" y="178"/>
                      <a:pt x="687" y="178"/>
                      <a:pt x="663" y="203"/>
                    </a:cubicBezTo>
                    <a:cubicBezTo>
                      <a:pt x="393" y="472"/>
                      <a:pt x="173" y="815"/>
                      <a:pt x="74" y="1183"/>
                    </a:cubicBezTo>
                    <a:cubicBezTo>
                      <a:pt x="25" y="1404"/>
                      <a:pt x="1" y="1624"/>
                      <a:pt x="25" y="1845"/>
                    </a:cubicBezTo>
                    <a:cubicBezTo>
                      <a:pt x="50" y="2114"/>
                      <a:pt x="271" y="2335"/>
                      <a:pt x="565" y="2359"/>
                    </a:cubicBezTo>
                    <a:cubicBezTo>
                      <a:pt x="834" y="2335"/>
                      <a:pt x="1079" y="2188"/>
                      <a:pt x="1202" y="1943"/>
                    </a:cubicBezTo>
                    <a:cubicBezTo>
                      <a:pt x="1300" y="1771"/>
                      <a:pt x="1398" y="1600"/>
                      <a:pt x="1471" y="1404"/>
                    </a:cubicBezTo>
                    <a:cubicBezTo>
                      <a:pt x="1520" y="1208"/>
                      <a:pt x="1570" y="1012"/>
                      <a:pt x="1594" y="815"/>
                    </a:cubicBezTo>
                    <a:cubicBezTo>
                      <a:pt x="1643" y="570"/>
                      <a:pt x="1570" y="325"/>
                      <a:pt x="1422" y="129"/>
                    </a:cubicBezTo>
                    <a:cubicBezTo>
                      <a:pt x="1337" y="43"/>
                      <a:pt x="1214" y="1"/>
                      <a:pt x="10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8" name="Google Shape;2848;p96"/>
              <p:cNvSpPr/>
              <p:nvPr/>
            </p:nvSpPr>
            <p:spPr>
              <a:xfrm>
                <a:off x="6832585" y="2476063"/>
                <a:ext cx="101208" cy="111397"/>
              </a:xfrm>
              <a:custGeom>
                <a:rect b="b" l="l" r="r" t="t"/>
                <a:pathLst>
                  <a:path extrusionOk="0" h="2132" w="1937">
                    <a:moveTo>
                      <a:pt x="1286" y="1"/>
                    </a:moveTo>
                    <a:cubicBezTo>
                      <a:pt x="1195" y="1"/>
                      <a:pt x="1108" y="18"/>
                      <a:pt x="1030" y="64"/>
                    </a:cubicBezTo>
                    <a:cubicBezTo>
                      <a:pt x="785" y="138"/>
                      <a:pt x="589" y="309"/>
                      <a:pt x="466" y="530"/>
                    </a:cubicBezTo>
                    <a:cubicBezTo>
                      <a:pt x="368" y="653"/>
                      <a:pt x="295" y="800"/>
                      <a:pt x="246" y="947"/>
                    </a:cubicBezTo>
                    <a:cubicBezTo>
                      <a:pt x="172" y="1069"/>
                      <a:pt x="123" y="1192"/>
                      <a:pt x="74" y="1314"/>
                    </a:cubicBezTo>
                    <a:cubicBezTo>
                      <a:pt x="1" y="1486"/>
                      <a:pt x="1" y="1682"/>
                      <a:pt x="99" y="1853"/>
                    </a:cubicBezTo>
                    <a:cubicBezTo>
                      <a:pt x="197" y="1976"/>
                      <a:pt x="344" y="2074"/>
                      <a:pt x="491" y="2123"/>
                    </a:cubicBezTo>
                    <a:cubicBezTo>
                      <a:pt x="531" y="2129"/>
                      <a:pt x="573" y="2132"/>
                      <a:pt x="615" y="2132"/>
                    </a:cubicBezTo>
                    <a:cubicBezTo>
                      <a:pt x="752" y="2132"/>
                      <a:pt x="893" y="2100"/>
                      <a:pt x="1005" y="2025"/>
                    </a:cubicBezTo>
                    <a:cubicBezTo>
                      <a:pt x="1104" y="1952"/>
                      <a:pt x="1202" y="1878"/>
                      <a:pt x="1275" y="1780"/>
                    </a:cubicBezTo>
                    <a:cubicBezTo>
                      <a:pt x="1594" y="1412"/>
                      <a:pt x="1937" y="996"/>
                      <a:pt x="1863" y="481"/>
                    </a:cubicBezTo>
                    <a:cubicBezTo>
                      <a:pt x="1839" y="260"/>
                      <a:pt x="1667" y="64"/>
                      <a:pt x="1447" y="15"/>
                    </a:cubicBezTo>
                    <a:cubicBezTo>
                      <a:pt x="1393" y="6"/>
                      <a:pt x="1339" y="1"/>
                      <a:pt x="12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9" name="Google Shape;2849;p96"/>
              <p:cNvSpPr/>
              <p:nvPr/>
            </p:nvSpPr>
            <p:spPr>
              <a:xfrm>
                <a:off x="6954226" y="2303947"/>
                <a:ext cx="102515" cy="116256"/>
              </a:xfrm>
              <a:custGeom>
                <a:rect b="b" l="l" r="r" t="t"/>
                <a:pathLst>
                  <a:path extrusionOk="0" h="2225" w="1962">
                    <a:moveTo>
                      <a:pt x="1275" y="1"/>
                    </a:moveTo>
                    <a:cubicBezTo>
                      <a:pt x="1104" y="25"/>
                      <a:pt x="932" y="99"/>
                      <a:pt x="810" y="221"/>
                    </a:cubicBezTo>
                    <a:lnTo>
                      <a:pt x="761" y="270"/>
                    </a:lnTo>
                    <a:cubicBezTo>
                      <a:pt x="442" y="491"/>
                      <a:pt x="197" y="809"/>
                      <a:pt x="99" y="1177"/>
                    </a:cubicBezTo>
                    <a:cubicBezTo>
                      <a:pt x="1" y="1422"/>
                      <a:pt x="25" y="1667"/>
                      <a:pt x="123" y="1912"/>
                    </a:cubicBezTo>
                    <a:cubicBezTo>
                      <a:pt x="173" y="2035"/>
                      <a:pt x="295" y="2133"/>
                      <a:pt x="418" y="2182"/>
                    </a:cubicBezTo>
                    <a:cubicBezTo>
                      <a:pt x="495" y="2211"/>
                      <a:pt x="572" y="2225"/>
                      <a:pt x="648" y="2225"/>
                    </a:cubicBezTo>
                    <a:cubicBezTo>
                      <a:pt x="765" y="2225"/>
                      <a:pt x="877" y="2192"/>
                      <a:pt x="981" y="2133"/>
                    </a:cubicBezTo>
                    <a:cubicBezTo>
                      <a:pt x="1177" y="2035"/>
                      <a:pt x="1349" y="1888"/>
                      <a:pt x="1471" y="1716"/>
                    </a:cubicBezTo>
                    <a:cubicBezTo>
                      <a:pt x="1619" y="1520"/>
                      <a:pt x="1741" y="1300"/>
                      <a:pt x="1839" y="1055"/>
                    </a:cubicBezTo>
                    <a:cubicBezTo>
                      <a:pt x="1962" y="785"/>
                      <a:pt x="1913" y="442"/>
                      <a:pt x="1717" y="197"/>
                    </a:cubicBezTo>
                    <a:cubicBezTo>
                      <a:pt x="1594" y="74"/>
                      <a:pt x="1447" y="1"/>
                      <a:pt x="12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0" name="Google Shape;2850;p96"/>
              <p:cNvSpPr/>
              <p:nvPr/>
            </p:nvSpPr>
            <p:spPr>
              <a:xfrm>
                <a:off x="6999058" y="2137423"/>
                <a:ext cx="87153" cy="107426"/>
              </a:xfrm>
              <a:custGeom>
                <a:rect b="b" l="l" r="r" t="t"/>
                <a:pathLst>
                  <a:path extrusionOk="0" h="2056" w="1668">
                    <a:moveTo>
                      <a:pt x="901" y="0"/>
                    </a:moveTo>
                    <a:cubicBezTo>
                      <a:pt x="795" y="0"/>
                      <a:pt x="688" y="26"/>
                      <a:pt x="589" y="75"/>
                    </a:cubicBezTo>
                    <a:cubicBezTo>
                      <a:pt x="540" y="100"/>
                      <a:pt x="491" y="124"/>
                      <a:pt x="442" y="173"/>
                    </a:cubicBezTo>
                    <a:cubicBezTo>
                      <a:pt x="417" y="198"/>
                      <a:pt x="393" y="198"/>
                      <a:pt x="368" y="222"/>
                    </a:cubicBezTo>
                    <a:cubicBezTo>
                      <a:pt x="99" y="516"/>
                      <a:pt x="1" y="933"/>
                      <a:pt x="123" y="1300"/>
                    </a:cubicBezTo>
                    <a:cubicBezTo>
                      <a:pt x="172" y="1472"/>
                      <a:pt x="246" y="1644"/>
                      <a:pt x="319" y="1766"/>
                    </a:cubicBezTo>
                    <a:cubicBezTo>
                      <a:pt x="417" y="1913"/>
                      <a:pt x="540" y="1987"/>
                      <a:pt x="687" y="2036"/>
                    </a:cubicBezTo>
                    <a:cubicBezTo>
                      <a:pt x="728" y="2049"/>
                      <a:pt x="773" y="2055"/>
                      <a:pt x="819" y="2055"/>
                    </a:cubicBezTo>
                    <a:cubicBezTo>
                      <a:pt x="938" y="2055"/>
                      <a:pt x="1064" y="2015"/>
                      <a:pt x="1153" y="1962"/>
                    </a:cubicBezTo>
                    <a:cubicBezTo>
                      <a:pt x="1496" y="1693"/>
                      <a:pt x="1667" y="1251"/>
                      <a:pt x="1618" y="835"/>
                    </a:cubicBezTo>
                    <a:cubicBezTo>
                      <a:pt x="1594" y="590"/>
                      <a:pt x="1496" y="345"/>
                      <a:pt x="1349" y="173"/>
                    </a:cubicBezTo>
                    <a:cubicBezTo>
                      <a:pt x="1217" y="56"/>
                      <a:pt x="1059" y="0"/>
                      <a:pt x="9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1" name="Google Shape;2851;p96"/>
              <p:cNvSpPr/>
              <p:nvPr/>
            </p:nvSpPr>
            <p:spPr>
              <a:xfrm>
                <a:off x="6964520" y="2006377"/>
                <a:ext cx="75606" cy="93475"/>
              </a:xfrm>
              <a:custGeom>
                <a:rect b="b" l="l" r="r" t="t"/>
                <a:pathLst>
                  <a:path extrusionOk="0" h="1789" w="1447">
                    <a:moveTo>
                      <a:pt x="719" y="1"/>
                    </a:moveTo>
                    <a:cubicBezTo>
                      <a:pt x="620" y="1"/>
                      <a:pt x="516" y="33"/>
                      <a:pt x="441" y="108"/>
                    </a:cubicBezTo>
                    <a:cubicBezTo>
                      <a:pt x="368" y="132"/>
                      <a:pt x="294" y="157"/>
                      <a:pt x="221" y="230"/>
                    </a:cubicBezTo>
                    <a:cubicBezTo>
                      <a:pt x="74" y="353"/>
                      <a:pt x="0" y="549"/>
                      <a:pt x="25" y="745"/>
                    </a:cubicBezTo>
                    <a:cubicBezTo>
                      <a:pt x="49" y="1063"/>
                      <a:pt x="196" y="1358"/>
                      <a:pt x="417" y="1578"/>
                    </a:cubicBezTo>
                    <a:cubicBezTo>
                      <a:pt x="524" y="1703"/>
                      <a:pt x="695" y="1789"/>
                      <a:pt x="875" y="1789"/>
                    </a:cubicBezTo>
                    <a:cubicBezTo>
                      <a:pt x="943" y="1789"/>
                      <a:pt x="1011" y="1777"/>
                      <a:pt x="1078" y="1750"/>
                    </a:cubicBezTo>
                    <a:cubicBezTo>
                      <a:pt x="1274" y="1676"/>
                      <a:pt x="1397" y="1480"/>
                      <a:pt x="1422" y="1284"/>
                    </a:cubicBezTo>
                    <a:cubicBezTo>
                      <a:pt x="1446" y="1137"/>
                      <a:pt x="1446" y="965"/>
                      <a:pt x="1422" y="818"/>
                    </a:cubicBezTo>
                    <a:cubicBezTo>
                      <a:pt x="1397" y="696"/>
                      <a:pt x="1348" y="573"/>
                      <a:pt x="1274" y="451"/>
                    </a:cubicBezTo>
                    <a:cubicBezTo>
                      <a:pt x="1225" y="328"/>
                      <a:pt x="1127" y="230"/>
                      <a:pt x="1029" y="157"/>
                    </a:cubicBezTo>
                    <a:cubicBezTo>
                      <a:pt x="956" y="83"/>
                      <a:pt x="882" y="34"/>
                      <a:pt x="809" y="10"/>
                    </a:cubicBezTo>
                    <a:cubicBezTo>
                      <a:pt x="780" y="4"/>
                      <a:pt x="750" y="1"/>
                      <a:pt x="7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2" name="Google Shape;2852;p96"/>
              <p:cNvSpPr/>
              <p:nvPr/>
            </p:nvSpPr>
            <p:spPr>
              <a:xfrm>
                <a:off x="7253888" y="1923611"/>
                <a:ext cx="52" cy="52"/>
              </a:xfrm>
              <a:custGeom>
                <a:rect b="b" l="l" r="r" t="t"/>
                <a:pathLst>
                  <a:path extrusionOk="0" h="1" w="1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3" name="Google Shape;2853;p96"/>
              <p:cNvSpPr/>
              <p:nvPr/>
            </p:nvSpPr>
            <p:spPr>
              <a:xfrm>
                <a:off x="7253888" y="1922357"/>
                <a:ext cx="2613" cy="1306"/>
              </a:xfrm>
              <a:custGeom>
                <a:rect b="b" l="l" r="r" t="t"/>
                <a:pathLst>
                  <a:path extrusionOk="0" h="25" w="50">
                    <a:moveTo>
                      <a:pt x="1" y="25"/>
                    </a:move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4" name="Google Shape;2854;p96"/>
              <p:cNvSpPr/>
              <p:nvPr/>
            </p:nvSpPr>
            <p:spPr>
              <a:xfrm>
                <a:off x="7188626" y="1865142"/>
                <a:ext cx="76860" cy="63327"/>
              </a:xfrm>
              <a:custGeom>
                <a:rect b="b" l="l" r="r" t="t"/>
                <a:pathLst>
                  <a:path extrusionOk="0" h="1212" w="1471">
                    <a:moveTo>
                      <a:pt x="542" y="1"/>
                    </a:moveTo>
                    <a:cubicBezTo>
                      <a:pt x="487" y="1"/>
                      <a:pt x="435" y="12"/>
                      <a:pt x="392" y="41"/>
                    </a:cubicBezTo>
                    <a:cubicBezTo>
                      <a:pt x="294" y="41"/>
                      <a:pt x="196" y="90"/>
                      <a:pt x="123" y="139"/>
                    </a:cubicBezTo>
                    <a:cubicBezTo>
                      <a:pt x="49" y="213"/>
                      <a:pt x="0" y="335"/>
                      <a:pt x="0" y="433"/>
                    </a:cubicBezTo>
                    <a:cubicBezTo>
                      <a:pt x="25" y="605"/>
                      <a:pt x="98" y="776"/>
                      <a:pt x="245" y="874"/>
                    </a:cubicBezTo>
                    <a:cubicBezTo>
                      <a:pt x="343" y="972"/>
                      <a:pt x="466" y="1046"/>
                      <a:pt x="613" y="1120"/>
                    </a:cubicBezTo>
                    <a:cubicBezTo>
                      <a:pt x="686" y="1144"/>
                      <a:pt x="760" y="1169"/>
                      <a:pt x="858" y="1193"/>
                    </a:cubicBezTo>
                    <a:cubicBezTo>
                      <a:pt x="895" y="1205"/>
                      <a:pt x="931" y="1211"/>
                      <a:pt x="971" y="1211"/>
                    </a:cubicBezTo>
                    <a:cubicBezTo>
                      <a:pt x="1011" y="1211"/>
                      <a:pt x="1054" y="1205"/>
                      <a:pt x="1103" y="1193"/>
                    </a:cubicBezTo>
                    <a:cubicBezTo>
                      <a:pt x="1152" y="1193"/>
                      <a:pt x="1201" y="1169"/>
                      <a:pt x="1225" y="1144"/>
                    </a:cubicBezTo>
                    <a:cubicBezTo>
                      <a:pt x="1299" y="1095"/>
                      <a:pt x="1348" y="1046"/>
                      <a:pt x="1397" y="972"/>
                    </a:cubicBezTo>
                    <a:cubicBezTo>
                      <a:pt x="1446" y="874"/>
                      <a:pt x="1471" y="752"/>
                      <a:pt x="1422" y="629"/>
                    </a:cubicBezTo>
                    <a:cubicBezTo>
                      <a:pt x="1397" y="507"/>
                      <a:pt x="1324" y="409"/>
                      <a:pt x="1225" y="335"/>
                    </a:cubicBezTo>
                    <a:cubicBezTo>
                      <a:pt x="1152" y="262"/>
                      <a:pt x="1078" y="188"/>
                      <a:pt x="980" y="139"/>
                    </a:cubicBezTo>
                    <a:lnTo>
                      <a:pt x="858" y="90"/>
                    </a:lnTo>
                    <a:cubicBezTo>
                      <a:pt x="809" y="66"/>
                      <a:pt x="735" y="17"/>
                      <a:pt x="662" y="17"/>
                    </a:cubicBezTo>
                    <a:cubicBezTo>
                      <a:pt x="621" y="6"/>
                      <a:pt x="581" y="1"/>
                      <a:pt x="5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5" name="Google Shape;2855;p96"/>
              <p:cNvSpPr/>
              <p:nvPr/>
            </p:nvSpPr>
            <p:spPr>
              <a:xfrm>
                <a:off x="7282104" y="1968338"/>
                <a:ext cx="78166" cy="79524"/>
              </a:xfrm>
              <a:custGeom>
                <a:rect b="b" l="l" r="r" t="t"/>
                <a:pathLst>
                  <a:path extrusionOk="0" h="1522" w="1496">
                    <a:moveTo>
                      <a:pt x="564" y="0"/>
                    </a:moveTo>
                    <a:cubicBezTo>
                      <a:pt x="514" y="0"/>
                      <a:pt x="464" y="8"/>
                      <a:pt x="417" y="27"/>
                    </a:cubicBezTo>
                    <a:cubicBezTo>
                      <a:pt x="221" y="76"/>
                      <a:pt x="98" y="223"/>
                      <a:pt x="25" y="419"/>
                    </a:cubicBezTo>
                    <a:cubicBezTo>
                      <a:pt x="0" y="542"/>
                      <a:pt x="0" y="689"/>
                      <a:pt x="25" y="836"/>
                    </a:cubicBezTo>
                    <a:cubicBezTo>
                      <a:pt x="49" y="885"/>
                      <a:pt x="98" y="958"/>
                      <a:pt x="147" y="1032"/>
                    </a:cubicBezTo>
                    <a:cubicBezTo>
                      <a:pt x="172" y="1081"/>
                      <a:pt x="221" y="1154"/>
                      <a:pt x="294" y="1203"/>
                    </a:cubicBezTo>
                    <a:cubicBezTo>
                      <a:pt x="368" y="1301"/>
                      <a:pt x="466" y="1375"/>
                      <a:pt x="588" y="1424"/>
                    </a:cubicBezTo>
                    <a:cubicBezTo>
                      <a:pt x="686" y="1473"/>
                      <a:pt x="784" y="1497"/>
                      <a:pt x="907" y="1522"/>
                    </a:cubicBezTo>
                    <a:cubicBezTo>
                      <a:pt x="1005" y="1522"/>
                      <a:pt x="1103" y="1497"/>
                      <a:pt x="1201" y="1448"/>
                    </a:cubicBezTo>
                    <a:cubicBezTo>
                      <a:pt x="1397" y="1326"/>
                      <a:pt x="1495" y="1130"/>
                      <a:pt x="1495" y="934"/>
                    </a:cubicBezTo>
                    <a:cubicBezTo>
                      <a:pt x="1471" y="762"/>
                      <a:pt x="1397" y="591"/>
                      <a:pt x="1299" y="443"/>
                    </a:cubicBezTo>
                    <a:cubicBezTo>
                      <a:pt x="1201" y="272"/>
                      <a:pt x="1030" y="51"/>
                      <a:pt x="784" y="51"/>
                    </a:cubicBezTo>
                    <a:cubicBezTo>
                      <a:pt x="724" y="21"/>
                      <a:pt x="645" y="0"/>
                      <a:pt x="5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6" name="Google Shape;2856;p96"/>
              <p:cNvSpPr/>
              <p:nvPr/>
            </p:nvSpPr>
            <p:spPr>
              <a:xfrm>
                <a:off x="7371715" y="2077230"/>
                <a:ext cx="89713" cy="76964"/>
              </a:xfrm>
              <a:custGeom>
                <a:rect b="b" l="l" r="r" t="t"/>
                <a:pathLst>
                  <a:path extrusionOk="0" h="1473" w="1717">
                    <a:moveTo>
                      <a:pt x="629" y="1"/>
                    </a:moveTo>
                    <a:cubicBezTo>
                      <a:pt x="574" y="1"/>
                      <a:pt x="519" y="9"/>
                      <a:pt x="466" y="26"/>
                    </a:cubicBezTo>
                    <a:cubicBezTo>
                      <a:pt x="270" y="51"/>
                      <a:pt x="99" y="198"/>
                      <a:pt x="50" y="394"/>
                    </a:cubicBezTo>
                    <a:cubicBezTo>
                      <a:pt x="1" y="614"/>
                      <a:pt x="74" y="835"/>
                      <a:pt x="221" y="982"/>
                    </a:cubicBezTo>
                    <a:cubicBezTo>
                      <a:pt x="319" y="1080"/>
                      <a:pt x="442" y="1153"/>
                      <a:pt x="564" y="1227"/>
                    </a:cubicBezTo>
                    <a:cubicBezTo>
                      <a:pt x="638" y="1301"/>
                      <a:pt x="736" y="1350"/>
                      <a:pt x="834" y="1399"/>
                    </a:cubicBezTo>
                    <a:cubicBezTo>
                      <a:pt x="932" y="1448"/>
                      <a:pt x="1030" y="1472"/>
                      <a:pt x="1153" y="1472"/>
                    </a:cubicBezTo>
                    <a:cubicBezTo>
                      <a:pt x="1275" y="1472"/>
                      <a:pt x="1422" y="1423"/>
                      <a:pt x="1520" y="1325"/>
                    </a:cubicBezTo>
                    <a:cubicBezTo>
                      <a:pt x="1667" y="1178"/>
                      <a:pt x="1716" y="957"/>
                      <a:pt x="1643" y="761"/>
                    </a:cubicBezTo>
                    <a:cubicBezTo>
                      <a:pt x="1594" y="590"/>
                      <a:pt x="1520" y="443"/>
                      <a:pt x="1398" y="320"/>
                    </a:cubicBezTo>
                    <a:cubicBezTo>
                      <a:pt x="1349" y="271"/>
                      <a:pt x="1275" y="198"/>
                      <a:pt x="1226" y="173"/>
                    </a:cubicBezTo>
                    <a:cubicBezTo>
                      <a:pt x="1153" y="124"/>
                      <a:pt x="1055" y="75"/>
                      <a:pt x="981" y="75"/>
                    </a:cubicBezTo>
                    <a:lnTo>
                      <a:pt x="908" y="75"/>
                    </a:lnTo>
                    <a:cubicBezTo>
                      <a:pt x="828" y="28"/>
                      <a:pt x="729" y="1"/>
                      <a:pt x="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7" name="Google Shape;2857;p96"/>
              <p:cNvSpPr/>
              <p:nvPr/>
            </p:nvSpPr>
            <p:spPr>
              <a:xfrm>
                <a:off x="7515145" y="2131832"/>
                <a:ext cx="99954" cy="67141"/>
              </a:xfrm>
              <a:custGeom>
                <a:rect b="b" l="l" r="r" t="t"/>
                <a:pathLst>
                  <a:path extrusionOk="0" h="1285" w="1913">
                    <a:moveTo>
                      <a:pt x="1222" y="1"/>
                    </a:moveTo>
                    <a:cubicBezTo>
                      <a:pt x="1126" y="1"/>
                      <a:pt x="1028" y="24"/>
                      <a:pt x="957" y="59"/>
                    </a:cubicBezTo>
                    <a:cubicBezTo>
                      <a:pt x="902" y="49"/>
                      <a:pt x="846" y="45"/>
                      <a:pt x="789" y="45"/>
                    </a:cubicBezTo>
                    <a:cubicBezTo>
                      <a:pt x="571" y="45"/>
                      <a:pt x="353" y="119"/>
                      <a:pt x="197" y="256"/>
                    </a:cubicBezTo>
                    <a:cubicBezTo>
                      <a:pt x="1" y="452"/>
                      <a:pt x="1" y="770"/>
                      <a:pt x="197" y="942"/>
                    </a:cubicBezTo>
                    <a:cubicBezTo>
                      <a:pt x="319" y="1040"/>
                      <a:pt x="442" y="1113"/>
                      <a:pt x="589" y="1162"/>
                    </a:cubicBezTo>
                    <a:cubicBezTo>
                      <a:pt x="687" y="1187"/>
                      <a:pt x="810" y="1236"/>
                      <a:pt x="908" y="1236"/>
                    </a:cubicBezTo>
                    <a:cubicBezTo>
                      <a:pt x="1030" y="1260"/>
                      <a:pt x="1153" y="1285"/>
                      <a:pt x="1275" y="1285"/>
                    </a:cubicBezTo>
                    <a:cubicBezTo>
                      <a:pt x="1422" y="1260"/>
                      <a:pt x="1594" y="1211"/>
                      <a:pt x="1716" y="1113"/>
                    </a:cubicBezTo>
                    <a:cubicBezTo>
                      <a:pt x="1863" y="966"/>
                      <a:pt x="1912" y="770"/>
                      <a:pt x="1863" y="574"/>
                    </a:cubicBezTo>
                    <a:cubicBezTo>
                      <a:pt x="1790" y="403"/>
                      <a:pt x="1667" y="231"/>
                      <a:pt x="1520" y="133"/>
                    </a:cubicBezTo>
                    <a:cubicBezTo>
                      <a:pt x="1447" y="84"/>
                      <a:pt x="1373" y="35"/>
                      <a:pt x="1324" y="10"/>
                    </a:cubicBezTo>
                    <a:cubicBezTo>
                      <a:pt x="1291" y="4"/>
                      <a:pt x="1257" y="1"/>
                      <a:pt x="12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8" name="Google Shape;2858;p96"/>
              <p:cNvSpPr/>
              <p:nvPr/>
            </p:nvSpPr>
            <p:spPr>
              <a:xfrm>
                <a:off x="7682925" y="2124674"/>
                <a:ext cx="67925" cy="46137"/>
              </a:xfrm>
              <a:custGeom>
                <a:rect b="b" l="l" r="r" t="t"/>
                <a:pathLst>
                  <a:path extrusionOk="0" h="883" w="1300">
                    <a:moveTo>
                      <a:pt x="809" y="0"/>
                    </a:moveTo>
                    <a:cubicBezTo>
                      <a:pt x="760" y="0"/>
                      <a:pt x="711" y="0"/>
                      <a:pt x="638" y="25"/>
                    </a:cubicBezTo>
                    <a:cubicBezTo>
                      <a:pt x="564" y="49"/>
                      <a:pt x="515" y="74"/>
                      <a:pt x="466" y="123"/>
                    </a:cubicBezTo>
                    <a:cubicBezTo>
                      <a:pt x="417" y="147"/>
                      <a:pt x="368" y="172"/>
                      <a:pt x="319" y="221"/>
                    </a:cubicBezTo>
                    <a:cubicBezTo>
                      <a:pt x="270" y="245"/>
                      <a:pt x="196" y="270"/>
                      <a:pt x="147" y="319"/>
                    </a:cubicBezTo>
                    <a:cubicBezTo>
                      <a:pt x="74" y="344"/>
                      <a:pt x="25" y="417"/>
                      <a:pt x="0" y="491"/>
                    </a:cubicBezTo>
                    <a:cubicBezTo>
                      <a:pt x="0" y="540"/>
                      <a:pt x="0" y="589"/>
                      <a:pt x="0" y="662"/>
                    </a:cubicBezTo>
                    <a:cubicBezTo>
                      <a:pt x="49" y="760"/>
                      <a:pt x="147" y="834"/>
                      <a:pt x="246" y="883"/>
                    </a:cubicBezTo>
                    <a:lnTo>
                      <a:pt x="491" y="883"/>
                    </a:lnTo>
                    <a:cubicBezTo>
                      <a:pt x="638" y="858"/>
                      <a:pt x="760" y="809"/>
                      <a:pt x="858" y="736"/>
                    </a:cubicBezTo>
                    <a:cubicBezTo>
                      <a:pt x="932" y="687"/>
                      <a:pt x="1005" y="638"/>
                      <a:pt x="1054" y="589"/>
                    </a:cubicBezTo>
                    <a:lnTo>
                      <a:pt x="1128" y="515"/>
                    </a:lnTo>
                    <a:lnTo>
                      <a:pt x="1152" y="466"/>
                    </a:lnTo>
                    <a:lnTo>
                      <a:pt x="1177" y="442"/>
                    </a:lnTo>
                    <a:cubicBezTo>
                      <a:pt x="1299" y="344"/>
                      <a:pt x="1275" y="147"/>
                      <a:pt x="1152" y="74"/>
                    </a:cubicBezTo>
                    <a:lnTo>
                      <a:pt x="1103" y="49"/>
                    </a:lnTo>
                    <a:cubicBezTo>
                      <a:pt x="1054" y="25"/>
                      <a:pt x="981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9" name="Google Shape;2859;p96"/>
              <p:cNvSpPr/>
              <p:nvPr/>
            </p:nvSpPr>
            <p:spPr>
              <a:xfrm>
                <a:off x="7845583" y="2097764"/>
                <a:ext cx="0" cy="52"/>
              </a:xfrm>
              <a:custGeom>
                <a:rect b="b" l="l" r="r" t="t"/>
                <a:pathLst>
                  <a:path extrusionOk="0" h="1" w="0">
                    <a:moveTo>
                      <a:pt x="0" y="1"/>
                    </a:move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0" name="Google Shape;2860;p96"/>
              <p:cNvSpPr/>
              <p:nvPr/>
            </p:nvSpPr>
            <p:spPr>
              <a:xfrm>
                <a:off x="7844277" y="2097764"/>
                <a:ext cx="1306" cy="2613"/>
              </a:xfrm>
              <a:custGeom>
                <a:rect b="b" l="l" r="r" t="t"/>
                <a:pathLst>
                  <a:path extrusionOk="0" h="50" w="25">
                    <a:moveTo>
                      <a:pt x="25" y="1"/>
                    </a:moveTo>
                    <a:lnTo>
                      <a:pt x="1" y="50"/>
                    </a:lnTo>
                    <a:cubicBezTo>
                      <a:pt x="25" y="25"/>
                      <a:pt x="25" y="25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1" name="Google Shape;2861;p96"/>
              <p:cNvSpPr/>
              <p:nvPr/>
            </p:nvSpPr>
            <p:spPr>
              <a:xfrm>
                <a:off x="7791764" y="2075453"/>
                <a:ext cx="56430" cy="47965"/>
              </a:xfrm>
              <a:custGeom>
                <a:rect b="b" l="l" r="r" t="t"/>
                <a:pathLst>
                  <a:path extrusionOk="0" h="918" w="1080">
                    <a:moveTo>
                      <a:pt x="670" y="0"/>
                    </a:moveTo>
                    <a:cubicBezTo>
                      <a:pt x="657" y="0"/>
                      <a:pt x="646" y="3"/>
                      <a:pt x="638" y="11"/>
                    </a:cubicBezTo>
                    <a:cubicBezTo>
                      <a:pt x="564" y="36"/>
                      <a:pt x="491" y="60"/>
                      <a:pt x="442" y="109"/>
                    </a:cubicBezTo>
                    <a:cubicBezTo>
                      <a:pt x="393" y="134"/>
                      <a:pt x="319" y="183"/>
                      <a:pt x="270" y="232"/>
                    </a:cubicBezTo>
                    <a:cubicBezTo>
                      <a:pt x="172" y="281"/>
                      <a:pt x="99" y="379"/>
                      <a:pt x="50" y="477"/>
                    </a:cubicBezTo>
                    <a:cubicBezTo>
                      <a:pt x="1" y="575"/>
                      <a:pt x="1" y="673"/>
                      <a:pt x="50" y="771"/>
                    </a:cubicBezTo>
                    <a:cubicBezTo>
                      <a:pt x="74" y="820"/>
                      <a:pt x="99" y="844"/>
                      <a:pt x="148" y="869"/>
                    </a:cubicBezTo>
                    <a:cubicBezTo>
                      <a:pt x="197" y="893"/>
                      <a:pt x="246" y="918"/>
                      <a:pt x="295" y="918"/>
                    </a:cubicBezTo>
                    <a:cubicBezTo>
                      <a:pt x="368" y="893"/>
                      <a:pt x="442" y="893"/>
                      <a:pt x="515" y="869"/>
                    </a:cubicBezTo>
                    <a:cubicBezTo>
                      <a:pt x="589" y="844"/>
                      <a:pt x="662" y="820"/>
                      <a:pt x="736" y="771"/>
                    </a:cubicBezTo>
                    <a:cubicBezTo>
                      <a:pt x="785" y="746"/>
                      <a:pt x="834" y="697"/>
                      <a:pt x="907" y="648"/>
                    </a:cubicBezTo>
                    <a:lnTo>
                      <a:pt x="956" y="575"/>
                    </a:lnTo>
                    <a:cubicBezTo>
                      <a:pt x="1006" y="550"/>
                      <a:pt x="1030" y="477"/>
                      <a:pt x="1055" y="428"/>
                    </a:cubicBezTo>
                    <a:cubicBezTo>
                      <a:pt x="1055" y="403"/>
                      <a:pt x="1079" y="354"/>
                      <a:pt x="1079" y="330"/>
                    </a:cubicBezTo>
                    <a:cubicBezTo>
                      <a:pt x="1079" y="281"/>
                      <a:pt x="1055" y="232"/>
                      <a:pt x="1030" y="183"/>
                    </a:cubicBezTo>
                    <a:cubicBezTo>
                      <a:pt x="1006" y="109"/>
                      <a:pt x="907" y="36"/>
                      <a:pt x="834" y="11"/>
                    </a:cubicBezTo>
                    <a:lnTo>
                      <a:pt x="760" y="11"/>
                    </a:lnTo>
                    <a:cubicBezTo>
                      <a:pt x="728" y="11"/>
                      <a:pt x="695" y="0"/>
                      <a:pt x="6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2" name="Google Shape;2862;p96"/>
              <p:cNvSpPr/>
              <p:nvPr/>
            </p:nvSpPr>
            <p:spPr>
              <a:xfrm>
                <a:off x="5975870" y="2254988"/>
                <a:ext cx="42322" cy="69492"/>
              </a:xfrm>
              <a:custGeom>
                <a:rect b="b" l="l" r="r" t="t"/>
                <a:pathLst>
                  <a:path extrusionOk="0" h="1330" w="810">
                    <a:moveTo>
                      <a:pt x="454" y="0"/>
                    </a:moveTo>
                    <a:cubicBezTo>
                      <a:pt x="399" y="0"/>
                      <a:pt x="343" y="19"/>
                      <a:pt x="294" y="55"/>
                    </a:cubicBezTo>
                    <a:cubicBezTo>
                      <a:pt x="172" y="129"/>
                      <a:pt x="98" y="251"/>
                      <a:pt x="49" y="398"/>
                    </a:cubicBezTo>
                    <a:cubicBezTo>
                      <a:pt x="25" y="496"/>
                      <a:pt x="0" y="595"/>
                      <a:pt x="0" y="717"/>
                    </a:cubicBezTo>
                    <a:cubicBezTo>
                      <a:pt x="0" y="766"/>
                      <a:pt x="0" y="815"/>
                      <a:pt x="25" y="864"/>
                    </a:cubicBezTo>
                    <a:cubicBezTo>
                      <a:pt x="25" y="913"/>
                      <a:pt x="49" y="962"/>
                      <a:pt x="49" y="1011"/>
                    </a:cubicBezTo>
                    <a:cubicBezTo>
                      <a:pt x="74" y="1085"/>
                      <a:pt x="123" y="1158"/>
                      <a:pt x="147" y="1232"/>
                    </a:cubicBezTo>
                    <a:cubicBezTo>
                      <a:pt x="172" y="1281"/>
                      <a:pt x="221" y="1305"/>
                      <a:pt x="270" y="1330"/>
                    </a:cubicBezTo>
                    <a:cubicBezTo>
                      <a:pt x="343" y="1330"/>
                      <a:pt x="392" y="1330"/>
                      <a:pt x="441" y="1305"/>
                    </a:cubicBezTo>
                    <a:cubicBezTo>
                      <a:pt x="613" y="1207"/>
                      <a:pt x="736" y="1036"/>
                      <a:pt x="785" y="864"/>
                    </a:cubicBezTo>
                    <a:cubicBezTo>
                      <a:pt x="809" y="766"/>
                      <a:pt x="809" y="668"/>
                      <a:pt x="809" y="570"/>
                    </a:cubicBezTo>
                    <a:cubicBezTo>
                      <a:pt x="809" y="496"/>
                      <a:pt x="809" y="447"/>
                      <a:pt x="785" y="374"/>
                    </a:cubicBezTo>
                    <a:cubicBezTo>
                      <a:pt x="785" y="325"/>
                      <a:pt x="760" y="300"/>
                      <a:pt x="760" y="251"/>
                    </a:cubicBezTo>
                    <a:cubicBezTo>
                      <a:pt x="736" y="178"/>
                      <a:pt x="687" y="104"/>
                      <a:pt x="613" y="55"/>
                    </a:cubicBezTo>
                    <a:cubicBezTo>
                      <a:pt x="564" y="19"/>
                      <a:pt x="509" y="0"/>
                      <a:pt x="4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3" name="Google Shape;2863;p96"/>
              <p:cNvSpPr/>
              <p:nvPr/>
            </p:nvSpPr>
            <p:spPr>
              <a:xfrm>
                <a:off x="6019396" y="2438442"/>
                <a:ext cx="52" cy="1306"/>
              </a:xfrm>
              <a:custGeom>
                <a:rect b="b" l="l" r="r" t="t"/>
                <a:pathLst>
                  <a:path extrusionOk="0" h="25" w="1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25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4" name="Google Shape;2864;p96"/>
              <p:cNvSpPr/>
              <p:nvPr/>
            </p:nvSpPr>
            <p:spPr>
              <a:xfrm>
                <a:off x="5986111" y="2425222"/>
                <a:ext cx="37202" cy="60819"/>
              </a:xfrm>
              <a:custGeom>
                <a:rect b="b" l="l" r="r" t="t"/>
                <a:pathLst>
                  <a:path extrusionOk="0" h="1164" w="712">
                    <a:moveTo>
                      <a:pt x="398" y="0"/>
                    </a:moveTo>
                    <a:cubicBezTo>
                      <a:pt x="215" y="0"/>
                      <a:pt x="93" y="173"/>
                      <a:pt x="49" y="327"/>
                    </a:cubicBezTo>
                    <a:cubicBezTo>
                      <a:pt x="0" y="474"/>
                      <a:pt x="0" y="621"/>
                      <a:pt x="49" y="768"/>
                    </a:cubicBezTo>
                    <a:cubicBezTo>
                      <a:pt x="74" y="939"/>
                      <a:pt x="196" y="1086"/>
                      <a:pt x="343" y="1160"/>
                    </a:cubicBezTo>
                    <a:cubicBezTo>
                      <a:pt x="359" y="1162"/>
                      <a:pt x="374" y="1164"/>
                      <a:pt x="389" y="1164"/>
                    </a:cubicBezTo>
                    <a:cubicBezTo>
                      <a:pt x="515" y="1164"/>
                      <a:pt x="618" y="1074"/>
                      <a:pt x="662" y="964"/>
                    </a:cubicBezTo>
                    <a:cubicBezTo>
                      <a:pt x="687" y="890"/>
                      <a:pt x="687" y="792"/>
                      <a:pt x="711" y="719"/>
                    </a:cubicBezTo>
                    <a:cubicBezTo>
                      <a:pt x="687" y="645"/>
                      <a:pt x="687" y="596"/>
                      <a:pt x="662" y="547"/>
                    </a:cubicBezTo>
                    <a:lnTo>
                      <a:pt x="662" y="425"/>
                    </a:lnTo>
                    <a:cubicBezTo>
                      <a:pt x="662" y="400"/>
                      <a:pt x="662" y="351"/>
                      <a:pt x="662" y="302"/>
                    </a:cubicBezTo>
                    <a:cubicBezTo>
                      <a:pt x="650" y="278"/>
                      <a:pt x="650" y="271"/>
                      <a:pt x="653" y="271"/>
                    </a:cubicBezTo>
                    <a:lnTo>
                      <a:pt x="653" y="271"/>
                    </a:lnTo>
                    <a:cubicBezTo>
                      <a:pt x="656" y="271"/>
                      <a:pt x="662" y="278"/>
                      <a:pt x="662" y="278"/>
                    </a:cubicBezTo>
                    <a:lnTo>
                      <a:pt x="662" y="204"/>
                    </a:lnTo>
                    <a:cubicBezTo>
                      <a:pt x="638" y="106"/>
                      <a:pt x="564" y="32"/>
                      <a:pt x="466" y="8"/>
                    </a:cubicBezTo>
                    <a:cubicBezTo>
                      <a:pt x="443" y="3"/>
                      <a:pt x="420" y="0"/>
                      <a:pt x="3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5" name="Google Shape;2865;p96"/>
              <p:cNvSpPr/>
              <p:nvPr/>
            </p:nvSpPr>
            <p:spPr>
              <a:xfrm>
                <a:off x="6009154" y="2584902"/>
                <a:ext cx="37202" cy="57684"/>
              </a:xfrm>
              <a:custGeom>
                <a:rect b="b" l="l" r="r" t="t"/>
                <a:pathLst>
                  <a:path extrusionOk="0" h="1104" w="712">
                    <a:moveTo>
                      <a:pt x="336" y="0"/>
                    </a:moveTo>
                    <a:cubicBezTo>
                      <a:pt x="235" y="0"/>
                      <a:pt x="132" y="66"/>
                      <a:pt x="74" y="163"/>
                    </a:cubicBezTo>
                    <a:cubicBezTo>
                      <a:pt x="50" y="212"/>
                      <a:pt x="25" y="285"/>
                      <a:pt x="1" y="334"/>
                    </a:cubicBezTo>
                    <a:cubicBezTo>
                      <a:pt x="1" y="408"/>
                      <a:pt x="1" y="481"/>
                      <a:pt x="1" y="555"/>
                    </a:cubicBezTo>
                    <a:cubicBezTo>
                      <a:pt x="1" y="628"/>
                      <a:pt x="1" y="702"/>
                      <a:pt x="25" y="775"/>
                    </a:cubicBezTo>
                    <a:cubicBezTo>
                      <a:pt x="50" y="849"/>
                      <a:pt x="99" y="922"/>
                      <a:pt x="148" y="996"/>
                    </a:cubicBezTo>
                    <a:cubicBezTo>
                      <a:pt x="197" y="1020"/>
                      <a:pt x="246" y="1045"/>
                      <a:pt x="295" y="1069"/>
                    </a:cubicBezTo>
                    <a:lnTo>
                      <a:pt x="319" y="1069"/>
                    </a:lnTo>
                    <a:cubicBezTo>
                      <a:pt x="352" y="1091"/>
                      <a:pt x="390" y="1104"/>
                      <a:pt x="429" y="1104"/>
                    </a:cubicBezTo>
                    <a:cubicBezTo>
                      <a:pt x="476" y="1104"/>
                      <a:pt x="524" y="1085"/>
                      <a:pt x="564" y="1045"/>
                    </a:cubicBezTo>
                    <a:cubicBezTo>
                      <a:pt x="589" y="996"/>
                      <a:pt x="638" y="922"/>
                      <a:pt x="638" y="873"/>
                    </a:cubicBezTo>
                    <a:cubicBezTo>
                      <a:pt x="687" y="751"/>
                      <a:pt x="711" y="653"/>
                      <a:pt x="711" y="530"/>
                    </a:cubicBezTo>
                    <a:cubicBezTo>
                      <a:pt x="711" y="457"/>
                      <a:pt x="711" y="383"/>
                      <a:pt x="687" y="334"/>
                    </a:cubicBezTo>
                    <a:cubicBezTo>
                      <a:pt x="687" y="261"/>
                      <a:pt x="662" y="212"/>
                      <a:pt x="638" y="163"/>
                    </a:cubicBezTo>
                    <a:cubicBezTo>
                      <a:pt x="589" y="89"/>
                      <a:pt x="515" y="16"/>
                      <a:pt x="417" y="16"/>
                    </a:cubicBezTo>
                    <a:cubicBezTo>
                      <a:pt x="391" y="5"/>
                      <a:pt x="364" y="0"/>
                      <a:pt x="3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6" name="Google Shape;2866;p96"/>
              <p:cNvSpPr/>
              <p:nvPr/>
            </p:nvSpPr>
            <p:spPr>
              <a:xfrm>
                <a:off x="6010461" y="2728906"/>
                <a:ext cx="42270" cy="58415"/>
              </a:xfrm>
              <a:custGeom>
                <a:rect b="b" l="l" r="r" t="t"/>
                <a:pathLst>
                  <a:path extrusionOk="0" h="1118" w="809">
                    <a:moveTo>
                      <a:pt x="487" y="1"/>
                    </a:moveTo>
                    <a:cubicBezTo>
                      <a:pt x="472" y="1"/>
                      <a:pt x="456" y="2"/>
                      <a:pt x="441" y="5"/>
                    </a:cubicBezTo>
                    <a:cubicBezTo>
                      <a:pt x="368" y="29"/>
                      <a:pt x="294" y="103"/>
                      <a:pt x="245" y="176"/>
                    </a:cubicBezTo>
                    <a:cubicBezTo>
                      <a:pt x="98" y="348"/>
                      <a:pt x="0" y="593"/>
                      <a:pt x="0" y="813"/>
                    </a:cubicBezTo>
                    <a:cubicBezTo>
                      <a:pt x="0" y="911"/>
                      <a:pt x="49" y="985"/>
                      <a:pt x="98" y="1058"/>
                    </a:cubicBezTo>
                    <a:cubicBezTo>
                      <a:pt x="152" y="1094"/>
                      <a:pt x="219" y="1117"/>
                      <a:pt x="289" y="1117"/>
                    </a:cubicBezTo>
                    <a:cubicBezTo>
                      <a:pt x="315" y="1117"/>
                      <a:pt x="341" y="1114"/>
                      <a:pt x="368" y="1107"/>
                    </a:cubicBezTo>
                    <a:cubicBezTo>
                      <a:pt x="490" y="1083"/>
                      <a:pt x="613" y="985"/>
                      <a:pt x="662" y="862"/>
                    </a:cubicBezTo>
                    <a:cubicBezTo>
                      <a:pt x="735" y="740"/>
                      <a:pt x="784" y="617"/>
                      <a:pt x="784" y="470"/>
                    </a:cubicBezTo>
                    <a:cubicBezTo>
                      <a:pt x="809" y="397"/>
                      <a:pt x="809" y="299"/>
                      <a:pt x="784" y="225"/>
                    </a:cubicBezTo>
                    <a:cubicBezTo>
                      <a:pt x="762" y="93"/>
                      <a:pt x="622" y="1"/>
                      <a:pt x="4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7" name="Google Shape;2867;p96"/>
              <p:cNvSpPr/>
              <p:nvPr/>
            </p:nvSpPr>
            <p:spPr>
              <a:xfrm>
                <a:off x="5938719" y="2878919"/>
                <a:ext cx="52564" cy="54079"/>
              </a:xfrm>
              <a:custGeom>
                <a:rect b="b" l="l" r="r" t="t"/>
                <a:pathLst>
                  <a:path extrusionOk="0" h="1035" w="1006">
                    <a:moveTo>
                      <a:pt x="700" y="0"/>
                    </a:moveTo>
                    <a:cubicBezTo>
                      <a:pt x="661" y="0"/>
                      <a:pt x="623" y="8"/>
                      <a:pt x="589" y="26"/>
                    </a:cubicBezTo>
                    <a:cubicBezTo>
                      <a:pt x="442" y="99"/>
                      <a:pt x="319" y="197"/>
                      <a:pt x="221" y="320"/>
                    </a:cubicBezTo>
                    <a:cubicBezTo>
                      <a:pt x="172" y="369"/>
                      <a:pt x="123" y="442"/>
                      <a:pt x="99" y="516"/>
                    </a:cubicBezTo>
                    <a:cubicBezTo>
                      <a:pt x="50" y="614"/>
                      <a:pt x="25" y="687"/>
                      <a:pt x="1" y="785"/>
                    </a:cubicBezTo>
                    <a:cubicBezTo>
                      <a:pt x="23" y="939"/>
                      <a:pt x="143" y="1034"/>
                      <a:pt x="274" y="1034"/>
                    </a:cubicBezTo>
                    <a:cubicBezTo>
                      <a:pt x="289" y="1034"/>
                      <a:pt x="304" y="1033"/>
                      <a:pt x="319" y="1030"/>
                    </a:cubicBezTo>
                    <a:cubicBezTo>
                      <a:pt x="368" y="1030"/>
                      <a:pt x="442" y="1006"/>
                      <a:pt x="491" y="981"/>
                    </a:cubicBezTo>
                    <a:cubicBezTo>
                      <a:pt x="638" y="932"/>
                      <a:pt x="760" y="834"/>
                      <a:pt x="834" y="712"/>
                    </a:cubicBezTo>
                    <a:cubicBezTo>
                      <a:pt x="932" y="589"/>
                      <a:pt x="981" y="467"/>
                      <a:pt x="1005" y="320"/>
                    </a:cubicBezTo>
                    <a:cubicBezTo>
                      <a:pt x="1005" y="222"/>
                      <a:pt x="956" y="124"/>
                      <a:pt x="907" y="75"/>
                    </a:cubicBezTo>
                    <a:cubicBezTo>
                      <a:pt x="844" y="27"/>
                      <a:pt x="771" y="0"/>
                      <a:pt x="7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8" name="Google Shape;2868;p96"/>
              <p:cNvSpPr/>
              <p:nvPr/>
            </p:nvSpPr>
            <p:spPr>
              <a:xfrm>
                <a:off x="5843935" y="2995439"/>
                <a:ext cx="46189" cy="39501"/>
              </a:xfrm>
              <a:custGeom>
                <a:rect b="b" l="l" r="r" t="t"/>
                <a:pathLst>
                  <a:path extrusionOk="0" h="756" w="884">
                    <a:moveTo>
                      <a:pt x="596" y="0"/>
                    </a:moveTo>
                    <a:cubicBezTo>
                      <a:pt x="553" y="0"/>
                      <a:pt x="510" y="9"/>
                      <a:pt x="467" y="26"/>
                    </a:cubicBezTo>
                    <a:cubicBezTo>
                      <a:pt x="418" y="26"/>
                      <a:pt x="369" y="50"/>
                      <a:pt x="320" y="75"/>
                    </a:cubicBezTo>
                    <a:cubicBezTo>
                      <a:pt x="270" y="99"/>
                      <a:pt x="221" y="124"/>
                      <a:pt x="172" y="173"/>
                    </a:cubicBezTo>
                    <a:cubicBezTo>
                      <a:pt x="148" y="197"/>
                      <a:pt x="123" y="222"/>
                      <a:pt x="99" y="246"/>
                    </a:cubicBezTo>
                    <a:cubicBezTo>
                      <a:pt x="74" y="271"/>
                      <a:pt x="50" y="295"/>
                      <a:pt x="25" y="320"/>
                    </a:cubicBezTo>
                    <a:cubicBezTo>
                      <a:pt x="25" y="369"/>
                      <a:pt x="1" y="418"/>
                      <a:pt x="1" y="467"/>
                    </a:cubicBezTo>
                    <a:cubicBezTo>
                      <a:pt x="1" y="492"/>
                      <a:pt x="1" y="516"/>
                      <a:pt x="1" y="541"/>
                    </a:cubicBezTo>
                    <a:cubicBezTo>
                      <a:pt x="1" y="541"/>
                      <a:pt x="1" y="541"/>
                      <a:pt x="1" y="565"/>
                    </a:cubicBezTo>
                    <a:cubicBezTo>
                      <a:pt x="1" y="590"/>
                      <a:pt x="25" y="614"/>
                      <a:pt x="25" y="639"/>
                    </a:cubicBezTo>
                    <a:cubicBezTo>
                      <a:pt x="79" y="710"/>
                      <a:pt x="159" y="756"/>
                      <a:pt x="246" y="756"/>
                    </a:cubicBezTo>
                    <a:cubicBezTo>
                      <a:pt x="278" y="756"/>
                      <a:pt x="311" y="750"/>
                      <a:pt x="344" y="737"/>
                    </a:cubicBezTo>
                    <a:cubicBezTo>
                      <a:pt x="491" y="688"/>
                      <a:pt x="638" y="590"/>
                      <a:pt x="761" y="443"/>
                    </a:cubicBezTo>
                    <a:cubicBezTo>
                      <a:pt x="810" y="418"/>
                      <a:pt x="834" y="369"/>
                      <a:pt x="859" y="295"/>
                    </a:cubicBezTo>
                    <a:cubicBezTo>
                      <a:pt x="883" y="222"/>
                      <a:pt x="859" y="148"/>
                      <a:pt x="810" y="75"/>
                    </a:cubicBezTo>
                    <a:cubicBezTo>
                      <a:pt x="746" y="27"/>
                      <a:pt x="673" y="0"/>
                      <a:pt x="5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9" name="Google Shape;2869;p96"/>
              <p:cNvSpPr/>
              <p:nvPr/>
            </p:nvSpPr>
            <p:spPr>
              <a:xfrm>
                <a:off x="5770940" y="3095395"/>
                <a:ext cx="52" cy="52"/>
              </a:xfrm>
              <a:custGeom>
                <a:rect b="b" l="l" r="r" t="t"/>
                <a:pathLst>
                  <a:path extrusionOk="0" h="1" w="1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0" name="Google Shape;2870;p96"/>
              <p:cNvSpPr/>
              <p:nvPr/>
            </p:nvSpPr>
            <p:spPr>
              <a:xfrm>
                <a:off x="5764565" y="3099210"/>
                <a:ext cx="1306" cy="2613"/>
              </a:xfrm>
              <a:custGeom>
                <a:rect b="b" l="l" r="r" t="t"/>
                <a:pathLst>
                  <a:path extrusionOk="0" h="50" w="25">
                    <a:moveTo>
                      <a:pt x="25" y="1"/>
                    </a:moveTo>
                    <a:lnTo>
                      <a:pt x="13" y="25"/>
                    </a:lnTo>
                    <a:lnTo>
                      <a:pt x="13" y="25"/>
                    </a:lnTo>
                    <a:cubicBezTo>
                      <a:pt x="19" y="19"/>
                      <a:pt x="25" y="13"/>
                      <a:pt x="25" y="1"/>
                    </a:cubicBezTo>
                    <a:close/>
                    <a:moveTo>
                      <a:pt x="13" y="25"/>
                    </a:moveTo>
                    <a:cubicBezTo>
                      <a:pt x="6" y="31"/>
                      <a:pt x="0" y="37"/>
                      <a:pt x="0" y="50"/>
                    </a:cubicBezTo>
                    <a:lnTo>
                      <a:pt x="13" y="25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1" name="Google Shape;2871;p96"/>
              <p:cNvSpPr/>
              <p:nvPr/>
            </p:nvSpPr>
            <p:spPr>
              <a:xfrm>
                <a:off x="5770940" y="3095395"/>
                <a:ext cx="52" cy="52"/>
              </a:xfrm>
              <a:custGeom>
                <a:rect b="b" l="l" r="r" t="t"/>
                <a:pathLst>
                  <a:path extrusionOk="0" h="1" w="1">
                    <a:moveTo>
                      <a:pt x="1" y="0"/>
                    </a:move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2" name="Google Shape;2872;p96"/>
              <p:cNvSpPr/>
              <p:nvPr/>
            </p:nvSpPr>
            <p:spPr>
              <a:xfrm>
                <a:off x="5727415" y="3073136"/>
                <a:ext cx="47443" cy="36053"/>
              </a:xfrm>
              <a:custGeom>
                <a:rect b="b" l="l" r="r" t="t"/>
                <a:pathLst>
                  <a:path extrusionOk="0" h="690" w="908">
                    <a:moveTo>
                      <a:pt x="602" y="1"/>
                    </a:moveTo>
                    <a:cubicBezTo>
                      <a:pt x="573" y="1"/>
                      <a:pt x="544" y="4"/>
                      <a:pt x="515" y="9"/>
                    </a:cubicBezTo>
                    <a:cubicBezTo>
                      <a:pt x="466" y="9"/>
                      <a:pt x="417" y="34"/>
                      <a:pt x="393" y="58"/>
                    </a:cubicBezTo>
                    <a:cubicBezTo>
                      <a:pt x="344" y="83"/>
                      <a:pt x="295" y="107"/>
                      <a:pt x="246" y="132"/>
                    </a:cubicBezTo>
                    <a:cubicBezTo>
                      <a:pt x="148" y="181"/>
                      <a:pt x="74" y="254"/>
                      <a:pt x="25" y="353"/>
                    </a:cubicBezTo>
                    <a:cubicBezTo>
                      <a:pt x="1" y="426"/>
                      <a:pt x="1" y="475"/>
                      <a:pt x="25" y="549"/>
                    </a:cubicBezTo>
                    <a:cubicBezTo>
                      <a:pt x="50" y="598"/>
                      <a:pt x="99" y="647"/>
                      <a:pt x="172" y="671"/>
                    </a:cubicBezTo>
                    <a:cubicBezTo>
                      <a:pt x="221" y="683"/>
                      <a:pt x="270" y="690"/>
                      <a:pt x="319" y="690"/>
                    </a:cubicBezTo>
                    <a:cubicBezTo>
                      <a:pt x="368" y="690"/>
                      <a:pt x="417" y="683"/>
                      <a:pt x="466" y="671"/>
                    </a:cubicBezTo>
                    <a:cubicBezTo>
                      <a:pt x="564" y="647"/>
                      <a:pt x="638" y="598"/>
                      <a:pt x="711" y="549"/>
                    </a:cubicBezTo>
                    <a:lnTo>
                      <a:pt x="785" y="475"/>
                    </a:lnTo>
                    <a:lnTo>
                      <a:pt x="834" y="426"/>
                    </a:lnTo>
                    <a:cubicBezTo>
                      <a:pt x="834" y="414"/>
                      <a:pt x="840" y="408"/>
                      <a:pt x="846" y="402"/>
                    </a:cubicBezTo>
                    <a:lnTo>
                      <a:pt x="846" y="402"/>
                    </a:lnTo>
                    <a:lnTo>
                      <a:pt x="834" y="426"/>
                    </a:lnTo>
                    <a:lnTo>
                      <a:pt x="858" y="402"/>
                    </a:lnTo>
                    <a:cubicBezTo>
                      <a:pt x="883" y="377"/>
                      <a:pt x="907" y="304"/>
                      <a:pt x="907" y="254"/>
                    </a:cubicBezTo>
                    <a:cubicBezTo>
                      <a:pt x="907" y="205"/>
                      <a:pt x="883" y="156"/>
                      <a:pt x="858" y="107"/>
                    </a:cubicBezTo>
                    <a:cubicBezTo>
                      <a:pt x="784" y="33"/>
                      <a:pt x="694" y="1"/>
                      <a:pt x="6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3" name="Google Shape;2873;p96"/>
              <p:cNvSpPr/>
              <p:nvPr/>
            </p:nvSpPr>
            <p:spPr>
              <a:xfrm>
                <a:off x="6210218" y="3167084"/>
                <a:ext cx="39762" cy="46607"/>
              </a:xfrm>
              <a:custGeom>
                <a:rect b="b" l="l" r="r" t="t"/>
                <a:pathLst>
                  <a:path extrusionOk="0" h="892" w="761">
                    <a:moveTo>
                      <a:pt x="515" y="1"/>
                    </a:moveTo>
                    <a:cubicBezTo>
                      <a:pt x="368" y="25"/>
                      <a:pt x="221" y="123"/>
                      <a:pt x="147" y="246"/>
                    </a:cubicBezTo>
                    <a:cubicBezTo>
                      <a:pt x="123" y="295"/>
                      <a:pt x="74" y="344"/>
                      <a:pt x="49" y="393"/>
                    </a:cubicBezTo>
                    <a:cubicBezTo>
                      <a:pt x="25" y="466"/>
                      <a:pt x="0" y="515"/>
                      <a:pt x="0" y="589"/>
                    </a:cubicBezTo>
                    <a:cubicBezTo>
                      <a:pt x="0" y="662"/>
                      <a:pt x="25" y="736"/>
                      <a:pt x="74" y="785"/>
                    </a:cubicBezTo>
                    <a:cubicBezTo>
                      <a:pt x="111" y="860"/>
                      <a:pt x="177" y="892"/>
                      <a:pt x="250" y="892"/>
                    </a:cubicBezTo>
                    <a:cubicBezTo>
                      <a:pt x="273" y="892"/>
                      <a:pt x="296" y="889"/>
                      <a:pt x="319" y="883"/>
                    </a:cubicBezTo>
                    <a:cubicBezTo>
                      <a:pt x="466" y="809"/>
                      <a:pt x="589" y="711"/>
                      <a:pt x="662" y="589"/>
                    </a:cubicBezTo>
                    <a:cubicBezTo>
                      <a:pt x="711" y="515"/>
                      <a:pt x="736" y="442"/>
                      <a:pt x="736" y="393"/>
                    </a:cubicBezTo>
                    <a:cubicBezTo>
                      <a:pt x="760" y="368"/>
                      <a:pt x="760" y="344"/>
                      <a:pt x="736" y="344"/>
                    </a:cubicBezTo>
                    <a:lnTo>
                      <a:pt x="736" y="295"/>
                    </a:lnTo>
                    <a:cubicBezTo>
                      <a:pt x="736" y="295"/>
                      <a:pt x="736" y="270"/>
                      <a:pt x="736" y="270"/>
                    </a:cubicBezTo>
                    <a:cubicBezTo>
                      <a:pt x="760" y="221"/>
                      <a:pt x="760" y="172"/>
                      <a:pt x="736" y="123"/>
                    </a:cubicBezTo>
                    <a:cubicBezTo>
                      <a:pt x="687" y="50"/>
                      <a:pt x="613" y="1"/>
                      <a:pt x="5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4" name="Google Shape;2874;p96"/>
              <p:cNvSpPr/>
              <p:nvPr/>
            </p:nvSpPr>
            <p:spPr>
              <a:xfrm>
                <a:off x="6281907" y="3062843"/>
                <a:ext cx="39762" cy="48279"/>
              </a:xfrm>
              <a:custGeom>
                <a:rect b="b" l="l" r="r" t="t"/>
                <a:pathLst>
                  <a:path extrusionOk="0" h="924" w="761">
                    <a:moveTo>
                      <a:pt x="462" y="1"/>
                    </a:moveTo>
                    <a:cubicBezTo>
                      <a:pt x="413" y="1"/>
                      <a:pt x="364" y="13"/>
                      <a:pt x="319" y="35"/>
                    </a:cubicBezTo>
                    <a:cubicBezTo>
                      <a:pt x="270" y="59"/>
                      <a:pt x="246" y="84"/>
                      <a:pt x="197" y="133"/>
                    </a:cubicBezTo>
                    <a:cubicBezTo>
                      <a:pt x="123" y="206"/>
                      <a:pt x="50" y="304"/>
                      <a:pt x="25" y="427"/>
                    </a:cubicBezTo>
                    <a:cubicBezTo>
                      <a:pt x="1" y="476"/>
                      <a:pt x="1" y="525"/>
                      <a:pt x="1" y="599"/>
                    </a:cubicBezTo>
                    <a:cubicBezTo>
                      <a:pt x="1" y="623"/>
                      <a:pt x="1" y="648"/>
                      <a:pt x="1" y="697"/>
                    </a:cubicBezTo>
                    <a:cubicBezTo>
                      <a:pt x="1" y="697"/>
                      <a:pt x="1" y="721"/>
                      <a:pt x="1" y="721"/>
                    </a:cubicBezTo>
                    <a:cubicBezTo>
                      <a:pt x="1" y="819"/>
                      <a:pt x="74" y="893"/>
                      <a:pt x="148" y="917"/>
                    </a:cubicBezTo>
                    <a:cubicBezTo>
                      <a:pt x="170" y="922"/>
                      <a:pt x="191" y="924"/>
                      <a:pt x="213" y="924"/>
                    </a:cubicBezTo>
                    <a:cubicBezTo>
                      <a:pt x="312" y="924"/>
                      <a:pt x="406" y="880"/>
                      <a:pt x="467" y="819"/>
                    </a:cubicBezTo>
                    <a:cubicBezTo>
                      <a:pt x="540" y="770"/>
                      <a:pt x="589" y="697"/>
                      <a:pt x="614" y="623"/>
                    </a:cubicBezTo>
                    <a:cubicBezTo>
                      <a:pt x="663" y="550"/>
                      <a:pt x="687" y="476"/>
                      <a:pt x="712" y="378"/>
                    </a:cubicBezTo>
                    <a:cubicBezTo>
                      <a:pt x="761" y="280"/>
                      <a:pt x="736" y="133"/>
                      <a:pt x="638" y="59"/>
                    </a:cubicBezTo>
                    <a:cubicBezTo>
                      <a:pt x="584" y="19"/>
                      <a:pt x="523" y="1"/>
                      <a:pt x="4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5" name="Google Shape;2875;p96"/>
              <p:cNvSpPr/>
              <p:nvPr/>
            </p:nvSpPr>
            <p:spPr>
              <a:xfrm>
                <a:off x="6326739" y="2938903"/>
                <a:ext cx="34642" cy="48958"/>
              </a:xfrm>
              <a:custGeom>
                <a:rect b="b" l="l" r="r" t="t"/>
                <a:pathLst>
                  <a:path extrusionOk="0" h="937" w="663">
                    <a:moveTo>
                      <a:pt x="391" y="1"/>
                    </a:moveTo>
                    <a:cubicBezTo>
                      <a:pt x="351" y="1"/>
                      <a:pt x="310" y="10"/>
                      <a:pt x="270" y="29"/>
                    </a:cubicBezTo>
                    <a:cubicBezTo>
                      <a:pt x="197" y="79"/>
                      <a:pt x="123" y="152"/>
                      <a:pt x="99" y="226"/>
                    </a:cubicBezTo>
                    <a:cubicBezTo>
                      <a:pt x="50" y="324"/>
                      <a:pt x="25" y="422"/>
                      <a:pt x="1" y="520"/>
                    </a:cubicBezTo>
                    <a:cubicBezTo>
                      <a:pt x="1" y="569"/>
                      <a:pt x="1" y="642"/>
                      <a:pt x="1" y="716"/>
                    </a:cubicBezTo>
                    <a:cubicBezTo>
                      <a:pt x="25" y="740"/>
                      <a:pt x="25" y="740"/>
                      <a:pt x="25" y="765"/>
                    </a:cubicBezTo>
                    <a:lnTo>
                      <a:pt x="50" y="838"/>
                    </a:lnTo>
                    <a:cubicBezTo>
                      <a:pt x="74" y="863"/>
                      <a:pt x="99" y="887"/>
                      <a:pt x="123" y="912"/>
                    </a:cubicBezTo>
                    <a:cubicBezTo>
                      <a:pt x="148" y="912"/>
                      <a:pt x="197" y="936"/>
                      <a:pt x="221" y="936"/>
                    </a:cubicBezTo>
                    <a:lnTo>
                      <a:pt x="295" y="936"/>
                    </a:lnTo>
                    <a:cubicBezTo>
                      <a:pt x="368" y="936"/>
                      <a:pt x="417" y="912"/>
                      <a:pt x="466" y="863"/>
                    </a:cubicBezTo>
                    <a:cubicBezTo>
                      <a:pt x="515" y="838"/>
                      <a:pt x="540" y="789"/>
                      <a:pt x="564" y="716"/>
                    </a:cubicBezTo>
                    <a:cubicBezTo>
                      <a:pt x="589" y="642"/>
                      <a:pt x="613" y="569"/>
                      <a:pt x="638" y="471"/>
                    </a:cubicBezTo>
                    <a:cubicBezTo>
                      <a:pt x="662" y="422"/>
                      <a:pt x="662" y="373"/>
                      <a:pt x="662" y="324"/>
                    </a:cubicBezTo>
                    <a:cubicBezTo>
                      <a:pt x="662" y="299"/>
                      <a:pt x="638" y="250"/>
                      <a:pt x="638" y="226"/>
                    </a:cubicBezTo>
                    <a:lnTo>
                      <a:pt x="638" y="201"/>
                    </a:lnTo>
                    <a:lnTo>
                      <a:pt x="638" y="177"/>
                    </a:lnTo>
                    <a:cubicBezTo>
                      <a:pt x="602" y="69"/>
                      <a:pt x="500" y="1"/>
                      <a:pt x="3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6" name="Google Shape;2876;p96"/>
              <p:cNvSpPr/>
              <p:nvPr/>
            </p:nvSpPr>
            <p:spPr>
              <a:xfrm>
                <a:off x="6345967" y="2790092"/>
                <a:ext cx="34642" cy="54340"/>
              </a:xfrm>
              <a:custGeom>
                <a:rect b="b" l="l" r="r" t="t"/>
                <a:pathLst>
                  <a:path extrusionOk="0" h="1040" w="663">
                    <a:moveTo>
                      <a:pt x="400" y="0"/>
                    </a:moveTo>
                    <a:cubicBezTo>
                      <a:pt x="358" y="0"/>
                      <a:pt x="314" y="12"/>
                      <a:pt x="270" y="34"/>
                    </a:cubicBezTo>
                    <a:cubicBezTo>
                      <a:pt x="221" y="59"/>
                      <a:pt x="172" y="133"/>
                      <a:pt x="147" y="182"/>
                    </a:cubicBezTo>
                    <a:cubicBezTo>
                      <a:pt x="49" y="353"/>
                      <a:pt x="0" y="574"/>
                      <a:pt x="49" y="770"/>
                    </a:cubicBezTo>
                    <a:cubicBezTo>
                      <a:pt x="49" y="819"/>
                      <a:pt x="74" y="868"/>
                      <a:pt x="98" y="917"/>
                    </a:cubicBezTo>
                    <a:cubicBezTo>
                      <a:pt x="123" y="990"/>
                      <a:pt x="221" y="1039"/>
                      <a:pt x="294" y="1039"/>
                    </a:cubicBezTo>
                    <a:cubicBezTo>
                      <a:pt x="417" y="1015"/>
                      <a:pt x="539" y="941"/>
                      <a:pt x="564" y="819"/>
                    </a:cubicBezTo>
                    <a:cubicBezTo>
                      <a:pt x="638" y="623"/>
                      <a:pt x="662" y="402"/>
                      <a:pt x="613" y="206"/>
                    </a:cubicBezTo>
                    <a:cubicBezTo>
                      <a:pt x="613" y="157"/>
                      <a:pt x="589" y="108"/>
                      <a:pt x="539" y="59"/>
                    </a:cubicBezTo>
                    <a:cubicBezTo>
                      <a:pt x="499" y="19"/>
                      <a:pt x="451" y="0"/>
                      <a:pt x="4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7" name="Google Shape;2877;p96"/>
              <p:cNvSpPr/>
              <p:nvPr/>
            </p:nvSpPr>
            <p:spPr>
              <a:xfrm>
                <a:off x="6380558" y="2629211"/>
                <a:ext cx="38456" cy="51310"/>
              </a:xfrm>
              <a:custGeom>
                <a:rect b="b" l="l" r="r" t="t"/>
                <a:pathLst>
                  <a:path extrusionOk="0" h="982" w="736">
                    <a:moveTo>
                      <a:pt x="441" y="1"/>
                    </a:moveTo>
                    <a:cubicBezTo>
                      <a:pt x="368" y="1"/>
                      <a:pt x="270" y="25"/>
                      <a:pt x="221" y="74"/>
                    </a:cubicBezTo>
                    <a:cubicBezTo>
                      <a:pt x="172" y="148"/>
                      <a:pt x="98" y="221"/>
                      <a:pt x="74" y="295"/>
                    </a:cubicBezTo>
                    <a:cubicBezTo>
                      <a:pt x="49" y="368"/>
                      <a:pt x="25" y="442"/>
                      <a:pt x="0" y="516"/>
                    </a:cubicBezTo>
                    <a:lnTo>
                      <a:pt x="0" y="565"/>
                    </a:lnTo>
                    <a:lnTo>
                      <a:pt x="0" y="614"/>
                    </a:lnTo>
                    <a:cubicBezTo>
                      <a:pt x="0" y="663"/>
                      <a:pt x="0" y="736"/>
                      <a:pt x="0" y="785"/>
                    </a:cubicBezTo>
                    <a:cubicBezTo>
                      <a:pt x="25" y="859"/>
                      <a:pt x="74" y="908"/>
                      <a:pt x="123" y="932"/>
                    </a:cubicBezTo>
                    <a:cubicBezTo>
                      <a:pt x="172" y="957"/>
                      <a:pt x="221" y="981"/>
                      <a:pt x="294" y="981"/>
                    </a:cubicBezTo>
                    <a:cubicBezTo>
                      <a:pt x="368" y="981"/>
                      <a:pt x="417" y="932"/>
                      <a:pt x="490" y="908"/>
                    </a:cubicBezTo>
                    <a:cubicBezTo>
                      <a:pt x="539" y="834"/>
                      <a:pt x="588" y="785"/>
                      <a:pt x="613" y="712"/>
                    </a:cubicBezTo>
                    <a:cubicBezTo>
                      <a:pt x="662" y="614"/>
                      <a:pt x="686" y="540"/>
                      <a:pt x="711" y="467"/>
                    </a:cubicBezTo>
                    <a:cubicBezTo>
                      <a:pt x="735" y="344"/>
                      <a:pt x="735" y="197"/>
                      <a:pt x="662" y="99"/>
                    </a:cubicBezTo>
                    <a:cubicBezTo>
                      <a:pt x="613" y="50"/>
                      <a:pt x="515" y="1"/>
                      <a:pt x="4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8" name="Google Shape;2878;p96"/>
              <p:cNvSpPr/>
              <p:nvPr/>
            </p:nvSpPr>
            <p:spPr>
              <a:xfrm>
                <a:off x="6453553" y="2470890"/>
                <a:ext cx="44831" cy="53399"/>
              </a:xfrm>
              <a:custGeom>
                <a:rect b="b" l="l" r="r" t="t"/>
                <a:pathLst>
                  <a:path extrusionOk="0" h="1022" w="858">
                    <a:moveTo>
                      <a:pt x="517" y="0"/>
                    </a:moveTo>
                    <a:cubicBezTo>
                      <a:pt x="462" y="0"/>
                      <a:pt x="411" y="12"/>
                      <a:pt x="368" y="41"/>
                    </a:cubicBezTo>
                    <a:cubicBezTo>
                      <a:pt x="294" y="90"/>
                      <a:pt x="245" y="139"/>
                      <a:pt x="196" y="212"/>
                    </a:cubicBezTo>
                    <a:cubicBezTo>
                      <a:pt x="172" y="261"/>
                      <a:pt x="147" y="286"/>
                      <a:pt x="123" y="335"/>
                    </a:cubicBezTo>
                    <a:cubicBezTo>
                      <a:pt x="98" y="384"/>
                      <a:pt x="74" y="457"/>
                      <a:pt x="74" y="531"/>
                    </a:cubicBezTo>
                    <a:lnTo>
                      <a:pt x="74" y="580"/>
                    </a:lnTo>
                    <a:cubicBezTo>
                      <a:pt x="74" y="604"/>
                      <a:pt x="25" y="654"/>
                      <a:pt x="25" y="678"/>
                    </a:cubicBezTo>
                    <a:cubicBezTo>
                      <a:pt x="0" y="776"/>
                      <a:pt x="25" y="874"/>
                      <a:pt x="98" y="948"/>
                    </a:cubicBezTo>
                    <a:cubicBezTo>
                      <a:pt x="123" y="997"/>
                      <a:pt x="196" y="1021"/>
                      <a:pt x="270" y="1021"/>
                    </a:cubicBezTo>
                    <a:cubicBezTo>
                      <a:pt x="319" y="1021"/>
                      <a:pt x="392" y="997"/>
                      <a:pt x="441" y="972"/>
                    </a:cubicBezTo>
                    <a:cubicBezTo>
                      <a:pt x="515" y="948"/>
                      <a:pt x="588" y="874"/>
                      <a:pt x="637" y="801"/>
                    </a:cubicBezTo>
                    <a:cubicBezTo>
                      <a:pt x="711" y="727"/>
                      <a:pt x="760" y="629"/>
                      <a:pt x="809" y="531"/>
                    </a:cubicBezTo>
                    <a:cubicBezTo>
                      <a:pt x="809" y="482"/>
                      <a:pt x="809" y="433"/>
                      <a:pt x="833" y="408"/>
                    </a:cubicBezTo>
                    <a:cubicBezTo>
                      <a:pt x="833" y="335"/>
                      <a:pt x="858" y="261"/>
                      <a:pt x="833" y="212"/>
                    </a:cubicBezTo>
                    <a:cubicBezTo>
                      <a:pt x="809" y="114"/>
                      <a:pt x="735" y="16"/>
                      <a:pt x="637" y="16"/>
                    </a:cubicBezTo>
                    <a:cubicBezTo>
                      <a:pt x="597" y="6"/>
                      <a:pt x="556" y="0"/>
                      <a:pt x="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9" name="Google Shape;2879;p96"/>
              <p:cNvSpPr/>
              <p:nvPr/>
            </p:nvSpPr>
            <p:spPr>
              <a:xfrm>
                <a:off x="6532923" y="2303320"/>
                <a:ext cx="47443" cy="64894"/>
              </a:xfrm>
              <a:custGeom>
                <a:rect b="b" l="l" r="r" t="t"/>
                <a:pathLst>
                  <a:path extrusionOk="0" h="1242" w="908">
                    <a:moveTo>
                      <a:pt x="577" y="0"/>
                    </a:moveTo>
                    <a:cubicBezTo>
                      <a:pt x="521" y="0"/>
                      <a:pt x="466" y="13"/>
                      <a:pt x="417" y="37"/>
                    </a:cubicBezTo>
                    <a:cubicBezTo>
                      <a:pt x="246" y="111"/>
                      <a:pt x="123" y="282"/>
                      <a:pt x="74" y="454"/>
                    </a:cubicBezTo>
                    <a:cubicBezTo>
                      <a:pt x="25" y="552"/>
                      <a:pt x="25" y="650"/>
                      <a:pt x="1" y="772"/>
                    </a:cubicBezTo>
                    <a:cubicBezTo>
                      <a:pt x="1" y="870"/>
                      <a:pt x="25" y="993"/>
                      <a:pt x="74" y="1116"/>
                    </a:cubicBezTo>
                    <a:cubicBezTo>
                      <a:pt x="121" y="1193"/>
                      <a:pt x="206" y="1241"/>
                      <a:pt x="300" y="1241"/>
                    </a:cubicBezTo>
                    <a:cubicBezTo>
                      <a:pt x="355" y="1241"/>
                      <a:pt x="412" y="1225"/>
                      <a:pt x="466" y="1189"/>
                    </a:cubicBezTo>
                    <a:cubicBezTo>
                      <a:pt x="491" y="1189"/>
                      <a:pt x="515" y="1165"/>
                      <a:pt x="540" y="1140"/>
                    </a:cubicBezTo>
                    <a:cubicBezTo>
                      <a:pt x="638" y="1091"/>
                      <a:pt x="687" y="993"/>
                      <a:pt x="736" y="919"/>
                    </a:cubicBezTo>
                    <a:cubicBezTo>
                      <a:pt x="760" y="870"/>
                      <a:pt x="785" y="797"/>
                      <a:pt x="809" y="748"/>
                    </a:cubicBezTo>
                    <a:cubicBezTo>
                      <a:pt x="858" y="650"/>
                      <a:pt x="883" y="527"/>
                      <a:pt x="907" y="405"/>
                    </a:cubicBezTo>
                    <a:cubicBezTo>
                      <a:pt x="907" y="405"/>
                      <a:pt x="907" y="380"/>
                      <a:pt x="907" y="380"/>
                    </a:cubicBezTo>
                    <a:lnTo>
                      <a:pt x="907" y="331"/>
                    </a:lnTo>
                    <a:cubicBezTo>
                      <a:pt x="907" y="209"/>
                      <a:pt x="834" y="86"/>
                      <a:pt x="736" y="37"/>
                    </a:cubicBezTo>
                    <a:cubicBezTo>
                      <a:pt x="687" y="13"/>
                      <a:pt x="632" y="0"/>
                      <a:pt x="5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0" name="Google Shape;2880;p96"/>
              <p:cNvSpPr/>
              <p:nvPr/>
            </p:nvSpPr>
            <p:spPr>
              <a:xfrm>
                <a:off x="6557272" y="2094734"/>
                <a:ext cx="46137" cy="68343"/>
              </a:xfrm>
              <a:custGeom>
                <a:rect b="b" l="l" r="r" t="t"/>
                <a:pathLst>
                  <a:path extrusionOk="0" h="1308" w="883">
                    <a:moveTo>
                      <a:pt x="477" y="1"/>
                    </a:moveTo>
                    <a:cubicBezTo>
                      <a:pt x="385" y="1"/>
                      <a:pt x="296" y="33"/>
                      <a:pt x="221" y="108"/>
                    </a:cubicBezTo>
                    <a:cubicBezTo>
                      <a:pt x="98" y="230"/>
                      <a:pt x="25" y="402"/>
                      <a:pt x="25" y="573"/>
                    </a:cubicBezTo>
                    <a:cubicBezTo>
                      <a:pt x="0" y="745"/>
                      <a:pt x="49" y="917"/>
                      <a:pt x="147" y="1064"/>
                    </a:cubicBezTo>
                    <a:lnTo>
                      <a:pt x="147" y="1088"/>
                    </a:lnTo>
                    <a:cubicBezTo>
                      <a:pt x="147" y="1113"/>
                      <a:pt x="172" y="1162"/>
                      <a:pt x="221" y="1211"/>
                    </a:cubicBezTo>
                    <a:cubicBezTo>
                      <a:pt x="275" y="1276"/>
                      <a:pt x="358" y="1307"/>
                      <a:pt x="442" y="1307"/>
                    </a:cubicBezTo>
                    <a:cubicBezTo>
                      <a:pt x="548" y="1307"/>
                      <a:pt x="656" y="1257"/>
                      <a:pt x="711" y="1162"/>
                    </a:cubicBezTo>
                    <a:cubicBezTo>
                      <a:pt x="760" y="1088"/>
                      <a:pt x="785" y="1015"/>
                      <a:pt x="785" y="941"/>
                    </a:cubicBezTo>
                    <a:cubicBezTo>
                      <a:pt x="809" y="868"/>
                      <a:pt x="809" y="769"/>
                      <a:pt x="834" y="671"/>
                    </a:cubicBezTo>
                    <a:cubicBezTo>
                      <a:pt x="883" y="524"/>
                      <a:pt x="858" y="353"/>
                      <a:pt x="809" y="181"/>
                    </a:cubicBezTo>
                    <a:cubicBezTo>
                      <a:pt x="760" y="108"/>
                      <a:pt x="662" y="34"/>
                      <a:pt x="564" y="10"/>
                    </a:cubicBezTo>
                    <a:cubicBezTo>
                      <a:pt x="535" y="4"/>
                      <a:pt x="506" y="1"/>
                      <a:pt x="4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1" name="Google Shape;2881;p96"/>
              <p:cNvSpPr/>
              <p:nvPr/>
            </p:nvSpPr>
            <p:spPr>
              <a:xfrm>
                <a:off x="6723745" y="2885084"/>
                <a:ext cx="37202" cy="53765"/>
              </a:xfrm>
              <a:custGeom>
                <a:rect b="b" l="l" r="r" t="t"/>
                <a:pathLst>
                  <a:path extrusionOk="0" h="1029" w="712">
                    <a:moveTo>
                      <a:pt x="321" y="1"/>
                    </a:moveTo>
                    <a:cubicBezTo>
                      <a:pt x="220" y="1"/>
                      <a:pt x="138" y="68"/>
                      <a:pt x="74" y="153"/>
                    </a:cubicBezTo>
                    <a:cubicBezTo>
                      <a:pt x="49" y="226"/>
                      <a:pt x="25" y="324"/>
                      <a:pt x="25" y="422"/>
                    </a:cubicBezTo>
                    <a:cubicBezTo>
                      <a:pt x="0" y="545"/>
                      <a:pt x="25" y="692"/>
                      <a:pt x="98" y="839"/>
                    </a:cubicBezTo>
                    <a:cubicBezTo>
                      <a:pt x="123" y="912"/>
                      <a:pt x="196" y="961"/>
                      <a:pt x="270" y="1010"/>
                    </a:cubicBezTo>
                    <a:lnTo>
                      <a:pt x="294" y="1010"/>
                    </a:lnTo>
                    <a:cubicBezTo>
                      <a:pt x="319" y="1023"/>
                      <a:pt x="356" y="1029"/>
                      <a:pt x="393" y="1029"/>
                    </a:cubicBezTo>
                    <a:cubicBezTo>
                      <a:pt x="429" y="1029"/>
                      <a:pt x="466" y="1023"/>
                      <a:pt x="491" y="1010"/>
                    </a:cubicBezTo>
                    <a:cubicBezTo>
                      <a:pt x="515" y="986"/>
                      <a:pt x="540" y="986"/>
                      <a:pt x="540" y="961"/>
                    </a:cubicBezTo>
                    <a:cubicBezTo>
                      <a:pt x="564" y="937"/>
                      <a:pt x="589" y="912"/>
                      <a:pt x="613" y="888"/>
                    </a:cubicBezTo>
                    <a:cubicBezTo>
                      <a:pt x="638" y="863"/>
                      <a:pt x="662" y="814"/>
                      <a:pt x="662" y="765"/>
                    </a:cubicBezTo>
                    <a:cubicBezTo>
                      <a:pt x="711" y="643"/>
                      <a:pt x="711" y="520"/>
                      <a:pt x="711" y="422"/>
                    </a:cubicBezTo>
                    <a:cubicBezTo>
                      <a:pt x="687" y="226"/>
                      <a:pt x="589" y="6"/>
                      <a:pt x="368" y="6"/>
                    </a:cubicBezTo>
                    <a:cubicBezTo>
                      <a:pt x="352" y="2"/>
                      <a:pt x="336" y="1"/>
                      <a:pt x="3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2" name="Google Shape;2882;p96"/>
              <p:cNvSpPr/>
              <p:nvPr/>
            </p:nvSpPr>
            <p:spPr>
              <a:xfrm>
                <a:off x="6742974" y="2696615"/>
                <a:ext cx="48697" cy="63954"/>
              </a:xfrm>
              <a:custGeom>
                <a:rect b="b" l="l" r="r" t="t"/>
                <a:pathLst>
                  <a:path extrusionOk="0" h="1224" w="932">
                    <a:moveTo>
                      <a:pt x="616" y="1"/>
                    </a:moveTo>
                    <a:cubicBezTo>
                      <a:pt x="590" y="1"/>
                      <a:pt x="564" y="4"/>
                      <a:pt x="539" y="10"/>
                    </a:cubicBezTo>
                    <a:cubicBezTo>
                      <a:pt x="490" y="34"/>
                      <a:pt x="417" y="59"/>
                      <a:pt x="368" y="108"/>
                    </a:cubicBezTo>
                    <a:cubicBezTo>
                      <a:pt x="368" y="108"/>
                      <a:pt x="343" y="108"/>
                      <a:pt x="343" y="132"/>
                    </a:cubicBezTo>
                    <a:cubicBezTo>
                      <a:pt x="123" y="353"/>
                      <a:pt x="0" y="647"/>
                      <a:pt x="49" y="966"/>
                    </a:cubicBezTo>
                    <a:cubicBezTo>
                      <a:pt x="49" y="1039"/>
                      <a:pt x="98" y="1137"/>
                      <a:pt x="172" y="1186"/>
                    </a:cubicBezTo>
                    <a:cubicBezTo>
                      <a:pt x="221" y="1211"/>
                      <a:pt x="270" y="1223"/>
                      <a:pt x="319" y="1223"/>
                    </a:cubicBezTo>
                    <a:cubicBezTo>
                      <a:pt x="368" y="1223"/>
                      <a:pt x="417" y="1211"/>
                      <a:pt x="466" y="1186"/>
                    </a:cubicBezTo>
                    <a:cubicBezTo>
                      <a:pt x="539" y="1137"/>
                      <a:pt x="588" y="1064"/>
                      <a:pt x="637" y="990"/>
                    </a:cubicBezTo>
                    <a:cubicBezTo>
                      <a:pt x="686" y="941"/>
                      <a:pt x="735" y="892"/>
                      <a:pt x="760" y="819"/>
                    </a:cubicBezTo>
                    <a:cubicBezTo>
                      <a:pt x="833" y="696"/>
                      <a:pt x="882" y="549"/>
                      <a:pt x="907" y="402"/>
                    </a:cubicBezTo>
                    <a:cubicBezTo>
                      <a:pt x="931" y="279"/>
                      <a:pt x="907" y="157"/>
                      <a:pt x="833" y="83"/>
                    </a:cubicBezTo>
                    <a:cubicBezTo>
                      <a:pt x="778" y="28"/>
                      <a:pt x="695" y="1"/>
                      <a:pt x="6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3" name="Google Shape;2883;p96"/>
              <p:cNvSpPr/>
              <p:nvPr/>
            </p:nvSpPr>
            <p:spPr>
              <a:xfrm>
                <a:off x="6849253" y="2492208"/>
                <a:ext cx="52563" cy="65051"/>
              </a:xfrm>
              <a:custGeom>
                <a:rect b="b" l="l" r="r" t="t"/>
                <a:pathLst>
                  <a:path extrusionOk="0" h="1245" w="1006">
                    <a:moveTo>
                      <a:pt x="711" y="0"/>
                    </a:moveTo>
                    <a:cubicBezTo>
                      <a:pt x="637" y="25"/>
                      <a:pt x="564" y="49"/>
                      <a:pt x="490" y="98"/>
                    </a:cubicBezTo>
                    <a:cubicBezTo>
                      <a:pt x="417" y="147"/>
                      <a:pt x="368" y="221"/>
                      <a:pt x="294" y="270"/>
                    </a:cubicBezTo>
                    <a:cubicBezTo>
                      <a:pt x="196" y="393"/>
                      <a:pt x="98" y="540"/>
                      <a:pt x="49" y="711"/>
                    </a:cubicBezTo>
                    <a:cubicBezTo>
                      <a:pt x="49" y="760"/>
                      <a:pt x="25" y="809"/>
                      <a:pt x="25" y="858"/>
                    </a:cubicBezTo>
                    <a:cubicBezTo>
                      <a:pt x="0" y="932"/>
                      <a:pt x="0" y="1030"/>
                      <a:pt x="49" y="1103"/>
                    </a:cubicBezTo>
                    <a:cubicBezTo>
                      <a:pt x="86" y="1194"/>
                      <a:pt x="176" y="1245"/>
                      <a:pt x="260" y="1245"/>
                    </a:cubicBezTo>
                    <a:cubicBezTo>
                      <a:pt x="289" y="1245"/>
                      <a:pt x="318" y="1239"/>
                      <a:pt x="343" y="1226"/>
                    </a:cubicBezTo>
                    <a:cubicBezTo>
                      <a:pt x="515" y="1177"/>
                      <a:pt x="662" y="1054"/>
                      <a:pt x="760" y="883"/>
                    </a:cubicBezTo>
                    <a:cubicBezTo>
                      <a:pt x="834" y="760"/>
                      <a:pt x="907" y="613"/>
                      <a:pt x="956" y="442"/>
                    </a:cubicBezTo>
                    <a:cubicBezTo>
                      <a:pt x="1005" y="368"/>
                      <a:pt x="1005" y="270"/>
                      <a:pt x="1005" y="172"/>
                    </a:cubicBezTo>
                    <a:cubicBezTo>
                      <a:pt x="1005" y="123"/>
                      <a:pt x="956" y="74"/>
                      <a:pt x="907" y="25"/>
                    </a:cubicBezTo>
                    <a:cubicBezTo>
                      <a:pt x="858" y="0"/>
                      <a:pt x="785" y="0"/>
                      <a:pt x="7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4" name="Google Shape;2884;p96"/>
              <p:cNvSpPr/>
              <p:nvPr/>
            </p:nvSpPr>
            <p:spPr>
              <a:xfrm>
                <a:off x="6974761" y="2330021"/>
                <a:ext cx="51257" cy="57736"/>
              </a:xfrm>
              <a:custGeom>
                <a:rect b="b" l="l" r="r" t="t"/>
                <a:pathLst>
                  <a:path extrusionOk="0" h="1105" w="981">
                    <a:moveTo>
                      <a:pt x="708" y="0"/>
                    </a:moveTo>
                    <a:cubicBezTo>
                      <a:pt x="670" y="0"/>
                      <a:pt x="629" y="6"/>
                      <a:pt x="588" y="16"/>
                    </a:cubicBezTo>
                    <a:cubicBezTo>
                      <a:pt x="490" y="41"/>
                      <a:pt x="392" y="114"/>
                      <a:pt x="319" y="188"/>
                    </a:cubicBezTo>
                    <a:cubicBezTo>
                      <a:pt x="245" y="261"/>
                      <a:pt x="172" y="335"/>
                      <a:pt x="123" y="433"/>
                    </a:cubicBezTo>
                    <a:cubicBezTo>
                      <a:pt x="49" y="556"/>
                      <a:pt x="0" y="703"/>
                      <a:pt x="0" y="850"/>
                    </a:cubicBezTo>
                    <a:cubicBezTo>
                      <a:pt x="0" y="923"/>
                      <a:pt x="25" y="997"/>
                      <a:pt x="98" y="1046"/>
                    </a:cubicBezTo>
                    <a:cubicBezTo>
                      <a:pt x="134" y="1082"/>
                      <a:pt x="196" y="1104"/>
                      <a:pt x="265" y="1104"/>
                    </a:cubicBezTo>
                    <a:cubicBezTo>
                      <a:pt x="291" y="1104"/>
                      <a:pt x="317" y="1101"/>
                      <a:pt x="343" y="1095"/>
                    </a:cubicBezTo>
                    <a:cubicBezTo>
                      <a:pt x="441" y="1046"/>
                      <a:pt x="515" y="997"/>
                      <a:pt x="588" y="923"/>
                    </a:cubicBezTo>
                    <a:cubicBezTo>
                      <a:pt x="662" y="874"/>
                      <a:pt x="711" y="801"/>
                      <a:pt x="760" y="727"/>
                    </a:cubicBezTo>
                    <a:cubicBezTo>
                      <a:pt x="760" y="727"/>
                      <a:pt x="760" y="703"/>
                      <a:pt x="760" y="703"/>
                    </a:cubicBezTo>
                    <a:cubicBezTo>
                      <a:pt x="784" y="654"/>
                      <a:pt x="833" y="605"/>
                      <a:pt x="858" y="556"/>
                    </a:cubicBezTo>
                    <a:cubicBezTo>
                      <a:pt x="907" y="482"/>
                      <a:pt x="931" y="384"/>
                      <a:pt x="956" y="310"/>
                    </a:cubicBezTo>
                    <a:cubicBezTo>
                      <a:pt x="980" y="212"/>
                      <a:pt x="931" y="90"/>
                      <a:pt x="858" y="41"/>
                    </a:cubicBezTo>
                    <a:cubicBezTo>
                      <a:pt x="815" y="12"/>
                      <a:pt x="763" y="0"/>
                      <a:pt x="7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5" name="Google Shape;2885;p96"/>
              <p:cNvSpPr/>
              <p:nvPr/>
            </p:nvSpPr>
            <p:spPr>
              <a:xfrm>
                <a:off x="7014420" y="2158532"/>
                <a:ext cx="37202" cy="61028"/>
              </a:xfrm>
              <a:custGeom>
                <a:rect b="b" l="l" r="r" t="t"/>
                <a:pathLst>
                  <a:path extrusionOk="0" h="1168" w="712">
                    <a:moveTo>
                      <a:pt x="362" y="1"/>
                    </a:moveTo>
                    <a:cubicBezTo>
                      <a:pt x="259" y="1"/>
                      <a:pt x="157" y="59"/>
                      <a:pt x="99" y="161"/>
                    </a:cubicBezTo>
                    <a:cubicBezTo>
                      <a:pt x="25" y="259"/>
                      <a:pt x="1" y="382"/>
                      <a:pt x="25" y="504"/>
                    </a:cubicBezTo>
                    <a:lnTo>
                      <a:pt x="25" y="725"/>
                    </a:lnTo>
                    <a:cubicBezTo>
                      <a:pt x="25" y="798"/>
                      <a:pt x="50" y="896"/>
                      <a:pt x="74" y="970"/>
                    </a:cubicBezTo>
                    <a:cubicBezTo>
                      <a:pt x="123" y="1044"/>
                      <a:pt x="172" y="1093"/>
                      <a:pt x="246" y="1142"/>
                    </a:cubicBezTo>
                    <a:cubicBezTo>
                      <a:pt x="281" y="1159"/>
                      <a:pt x="318" y="1167"/>
                      <a:pt x="356" y="1167"/>
                    </a:cubicBezTo>
                    <a:cubicBezTo>
                      <a:pt x="425" y="1167"/>
                      <a:pt x="493" y="1140"/>
                      <a:pt x="540" y="1093"/>
                    </a:cubicBezTo>
                    <a:cubicBezTo>
                      <a:pt x="589" y="1044"/>
                      <a:pt x="614" y="994"/>
                      <a:pt x="589" y="921"/>
                    </a:cubicBezTo>
                    <a:cubicBezTo>
                      <a:pt x="638" y="872"/>
                      <a:pt x="663" y="798"/>
                      <a:pt x="663" y="725"/>
                    </a:cubicBezTo>
                    <a:lnTo>
                      <a:pt x="663" y="627"/>
                    </a:lnTo>
                    <a:lnTo>
                      <a:pt x="663" y="578"/>
                    </a:lnTo>
                    <a:cubicBezTo>
                      <a:pt x="687" y="529"/>
                      <a:pt x="687" y="480"/>
                      <a:pt x="712" y="431"/>
                    </a:cubicBezTo>
                    <a:cubicBezTo>
                      <a:pt x="712" y="284"/>
                      <a:pt x="663" y="161"/>
                      <a:pt x="565" y="88"/>
                    </a:cubicBezTo>
                    <a:cubicBezTo>
                      <a:pt x="505" y="28"/>
                      <a:pt x="433" y="1"/>
                      <a:pt x="3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6" name="Google Shape;2886;p96"/>
              <p:cNvSpPr/>
              <p:nvPr/>
            </p:nvSpPr>
            <p:spPr>
              <a:xfrm>
                <a:off x="6976015" y="2030883"/>
                <a:ext cx="42323" cy="53034"/>
              </a:xfrm>
              <a:custGeom>
                <a:rect b="b" l="l" r="r" t="t"/>
                <a:pathLst>
                  <a:path extrusionOk="0" h="1015" w="810">
                    <a:moveTo>
                      <a:pt x="404" y="0"/>
                    </a:moveTo>
                    <a:cubicBezTo>
                      <a:pt x="304" y="0"/>
                      <a:pt x="213" y="48"/>
                      <a:pt x="172" y="129"/>
                    </a:cubicBezTo>
                    <a:cubicBezTo>
                      <a:pt x="25" y="227"/>
                      <a:pt x="1" y="398"/>
                      <a:pt x="50" y="545"/>
                    </a:cubicBezTo>
                    <a:cubicBezTo>
                      <a:pt x="74" y="619"/>
                      <a:pt x="123" y="717"/>
                      <a:pt x="172" y="791"/>
                    </a:cubicBezTo>
                    <a:cubicBezTo>
                      <a:pt x="246" y="913"/>
                      <a:pt x="344" y="987"/>
                      <a:pt x="491" y="1011"/>
                    </a:cubicBezTo>
                    <a:cubicBezTo>
                      <a:pt x="506" y="1014"/>
                      <a:pt x="521" y="1015"/>
                      <a:pt x="535" y="1015"/>
                    </a:cubicBezTo>
                    <a:cubicBezTo>
                      <a:pt x="662" y="1015"/>
                      <a:pt x="763" y="922"/>
                      <a:pt x="785" y="791"/>
                    </a:cubicBezTo>
                    <a:cubicBezTo>
                      <a:pt x="809" y="693"/>
                      <a:pt x="785" y="619"/>
                      <a:pt x="785" y="521"/>
                    </a:cubicBezTo>
                    <a:cubicBezTo>
                      <a:pt x="760" y="447"/>
                      <a:pt x="760" y="374"/>
                      <a:pt x="736" y="300"/>
                    </a:cubicBezTo>
                    <a:cubicBezTo>
                      <a:pt x="687" y="153"/>
                      <a:pt x="589" y="55"/>
                      <a:pt x="466" y="6"/>
                    </a:cubicBezTo>
                    <a:cubicBezTo>
                      <a:pt x="445" y="2"/>
                      <a:pt x="424" y="0"/>
                      <a:pt x="4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7" name="Google Shape;2887;p96"/>
              <p:cNvSpPr/>
              <p:nvPr/>
            </p:nvSpPr>
            <p:spPr>
              <a:xfrm>
                <a:off x="7802006" y="2089822"/>
                <a:ext cx="34642" cy="27692"/>
              </a:xfrm>
              <a:custGeom>
                <a:rect b="b" l="l" r="r" t="t"/>
                <a:pathLst>
                  <a:path extrusionOk="0" h="530" w="663">
                    <a:moveTo>
                      <a:pt x="505" y="1"/>
                    </a:moveTo>
                    <a:cubicBezTo>
                      <a:pt x="492" y="1"/>
                      <a:pt x="479" y="2"/>
                      <a:pt x="466" y="6"/>
                    </a:cubicBezTo>
                    <a:cubicBezTo>
                      <a:pt x="393" y="6"/>
                      <a:pt x="344" y="30"/>
                      <a:pt x="270" y="55"/>
                    </a:cubicBezTo>
                    <a:cubicBezTo>
                      <a:pt x="197" y="104"/>
                      <a:pt x="123" y="153"/>
                      <a:pt x="74" y="226"/>
                    </a:cubicBezTo>
                    <a:cubicBezTo>
                      <a:pt x="50" y="251"/>
                      <a:pt x="50" y="275"/>
                      <a:pt x="25" y="300"/>
                    </a:cubicBezTo>
                    <a:cubicBezTo>
                      <a:pt x="1" y="373"/>
                      <a:pt x="25" y="422"/>
                      <a:pt x="74" y="471"/>
                    </a:cubicBezTo>
                    <a:cubicBezTo>
                      <a:pt x="110" y="507"/>
                      <a:pt x="159" y="530"/>
                      <a:pt x="212" y="530"/>
                    </a:cubicBezTo>
                    <a:cubicBezTo>
                      <a:pt x="231" y="530"/>
                      <a:pt x="251" y="527"/>
                      <a:pt x="270" y="520"/>
                    </a:cubicBezTo>
                    <a:cubicBezTo>
                      <a:pt x="295" y="496"/>
                      <a:pt x="319" y="496"/>
                      <a:pt x="344" y="471"/>
                    </a:cubicBezTo>
                    <a:lnTo>
                      <a:pt x="417" y="447"/>
                    </a:lnTo>
                    <a:cubicBezTo>
                      <a:pt x="466" y="422"/>
                      <a:pt x="515" y="373"/>
                      <a:pt x="540" y="349"/>
                    </a:cubicBezTo>
                    <a:lnTo>
                      <a:pt x="589" y="300"/>
                    </a:lnTo>
                    <a:cubicBezTo>
                      <a:pt x="638" y="251"/>
                      <a:pt x="662" y="202"/>
                      <a:pt x="662" y="153"/>
                    </a:cubicBezTo>
                    <a:cubicBezTo>
                      <a:pt x="662" y="68"/>
                      <a:pt x="589" y="1"/>
                      <a:pt x="5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8" name="Google Shape;2888;p96"/>
              <p:cNvSpPr/>
              <p:nvPr/>
            </p:nvSpPr>
            <p:spPr>
              <a:xfrm>
                <a:off x="7699593" y="2137789"/>
                <a:ext cx="37150" cy="24610"/>
              </a:xfrm>
              <a:custGeom>
                <a:rect b="b" l="l" r="r" t="t"/>
                <a:pathLst>
                  <a:path extrusionOk="0" h="471" w="711">
                    <a:moveTo>
                      <a:pt x="555" y="1"/>
                    </a:moveTo>
                    <a:cubicBezTo>
                      <a:pt x="527" y="1"/>
                      <a:pt x="502" y="7"/>
                      <a:pt x="490" y="19"/>
                    </a:cubicBezTo>
                    <a:cubicBezTo>
                      <a:pt x="294" y="19"/>
                      <a:pt x="147" y="93"/>
                      <a:pt x="49" y="240"/>
                    </a:cubicBezTo>
                    <a:cubicBezTo>
                      <a:pt x="0" y="289"/>
                      <a:pt x="0" y="387"/>
                      <a:pt x="74" y="436"/>
                    </a:cubicBezTo>
                    <a:cubicBezTo>
                      <a:pt x="126" y="453"/>
                      <a:pt x="165" y="470"/>
                      <a:pt x="210" y="470"/>
                    </a:cubicBezTo>
                    <a:cubicBezTo>
                      <a:pt x="229" y="470"/>
                      <a:pt x="248" y="467"/>
                      <a:pt x="270" y="460"/>
                    </a:cubicBezTo>
                    <a:cubicBezTo>
                      <a:pt x="368" y="436"/>
                      <a:pt x="466" y="411"/>
                      <a:pt x="564" y="362"/>
                    </a:cubicBezTo>
                    <a:cubicBezTo>
                      <a:pt x="637" y="313"/>
                      <a:pt x="711" y="264"/>
                      <a:pt x="711" y="166"/>
                    </a:cubicBezTo>
                    <a:cubicBezTo>
                      <a:pt x="711" y="93"/>
                      <a:pt x="686" y="44"/>
                      <a:pt x="637" y="19"/>
                    </a:cubicBezTo>
                    <a:cubicBezTo>
                      <a:pt x="613" y="7"/>
                      <a:pt x="582" y="1"/>
                      <a:pt x="5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9" name="Google Shape;2889;p96"/>
              <p:cNvSpPr/>
              <p:nvPr/>
            </p:nvSpPr>
            <p:spPr>
              <a:xfrm>
                <a:off x="7535628" y="2154091"/>
                <a:ext cx="52563" cy="30828"/>
              </a:xfrm>
              <a:custGeom>
                <a:rect b="b" l="l" r="r" t="t"/>
                <a:pathLst>
                  <a:path extrusionOk="0" h="590" w="1006">
                    <a:moveTo>
                      <a:pt x="441" y="0"/>
                    </a:moveTo>
                    <a:cubicBezTo>
                      <a:pt x="381" y="0"/>
                      <a:pt x="323" y="8"/>
                      <a:pt x="271" y="26"/>
                    </a:cubicBezTo>
                    <a:cubicBezTo>
                      <a:pt x="172" y="26"/>
                      <a:pt x="99" y="75"/>
                      <a:pt x="50" y="148"/>
                    </a:cubicBezTo>
                    <a:cubicBezTo>
                      <a:pt x="1" y="246"/>
                      <a:pt x="25" y="369"/>
                      <a:pt x="99" y="442"/>
                    </a:cubicBezTo>
                    <a:cubicBezTo>
                      <a:pt x="172" y="491"/>
                      <a:pt x="246" y="516"/>
                      <a:pt x="320" y="540"/>
                    </a:cubicBezTo>
                    <a:cubicBezTo>
                      <a:pt x="418" y="565"/>
                      <a:pt x="491" y="589"/>
                      <a:pt x="589" y="589"/>
                    </a:cubicBezTo>
                    <a:cubicBezTo>
                      <a:pt x="663" y="589"/>
                      <a:pt x="761" y="589"/>
                      <a:pt x="834" y="565"/>
                    </a:cubicBezTo>
                    <a:cubicBezTo>
                      <a:pt x="957" y="516"/>
                      <a:pt x="1006" y="393"/>
                      <a:pt x="981" y="271"/>
                    </a:cubicBezTo>
                    <a:cubicBezTo>
                      <a:pt x="932" y="173"/>
                      <a:pt x="859" y="99"/>
                      <a:pt x="761" y="75"/>
                    </a:cubicBezTo>
                    <a:cubicBezTo>
                      <a:pt x="666" y="27"/>
                      <a:pt x="550" y="0"/>
                      <a:pt x="4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0" name="Google Shape;2890;p96"/>
              <p:cNvSpPr/>
              <p:nvPr/>
            </p:nvSpPr>
            <p:spPr>
              <a:xfrm>
                <a:off x="7551042" y="2169505"/>
                <a:ext cx="0" cy="52"/>
              </a:xfrm>
              <a:custGeom>
                <a:rect b="b" l="l" r="r" t="t"/>
                <a:pathLst>
                  <a:path extrusionOk="0" h="1" w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1" name="Google Shape;2891;p96"/>
              <p:cNvSpPr/>
              <p:nvPr/>
            </p:nvSpPr>
            <p:spPr>
              <a:xfrm>
                <a:off x="7384517" y="2092957"/>
                <a:ext cx="48749" cy="47652"/>
              </a:xfrm>
              <a:custGeom>
                <a:rect b="b" l="l" r="r" t="t"/>
                <a:pathLst>
                  <a:path extrusionOk="0" h="912" w="933">
                    <a:moveTo>
                      <a:pt x="319" y="1"/>
                    </a:moveTo>
                    <a:cubicBezTo>
                      <a:pt x="283" y="1"/>
                      <a:pt x="246" y="7"/>
                      <a:pt x="221" y="19"/>
                    </a:cubicBezTo>
                    <a:cubicBezTo>
                      <a:pt x="123" y="44"/>
                      <a:pt x="50" y="117"/>
                      <a:pt x="25" y="215"/>
                    </a:cubicBezTo>
                    <a:cubicBezTo>
                      <a:pt x="1" y="289"/>
                      <a:pt x="1" y="362"/>
                      <a:pt x="25" y="436"/>
                    </a:cubicBezTo>
                    <a:cubicBezTo>
                      <a:pt x="74" y="583"/>
                      <a:pt x="172" y="705"/>
                      <a:pt x="295" y="779"/>
                    </a:cubicBezTo>
                    <a:cubicBezTo>
                      <a:pt x="344" y="828"/>
                      <a:pt x="418" y="852"/>
                      <a:pt x="491" y="877"/>
                    </a:cubicBezTo>
                    <a:cubicBezTo>
                      <a:pt x="543" y="894"/>
                      <a:pt x="595" y="912"/>
                      <a:pt x="647" y="912"/>
                    </a:cubicBezTo>
                    <a:cubicBezTo>
                      <a:pt x="669" y="912"/>
                      <a:pt x="690" y="909"/>
                      <a:pt x="712" y="902"/>
                    </a:cubicBezTo>
                    <a:cubicBezTo>
                      <a:pt x="785" y="877"/>
                      <a:pt x="834" y="828"/>
                      <a:pt x="883" y="779"/>
                    </a:cubicBezTo>
                    <a:cubicBezTo>
                      <a:pt x="908" y="705"/>
                      <a:pt x="932" y="632"/>
                      <a:pt x="932" y="558"/>
                    </a:cubicBezTo>
                    <a:cubicBezTo>
                      <a:pt x="908" y="485"/>
                      <a:pt x="883" y="436"/>
                      <a:pt x="834" y="387"/>
                    </a:cubicBezTo>
                    <a:cubicBezTo>
                      <a:pt x="785" y="289"/>
                      <a:pt x="712" y="215"/>
                      <a:pt x="638" y="142"/>
                    </a:cubicBezTo>
                    <a:cubicBezTo>
                      <a:pt x="565" y="93"/>
                      <a:pt x="491" y="44"/>
                      <a:pt x="418" y="19"/>
                    </a:cubicBezTo>
                    <a:cubicBezTo>
                      <a:pt x="393" y="7"/>
                      <a:pt x="356" y="1"/>
                      <a:pt x="3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2" name="Google Shape;2892;p96"/>
              <p:cNvSpPr/>
              <p:nvPr/>
            </p:nvSpPr>
            <p:spPr>
              <a:xfrm>
                <a:off x="7291039" y="1986679"/>
                <a:ext cx="42323" cy="47129"/>
              </a:xfrm>
              <a:custGeom>
                <a:rect b="b" l="l" r="r" t="t"/>
                <a:pathLst>
                  <a:path extrusionOk="0" h="902" w="810">
                    <a:moveTo>
                      <a:pt x="231" y="1"/>
                    </a:moveTo>
                    <a:cubicBezTo>
                      <a:pt x="197" y="1"/>
                      <a:pt x="160" y="7"/>
                      <a:pt x="123" y="19"/>
                    </a:cubicBezTo>
                    <a:cubicBezTo>
                      <a:pt x="74" y="43"/>
                      <a:pt x="25" y="92"/>
                      <a:pt x="25" y="166"/>
                    </a:cubicBezTo>
                    <a:cubicBezTo>
                      <a:pt x="1" y="215"/>
                      <a:pt x="1" y="289"/>
                      <a:pt x="25" y="362"/>
                    </a:cubicBezTo>
                    <a:cubicBezTo>
                      <a:pt x="25" y="411"/>
                      <a:pt x="50" y="460"/>
                      <a:pt x="74" y="509"/>
                    </a:cubicBezTo>
                    <a:cubicBezTo>
                      <a:pt x="123" y="607"/>
                      <a:pt x="197" y="705"/>
                      <a:pt x="295" y="779"/>
                    </a:cubicBezTo>
                    <a:cubicBezTo>
                      <a:pt x="344" y="852"/>
                      <a:pt x="417" y="877"/>
                      <a:pt x="515" y="901"/>
                    </a:cubicBezTo>
                    <a:cubicBezTo>
                      <a:pt x="589" y="901"/>
                      <a:pt x="638" y="877"/>
                      <a:pt x="687" y="828"/>
                    </a:cubicBezTo>
                    <a:lnTo>
                      <a:pt x="712" y="803"/>
                    </a:lnTo>
                    <a:cubicBezTo>
                      <a:pt x="736" y="779"/>
                      <a:pt x="761" y="730"/>
                      <a:pt x="785" y="705"/>
                    </a:cubicBezTo>
                    <a:cubicBezTo>
                      <a:pt x="810" y="632"/>
                      <a:pt x="810" y="583"/>
                      <a:pt x="785" y="534"/>
                    </a:cubicBezTo>
                    <a:cubicBezTo>
                      <a:pt x="736" y="338"/>
                      <a:pt x="613" y="166"/>
                      <a:pt x="442" y="92"/>
                    </a:cubicBezTo>
                    <a:cubicBezTo>
                      <a:pt x="417" y="68"/>
                      <a:pt x="368" y="43"/>
                      <a:pt x="319" y="19"/>
                    </a:cubicBezTo>
                    <a:cubicBezTo>
                      <a:pt x="295" y="7"/>
                      <a:pt x="264" y="1"/>
                      <a:pt x="2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3" name="Google Shape;2893;p96"/>
              <p:cNvSpPr/>
              <p:nvPr/>
            </p:nvSpPr>
            <p:spPr>
              <a:xfrm>
                <a:off x="7202682" y="1880609"/>
                <a:ext cx="41016" cy="36627"/>
              </a:xfrm>
              <a:custGeom>
                <a:rect b="b" l="l" r="r" t="t"/>
                <a:pathLst>
                  <a:path extrusionOk="0" h="701" w="785">
                    <a:moveTo>
                      <a:pt x="315" y="1"/>
                    </a:moveTo>
                    <a:cubicBezTo>
                      <a:pt x="268" y="1"/>
                      <a:pt x="220" y="13"/>
                      <a:pt x="172" y="39"/>
                    </a:cubicBezTo>
                    <a:cubicBezTo>
                      <a:pt x="99" y="64"/>
                      <a:pt x="50" y="137"/>
                      <a:pt x="25" y="211"/>
                    </a:cubicBezTo>
                    <a:cubicBezTo>
                      <a:pt x="1" y="309"/>
                      <a:pt x="25" y="407"/>
                      <a:pt x="99" y="480"/>
                    </a:cubicBezTo>
                    <a:cubicBezTo>
                      <a:pt x="148" y="529"/>
                      <a:pt x="197" y="554"/>
                      <a:pt x="246" y="578"/>
                    </a:cubicBezTo>
                    <a:cubicBezTo>
                      <a:pt x="319" y="627"/>
                      <a:pt x="368" y="652"/>
                      <a:pt x="442" y="676"/>
                    </a:cubicBezTo>
                    <a:cubicBezTo>
                      <a:pt x="474" y="693"/>
                      <a:pt x="513" y="701"/>
                      <a:pt x="551" y="701"/>
                    </a:cubicBezTo>
                    <a:cubicBezTo>
                      <a:pt x="627" y="701"/>
                      <a:pt x="703" y="668"/>
                      <a:pt x="736" y="603"/>
                    </a:cubicBezTo>
                    <a:cubicBezTo>
                      <a:pt x="785" y="505"/>
                      <a:pt x="785" y="382"/>
                      <a:pt x="736" y="284"/>
                    </a:cubicBezTo>
                    <a:cubicBezTo>
                      <a:pt x="640" y="150"/>
                      <a:pt x="484" y="1"/>
                      <a:pt x="3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4" name="Google Shape;2894;p96"/>
              <p:cNvSpPr/>
              <p:nvPr/>
            </p:nvSpPr>
            <p:spPr>
              <a:xfrm>
                <a:off x="7101523" y="1317864"/>
                <a:ext cx="48697" cy="52564"/>
              </a:xfrm>
              <a:custGeom>
                <a:rect b="b" l="l" r="r" t="t"/>
                <a:pathLst>
                  <a:path extrusionOk="0" h="1006" w="932">
                    <a:moveTo>
                      <a:pt x="295" y="1"/>
                    </a:moveTo>
                    <a:cubicBezTo>
                      <a:pt x="197" y="25"/>
                      <a:pt x="123" y="99"/>
                      <a:pt x="74" y="172"/>
                    </a:cubicBezTo>
                    <a:cubicBezTo>
                      <a:pt x="25" y="246"/>
                      <a:pt x="25" y="319"/>
                      <a:pt x="0" y="393"/>
                    </a:cubicBezTo>
                    <a:cubicBezTo>
                      <a:pt x="0" y="516"/>
                      <a:pt x="49" y="638"/>
                      <a:pt x="98" y="736"/>
                    </a:cubicBezTo>
                    <a:cubicBezTo>
                      <a:pt x="172" y="883"/>
                      <a:pt x="319" y="1006"/>
                      <a:pt x="515" y="1006"/>
                    </a:cubicBezTo>
                    <a:cubicBezTo>
                      <a:pt x="613" y="1006"/>
                      <a:pt x="711" y="957"/>
                      <a:pt x="785" y="883"/>
                    </a:cubicBezTo>
                    <a:cubicBezTo>
                      <a:pt x="858" y="834"/>
                      <a:pt x="907" y="761"/>
                      <a:pt x="932" y="687"/>
                    </a:cubicBezTo>
                    <a:lnTo>
                      <a:pt x="932" y="638"/>
                    </a:lnTo>
                    <a:cubicBezTo>
                      <a:pt x="932" y="614"/>
                      <a:pt x="932" y="565"/>
                      <a:pt x="932" y="540"/>
                    </a:cubicBezTo>
                    <a:cubicBezTo>
                      <a:pt x="932" y="516"/>
                      <a:pt x="932" y="491"/>
                      <a:pt x="932" y="442"/>
                    </a:cubicBezTo>
                    <a:lnTo>
                      <a:pt x="932" y="418"/>
                    </a:lnTo>
                    <a:cubicBezTo>
                      <a:pt x="907" y="319"/>
                      <a:pt x="858" y="246"/>
                      <a:pt x="785" y="172"/>
                    </a:cubicBezTo>
                    <a:cubicBezTo>
                      <a:pt x="760" y="148"/>
                      <a:pt x="711" y="99"/>
                      <a:pt x="687" y="99"/>
                    </a:cubicBezTo>
                    <a:cubicBezTo>
                      <a:pt x="638" y="50"/>
                      <a:pt x="589" y="50"/>
                      <a:pt x="540" y="50"/>
                    </a:cubicBezTo>
                    <a:cubicBezTo>
                      <a:pt x="491" y="25"/>
                      <a:pt x="442" y="25"/>
                      <a:pt x="3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5" name="Google Shape;2895;p96"/>
              <p:cNvSpPr/>
              <p:nvPr/>
            </p:nvSpPr>
            <p:spPr>
              <a:xfrm>
                <a:off x="7154036" y="1260597"/>
                <a:ext cx="42323" cy="40703"/>
              </a:xfrm>
              <a:custGeom>
                <a:rect b="b" l="l" r="r" t="t"/>
                <a:pathLst>
                  <a:path extrusionOk="0" h="779" w="810">
                    <a:moveTo>
                      <a:pt x="383" y="0"/>
                    </a:moveTo>
                    <a:cubicBezTo>
                      <a:pt x="350" y="0"/>
                      <a:pt x="319" y="6"/>
                      <a:pt x="294" y="18"/>
                    </a:cubicBezTo>
                    <a:lnTo>
                      <a:pt x="270" y="18"/>
                    </a:lnTo>
                    <a:cubicBezTo>
                      <a:pt x="221" y="18"/>
                      <a:pt x="172" y="43"/>
                      <a:pt x="147" y="68"/>
                    </a:cubicBezTo>
                    <a:cubicBezTo>
                      <a:pt x="98" y="92"/>
                      <a:pt x="74" y="141"/>
                      <a:pt x="49" y="166"/>
                    </a:cubicBezTo>
                    <a:lnTo>
                      <a:pt x="25" y="215"/>
                    </a:lnTo>
                    <a:cubicBezTo>
                      <a:pt x="0" y="264"/>
                      <a:pt x="0" y="313"/>
                      <a:pt x="0" y="362"/>
                    </a:cubicBezTo>
                    <a:cubicBezTo>
                      <a:pt x="0" y="411"/>
                      <a:pt x="0" y="435"/>
                      <a:pt x="25" y="484"/>
                    </a:cubicBezTo>
                    <a:cubicBezTo>
                      <a:pt x="25" y="533"/>
                      <a:pt x="49" y="558"/>
                      <a:pt x="74" y="607"/>
                    </a:cubicBezTo>
                    <a:cubicBezTo>
                      <a:pt x="74" y="607"/>
                      <a:pt x="74" y="631"/>
                      <a:pt x="98" y="631"/>
                    </a:cubicBezTo>
                    <a:lnTo>
                      <a:pt x="123" y="680"/>
                    </a:lnTo>
                    <a:lnTo>
                      <a:pt x="196" y="729"/>
                    </a:lnTo>
                    <a:lnTo>
                      <a:pt x="245" y="754"/>
                    </a:lnTo>
                    <a:cubicBezTo>
                      <a:pt x="270" y="778"/>
                      <a:pt x="270" y="778"/>
                      <a:pt x="294" y="778"/>
                    </a:cubicBezTo>
                    <a:lnTo>
                      <a:pt x="564" y="778"/>
                    </a:lnTo>
                    <a:lnTo>
                      <a:pt x="638" y="754"/>
                    </a:lnTo>
                    <a:cubicBezTo>
                      <a:pt x="662" y="729"/>
                      <a:pt x="711" y="705"/>
                      <a:pt x="711" y="656"/>
                    </a:cubicBezTo>
                    <a:cubicBezTo>
                      <a:pt x="760" y="631"/>
                      <a:pt x="785" y="582"/>
                      <a:pt x="785" y="558"/>
                    </a:cubicBezTo>
                    <a:cubicBezTo>
                      <a:pt x="785" y="509"/>
                      <a:pt x="785" y="484"/>
                      <a:pt x="785" y="460"/>
                    </a:cubicBezTo>
                    <a:cubicBezTo>
                      <a:pt x="809" y="435"/>
                      <a:pt x="809" y="386"/>
                      <a:pt x="785" y="362"/>
                    </a:cubicBezTo>
                    <a:lnTo>
                      <a:pt x="785" y="337"/>
                    </a:lnTo>
                    <a:cubicBezTo>
                      <a:pt x="785" y="313"/>
                      <a:pt x="760" y="264"/>
                      <a:pt x="736" y="239"/>
                    </a:cubicBezTo>
                    <a:cubicBezTo>
                      <a:pt x="736" y="190"/>
                      <a:pt x="711" y="166"/>
                      <a:pt x="687" y="141"/>
                    </a:cubicBezTo>
                    <a:lnTo>
                      <a:pt x="662" y="117"/>
                    </a:lnTo>
                    <a:lnTo>
                      <a:pt x="564" y="43"/>
                    </a:lnTo>
                    <a:cubicBezTo>
                      <a:pt x="540" y="43"/>
                      <a:pt x="515" y="18"/>
                      <a:pt x="490" y="18"/>
                    </a:cubicBezTo>
                    <a:cubicBezTo>
                      <a:pt x="454" y="6"/>
                      <a:pt x="417" y="0"/>
                      <a:pt x="3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6" name="Google Shape;2896;p96"/>
              <p:cNvSpPr/>
              <p:nvPr/>
            </p:nvSpPr>
            <p:spPr>
              <a:xfrm>
                <a:off x="7100217" y="1236248"/>
                <a:ext cx="41068" cy="45823"/>
              </a:xfrm>
              <a:custGeom>
                <a:rect b="b" l="l" r="r" t="t"/>
                <a:pathLst>
                  <a:path extrusionOk="0" h="877" w="786">
                    <a:moveTo>
                      <a:pt x="295" y="0"/>
                    </a:moveTo>
                    <a:cubicBezTo>
                      <a:pt x="277" y="0"/>
                      <a:pt x="258" y="7"/>
                      <a:pt x="246" y="19"/>
                    </a:cubicBezTo>
                    <a:cubicBezTo>
                      <a:pt x="197" y="19"/>
                      <a:pt x="148" y="43"/>
                      <a:pt x="123" y="68"/>
                    </a:cubicBezTo>
                    <a:cubicBezTo>
                      <a:pt x="99" y="92"/>
                      <a:pt x="99" y="117"/>
                      <a:pt x="99" y="117"/>
                    </a:cubicBezTo>
                    <a:cubicBezTo>
                      <a:pt x="74" y="141"/>
                      <a:pt x="50" y="166"/>
                      <a:pt x="50" y="190"/>
                    </a:cubicBezTo>
                    <a:cubicBezTo>
                      <a:pt x="25" y="215"/>
                      <a:pt x="1" y="264"/>
                      <a:pt x="1" y="313"/>
                    </a:cubicBezTo>
                    <a:cubicBezTo>
                      <a:pt x="1" y="337"/>
                      <a:pt x="1" y="386"/>
                      <a:pt x="1" y="411"/>
                    </a:cubicBezTo>
                    <a:cubicBezTo>
                      <a:pt x="1" y="460"/>
                      <a:pt x="1" y="484"/>
                      <a:pt x="25" y="534"/>
                    </a:cubicBezTo>
                    <a:cubicBezTo>
                      <a:pt x="25" y="558"/>
                      <a:pt x="50" y="607"/>
                      <a:pt x="74" y="632"/>
                    </a:cubicBezTo>
                    <a:cubicBezTo>
                      <a:pt x="74" y="681"/>
                      <a:pt x="99" y="705"/>
                      <a:pt x="123" y="730"/>
                    </a:cubicBezTo>
                    <a:cubicBezTo>
                      <a:pt x="148" y="754"/>
                      <a:pt x="148" y="754"/>
                      <a:pt x="173" y="779"/>
                    </a:cubicBezTo>
                    <a:cubicBezTo>
                      <a:pt x="197" y="803"/>
                      <a:pt x="222" y="828"/>
                      <a:pt x="271" y="828"/>
                    </a:cubicBezTo>
                    <a:cubicBezTo>
                      <a:pt x="295" y="852"/>
                      <a:pt x="344" y="877"/>
                      <a:pt x="369" y="877"/>
                    </a:cubicBezTo>
                    <a:lnTo>
                      <a:pt x="565" y="877"/>
                    </a:lnTo>
                    <a:cubicBezTo>
                      <a:pt x="614" y="877"/>
                      <a:pt x="638" y="852"/>
                      <a:pt x="663" y="828"/>
                    </a:cubicBezTo>
                    <a:cubicBezTo>
                      <a:pt x="687" y="828"/>
                      <a:pt x="712" y="803"/>
                      <a:pt x="712" y="779"/>
                    </a:cubicBezTo>
                    <a:cubicBezTo>
                      <a:pt x="736" y="754"/>
                      <a:pt x="761" y="730"/>
                      <a:pt x="761" y="681"/>
                    </a:cubicBezTo>
                    <a:cubicBezTo>
                      <a:pt x="761" y="681"/>
                      <a:pt x="785" y="656"/>
                      <a:pt x="785" y="632"/>
                    </a:cubicBezTo>
                    <a:lnTo>
                      <a:pt x="785" y="509"/>
                    </a:lnTo>
                    <a:cubicBezTo>
                      <a:pt x="785" y="435"/>
                      <a:pt x="761" y="337"/>
                      <a:pt x="736" y="288"/>
                    </a:cubicBezTo>
                    <a:cubicBezTo>
                      <a:pt x="712" y="264"/>
                      <a:pt x="712" y="239"/>
                      <a:pt x="687" y="239"/>
                    </a:cubicBezTo>
                    <a:cubicBezTo>
                      <a:pt x="663" y="190"/>
                      <a:pt x="638" y="166"/>
                      <a:pt x="614" y="141"/>
                    </a:cubicBezTo>
                    <a:cubicBezTo>
                      <a:pt x="589" y="92"/>
                      <a:pt x="540" y="68"/>
                      <a:pt x="516" y="68"/>
                    </a:cubicBezTo>
                    <a:cubicBezTo>
                      <a:pt x="467" y="19"/>
                      <a:pt x="418" y="19"/>
                      <a:pt x="344" y="19"/>
                    </a:cubicBezTo>
                    <a:cubicBezTo>
                      <a:pt x="332" y="7"/>
                      <a:pt x="313" y="0"/>
                      <a:pt x="2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7" name="Google Shape;2897;p96"/>
              <p:cNvSpPr/>
              <p:nvPr/>
            </p:nvSpPr>
            <p:spPr>
              <a:xfrm>
                <a:off x="6969640" y="861032"/>
                <a:ext cx="75606" cy="67611"/>
              </a:xfrm>
              <a:custGeom>
                <a:rect b="b" l="l" r="r" t="t"/>
                <a:pathLst>
                  <a:path extrusionOk="0" h="1294" w="1447">
                    <a:moveTo>
                      <a:pt x="573" y="0"/>
                    </a:moveTo>
                    <a:cubicBezTo>
                      <a:pt x="558" y="0"/>
                      <a:pt x="539" y="7"/>
                      <a:pt x="515" y="19"/>
                    </a:cubicBezTo>
                    <a:cubicBezTo>
                      <a:pt x="490" y="19"/>
                      <a:pt x="441" y="19"/>
                      <a:pt x="417" y="43"/>
                    </a:cubicBezTo>
                    <a:cubicBezTo>
                      <a:pt x="392" y="43"/>
                      <a:pt x="392" y="68"/>
                      <a:pt x="368" y="68"/>
                    </a:cubicBezTo>
                    <a:cubicBezTo>
                      <a:pt x="319" y="68"/>
                      <a:pt x="294" y="92"/>
                      <a:pt x="245" y="117"/>
                    </a:cubicBezTo>
                    <a:cubicBezTo>
                      <a:pt x="196" y="141"/>
                      <a:pt x="172" y="190"/>
                      <a:pt x="123" y="239"/>
                    </a:cubicBezTo>
                    <a:cubicBezTo>
                      <a:pt x="0" y="411"/>
                      <a:pt x="0" y="631"/>
                      <a:pt x="123" y="803"/>
                    </a:cubicBezTo>
                    <a:cubicBezTo>
                      <a:pt x="196" y="926"/>
                      <a:pt x="294" y="1024"/>
                      <a:pt x="417" y="1122"/>
                    </a:cubicBezTo>
                    <a:cubicBezTo>
                      <a:pt x="515" y="1171"/>
                      <a:pt x="613" y="1220"/>
                      <a:pt x="711" y="1244"/>
                    </a:cubicBezTo>
                    <a:cubicBezTo>
                      <a:pt x="784" y="1269"/>
                      <a:pt x="858" y="1293"/>
                      <a:pt x="907" y="1293"/>
                    </a:cubicBezTo>
                    <a:cubicBezTo>
                      <a:pt x="1005" y="1293"/>
                      <a:pt x="1103" y="1269"/>
                      <a:pt x="1176" y="1220"/>
                    </a:cubicBezTo>
                    <a:cubicBezTo>
                      <a:pt x="1275" y="1171"/>
                      <a:pt x="1373" y="1073"/>
                      <a:pt x="1397" y="950"/>
                    </a:cubicBezTo>
                    <a:cubicBezTo>
                      <a:pt x="1446" y="828"/>
                      <a:pt x="1422" y="680"/>
                      <a:pt x="1348" y="558"/>
                    </a:cubicBezTo>
                    <a:cubicBezTo>
                      <a:pt x="1348" y="533"/>
                      <a:pt x="1324" y="509"/>
                      <a:pt x="1324" y="484"/>
                    </a:cubicBezTo>
                    <a:cubicBezTo>
                      <a:pt x="1299" y="460"/>
                      <a:pt x="1250" y="411"/>
                      <a:pt x="1225" y="362"/>
                    </a:cubicBezTo>
                    <a:cubicBezTo>
                      <a:pt x="1176" y="337"/>
                      <a:pt x="1152" y="313"/>
                      <a:pt x="1103" y="264"/>
                    </a:cubicBezTo>
                    <a:cubicBezTo>
                      <a:pt x="980" y="166"/>
                      <a:pt x="833" y="68"/>
                      <a:pt x="686" y="19"/>
                    </a:cubicBezTo>
                    <a:lnTo>
                      <a:pt x="613" y="19"/>
                    </a:lnTo>
                    <a:cubicBezTo>
                      <a:pt x="601" y="7"/>
                      <a:pt x="588" y="0"/>
                      <a:pt x="5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8" name="Google Shape;2898;p96"/>
              <p:cNvSpPr/>
              <p:nvPr/>
            </p:nvSpPr>
            <p:spPr>
              <a:xfrm>
                <a:off x="7052877" y="919606"/>
                <a:ext cx="51257" cy="51257"/>
              </a:xfrm>
              <a:custGeom>
                <a:rect b="b" l="l" r="r" t="t"/>
                <a:pathLst>
                  <a:path extrusionOk="0" h="981" w="981">
                    <a:moveTo>
                      <a:pt x="294" y="1"/>
                    </a:moveTo>
                    <a:lnTo>
                      <a:pt x="221" y="50"/>
                    </a:lnTo>
                    <a:cubicBezTo>
                      <a:pt x="196" y="50"/>
                      <a:pt x="172" y="74"/>
                      <a:pt x="147" y="99"/>
                    </a:cubicBezTo>
                    <a:cubicBezTo>
                      <a:pt x="123" y="99"/>
                      <a:pt x="123" y="123"/>
                      <a:pt x="98" y="148"/>
                    </a:cubicBezTo>
                    <a:lnTo>
                      <a:pt x="74" y="197"/>
                    </a:lnTo>
                    <a:cubicBezTo>
                      <a:pt x="49" y="221"/>
                      <a:pt x="49" y="246"/>
                      <a:pt x="25" y="270"/>
                    </a:cubicBezTo>
                    <a:cubicBezTo>
                      <a:pt x="25" y="295"/>
                      <a:pt x="25" y="319"/>
                      <a:pt x="0" y="344"/>
                    </a:cubicBezTo>
                    <a:lnTo>
                      <a:pt x="0" y="442"/>
                    </a:lnTo>
                    <a:lnTo>
                      <a:pt x="0" y="491"/>
                    </a:lnTo>
                    <a:lnTo>
                      <a:pt x="0" y="589"/>
                    </a:lnTo>
                    <a:lnTo>
                      <a:pt x="0" y="638"/>
                    </a:lnTo>
                    <a:cubicBezTo>
                      <a:pt x="25" y="662"/>
                      <a:pt x="25" y="687"/>
                      <a:pt x="49" y="736"/>
                    </a:cubicBezTo>
                    <a:lnTo>
                      <a:pt x="123" y="809"/>
                    </a:lnTo>
                    <a:lnTo>
                      <a:pt x="123" y="834"/>
                    </a:lnTo>
                    <a:lnTo>
                      <a:pt x="172" y="883"/>
                    </a:lnTo>
                    <a:cubicBezTo>
                      <a:pt x="196" y="883"/>
                      <a:pt x="221" y="907"/>
                      <a:pt x="221" y="907"/>
                    </a:cubicBezTo>
                    <a:lnTo>
                      <a:pt x="245" y="907"/>
                    </a:lnTo>
                    <a:cubicBezTo>
                      <a:pt x="294" y="932"/>
                      <a:pt x="319" y="956"/>
                      <a:pt x="368" y="956"/>
                    </a:cubicBezTo>
                    <a:cubicBezTo>
                      <a:pt x="417" y="981"/>
                      <a:pt x="441" y="981"/>
                      <a:pt x="490" y="981"/>
                    </a:cubicBezTo>
                    <a:lnTo>
                      <a:pt x="686" y="981"/>
                    </a:lnTo>
                    <a:lnTo>
                      <a:pt x="784" y="932"/>
                    </a:lnTo>
                    <a:cubicBezTo>
                      <a:pt x="809" y="907"/>
                      <a:pt x="833" y="883"/>
                      <a:pt x="858" y="858"/>
                    </a:cubicBezTo>
                    <a:lnTo>
                      <a:pt x="931" y="785"/>
                    </a:lnTo>
                    <a:cubicBezTo>
                      <a:pt x="956" y="736"/>
                      <a:pt x="980" y="687"/>
                      <a:pt x="980" y="638"/>
                    </a:cubicBezTo>
                    <a:cubicBezTo>
                      <a:pt x="980" y="613"/>
                      <a:pt x="980" y="589"/>
                      <a:pt x="980" y="589"/>
                    </a:cubicBezTo>
                    <a:cubicBezTo>
                      <a:pt x="980" y="515"/>
                      <a:pt x="980" y="466"/>
                      <a:pt x="956" y="442"/>
                    </a:cubicBezTo>
                    <a:cubicBezTo>
                      <a:pt x="907" y="368"/>
                      <a:pt x="858" y="295"/>
                      <a:pt x="809" y="221"/>
                    </a:cubicBezTo>
                    <a:cubicBezTo>
                      <a:pt x="784" y="197"/>
                      <a:pt x="760" y="197"/>
                      <a:pt x="760" y="172"/>
                    </a:cubicBezTo>
                    <a:lnTo>
                      <a:pt x="711" y="148"/>
                    </a:lnTo>
                    <a:cubicBezTo>
                      <a:pt x="686" y="123"/>
                      <a:pt x="662" y="99"/>
                      <a:pt x="637" y="74"/>
                    </a:cubicBezTo>
                    <a:lnTo>
                      <a:pt x="613" y="74"/>
                    </a:lnTo>
                    <a:cubicBezTo>
                      <a:pt x="564" y="25"/>
                      <a:pt x="490" y="1"/>
                      <a:pt x="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9" name="Google Shape;2899;p96"/>
              <p:cNvSpPr/>
              <p:nvPr/>
            </p:nvSpPr>
            <p:spPr>
              <a:xfrm>
                <a:off x="6973455" y="942649"/>
                <a:ext cx="48697" cy="48749"/>
              </a:xfrm>
              <a:custGeom>
                <a:rect b="b" l="l" r="r" t="t"/>
                <a:pathLst>
                  <a:path extrusionOk="0" h="933" w="932">
                    <a:moveTo>
                      <a:pt x="393" y="1"/>
                    </a:moveTo>
                    <a:cubicBezTo>
                      <a:pt x="319" y="1"/>
                      <a:pt x="270" y="25"/>
                      <a:pt x="197" y="74"/>
                    </a:cubicBezTo>
                    <a:cubicBezTo>
                      <a:pt x="172" y="74"/>
                      <a:pt x="148" y="99"/>
                      <a:pt x="123" y="123"/>
                    </a:cubicBezTo>
                    <a:cubicBezTo>
                      <a:pt x="99" y="148"/>
                      <a:pt x="74" y="172"/>
                      <a:pt x="74" y="221"/>
                    </a:cubicBezTo>
                    <a:cubicBezTo>
                      <a:pt x="50" y="270"/>
                      <a:pt x="25" y="295"/>
                      <a:pt x="25" y="344"/>
                    </a:cubicBezTo>
                    <a:cubicBezTo>
                      <a:pt x="1" y="393"/>
                      <a:pt x="1" y="442"/>
                      <a:pt x="1" y="491"/>
                    </a:cubicBezTo>
                    <a:cubicBezTo>
                      <a:pt x="1" y="515"/>
                      <a:pt x="1" y="565"/>
                      <a:pt x="1" y="614"/>
                    </a:cubicBezTo>
                    <a:cubicBezTo>
                      <a:pt x="1" y="614"/>
                      <a:pt x="1" y="614"/>
                      <a:pt x="1" y="638"/>
                    </a:cubicBezTo>
                    <a:lnTo>
                      <a:pt x="25" y="712"/>
                    </a:lnTo>
                    <a:cubicBezTo>
                      <a:pt x="50" y="736"/>
                      <a:pt x="74" y="785"/>
                      <a:pt x="99" y="810"/>
                    </a:cubicBezTo>
                    <a:cubicBezTo>
                      <a:pt x="123" y="834"/>
                      <a:pt x="172" y="859"/>
                      <a:pt x="197" y="883"/>
                    </a:cubicBezTo>
                    <a:lnTo>
                      <a:pt x="221" y="883"/>
                    </a:lnTo>
                    <a:cubicBezTo>
                      <a:pt x="246" y="908"/>
                      <a:pt x="295" y="908"/>
                      <a:pt x="319" y="932"/>
                    </a:cubicBezTo>
                    <a:lnTo>
                      <a:pt x="564" y="932"/>
                    </a:lnTo>
                    <a:cubicBezTo>
                      <a:pt x="589" y="932"/>
                      <a:pt x="638" y="908"/>
                      <a:pt x="687" y="883"/>
                    </a:cubicBezTo>
                    <a:lnTo>
                      <a:pt x="760" y="810"/>
                    </a:lnTo>
                    <a:cubicBezTo>
                      <a:pt x="760" y="810"/>
                      <a:pt x="785" y="785"/>
                      <a:pt x="785" y="785"/>
                    </a:cubicBezTo>
                    <a:cubicBezTo>
                      <a:pt x="809" y="736"/>
                      <a:pt x="858" y="712"/>
                      <a:pt x="883" y="663"/>
                    </a:cubicBezTo>
                    <a:cubicBezTo>
                      <a:pt x="883" y="614"/>
                      <a:pt x="907" y="589"/>
                      <a:pt x="907" y="540"/>
                    </a:cubicBezTo>
                    <a:cubicBezTo>
                      <a:pt x="932" y="515"/>
                      <a:pt x="932" y="466"/>
                      <a:pt x="907" y="417"/>
                    </a:cubicBezTo>
                    <a:cubicBezTo>
                      <a:pt x="932" y="393"/>
                      <a:pt x="932" y="344"/>
                      <a:pt x="907" y="319"/>
                    </a:cubicBezTo>
                    <a:cubicBezTo>
                      <a:pt x="907" y="270"/>
                      <a:pt x="883" y="246"/>
                      <a:pt x="883" y="221"/>
                    </a:cubicBezTo>
                    <a:cubicBezTo>
                      <a:pt x="858" y="197"/>
                      <a:pt x="834" y="172"/>
                      <a:pt x="809" y="148"/>
                    </a:cubicBezTo>
                    <a:cubicBezTo>
                      <a:pt x="785" y="99"/>
                      <a:pt x="760" y="74"/>
                      <a:pt x="711" y="74"/>
                    </a:cubicBezTo>
                    <a:cubicBezTo>
                      <a:pt x="687" y="50"/>
                      <a:pt x="662" y="50"/>
                      <a:pt x="638" y="50"/>
                    </a:cubicBezTo>
                    <a:lnTo>
                      <a:pt x="613" y="50"/>
                    </a:lnTo>
                    <a:cubicBezTo>
                      <a:pt x="589" y="25"/>
                      <a:pt x="564" y="25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0" name="Google Shape;2900;p96"/>
              <p:cNvSpPr/>
              <p:nvPr/>
            </p:nvSpPr>
            <p:spPr>
              <a:xfrm>
                <a:off x="7068239" y="1001902"/>
                <a:ext cx="16668" cy="11756"/>
              </a:xfrm>
              <a:custGeom>
                <a:rect b="b" l="l" r="r" t="t"/>
                <a:pathLst>
                  <a:path extrusionOk="0" h="225" w="319">
                    <a:moveTo>
                      <a:pt x="133" y="23"/>
                    </a:moveTo>
                    <a:cubicBezTo>
                      <a:pt x="138" y="28"/>
                      <a:pt x="143" y="35"/>
                      <a:pt x="147" y="43"/>
                    </a:cubicBezTo>
                    <a:cubicBezTo>
                      <a:pt x="123" y="43"/>
                      <a:pt x="74" y="68"/>
                      <a:pt x="74" y="116"/>
                    </a:cubicBezTo>
                    <a:lnTo>
                      <a:pt x="74" y="116"/>
                    </a:lnTo>
                    <a:cubicBezTo>
                      <a:pt x="74" y="76"/>
                      <a:pt x="108" y="35"/>
                      <a:pt x="133" y="23"/>
                    </a:cubicBezTo>
                    <a:close/>
                    <a:moveTo>
                      <a:pt x="199" y="0"/>
                    </a:moveTo>
                    <a:cubicBezTo>
                      <a:pt x="178" y="0"/>
                      <a:pt x="160" y="6"/>
                      <a:pt x="147" y="19"/>
                    </a:cubicBezTo>
                    <a:cubicBezTo>
                      <a:pt x="143" y="19"/>
                      <a:pt x="138" y="20"/>
                      <a:pt x="133" y="23"/>
                    </a:cubicBezTo>
                    <a:lnTo>
                      <a:pt x="133" y="23"/>
                    </a:lnTo>
                    <a:cubicBezTo>
                      <a:pt x="120" y="9"/>
                      <a:pt x="104" y="3"/>
                      <a:pt x="89" y="3"/>
                    </a:cubicBezTo>
                    <a:cubicBezTo>
                      <a:pt x="74" y="3"/>
                      <a:pt x="59" y="9"/>
                      <a:pt x="49" y="19"/>
                    </a:cubicBezTo>
                    <a:cubicBezTo>
                      <a:pt x="25" y="19"/>
                      <a:pt x="0" y="68"/>
                      <a:pt x="0" y="117"/>
                    </a:cubicBezTo>
                    <a:cubicBezTo>
                      <a:pt x="0" y="141"/>
                      <a:pt x="25" y="190"/>
                      <a:pt x="49" y="190"/>
                    </a:cubicBezTo>
                    <a:cubicBezTo>
                      <a:pt x="62" y="203"/>
                      <a:pt x="80" y="209"/>
                      <a:pt x="98" y="209"/>
                    </a:cubicBezTo>
                    <a:cubicBezTo>
                      <a:pt x="117" y="209"/>
                      <a:pt x="135" y="203"/>
                      <a:pt x="147" y="190"/>
                    </a:cubicBezTo>
                    <a:cubicBezTo>
                      <a:pt x="165" y="208"/>
                      <a:pt x="194" y="225"/>
                      <a:pt x="227" y="225"/>
                    </a:cubicBezTo>
                    <a:cubicBezTo>
                      <a:pt x="241" y="225"/>
                      <a:pt x="255" y="222"/>
                      <a:pt x="270" y="215"/>
                    </a:cubicBezTo>
                    <a:cubicBezTo>
                      <a:pt x="294" y="190"/>
                      <a:pt x="319" y="141"/>
                      <a:pt x="319" y="117"/>
                    </a:cubicBezTo>
                    <a:cubicBezTo>
                      <a:pt x="319" y="68"/>
                      <a:pt x="294" y="19"/>
                      <a:pt x="270" y="19"/>
                    </a:cubicBezTo>
                    <a:cubicBezTo>
                      <a:pt x="245" y="6"/>
                      <a:pt x="221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1" name="Google Shape;2901;p96"/>
              <p:cNvSpPr/>
              <p:nvPr/>
            </p:nvSpPr>
            <p:spPr>
              <a:xfrm>
                <a:off x="7049010" y="995161"/>
                <a:ext cx="38456" cy="33335"/>
              </a:xfrm>
              <a:custGeom>
                <a:rect b="b" l="l" r="r" t="t"/>
                <a:pathLst>
                  <a:path extrusionOk="0" h="638" w="736">
                    <a:moveTo>
                      <a:pt x="319" y="1"/>
                    </a:moveTo>
                    <a:cubicBezTo>
                      <a:pt x="246" y="1"/>
                      <a:pt x="172" y="25"/>
                      <a:pt x="123" y="50"/>
                    </a:cubicBezTo>
                    <a:cubicBezTo>
                      <a:pt x="99" y="74"/>
                      <a:pt x="74" y="99"/>
                      <a:pt x="50" y="123"/>
                    </a:cubicBezTo>
                    <a:cubicBezTo>
                      <a:pt x="25" y="148"/>
                      <a:pt x="1" y="172"/>
                      <a:pt x="1" y="221"/>
                    </a:cubicBezTo>
                    <a:lnTo>
                      <a:pt x="1" y="295"/>
                    </a:lnTo>
                    <a:cubicBezTo>
                      <a:pt x="1" y="344"/>
                      <a:pt x="1" y="368"/>
                      <a:pt x="25" y="417"/>
                    </a:cubicBezTo>
                    <a:cubicBezTo>
                      <a:pt x="50" y="442"/>
                      <a:pt x="50" y="442"/>
                      <a:pt x="50" y="466"/>
                    </a:cubicBezTo>
                    <a:cubicBezTo>
                      <a:pt x="74" y="491"/>
                      <a:pt x="99" y="515"/>
                      <a:pt x="99" y="515"/>
                    </a:cubicBezTo>
                    <a:cubicBezTo>
                      <a:pt x="123" y="540"/>
                      <a:pt x="148" y="564"/>
                      <a:pt x="172" y="589"/>
                    </a:cubicBezTo>
                    <a:lnTo>
                      <a:pt x="221" y="589"/>
                    </a:lnTo>
                    <a:cubicBezTo>
                      <a:pt x="246" y="613"/>
                      <a:pt x="295" y="638"/>
                      <a:pt x="344" y="638"/>
                    </a:cubicBezTo>
                    <a:lnTo>
                      <a:pt x="466" y="638"/>
                    </a:lnTo>
                    <a:cubicBezTo>
                      <a:pt x="515" y="638"/>
                      <a:pt x="540" y="613"/>
                      <a:pt x="564" y="613"/>
                    </a:cubicBezTo>
                    <a:cubicBezTo>
                      <a:pt x="589" y="589"/>
                      <a:pt x="613" y="589"/>
                      <a:pt x="638" y="564"/>
                    </a:cubicBezTo>
                    <a:cubicBezTo>
                      <a:pt x="662" y="540"/>
                      <a:pt x="687" y="515"/>
                      <a:pt x="711" y="491"/>
                    </a:cubicBezTo>
                    <a:lnTo>
                      <a:pt x="736" y="442"/>
                    </a:lnTo>
                    <a:cubicBezTo>
                      <a:pt x="736" y="368"/>
                      <a:pt x="736" y="295"/>
                      <a:pt x="711" y="246"/>
                    </a:cubicBezTo>
                    <a:cubicBezTo>
                      <a:pt x="687" y="221"/>
                      <a:pt x="687" y="197"/>
                      <a:pt x="662" y="172"/>
                    </a:cubicBezTo>
                    <a:cubicBezTo>
                      <a:pt x="638" y="123"/>
                      <a:pt x="613" y="99"/>
                      <a:pt x="613" y="74"/>
                    </a:cubicBezTo>
                    <a:lnTo>
                      <a:pt x="540" y="25"/>
                    </a:lnTo>
                    <a:lnTo>
                      <a:pt x="515" y="25"/>
                    </a:lnTo>
                    <a:lnTo>
                      <a:pt x="442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2" name="Google Shape;2902;p96"/>
              <p:cNvSpPr/>
              <p:nvPr/>
            </p:nvSpPr>
            <p:spPr>
              <a:xfrm>
                <a:off x="6776258" y="776490"/>
                <a:ext cx="85847" cy="64111"/>
              </a:xfrm>
              <a:custGeom>
                <a:rect b="b" l="l" r="r" t="t"/>
                <a:pathLst>
                  <a:path extrusionOk="0" h="1227" w="1643">
                    <a:moveTo>
                      <a:pt x="821" y="1"/>
                    </a:moveTo>
                    <a:cubicBezTo>
                      <a:pt x="785" y="1"/>
                      <a:pt x="748" y="7"/>
                      <a:pt x="711" y="19"/>
                    </a:cubicBezTo>
                    <a:cubicBezTo>
                      <a:pt x="662" y="44"/>
                      <a:pt x="613" y="68"/>
                      <a:pt x="564" y="117"/>
                    </a:cubicBezTo>
                    <a:cubicBezTo>
                      <a:pt x="417" y="117"/>
                      <a:pt x="270" y="166"/>
                      <a:pt x="172" y="264"/>
                    </a:cubicBezTo>
                    <a:cubicBezTo>
                      <a:pt x="49" y="387"/>
                      <a:pt x="0" y="583"/>
                      <a:pt x="25" y="754"/>
                    </a:cubicBezTo>
                    <a:cubicBezTo>
                      <a:pt x="74" y="901"/>
                      <a:pt x="196" y="1024"/>
                      <a:pt x="343" y="1098"/>
                    </a:cubicBezTo>
                    <a:cubicBezTo>
                      <a:pt x="546" y="1179"/>
                      <a:pt x="766" y="1226"/>
                      <a:pt x="975" y="1226"/>
                    </a:cubicBezTo>
                    <a:cubicBezTo>
                      <a:pt x="1018" y="1226"/>
                      <a:pt x="1061" y="1224"/>
                      <a:pt x="1103" y="1220"/>
                    </a:cubicBezTo>
                    <a:cubicBezTo>
                      <a:pt x="1177" y="1196"/>
                      <a:pt x="1226" y="1196"/>
                      <a:pt x="1275" y="1171"/>
                    </a:cubicBezTo>
                    <a:cubicBezTo>
                      <a:pt x="1397" y="1147"/>
                      <a:pt x="1471" y="1073"/>
                      <a:pt x="1544" y="975"/>
                    </a:cubicBezTo>
                    <a:cubicBezTo>
                      <a:pt x="1642" y="828"/>
                      <a:pt x="1642" y="632"/>
                      <a:pt x="1544" y="460"/>
                    </a:cubicBezTo>
                    <a:cubicBezTo>
                      <a:pt x="1471" y="338"/>
                      <a:pt x="1348" y="215"/>
                      <a:pt x="1226" y="166"/>
                    </a:cubicBezTo>
                    <a:cubicBezTo>
                      <a:pt x="1152" y="117"/>
                      <a:pt x="1079" y="68"/>
                      <a:pt x="1005" y="44"/>
                    </a:cubicBezTo>
                    <a:lnTo>
                      <a:pt x="932" y="19"/>
                    </a:lnTo>
                    <a:cubicBezTo>
                      <a:pt x="895" y="7"/>
                      <a:pt x="858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3" name="Google Shape;2903;p96"/>
              <p:cNvSpPr/>
              <p:nvPr/>
            </p:nvSpPr>
            <p:spPr>
              <a:xfrm>
                <a:off x="6859494" y="840968"/>
                <a:ext cx="42323" cy="37725"/>
              </a:xfrm>
              <a:custGeom>
                <a:rect b="b" l="l" r="r" t="t"/>
                <a:pathLst>
                  <a:path extrusionOk="0" h="722" w="810">
                    <a:moveTo>
                      <a:pt x="509" y="0"/>
                    </a:moveTo>
                    <a:cubicBezTo>
                      <a:pt x="495" y="0"/>
                      <a:pt x="480" y="3"/>
                      <a:pt x="466" y="11"/>
                    </a:cubicBezTo>
                    <a:lnTo>
                      <a:pt x="368" y="11"/>
                    </a:lnTo>
                    <a:lnTo>
                      <a:pt x="294" y="35"/>
                    </a:lnTo>
                    <a:cubicBezTo>
                      <a:pt x="245" y="35"/>
                      <a:pt x="196" y="35"/>
                      <a:pt x="172" y="60"/>
                    </a:cubicBezTo>
                    <a:cubicBezTo>
                      <a:pt x="123" y="84"/>
                      <a:pt x="98" y="133"/>
                      <a:pt x="49" y="158"/>
                    </a:cubicBezTo>
                    <a:cubicBezTo>
                      <a:pt x="25" y="207"/>
                      <a:pt x="0" y="231"/>
                      <a:pt x="0" y="280"/>
                    </a:cubicBezTo>
                    <a:lnTo>
                      <a:pt x="0" y="378"/>
                    </a:lnTo>
                    <a:cubicBezTo>
                      <a:pt x="0" y="452"/>
                      <a:pt x="25" y="501"/>
                      <a:pt x="49" y="550"/>
                    </a:cubicBezTo>
                    <a:lnTo>
                      <a:pt x="98" y="623"/>
                    </a:lnTo>
                    <a:cubicBezTo>
                      <a:pt x="147" y="672"/>
                      <a:pt x="196" y="697"/>
                      <a:pt x="245" y="721"/>
                    </a:cubicBezTo>
                    <a:lnTo>
                      <a:pt x="490" y="721"/>
                    </a:lnTo>
                    <a:lnTo>
                      <a:pt x="589" y="697"/>
                    </a:lnTo>
                    <a:cubicBezTo>
                      <a:pt x="613" y="672"/>
                      <a:pt x="638" y="648"/>
                      <a:pt x="662" y="623"/>
                    </a:cubicBezTo>
                    <a:cubicBezTo>
                      <a:pt x="687" y="599"/>
                      <a:pt x="711" y="550"/>
                      <a:pt x="736" y="550"/>
                    </a:cubicBezTo>
                    <a:lnTo>
                      <a:pt x="736" y="525"/>
                    </a:lnTo>
                    <a:cubicBezTo>
                      <a:pt x="760" y="476"/>
                      <a:pt x="760" y="427"/>
                      <a:pt x="785" y="403"/>
                    </a:cubicBezTo>
                    <a:cubicBezTo>
                      <a:pt x="785" y="354"/>
                      <a:pt x="809" y="305"/>
                      <a:pt x="809" y="256"/>
                    </a:cubicBezTo>
                    <a:lnTo>
                      <a:pt x="760" y="182"/>
                    </a:lnTo>
                    <a:cubicBezTo>
                      <a:pt x="736" y="133"/>
                      <a:pt x="711" y="109"/>
                      <a:pt x="687" y="84"/>
                    </a:cubicBezTo>
                    <a:cubicBezTo>
                      <a:pt x="662" y="60"/>
                      <a:pt x="638" y="35"/>
                      <a:pt x="613" y="35"/>
                    </a:cubicBezTo>
                    <a:cubicBezTo>
                      <a:pt x="578" y="18"/>
                      <a:pt x="544" y="0"/>
                      <a:pt x="5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4" name="Google Shape;2904;p96"/>
              <p:cNvSpPr/>
              <p:nvPr/>
            </p:nvSpPr>
            <p:spPr>
              <a:xfrm>
                <a:off x="6626401" y="822001"/>
                <a:ext cx="79472" cy="55385"/>
              </a:xfrm>
              <a:custGeom>
                <a:rect b="b" l="l" r="r" t="t"/>
                <a:pathLst>
                  <a:path extrusionOk="0" h="1060" w="1521">
                    <a:moveTo>
                      <a:pt x="743" y="0"/>
                    </a:moveTo>
                    <a:cubicBezTo>
                      <a:pt x="469" y="0"/>
                      <a:pt x="205" y="145"/>
                      <a:pt x="50" y="398"/>
                    </a:cubicBezTo>
                    <a:cubicBezTo>
                      <a:pt x="1" y="496"/>
                      <a:pt x="1" y="594"/>
                      <a:pt x="25" y="717"/>
                    </a:cubicBezTo>
                    <a:cubicBezTo>
                      <a:pt x="50" y="790"/>
                      <a:pt x="99" y="888"/>
                      <a:pt x="197" y="937"/>
                    </a:cubicBezTo>
                    <a:cubicBezTo>
                      <a:pt x="270" y="986"/>
                      <a:pt x="368" y="1011"/>
                      <a:pt x="466" y="1035"/>
                    </a:cubicBezTo>
                    <a:cubicBezTo>
                      <a:pt x="564" y="1060"/>
                      <a:pt x="662" y="1060"/>
                      <a:pt x="760" y="1060"/>
                    </a:cubicBezTo>
                    <a:cubicBezTo>
                      <a:pt x="957" y="1060"/>
                      <a:pt x="1153" y="1011"/>
                      <a:pt x="1324" y="913"/>
                    </a:cubicBezTo>
                    <a:cubicBezTo>
                      <a:pt x="1447" y="839"/>
                      <a:pt x="1496" y="717"/>
                      <a:pt x="1520" y="570"/>
                    </a:cubicBezTo>
                    <a:cubicBezTo>
                      <a:pt x="1520" y="423"/>
                      <a:pt x="1447" y="300"/>
                      <a:pt x="1300" y="227"/>
                    </a:cubicBezTo>
                    <a:lnTo>
                      <a:pt x="1128" y="129"/>
                    </a:lnTo>
                    <a:cubicBezTo>
                      <a:pt x="1079" y="80"/>
                      <a:pt x="1006" y="55"/>
                      <a:pt x="957" y="30"/>
                    </a:cubicBezTo>
                    <a:cubicBezTo>
                      <a:pt x="886" y="10"/>
                      <a:pt x="814" y="0"/>
                      <a:pt x="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5" name="Google Shape;2905;p96"/>
              <p:cNvSpPr/>
              <p:nvPr/>
            </p:nvSpPr>
            <p:spPr>
              <a:xfrm>
                <a:off x="6555966" y="847917"/>
                <a:ext cx="38456" cy="37150"/>
              </a:xfrm>
              <a:custGeom>
                <a:rect b="b" l="l" r="r" t="t"/>
                <a:pathLst>
                  <a:path extrusionOk="0" h="711" w="736">
                    <a:moveTo>
                      <a:pt x="393" y="0"/>
                    </a:moveTo>
                    <a:cubicBezTo>
                      <a:pt x="344" y="0"/>
                      <a:pt x="295" y="0"/>
                      <a:pt x="270" y="25"/>
                    </a:cubicBezTo>
                    <a:lnTo>
                      <a:pt x="246" y="25"/>
                    </a:lnTo>
                    <a:cubicBezTo>
                      <a:pt x="197" y="25"/>
                      <a:pt x="148" y="49"/>
                      <a:pt x="123" y="98"/>
                    </a:cubicBezTo>
                    <a:lnTo>
                      <a:pt x="50" y="172"/>
                    </a:lnTo>
                    <a:cubicBezTo>
                      <a:pt x="25" y="221"/>
                      <a:pt x="1" y="294"/>
                      <a:pt x="25" y="368"/>
                    </a:cubicBezTo>
                    <a:cubicBezTo>
                      <a:pt x="1" y="417"/>
                      <a:pt x="25" y="466"/>
                      <a:pt x="50" y="490"/>
                    </a:cubicBezTo>
                    <a:cubicBezTo>
                      <a:pt x="50" y="539"/>
                      <a:pt x="74" y="564"/>
                      <a:pt x="99" y="588"/>
                    </a:cubicBezTo>
                    <a:cubicBezTo>
                      <a:pt x="123" y="637"/>
                      <a:pt x="148" y="662"/>
                      <a:pt x="197" y="686"/>
                    </a:cubicBezTo>
                    <a:lnTo>
                      <a:pt x="295" y="711"/>
                    </a:lnTo>
                    <a:lnTo>
                      <a:pt x="491" y="711"/>
                    </a:lnTo>
                    <a:lnTo>
                      <a:pt x="589" y="686"/>
                    </a:lnTo>
                    <a:lnTo>
                      <a:pt x="662" y="613"/>
                    </a:lnTo>
                    <a:lnTo>
                      <a:pt x="711" y="539"/>
                    </a:lnTo>
                    <a:lnTo>
                      <a:pt x="736" y="466"/>
                    </a:lnTo>
                    <a:lnTo>
                      <a:pt x="736" y="368"/>
                    </a:lnTo>
                    <a:lnTo>
                      <a:pt x="711" y="270"/>
                    </a:lnTo>
                    <a:lnTo>
                      <a:pt x="711" y="245"/>
                    </a:lnTo>
                    <a:lnTo>
                      <a:pt x="662" y="147"/>
                    </a:lnTo>
                    <a:cubicBezTo>
                      <a:pt x="662" y="123"/>
                      <a:pt x="638" y="98"/>
                      <a:pt x="613" y="98"/>
                    </a:cubicBezTo>
                    <a:lnTo>
                      <a:pt x="564" y="25"/>
                    </a:lnTo>
                    <a:lnTo>
                      <a:pt x="466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6" name="Google Shape;2906;p96"/>
              <p:cNvSpPr/>
              <p:nvPr/>
            </p:nvSpPr>
            <p:spPr>
              <a:xfrm>
                <a:off x="6582875" y="887576"/>
                <a:ext cx="42323" cy="41068"/>
              </a:xfrm>
              <a:custGeom>
                <a:rect b="b" l="l" r="r" t="t"/>
                <a:pathLst>
                  <a:path extrusionOk="0" h="786" w="810">
                    <a:moveTo>
                      <a:pt x="344" y="1"/>
                    </a:moveTo>
                    <a:cubicBezTo>
                      <a:pt x="295" y="1"/>
                      <a:pt x="246" y="25"/>
                      <a:pt x="221" y="74"/>
                    </a:cubicBezTo>
                    <a:cubicBezTo>
                      <a:pt x="172" y="74"/>
                      <a:pt x="123" y="123"/>
                      <a:pt x="98" y="172"/>
                    </a:cubicBezTo>
                    <a:cubicBezTo>
                      <a:pt x="74" y="197"/>
                      <a:pt x="49" y="222"/>
                      <a:pt x="49" y="246"/>
                    </a:cubicBezTo>
                    <a:cubicBezTo>
                      <a:pt x="25" y="271"/>
                      <a:pt x="25" y="320"/>
                      <a:pt x="25" y="344"/>
                    </a:cubicBezTo>
                    <a:cubicBezTo>
                      <a:pt x="0" y="393"/>
                      <a:pt x="0" y="418"/>
                      <a:pt x="25" y="442"/>
                    </a:cubicBezTo>
                    <a:cubicBezTo>
                      <a:pt x="25" y="491"/>
                      <a:pt x="25" y="516"/>
                      <a:pt x="49" y="565"/>
                    </a:cubicBezTo>
                    <a:cubicBezTo>
                      <a:pt x="74" y="589"/>
                      <a:pt x="98" y="638"/>
                      <a:pt x="123" y="687"/>
                    </a:cubicBezTo>
                    <a:lnTo>
                      <a:pt x="221" y="736"/>
                    </a:lnTo>
                    <a:lnTo>
                      <a:pt x="295" y="785"/>
                    </a:lnTo>
                    <a:lnTo>
                      <a:pt x="515" y="785"/>
                    </a:lnTo>
                    <a:lnTo>
                      <a:pt x="613" y="736"/>
                    </a:lnTo>
                    <a:cubicBezTo>
                      <a:pt x="662" y="712"/>
                      <a:pt x="687" y="687"/>
                      <a:pt x="711" y="638"/>
                    </a:cubicBezTo>
                    <a:cubicBezTo>
                      <a:pt x="736" y="638"/>
                      <a:pt x="736" y="614"/>
                      <a:pt x="760" y="589"/>
                    </a:cubicBezTo>
                    <a:cubicBezTo>
                      <a:pt x="785" y="565"/>
                      <a:pt x="785" y="540"/>
                      <a:pt x="809" y="516"/>
                    </a:cubicBezTo>
                    <a:cubicBezTo>
                      <a:pt x="809" y="467"/>
                      <a:pt x="809" y="418"/>
                      <a:pt x="809" y="393"/>
                    </a:cubicBezTo>
                    <a:cubicBezTo>
                      <a:pt x="809" y="320"/>
                      <a:pt x="809" y="271"/>
                      <a:pt x="785" y="246"/>
                    </a:cubicBezTo>
                    <a:cubicBezTo>
                      <a:pt x="760" y="197"/>
                      <a:pt x="736" y="148"/>
                      <a:pt x="711" y="99"/>
                    </a:cubicBezTo>
                    <a:lnTo>
                      <a:pt x="638" y="50"/>
                    </a:lnTo>
                    <a:cubicBezTo>
                      <a:pt x="589" y="1"/>
                      <a:pt x="515" y="1"/>
                      <a:pt x="4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7" name="Google Shape;2907;p96"/>
              <p:cNvSpPr/>
              <p:nvPr/>
            </p:nvSpPr>
            <p:spPr>
              <a:xfrm>
                <a:off x="6248623" y="1831388"/>
                <a:ext cx="55124" cy="51310"/>
              </a:xfrm>
              <a:custGeom>
                <a:rect b="b" l="l" r="r" t="t"/>
                <a:pathLst>
                  <a:path extrusionOk="0" h="982" w="1055">
                    <a:moveTo>
                      <a:pt x="515" y="1"/>
                    </a:moveTo>
                    <a:cubicBezTo>
                      <a:pt x="466" y="25"/>
                      <a:pt x="417" y="50"/>
                      <a:pt x="368" y="74"/>
                    </a:cubicBezTo>
                    <a:cubicBezTo>
                      <a:pt x="319" y="99"/>
                      <a:pt x="270" y="123"/>
                      <a:pt x="246" y="148"/>
                    </a:cubicBezTo>
                    <a:cubicBezTo>
                      <a:pt x="172" y="197"/>
                      <a:pt x="123" y="270"/>
                      <a:pt x="99" y="320"/>
                    </a:cubicBezTo>
                    <a:cubicBezTo>
                      <a:pt x="74" y="344"/>
                      <a:pt x="74" y="369"/>
                      <a:pt x="50" y="369"/>
                    </a:cubicBezTo>
                    <a:cubicBezTo>
                      <a:pt x="25" y="418"/>
                      <a:pt x="1" y="467"/>
                      <a:pt x="1" y="540"/>
                    </a:cubicBezTo>
                    <a:cubicBezTo>
                      <a:pt x="1" y="540"/>
                      <a:pt x="1" y="565"/>
                      <a:pt x="1" y="589"/>
                    </a:cubicBezTo>
                    <a:cubicBezTo>
                      <a:pt x="1" y="638"/>
                      <a:pt x="1" y="687"/>
                      <a:pt x="1" y="712"/>
                    </a:cubicBezTo>
                    <a:cubicBezTo>
                      <a:pt x="50" y="859"/>
                      <a:pt x="148" y="957"/>
                      <a:pt x="270" y="981"/>
                    </a:cubicBezTo>
                    <a:lnTo>
                      <a:pt x="491" y="981"/>
                    </a:lnTo>
                    <a:cubicBezTo>
                      <a:pt x="540" y="957"/>
                      <a:pt x="589" y="957"/>
                      <a:pt x="662" y="932"/>
                    </a:cubicBezTo>
                    <a:cubicBezTo>
                      <a:pt x="711" y="883"/>
                      <a:pt x="760" y="859"/>
                      <a:pt x="785" y="810"/>
                    </a:cubicBezTo>
                    <a:cubicBezTo>
                      <a:pt x="834" y="785"/>
                      <a:pt x="858" y="736"/>
                      <a:pt x="883" y="712"/>
                    </a:cubicBezTo>
                    <a:lnTo>
                      <a:pt x="883" y="687"/>
                    </a:lnTo>
                    <a:lnTo>
                      <a:pt x="907" y="638"/>
                    </a:lnTo>
                    <a:cubicBezTo>
                      <a:pt x="907" y="638"/>
                      <a:pt x="907" y="614"/>
                      <a:pt x="932" y="589"/>
                    </a:cubicBezTo>
                    <a:cubicBezTo>
                      <a:pt x="981" y="540"/>
                      <a:pt x="1006" y="491"/>
                      <a:pt x="1030" y="442"/>
                    </a:cubicBezTo>
                    <a:cubicBezTo>
                      <a:pt x="1055" y="393"/>
                      <a:pt x="1055" y="344"/>
                      <a:pt x="1055" y="295"/>
                    </a:cubicBezTo>
                    <a:cubicBezTo>
                      <a:pt x="1055" y="246"/>
                      <a:pt x="1030" y="197"/>
                      <a:pt x="1006" y="172"/>
                    </a:cubicBezTo>
                    <a:cubicBezTo>
                      <a:pt x="981" y="99"/>
                      <a:pt x="907" y="25"/>
                      <a:pt x="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8" name="Google Shape;2908;p96"/>
              <p:cNvSpPr/>
              <p:nvPr/>
            </p:nvSpPr>
            <p:spPr>
              <a:xfrm>
                <a:off x="6176934" y="1917550"/>
                <a:ext cx="51257" cy="49324"/>
              </a:xfrm>
              <a:custGeom>
                <a:rect b="b" l="l" r="r" t="t"/>
                <a:pathLst>
                  <a:path extrusionOk="0" h="944" w="981">
                    <a:moveTo>
                      <a:pt x="576" y="0"/>
                    </a:moveTo>
                    <a:cubicBezTo>
                      <a:pt x="539" y="0"/>
                      <a:pt x="503" y="6"/>
                      <a:pt x="466" y="18"/>
                    </a:cubicBezTo>
                    <a:cubicBezTo>
                      <a:pt x="441" y="18"/>
                      <a:pt x="441" y="18"/>
                      <a:pt x="417" y="43"/>
                    </a:cubicBezTo>
                    <a:cubicBezTo>
                      <a:pt x="343" y="68"/>
                      <a:pt x="294" y="68"/>
                      <a:pt x="270" y="117"/>
                    </a:cubicBezTo>
                    <a:cubicBezTo>
                      <a:pt x="221" y="141"/>
                      <a:pt x="196" y="166"/>
                      <a:pt x="147" y="190"/>
                    </a:cubicBezTo>
                    <a:lnTo>
                      <a:pt x="98" y="264"/>
                    </a:lnTo>
                    <a:cubicBezTo>
                      <a:pt x="74" y="313"/>
                      <a:pt x="49" y="362"/>
                      <a:pt x="25" y="411"/>
                    </a:cubicBezTo>
                    <a:lnTo>
                      <a:pt x="25" y="484"/>
                    </a:lnTo>
                    <a:cubicBezTo>
                      <a:pt x="0" y="533"/>
                      <a:pt x="0" y="582"/>
                      <a:pt x="0" y="631"/>
                    </a:cubicBezTo>
                    <a:cubicBezTo>
                      <a:pt x="0" y="680"/>
                      <a:pt x="0" y="729"/>
                      <a:pt x="25" y="778"/>
                    </a:cubicBezTo>
                    <a:cubicBezTo>
                      <a:pt x="49" y="827"/>
                      <a:pt x="74" y="852"/>
                      <a:pt x="123" y="876"/>
                    </a:cubicBezTo>
                    <a:cubicBezTo>
                      <a:pt x="147" y="901"/>
                      <a:pt x="196" y="925"/>
                      <a:pt x="221" y="925"/>
                    </a:cubicBezTo>
                    <a:cubicBezTo>
                      <a:pt x="257" y="938"/>
                      <a:pt x="288" y="944"/>
                      <a:pt x="316" y="944"/>
                    </a:cubicBezTo>
                    <a:cubicBezTo>
                      <a:pt x="343" y="944"/>
                      <a:pt x="368" y="938"/>
                      <a:pt x="392" y="925"/>
                    </a:cubicBezTo>
                    <a:lnTo>
                      <a:pt x="319" y="925"/>
                    </a:lnTo>
                    <a:cubicBezTo>
                      <a:pt x="343" y="925"/>
                      <a:pt x="392" y="925"/>
                      <a:pt x="441" y="901"/>
                    </a:cubicBezTo>
                    <a:lnTo>
                      <a:pt x="466" y="901"/>
                    </a:lnTo>
                    <a:cubicBezTo>
                      <a:pt x="515" y="901"/>
                      <a:pt x="564" y="876"/>
                      <a:pt x="588" y="876"/>
                    </a:cubicBezTo>
                    <a:lnTo>
                      <a:pt x="637" y="852"/>
                    </a:lnTo>
                    <a:cubicBezTo>
                      <a:pt x="662" y="803"/>
                      <a:pt x="711" y="778"/>
                      <a:pt x="760" y="754"/>
                    </a:cubicBezTo>
                    <a:lnTo>
                      <a:pt x="784" y="705"/>
                    </a:lnTo>
                    <a:lnTo>
                      <a:pt x="809" y="680"/>
                    </a:lnTo>
                    <a:cubicBezTo>
                      <a:pt x="833" y="680"/>
                      <a:pt x="858" y="656"/>
                      <a:pt x="858" y="631"/>
                    </a:cubicBezTo>
                    <a:cubicBezTo>
                      <a:pt x="907" y="582"/>
                      <a:pt x="931" y="533"/>
                      <a:pt x="931" y="484"/>
                    </a:cubicBezTo>
                    <a:cubicBezTo>
                      <a:pt x="981" y="337"/>
                      <a:pt x="931" y="215"/>
                      <a:pt x="833" y="117"/>
                    </a:cubicBezTo>
                    <a:cubicBezTo>
                      <a:pt x="784" y="68"/>
                      <a:pt x="735" y="43"/>
                      <a:pt x="686" y="18"/>
                    </a:cubicBezTo>
                    <a:cubicBezTo>
                      <a:pt x="650" y="6"/>
                      <a:pt x="613" y="0"/>
                      <a:pt x="5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9" name="Google Shape;2909;p96"/>
              <p:cNvSpPr/>
              <p:nvPr/>
            </p:nvSpPr>
            <p:spPr>
              <a:xfrm>
                <a:off x="6248623" y="1910810"/>
                <a:ext cx="41016" cy="42322"/>
              </a:xfrm>
              <a:custGeom>
                <a:rect b="b" l="l" r="r" t="t"/>
                <a:pathLst>
                  <a:path extrusionOk="0" h="810" w="785">
                    <a:moveTo>
                      <a:pt x="368" y="0"/>
                    </a:moveTo>
                    <a:lnTo>
                      <a:pt x="295" y="25"/>
                    </a:lnTo>
                    <a:cubicBezTo>
                      <a:pt x="246" y="49"/>
                      <a:pt x="197" y="74"/>
                      <a:pt x="148" y="123"/>
                    </a:cubicBezTo>
                    <a:lnTo>
                      <a:pt x="123" y="147"/>
                    </a:lnTo>
                    <a:lnTo>
                      <a:pt x="99" y="172"/>
                    </a:lnTo>
                    <a:cubicBezTo>
                      <a:pt x="74" y="197"/>
                      <a:pt x="50" y="221"/>
                      <a:pt x="50" y="246"/>
                    </a:cubicBezTo>
                    <a:cubicBezTo>
                      <a:pt x="1" y="319"/>
                      <a:pt x="1" y="368"/>
                      <a:pt x="1" y="442"/>
                    </a:cubicBezTo>
                    <a:lnTo>
                      <a:pt x="1" y="540"/>
                    </a:lnTo>
                    <a:cubicBezTo>
                      <a:pt x="1" y="589"/>
                      <a:pt x="1" y="613"/>
                      <a:pt x="25" y="638"/>
                    </a:cubicBezTo>
                    <a:cubicBezTo>
                      <a:pt x="50" y="687"/>
                      <a:pt x="74" y="711"/>
                      <a:pt x="123" y="760"/>
                    </a:cubicBezTo>
                    <a:cubicBezTo>
                      <a:pt x="172" y="785"/>
                      <a:pt x="197" y="809"/>
                      <a:pt x="246" y="809"/>
                    </a:cubicBezTo>
                    <a:lnTo>
                      <a:pt x="466" y="809"/>
                    </a:lnTo>
                    <a:cubicBezTo>
                      <a:pt x="515" y="809"/>
                      <a:pt x="564" y="785"/>
                      <a:pt x="589" y="736"/>
                    </a:cubicBezTo>
                    <a:cubicBezTo>
                      <a:pt x="638" y="711"/>
                      <a:pt x="687" y="687"/>
                      <a:pt x="711" y="638"/>
                    </a:cubicBezTo>
                    <a:lnTo>
                      <a:pt x="711" y="613"/>
                    </a:lnTo>
                    <a:lnTo>
                      <a:pt x="711" y="564"/>
                    </a:lnTo>
                    <a:cubicBezTo>
                      <a:pt x="736" y="515"/>
                      <a:pt x="736" y="466"/>
                      <a:pt x="760" y="417"/>
                    </a:cubicBezTo>
                    <a:cubicBezTo>
                      <a:pt x="760" y="393"/>
                      <a:pt x="760" y="368"/>
                      <a:pt x="760" y="344"/>
                    </a:cubicBezTo>
                    <a:cubicBezTo>
                      <a:pt x="760" y="319"/>
                      <a:pt x="785" y="295"/>
                      <a:pt x="785" y="270"/>
                    </a:cubicBezTo>
                    <a:lnTo>
                      <a:pt x="760" y="172"/>
                    </a:lnTo>
                    <a:cubicBezTo>
                      <a:pt x="736" y="123"/>
                      <a:pt x="711" y="98"/>
                      <a:pt x="662" y="74"/>
                    </a:cubicBezTo>
                    <a:cubicBezTo>
                      <a:pt x="638" y="49"/>
                      <a:pt x="613" y="49"/>
                      <a:pt x="589" y="25"/>
                    </a:cubicBezTo>
                    <a:cubicBezTo>
                      <a:pt x="540" y="0"/>
                      <a:pt x="491" y="0"/>
                      <a:pt x="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0" name="Google Shape;2910;p96"/>
              <p:cNvSpPr/>
              <p:nvPr/>
            </p:nvSpPr>
            <p:spPr>
              <a:xfrm>
                <a:off x="6135916" y="2018395"/>
                <a:ext cx="30828" cy="30462"/>
              </a:xfrm>
              <a:custGeom>
                <a:rect b="b" l="l" r="r" t="t"/>
                <a:pathLst>
                  <a:path extrusionOk="0" h="583" w="590">
                    <a:moveTo>
                      <a:pt x="221" y="0"/>
                    </a:moveTo>
                    <a:lnTo>
                      <a:pt x="148" y="25"/>
                    </a:lnTo>
                    <a:cubicBezTo>
                      <a:pt x="99" y="49"/>
                      <a:pt x="50" y="98"/>
                      <a:pt x="25" y="123"/>
                    </a:cubicBezTo>
                    <a:cubicBezTo>
                      <a:pt x="1" y="172"/>
                      <a:pt x="1" y="221"/>
                      <a:pt x="1" y="270"/>
                    </a:cubicBezTo>
                    <a:cubicBezTo>
                      <a:pt x="1" y="294"/>
                      <a:pt x="1" y="343"/>
                      <a:pt x="1" y="368"/>
                    </a:cubicBezTo>
                    <a:cubicBezTo>
                      <a:pt x="1" y="417"/>
                      <a:pt x="25" y="466"/>
                      <a:pt x="74" y="490"/>
                    </a:cubicBezTo>
                    <a:cubicBezTo>
                      <a:pt x="123" y="539"/>
                      <a:pt x="148" y="564"/>
                      <a:pt x="221" y="564"/>
                    </a:cubicBezTo>
                    <a:cubicBezTo>
                      <a:pt x="246" y="576"/>
                      <a:pt x="270" y="582"/>
                      <a:pt x="295" y="582"/>
                    </a:cubicBezTo>
                    <a:cubicBezTo>
                      <a:pt x="319" y="582"/>
                      <a:pt x="344" y="576"/>
                      <a:pt x="369" y="564"/>
                    </a:cubicBezTo>
                    <a:cubicBezTo>
                      <a:pt x="418" y="564"/>
                      <a:pt x="467" y="539"/>
                      <a:pt x="516" y="490"/>
                    </a:cubicBezTo>
                    <a:cubicBezTo>
                      <a:pt x="540" y="466"/>
                      <a:pt x="565" y="417"/>
                      <a:pt x="589" y="368"/>
                    </a:cubicBezTo>
                    <a:lnTo>
                      <a:pt x="589" y="294"/>
                    </a:lnTo>
                    <a:cubicBezTo>
                      <a:pt x="589" y="245"/>
                      <a:pt x="589" y="172"/>
                      <a:pt x="565" y="147"/>
                    </a:cubicBezTo>
                    <a:cubicBezTo>
                      <a:pt x="540" y="98"/>
                      <a:pt x="516" y="74"/>
                      <a:pt x="491" y="49"/>
                    </a:cubicBezTo>
                    <a:cubicBezTo>
                      <a:pt x="467" y="25"/>
                      <a:pt x="418" y="0"/>
                      <a:pt x="3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1" name="Google Shape;2911;p96"/>
              <p:cNvSpPr/>
              <p:nvPr/>
            </p:nvSpPr>
            <p:spPr>
              <a:xfrm>
                <a:off x="6741667" y="2095204"/>
                <a:ext cx="51257" cy="59931"/>
              </a:xfrm>
              <a:custGeom>
                <a:rect b="b" l="l" r="r" t="t"/>
                <a:pathLst>
                  <a:path extrusionOk="0" h="1147" w="981">
                    <a:moveTo>
                      <a:pt x="491" y="1"/>
                    </a:moveTo>
                    <a:lnTo>
                      <a:pt x="393" y="25"/>
                    </a:lnTo>
                    <a:cubicBezTo>
                      <a:pt x="368" y="25"/>
                      <a:pt x="344" y="25"/>
                      <a:pt x="319" y="50"/>
                    </a:cubicBezTo>
                    <a:cubicBezTo>
                      <a:pt x="295" y="50"/>
                      <a:pt x="246" y="74"/>
                      <a:pt x="221" y="99"/>
                    </a:cubicBezTo>
                    <a:lnTo>
                      <a:pt x="123" y="148"/>
                    </a:lnTo>
                    <a:cubicBezTo>
                      <a:pt x="74" y="197"/>
                      <a:pt x="50" y="270"/>
                      <a:pt x="25" y="319"/>
                    </a:cubicBezTo>
                    <a:cubicBezTo>
                      <a:pt x="25" y="368"/>
                      <a:pt x="1" y="417"/>
                      <a:pt x="1" y="466"/>
                    </a:cubicBezTo>
                    <a:lnTo>
                      <a:pt x="1" y="491"/>
                    </a:lnTo>
                    <a:cubicBezTo>
                      <a:pt x="1" y="540"/>
                      <a:pt x="1" y="589"/>
                      <a:pt x="25" y="638"/>
                    </a:cubicBezTo>
                    <a:cubicBezTo>
                      <a:pt x="25" y="638"/>
                      <a:pt x="25" y="662"/>
                      <a:pt x="25" y="687"/>
                    </a:cubicBezTo>
                    <a:lnTo>
                      <a:pt x="25" y="711"/>
                    </a:lnTo>
                    <a:cubicBezTo>
                      <a:pt x="25" y="736"/>
                      <a:pt x="50" y="785"/>
                      <a:pt x="74" y="809"/>
                    </a:cubicBezTo>
                    <a:lnTo>
                      <a:pt x="99" y="859"/>
                    </a:lnTo>
                    <a:cubicBezTo>
                      <a:pt x="123" y="883"/>
                      <a:pt x="148" y="932"/>
                      <a:pt x="172" y="981"/>
                    </a:cubicBezTo>
                    <a:cubicBezTo>
                      <a:pt x="221" y="1006"/>
                      <a:pt x="246" y="1030"/>
                      <a:pt x="295" y="1055"/>
                    </a:cubicBezTo>
                    <a:lnTo>
                      <a:pt x="344" y="1079"/>
                    </a:lnTo>
                    <a:cubicBezTo>
                      <a:pt x="393" y="1128"/>
                      <a:pt x="442" y="1128"/>
                      <a:pt x="491" y="1128"/>
                    </a:cubicBezTo>
                    <a:cubicBezTo>
                      <a:pt x="515" y="1140"/>
                      <a:pt x="540" y="1146"/>
                      <a:pt x="567" y="1146"/>
                    </a:cubicBezTo>
                    <a:cubicBezTo>
                      <a:pt x="595" y="1146"/>
                      <a:pt x="625" y="1140"/>
                      <a:pt x="662" y="1128"/>
                    </a:cubicBezTo>
                    <a:lnTo>
                      <a:pt x="736" y="1104"/>
                    </a:lnTo>
                    <a:cubicBezTo>
                      <a:pt x="809" y="1055"/>
                      <a:pt x="858" y="1006"/>
                      <a:pt x="883" y="957"/>
                    </a:cubicBezTo>
                    <a:cubicBezTo>
                      <a:pt x="907" y="932"/>
                      <a:pt x="907" y="908"/>
                      <a:pt x="932" y="883"/>
                    </a:cubicBezTo>
                    <a:cubicBezTo>
                      <a:pt x="932" y="859"/>
                      <a:pt x="956" y="834"/>
                      <a:pt x="956" y="809"/>
                    </a:cubicBezTo>
                    <a:cubicBezTo>
                      <a:pt x="956" y="785"/>
                      <a:pt x="981" y="736"/>
                      <a:pt x="981" y="711"/>
                    </a:cubicBezTo>
                    <a:cubicBezTo>
                      <a:pt x="981" y="687"/>
                      <a:pt x="981" y="638"/>
                      <a:pt x="981" y="613"/>
                    </a:cubicBezTo>
                    <a:cubicBezTo>
                      <a:pt x="981" y="564"/>
                      <a:pt x="981" y="515"/>
                      <a:pt x="981" y="466"/>
                    </a:cubicBezTo>
                    <a:cubicBezTo>
                      <a:pt x="956" y="442"/>
                      <a:pt x="956" y="417"/>
                      <a:pt x="956" y="417"/>
                    </a:cubicBezTo>
                    <a:cubicBezTo>
                      <a:pt x="932" y="368"/>
                      <a:pt x="932" y="319"/>
                      <a:pt x="907" y="270"/>
                    </a:cubicBezTo>
                    <a:lnTo>
                      <a:pt x="907" y="246"/>
                    </a:lnTo>
                    <a:cubicBezTo>
                      <a:pt x="883" y="221"/>
                      <a:pt x="858" y="197"/>
                      <a:pt x="834" y="148"/>
                    </a:cubicBezTo>
                    <a:cubicBezTo>
                      <a:pt x="809" y="148"/>
                      <a:pt x="809" y="123"/>
                      <a:pt x="785" y="123"/>
                    </a:cubicBezTo>
                    <a:cubicBezTo>
                      <a:pt x="760" y="74"/>
                      <a:pt x="711" y="50"/>
                      <a:pt x="662" y="50"/>
                    </a:cubicBezTo>
                    <a:cubicBezTo>
                      <a:pt x="613" y="1"/>
                      <a:pt x="564" y="1"/>
                      <a:pt x="4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2" name="Google Shape;2912;p96"/>
              <p:cNvSpPr/>
              <p:nvPr/>
            </p:nvSpPr>
            <p:spPr>
              <a:xfrm>
                <a:off x="6791620" y="1997129"/>
                <a:ext cx="58938" cy="81510"/>
              </a:xfrm>
              <a:custGeom>
                <a:rect b="b" l="l" r="r" t="t"/>
                <a:pathLst>
                  <a:path extrusionOk="0" h="1560" w="1128">
                    <a:moveTo>
                      <a:pt x="522" y="0"/>
                    </a:moveTo>
                    <a:cubicBezTo>
                      <a:pt x="453" y="0"/>
                      <a:pt x="381" y="17"/>
                      <a:pt x="319" y="64"/>
                    </a:cubicBezTo>
                    <a:cubicBezTo>
                      <a:pt x="221" y="113"/>
                      <a:pt x="147" y="211"/>
                      <a:pt x="98" y="309"/>
                    </a:cubicBezTo>
                    <a:cubicBezTo>
                      <a:pt x="25" y="407"/>
                      <a:pt x="0" y="530"/>
                      <a:pt x="0" y="628"/>
                    </a:cubicBezTo>
                    <a:cubicBezTo>
                      <a:pt x="0" y="726"/>
                      <a:pt x="0" y="824"/>
                      <a:pt x="25" y="897"/>
                    </a:cubicBezTo>
                    <a:cubicBezTo>
                      <a:pt x="25" y="971"/>
                      <a:pt x="49" y="1020"/>
                      <a:pt x="74" y="1069"/>
                    </a:cubicBezTo>
                    <a:cubicBezTo>
                      <a:pt x="98" y="1167"/>
                      <a:pt x="147" y="1265"/>
                      <a:pt x="196" y="1363"/>
                    </a:cubicBezTo>
                    <a:cubicBezTo>
                      <a:pt x="294" y="1486"/>
                      <a:pt x="441" y="1559"/>
                      <a:pt x="613" y="1559"/>
                    </a:cubicBezTo>
                    <a:cubicBezTo>
                      <a:pt x="736" y="1559"/>
                      <a:pt x="858" y="1510"/>
                      <a:pt x="956" y="1437"/>
                    </a:cubicBezTo>
                    <a:cubicBezTo>
                      <a:pt x="1005" y="1388"/>
                      <a:pt x="1054" y="1314"/>
                      <a:pt x="1079" y="1265"/>
                    </a:cubicBezTo>
                    <a:cubicBezTo>
                      <a:pt x="1103" y="1142"/>
                      <a:pt x="1128" y="1044"/>
                      <a:pt x="1128" y="922"/>
                    </a:cubicBezTo>
                    <a:cubicBezTo>
                      <a:pt x="1128" y="701"/>
                      <a:pt x="1054" y="481"/>
                      <a:pt x="932" y="309"/>
                    </a:cubicBezTo>
                    <a:cubicBezTo>
                      <a:pt x="932" y="285"/>
                      <a:pt x="907" y="260"/>
                      <a:pt x="907" y="260"/>
                    </a:cubicBezTo>
                    <a:cubicBezTo>
                      <a:pt x="883" y="236"/>
                      <a:pt x="883" y="211"/>
                      <a:pt x="883" y="211"/>
                    </a:cubicBezTo>
                    <a:cubicBezTo>
                      <a:pt x="809" y="113"/>
                      <a:pt x="736" y="40"/>
                      <a:pt x="638" y="15"/>
                    </a:cubicBezTo>
                    <a:cubicBezTo>
                      <a:pt x="602" y="6"/>
                      <a:pt x="563" y="0"/>
                      <a:pt x="5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3" name="Google Shape;2913;p96"/>
              <p:cNvSpPr/>
              <p:nvPr/>
            </p:nvSpPr>
            <p:spPr>
              <a:xfrm>
                <a:off x="6839012" y="2113440"/>
                <a:ext cx="43576" cy="54810"/>
              </a:xfrm>
              <a:custGeom>
                <a:rect b="b" l="l" r="r" t="t"/>
                <a:pathLst>
                  <a:path extrusionOk="0" h="1049" w="834">
                    <a:moveTo>
                      <a:pt x="436" y="0"/>
                    </a:moveTo>
                    <a:cubicBezTo>
                      <a:pt x="398" y="0"/>
                      <a:pt x="358" y="6"/>
                      <a:pt x="319" y="19"/>
                    </a:cubicBezTo>
                    <a:cubicBezTo>
                      <a:pt x="196" y="44"/>
                      <a:pt x="74" y="142"/>
                      <a:pt x="49" y="289"/>
                    </a:cubicBezTo>
                    <a:cubicBezTo>
                      <a:pt x="25" y="313"/>
                      <a:pt x="25" y="362"/>
                      <a:pt x="25" y="411"/>
                    </a:cubicBezTo>
                    <a:cubicBezTo>
                      <a:pt x="25" y="436"/>
                      <a:pt x="25" y="436"/>
                      <a:pt x="25" y="436"/>
                    </a:cubicBezTo>
                    <a:cubicBezTo>
                      <a:pt x="0" y="510"/>
                      <a:pt x="0" y="559"/>
                      <a:pt x="0" y="608"/>
                    </a:cubicBezTo>
                    <a:cubicBezTo>
                      <a:pt x="0" y="681"/>
                      <a:pt x="25" y="730"/>
                      <a:pt x="25" y="779"/>
                    </a:cubicBezTo>
                    <a:cubicBezTo>
                      <a:pt x="49" y="853"/>
                      <a:pt x="74" y="902"/>
                      <a:pt x="123" y="951"/>
                    </a:cubicBezTo>
                    <a:cubicBezTo>
                      <a:pt x="172" y="975"/>
                      <a:pt x="196" y="1000"/>
                      <a:pt x="245" y="1024"/>
                    </a:cubicBezTo>
                    <a:cubicBezTo>
                      <a:pt x="294" y="1049"/>
                      <a:pt x="343" y="1049"/>
                      <a:pt x="392" y="1049"/>
                    </a:cubicBezTo>
                    <a:cubicBezTo>
                      <a:pt x="466" y="1049"/>
                      <a:pt x="515" y="1049"/>
                      <a:pt x="588" y="1000"/>
                    </a:cubicBezTo>
                    <a:lnTo>
                      <a:pt x="686" y="951"/>
                    </a:lnTo>
                    <a:lnTo>
                      <a:pt x="711" y="926"/>
                    </a:lnTo>
                    <a:lnTo>
                      <a:pt x="784" y="828"/>
                    </a:lnTo>
                    <a:lnTo>
                      <a:pt x="784" y="804"/>
                    </a:lnTo>
                    <a:lnTo>
                      <a:pt x="784" y="779"/>
                    </a:lnTo>
                    <a:cubicBezTo>
                      <a:pt x="784" y="779"/>
                      <a:pt x="784" y="755"/>
                      <a:pt x="809" y="730"/>
                    </a:cubicBezTo>
                    <a:cubicBezTo>
                      <a:pt x="809" y="706"/>
                      <a:pt x="809" y="681"/>
                      <a:pt x="833" y="657"/>
                    </a:cubicBezTo>
                    <a:lnTo>
                      <a:pt x="833" y="559"/>
                    </a:lnTo>
                    <a:lnTo>
                      <a:pt x="833" y="510"/>
                    </a:lnTo>
                    <a:lnTo>
                      <a:pt x="809" y="436"/>
                    </a:lnTo>
                    <a:lnTo>
                      <a:pt x="809" y="338"/>
                    </a:lnTo>
                    <a:cubicBezTo>
                      <a:pt x="809" y="289"/>
                      <a:pt x="784" y="264"/>
                      <a:pt x="760" y="215"/>
                    </a:cubicBezTo>
                    <a:cubicBezTo>
                      <a:pt x="760" y="215"/>
                      <a:pt x="760" y="215"/>
                      <a:pt x="760" y="191"/>
                    </a:cubicBezTo>
                    <a:cubicBezTo>
                      <a:pt x="760" y="166"/>
                      <a:pt x="735" y="142"/>
                      <a:pt x="711" y="117"/>
                    </a:cubicBezTo>
                    <a:cubicBezTo>
                      <a:pt x="639" y="46"/>
                      <a:pt x="541" y="0"/>
                      <a:pt x="4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4" name="Google Shape;2914;p96"/>
              <p:cNvSpPr/>
              <p:nvPr/>
            </p:nvSpPr>
            <p:spPr>
              <a:xfrm>
                <a:off x="6868429" y="2033757"/>
                <a:ext cx="43629" cy="54810"/>
              </a:xfrm>
              <a:custGeom>
                <a:rect b="b" l="l" r="r" t="t"/>
                <a:pathLst>
                  <a:path extrusionOk="0" h="1049" w="835">
                    <a:moveTo>
                      <a:pt x="295" y="0"/>
                    </a:moveTo>
                    <a:cubicBezTo>
                      <a:pt x="221" y="25"/>
                      <a:pt x="172" y="49"/>
                      <a:pt x="123" y="123"/>
                    </a:cubicBezTo>
                    <a:lnTo>
                      <a:pt x="50" y="196"/>
                    </a:lnTo>
                    <a:cubicBezTo>
                      <a:pt x="25" y="245"/>
                      <a:pt x="1" y="319"/>
                      <a:pt x="1" y="392"/>
                    </a:cubicBezTo>
                    <a:lnTo>
                      <a:pt x="1" y="638"/>
                    </a:lnTo>
                    <a:lnTo>
                      <a:pt x="1" y="736"/>
                    </a:lnTo>
                    <a:lnTo>
                      <a:pt x="50" y="834"/>
                    </a:lnTo>
                    <a:lnTo>
                      <a:pt x="99" y="932"/>
                    </a:lnTo>
                    <a:cubicBezTo>
                      <a:pt x="123" y="956"/>
                      <a:pt x="172" y="981"/>
                      <a:pt x="221" y="1005"/>
                    </a:cubicBezTo>
                    <a:cubicBezTo>
                      <a:pt x="270" y="1030"/>
                      <a:pt x="295" y="1030"/>
                      <a:pt x="344" y="1030"/>
                    </a:cubicBezTo>
                    <a:cubicBezTo>
                      <a:pt x="356" y="1042"/>
                      <a:pt x="368" y="1048"/>
                      <a:pt x="384" y="1048"/>
                    </a:cubicBezTo>
                    <a:cubicBezTo>
                      <a:pt x="399" y="1048"/>
                      <a:pt x="418" y="1042"/>
                      <a:pt x="442" y="1030"/>
                    </a:cubicBezTo>
                    <a:cubicBezTo>
                      <a:pt x="467" y="1030"/>
                      <a:pt x="516" y="1030"/>
                      <a:pt x="540" y="1005"/>
                    </a:cubicBezTo>
                    <a:cubicBezTo>
                      <a:pt x="589" y="981"/>
                      <a:pt x="638" y="956"/>
                      <a:pt x="663" y="932"/>
                    </a:cubicBezTo>
                    <a:lnTo>
                      <a:pt x="736" y="834"/>
                    </a:lnTo>
                    <a:cubicBezTo>
                      <a:pt x="736" y="809"/>
                      <a:pt x="761" y="785"/>
                      <a:pt x="761" y="760"/>
                    </a:cubicBezTo>
                    <a:cubicBezTo>
                      <a:pt x="785" y="760"/>
                      <a:pt x="785" y="736"/>
                      <a:pt x="785" y="711"/>
                    </a:cubicBezTo>
                    <a:cubicBezTo>
                      <a:pt x="785" y="711"/>
                      <a:pt x="785" y="687"/>
                      <a:pt x="785" y="687"/>
                    </a:cubicBezTo>
                    <a:cubicBezTo>
                      <a:pt x="810" y="638"/>
                      <a:pt x="810" y="588"/>
                      <a:pt x="810" y="539"/>
                    </a:cubicBezTo>
                    <a:lnTo>
                      <a:pt x="834" y="417"/>
                    </a:lnTo>
                    <a:cubicBezTo>
                      <a:pt x="810" y="392"/>
                      <a:pt x="810" y="368"/>
                      <a:pt x="810" y="343"/>
                    </a:cubicBezTo>
                    <a:cubicBezTo>
                      <a:pt x="810" y="319"/>
                      <a:pt x="785" y="294"/>
                      <a:pt x="785" y="270"/>
                    </a:cubicBezTo>
                    <a:cubicBezTo>
                      <a:pt x="761" y="196"/>
                      <a:pt x="736" y="172"/>
                      <a:pt x="687" y="123"/>
                    </a:cubicBezTo>
                    <a:cubicBezTo>
                      <a:pt x="663" y="98"/>
                      <a:pt x="614" y="49"/>
                      <a:pt x="565" y="49"/>
                    </a:cubicBezTo>
                    <a:cubicBezTo>
                      <a:pt x="516" y="25"/>
                      <a:pt x="467" y="0"/>
                      <a:pt x="4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5" name="Google Shape;2915;p96"/>
              <p:cNvSpPr/>
              <p:nvPr/>
            </p:nvSpPr>
            <p:spPr>
              <a:xfrm>
                <a:off x="7195001" y="2073468"/>
                <a:ext cx="39762" cy="44047"/>
              </a:xfrm>
              <a:custGeom>
                <a:rect b="b" l="l" r="r" t="t"/>
                <a:pathLst>
                  <a:path extrusionOk="0" h="843" w="761">
                    <a:moveTo>
                      <a:pt x="270" y="0"/>
                    </a:moveTo>
                    <a:lnTo>
                      <a:pt x="172" y="49"/>
                    </a:lnTo>
                    <a:cubicBezTo>
                      <a:pt x="123" y="74"/>
                      <a:pt x="74" y="123"/>
                      <a:pt x="50" y="172"/>
                    </a:cubicBezTo>
                    <a:lnTo>
                      <a:pt x="1" y="245"/>
                    </a:lnTo>
                    <a:cubicBezTo>
                      <a:pt x="1" y="319"/>
                      <a:pt x="1" y="368"/>
                      <a:pt x="1" y="441"/>
                    </a:cubicBezTo>
                    <a:cubicBezTo>
                      <a:pt x="1" y="490"/>
                      <a:pt x="1" y="515"/>
                      <a:pt x="1" y="564"/>
                    </a:cubicBezTo>
                    <a:cubicBezTo>
                      <a:pt x="25" y="613"/>
                      <a:pt x="50" y="686"/>
                      <a:pt x="99" y="735"/>
                    </a:cubicBezTo>
                    <a:cubicBezTo>
                      <a:pt x="174" y="810"/>
                      <a:pt x="277" y="842"/>
                      <a:pt x="376" y="842"/>
                    </a:cubicBezTo>
                    <a:cubicBezTo>
                      <a:pt x="407" y="842"/>
                      <a:pt x="437" y="839"/>
                      <a:pt x="466" y="833"/>
                    </a:cubicBezTo>
                    <a:cubicBezTo>
                      <a:pt x="613" y="784"/>
                      <a:pt x="711" y="686"/>
                      <a:pt x="736" y="564"/>
                    </a:cubicBezTo>
                    <a:cubicBezTo>
                      <a:pt x="760" y="441"/>
                      <a:pt x="760" y="343"/>
                      <a:pt x="687" y="245"/>
                    </a:cubicBezTo>
                    <a:cubicBezTo>
                      <a:pt x="687" y="196"/>
                      <a:pt x="662" y="172"/>
                      <a:pt x="638" y="147"/>
                    </a:cubicBezTo>
                    <a:cubicBezTo>
                      <a:pt x="613" y="98"/>
                      <a:pt x="564" y="74"/>
                      <a:pt x="540" y="49"/>
                    </a:cubicBezTo>
                    <a:cubicBezTo>
                      <a:pt x="491" y="25"/>
                      <a:pt x="442" y="0"/>
                      <a:pt x="3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6" name="Google Shape;2916;p96"/>
              <p:cNvSpPr/>
              <p:nvPr/>
            </p:nvSpPr>
            <p:spPr>
              <a:xfrm>
                <a:off x="7143794" y="1973877"/>
                <a:ext cx="51257" cy="59931"/>
              </a:xfrm>
              <a:custGeom>
                <a:rect b="b" l="l" r="r" t="t"/>
                <a:pathLst>
                  <a:path extrusionOk="0" h="1147" w="981">
                    <a:moveTo>
                      <a:pt x="380" y="0"/>
                    </a:moveTo>
                    <a:cubicBezTo>
                      <a:pt x="349" y="0"/>
                      <a:pt x="319" y="7"/>
                      <a:pt x="294" y="19"/>
                    </a:cubicBezTo>
                    <a:lnTo>
                      <a:pt x="196" y="68"/>
                    </a:lnTo>
                    <a:cubicBezTo>
                      <a:pt x="147" y="92"/>
                      <a:pt x="98" y="141"/>
                      <a:pt x="74" y="190"/>
                    </a:cubicBezTo>
                    <a:lnTo>
                      <a:pt x="25" y="288"/>
                    </a:lnTo>
                    <a:cubicBezTo>
                      <a:pt x="0" y="362"/>
                      <a:pt x="0" y="436"/>
                      <a:pt x="25" y="509"/>
                    </a:cubicBezTo>
                    <a:cubicBezTo>
                      <a:pt x="25" y="534"/>
                      <a:pt x="49" y="583"/>
                      <a:pt x="49" y="607"/>
                    </a:cubicBezTo>
                    <a:cubicBezTo>
                      <a:pt x="74" y="681"/>
                      <a:pt x="98" y="730"/>
                      <a:pt x="147" y="803"/>
                    </a:cubicBezTo>
                    <a:cubicBezTo>
                      <a:pt x="196" y="901"/>
                      <a:pt x="245" y="975"/>
                      <a:pt x="343" y="1048"/>
                    </a:cubicBezTo>
                    <a:lnTo>
                      <a:pt x="417" y="1097"/>
                    </a:lnTo>
                    <a:lnTo>
                      <a:pt x="490" y="1146"/>
                    </a:lnTo>
                    <a:lnTo>
                      <a:pt x="588" y="1146"/>
                    </a:lnTo>
                    <a:cubicBezTo>
                      <a:pt x="637" y="1146"/>
                      <a:pt x="686" y="1122"/>
                      <a:pt x="736" y="1122"/>
                    </a:cubicBezTo>
                    <a:cubicBezTo>
                      <a:pt x="760" y="1097"/>
                      <a:pt x="809" y="1073"/>
                      <a:pt x="834" y="1073"/>
                    </a:cubicBezTo>
                    <a:cubicBezTo>
                      <a:pt x="858" y="1048"/>
                      <a:pt x="883" y="1024"/>
                      <a:pt x="883" y="999"/>
                    </a:cubicBezTo>
                    <a:cubicBezTo>
                      <a:pt x="907" y="975"/>
                      <a:pt x="932" y="950"/>
                      <a:pt x="932" y="926"/>
                    </a:cubicBezTo>
                    <a:cubicBezTo>
                      <a:pt x="956" y="877"/>
                      <a:pt x="981" y="828"/>
                      <a:pt x="981" y="779"/>
                    </a:cubicBezTo>
                    <a:cubicBezTo>
                      <a:pt x="956" y="754"/>
                      <a:pt x="956" y="730"/>
                      <a:pt x="956" y="730"/>
                    </a:cubicBezTo>
                    <a:lnTo>
                      <a:pt x="956" y="681"/>
                    </a:lnTo>
                    <a:cubicBezTo>
                      <a:pt x="956" y="607"/>
                      <a:pt x="932" y="558"/>
                      <a:pt x="932" y="509"/>
                    </a:cubicBezTo>
                    <a:cubicBezTo>
                      <a:pt x="907" y="436"/>
                      <a:pt x="883" y="387"/>
                      <a:pt x="858" y="337"/>
                    </a:cubicBezTo>
                    <a:cubicBezTo>
                      <a:pt x="834" y="288"/>
                      <a:pt x="809" y="239"/>
                      <a:pt x="760" y="190"/>
                    </a:cubicBezTo>
                    <a:lnTo>
                      <a:pt x="736" y="141"/>
                    </a:lnTo>
                    <a:cubicBezTo>
                      <a:pt x="686" y="117"/>
                      <a:pt x="662" y="68"/>
                      <a:pt x="613" y="68"/>
                    </a:cubicBezTo>
                    <a:cubicBezTo>
                      <a:pt x="564" y="43"/>
                      <a:pt x="515" y="19"/>
                      <a:pt x="466" y="19"/>
                    </a:cubicBezTo>
                    <a:cubicBezTo>
                      <a:pt x="441" y="7"/>
                      <a:pt x="411" y="0"/>
                      <a:pt x="3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7" name="Google Shape;2917;p96"/>
              <p:cNvSpPr/>
              <p:nvPr/>
            </p:nvSpPr>
            <p:spPr>
              <a:xfrm>
                <a:off x="7205242" y="1988403"/>
                <a:ext cx="42323" cy="49219"/>
              </a:xfrm>
              <a:custGeom>
                <a:rect b="b" l="l" r="r" t="t"/>
                <a:pathLst>
                  <a:path extrusionOk="0" h="942" w="810">
                    <a:moveTo>
                      <a:pt x="460" y="0"/>
                    </a:moveTo>
                    <a:cubicBezTo>
                      <a:pt x="446" y="0"/>
                      <a:pt x="432" y="3"/>
                      <a:pt x="417" y="10"/>
                    </a:cubicBezTo>
                    <a:lnTo>
                      <a:pt x="295" y="10"/>
                    </a:lnTo>
                    <a:cubicBezTo>
                      <a:pt x="221" y="10"/>
                      <a:pt x="172" y="59"/>
                      <a:pt x="123" y="109"/>
                    </a:cubicBezTo>
                    <a:lnTo>
                      <a:pt x="50" y="182"/>
                    </a:lnTo>
                    <a:cubicBezTo>
                      <a:pt x="25" y="256"/>
                      <a:pt x="1" y="305"/>
                      <a:pt x="1" y="378"/>
                    </a:cubicBezTo>
                    <a:lnTo>
                      <a:pt x="1" y="525"/>
                    </a:lnTo>
                    <a:cubicBezTo>
                      <a:pt x="1" y="574"/>
                      <a:pt x="1" y="648"/>
                      <a:pt x="25" y="697"/>
                    </a:cubicBezTo>
                    <a:cubicBezTo>
                      <a:pt x="50" y="746"/>
                      <a:pt x="74" y="770"/>
                      <a:pt x="123" y="819"/>
                    </a:cubicBezTo>
                    <a:cubicBezTo>
                      <a:pt x="148" y="844"/>
                      <a:pt x="197" y="893"/>
                      <a:pt x="246" y="893"/>
                    </a:cubicBezTo>
                    <a:cubicBezTo>
                      <a:pt x="295" y="917"/>
                      <a:pt x="344" y="942"/>
                      <a:pt x="393" y="942"/>
                    </a:cubicBezTo>
                    <a:lnTo>
                      <a:pt x="515" y="942"/>
                    </a:lnTo>
                    <a:cubicBezTo>
                      <a:pt x="564" y="917"/>
                      <a:pt x="638" y="868"/>
                      <a:pt x="687" y="819"/>
                    </a:cubicBezTo>
                    <a:lnTo>
                      <a:pt x="760" y="746"/>
                    </a:lnTo>
                    <a:cubicBezTo>
                      <a:pt x="785" y="697"/>
                      <a:pt x="809" y="623"/>
                      <a:pt x="809" y="550"/>
                    </a:cubicBezTo>
                    <a:lnTo>
                      <a:pt x="809" y="403"/>
                    </a:lnTo>
                    <a:cubicBezTo>
                      <a:pt x="809" y="354"/>
                      <a:pt x="809" y="305"/>
                      <a:pt x="785" y="256"/>
                    </a:cubicBezTo>
                    <a:cubicBezTo>
                      <a:pt x="760" y="207"/>
                      <a:pt x="736" y="158"/>
                      <a:pt x="687" y="109"/>
                    </a:cubicBezTo>
                    <a:cubicBezTo>
                      <a:pt x="662" y="84"/>
                      <a:pt x="613" y="59"/>
                      <a:pt x="564" y="35"/>
                    </a:cubicBezTo>
                    <a:cubicBezTo>
                      <a:pt x="530" y="18"/>
                      <a:pt x="495" y="0"/>
                      <a:pt x="4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8" name="Google Shape;2918;p96"/>
              <p:cNvSpPr/>
              <p:nvPr/>
            </p:nvSpPr>
            <p:spPr>
              <a:xfrm>
                <a:off x="7049010" y="1877526"/>
                <a:ext cx="46137" cy="46659"/>
              </a:xfrm>
              <a:custGeom>
                <a:rect b="b" l="l" r="r" t="t"/>
                <a:pathLst>
                  <a:path extrusionOk="0" h="893" w="883">
                    <a:moveTo>
                      <a:pt x="270" y="0"/>
                    </a:moveTo>
                    <a:cubicBezTo>
                      <a:pt x="221" y="25"/>
                      <a:pt x="172" y="49"/>
                      <a:pt x="123" y="74"/>
                    </a:cubicBezTo>
                    <a:cubicBezTo>
                      <a:pt x="99" y="98"/>
                      <a:pt x="74" y="123"/>
                      <a:pt x="74" y="147"/>
                    </a:cubicBezTo>
                    <a:cubicBezTo>
                      <a:pt x="25" y="172"/>
                      <a:pt x="1" y="221"/>
                      <a:pt x="1" y="270"/>
                    </a:cubicBezTo>
                    <a:cubicBezTo>
                      <a:pt x="1" y="319"/>
                      <a:pt x="1" y="343"/>
                      <a:pt x="1" y="392"/>
                    </a:cubicBezTo>
                    <a:cubicBezTo>
                      <a:pt x="1" y="441"/>
                      <a:pt x="1" y="490"/>
                      <a:pt x="25" y="539"/>
                    </a:cubicBezTo>
                    <a:cubicBezTo>
                      <a:pt x="25" y="564"/>
                      <a:pt x="50" y="588"/>
                      <a:pt x="50" y="588"/>
                    </a:cubicBezTo>
                    <a:lnTo>
                      <a:pt x="74" y="637"/>
                    </a:lnTo>
                    <a:lnTo>
                      <a:pt x="148" y="711"/>
                    </a:lnTo>
                    <a:cubicBezTo>
                      <a:pt x="172" y="760"/>
                      <a:pt x="197" y="784"/>
                      <a:pt x="246" y="834"/>
                    </a:cubicBezTo>
                    <a:cubicBezTo>
                      <a:pt x="270" y="858"/>
                      <a:pt x="319" y="883"/>
                      <a:pt x="368" y="883"/>
                    </a:cubicBezTo>
                    <a:lnTo>
                      <a:pt x="491" y="883"/>
                    </a:lnTo>
                    <a:cubicBezTo>
                      <a:pt x="505" y="890"/>
                      <a:pt x="519" y="893"/>
                      <a:pt x="534" y="893"/>
                    </a:cubicBezTo>
                    <a:cubicBezTo>
                      <a:pt x="569" y="893"/>
                      <a:pt x="603" y="875"/>
                      <a:pt x="638" y="858"/>
                    </a:cubicBezTo>
                    <a:cubicBezTo>
                      <a:pt x="662" y="858"/>
                      <a:pt x="687" y="834"/>
                      <a:pt x="711" y="809"/>
                    </a:cubicBezTo>
                    <a:cubicBezTo>
                      <a:pt x="760" y="784"/>
                      <a:pt x="809" y="735"/>
                      <a:pt x="834" y="711"/>
                    </a:cubicBezTo>
                    <a:lnTo>
                      <a:pt x="858" y="613"/>
                    </a:lnTo>
                    <a:cubicBezTo>
                      <a:pt x="883" y="539"/>
                      <a:pt x="858" y="490"/>
                      <a:pt x="858" y="417"/>
                    </a:cubicBezTo>
                    <a:lnTo>
                      <a:pt x="809" y="319"/>
                    </a:lnTo>
                    <a:cubicBezTo>
                      <a:pt x="809" y="270"/>
                      <a:pt x="785" y="221"/>
                      <a:pt x="736" y="172"/>
                    </a:cubicBezTo>
                    <a:cubicBezTo>
                      <a:pt x="711" y="123"/>
                      <a:pt x="687" y="98"/>
                      <a:pt x="638" y="74"/>
                    </a:cubicBezTo>
                    <a:cubicBezTo>
                      <a:pt x="613" y="49"/>
                      <a:pt x="564" y="49"/>
                      <a:pt x="540" y="49"/>
                    </a:cubicBezTo>
                    <a:lnTo>
                      <a:pt x="466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9" name="Google Shape;2919;p96"/>
              <p:cNvSpPr/>
              <p:nvPr/>
            </p:nvSpPr>
            <p:spPr>
              <a:xfrm>
                <a:off x="7061812" y="1700813"/>
                <a:ext cx="50003" cy="44831"/>
              </a:xfrm>
              <a:custGeom>
                <a:rect b="b" l="l" r="r" t="t"/>
                <a:pathLst>
                  <a:path extrusionOk="0" h="858" w="957">
                    <a:moveTo>
                      <a:pt x="295" y="0"/>
                    </a:moveTo>
                    <a:lnTo>
                      <a:pt x="197" y="49"/>
                    </a:lnTo>
                    <a:cubicBezTo>
                      <a:pt x="172" y="49"/>
                      <a:pt x="148" y="74"/>
                      <a:pt x="123" y="98"/>
                    </a:cubicBezTo>
                    <a:cubicBezTo>
                      <a:pt x="99" y="123"/>
                      <a:pt x="74" y="147"/>
                      <a:pt x="74" y="196"/>
                    </a:cubicBezTo>
                    <a:cubicBezTo>
                      <a:pt x="25" y="221"/>
                      <a:pt x="25" y="270"/>
                      <a:pt x="25" y="319"/>
                    </a:cubicBezTo>
                    <a:cubicBezTo>
                      <a:pt x="1" y="368"/>
                      <a:pt x="1" y="441"/>
                      <a:pt x="25" y="490"/>
                    </a:cubicBezTo>
                    <a:cubicBezTo>
                      <a:pt x="25" y="539"/>
                      <a:pt x="50" y="564"/>
                      <a:pt x="74" y="613"/>
                    </a:cubicBezTo>
                    <a:cubicBezTo>
                      <a:pt x="99" y="637"/>
                      <a:pt x="123" y="662"/>
                      <a:pt x="148" y="686"/>
                    </a:cubicBezTo>
                    <a:cubicBezTo>
                      <a:pt x="172" y="711"/>
                      <a:pt x="221" y="760"/>
                      <a:pt x="270" y="784"/>
                    </a:cubicBezTo>
                    <a:cubicBezTo>
                      <a:pt x="295" y="809"/>
                      <a:pt x="344" y="833"/>
                      <a:pt x="368" y="833"/>
                    </a:cubicBezTo>
                    <a:cubicBezTo>
                      <a:pt x="417" y="858"/>
                      <a:pt x="466" y="858"/>
                      <a:pt x="515" y="858"/>
                    </a:cubicBezTo>
                    <a:cubicBezTo>
                      <a:pt x="589" y="858"/>
                      <a:pt x="662" y="833"/>
                      <a:pt x="711" y="809"/>
                    </a:cubicBezTo>
                    <a:cubicBezTo>
                      <a:pt x="785" y="760"/>
                      <a:pt x="834" y="711"/>
                      <a:pt x="883" y="662"/>
                    </a:cubicBezTo>
                    <a:cubicBezTo>
                      <a:pt x="932" y="588"/>
                      <a:pt x="932" y="515"/>
                      <a:pt x="957" y="417"/>
                    </a:cubicBezTo>
                    <a:lnTo>
                      <a:pt x="932" y="343"/>
                    </a:lnTo>
                    <a:cubicBezTo>
                      <a:pt x="932" y="294"/>
                      <a:pt x="908" y="245"/>
                      <a:pt x="858" y="221"/>
                    </a:cubicBezTo>
                    <a:cubicBezTo>
                      <a:pt x="858" y="172"/>
                      <a:pt x="834" y="147"/>
                      <a:pt x="809" y="147"/>
                    </a:cubicBezTo>
                    <a:cubicBezTo>
                      <a:pt x="760" y="98"/>
                      <a:pt x="711" y="74"/>
                      <a:pt x="662" y="74"/>
                    </a:cubicBezTo>
                    <a:lnTo>
                      <a:pt x="564" y="25"/>
                    </a:lnTo>
                    <a:cubicBezTo>
                      <a:pt x="515" y="25"/>
                      <a:pt x="466" y="0"/>
                      <a:pt x="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0" name="Google Shape;2920;p96"/>
              <p:cNvSpPr/>
              <p:nvPr/>
            </p:nvSpPr>
            <p:spPr>
              <a:xfrm>
                <a:off x="7170652" y="1700813"/>
                <a:ext cx="52563" cy="46137"/>
              </a:xfrm>
              <a:custGeom>
                <a:rect b="b" l="l" r="r" t="t"/>
                <a:pathLst>
                  <a:path extrusionOk="0" h="883" w="1006">
                    <a:moveTo>
                      <a:pt x="295" y="0"/>
                    </a:moveTo>
                    <a:cubicBezTo>
                      <a:pt x="271" y="25"/>
                      <a:pt x="222" y="25"/>
                      <a:pt x="197" y="49"/>
                    </a:cubicBezTo>
                    <a:cubicBezTo>
                      <a:pt x="148" y="98"/>
                      <a:pt x="99" y="123"/>
                      <a:pt x="50" y="196"/>
                    </a:cubicBezTo>
                    <a:cubicBezTo>
                      <a:pt x="25" y="221"/>
                      <a:pt x="25" y="270"/>
                      <a:pt x="25" y="319"/>
                    </a:cubicBezTo>
                    <a:cubicBezTo>
                      <a:pt x="1" y="368"/>
                      <a:pt x="1" y="417"/>
                      <a:pt x="25" y="466"/>
                    </a:cubicBezTo>
                    <a:cubicBezTo>
                      <a:pt x="25" y="515"/>
                      <a:pt x="74" y="564"/>
                      <a:pt x="99" y="613"/>
                    </a:cubicBezTo>
                    <a:lnTo>
                      <a:pt x="172" y="686"/>
                    </a:lnTo>
                    <a:lnTo>
                      <a:pt x="222" y="686"/>
                    </a:lnTo>
                    <a:cubicBezTo>
                      <a:pt x="246" y="711"/>
                      <a:pt x="271" y="735"/>
                      <a:pt x="295" y="760"/>
                    </a:cubicBezTo>
                    <a:cubicBezTo>
                      <a:pt x="369" y="833"/>
                      <a:pt x="491" y="882"/>
                      <a:pt x="589" y="882"/>
                    </a:cubicBezTo>
                    <a:lnTo>
                      <a:pt x="712" y="882"/>
                    </a:lnTo>
                    <a:lnTo>
                      <a:pt x="810" y="833"/>
                    </a:lnTo>
                    <a:cubicBezTo>
                      <a:pt x="859" y="809"/>
                      <a:pt x="883" y="784"/>
                      <a:pt x="932" y="735"/>
                    </a:cubicBezTo>
                    <a:cubicBezTo>
                      <a:pt x="957" y="711"/>
                      <a:pt x="981" y="662"/>
                      <a:pt x="1006" y="588"/>
                    </a:cubicBezTo>
                    <a:lnTo>
                      <a:pt x="1006" y="490"/>
                    </a:lnTo>
                    <a:cubicBezTo>
                      <a:pt x="1006" y="466"/>
                      <a:pt x="1006" y="441"/>
                      <a:pt x="1006" y="417"/>
                    </a:cubicBezTo>
                    <a:cubicBezTo>
                      <a:pt x="981" y="343"/>
                      <a:pt x="957" y="294"/>
                      <a:pt x="908" y="245"/>
                    </a:cubicBezTo>
                    <a:cubicBezTo>
                      <a:pt x="908" y="245"/>
                      <a:pt x="883" y="221"/>
                      <a:pt x="859" y="196"/>
                    </a:cubicBezTo>
                    <a:cubicBezTo>
                      <a:pt x="834" y="172"/>
                      <a:pt x="810" y="147"/>
                      <a:pt x="785" y="123"/>
                    </a:cubicBezTo>
                    <a:lnTo>
                      <a:pt x="761" y="123"/>
                    </a:lnTo>
                    <a:lnTo>
                      <a:pt x="736" y="74"/>
                    </a:lnTo>
                    <a:lnTo>
                      <a:pt x="638" y="25"/>
                    </a:lnTo>
                    <a:lnTo>
                      <a:pt x="614" y="25"/>
                    </a:lnTo>
                    <a:cubicBezTo>
                      <a:pt x="540" y="25"/>
                      <a:pt x="491" y="25"/>
                      <a:pt x="4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1" name="Google Shape;2921;p96"/>
              <p:cNvSpPr/>
              <p:nvPr/>
            </p:nvSpPr>
            <p:spPr>
              <a:xfrm>
                <a:off x="7130993" y="1657235"/>
                <a:ext cx="46137" cy="44883"/>
              </a:xfrm>
              <a:custGeom>
                <a:rect b="b" l="l" r="r" t="t"/>
                <a:pathLst>
                  <a:path extrusionOk="0" h="859" w="883">
                    <a:moveTo>
                      <a:pt x="294" y="1"/>
                    </a:moveTo>
                    <a:lnTo>
                      <a:pt x="196" y="25"/>
                    </a:lnTo>
                    <a:lnTo>
                      <a:pt x="123" y="74"/>
                    </a:lnTo>
                    <a:cubicBezTo>
                      <a:pt x="98" y="123"/>
                      <a:pt x="74" y="148"/>
                      <a:pt x="49" y="197"/>
                    </a:cubicBezTo>
                    <a:lnTo>
                      <a:pt x="49" y="221"/>
                    </a:lnTo>
                    <a:cubicBezTo>
                      <a:pt x="25" y="246"/>
                      <a:pt x="0" y="295"/>
                      <a:pt x="0" y="344"/>
                    </a:cubicBezTo>
                    <a:lnTo>
                      <a:pt x="0" y="417"/>
                    </a:lnTo>
                    <a:cubicBezTo>
                      <a:pt x="0" y="491"/>
                      <a:pt x="25" y="564"/>
                      <a:pt x="49" y="613"/>
                    </a:cubicBezTo>
                    <a:lnTo>
                      <a:pt x="98" y="687"/>
                    </a:lnTo>
                    <a:cubicBezTo>
                      <a:pt x="147" y="736"/>
                      <a:pt x="196" y="760"/>
                      <a:pt x="245" y="785"/>
                    </a:cubicBezTo>
                    <a:lnTo>
                      <a:pt x="319" y="785"/>
                    </a:lnTo>
                    <a:cubicBezTo>
                      <a:pt x="368" y="834"/>
                      <a:pt x="441" y="834"/>
                      <a:pt x="515" y="859"/>
                    </a:cubicBezTo>
                    <a:cubicBezTo>
                      <a:pt x="564" y="859"/>
                      <a:pt x="613" y="834"/>
                      <a:pt x="662" y="809"/>
                    </a:cubicBezTo>
                    <a:cubicBezTo>
                      <a:pt x="711" y="809"/>
                      <a:pt x="735" y="760"/>
                      <a:pt x="784" y="736"/>
                    </a:cubicBezTo>
                    <a:cubicBezTo>
                      <a:pt x="809" y="687"/>
                      <a:pt x="858" y="638"/>
                      <a:pt x="882" y="564"/>
                    </a:cubicBezTo>
                    <a:lnTo>
                      <a:pt x="882" y="540"/>
                    </a:lnTo>
                    <a:lnTo>
                      <a:pt x="882" y="442"/>
                    </a:lnTo>
                    <a:lnTo>
                      <a:pt x="833" y="295"/>
                    </a:lnTo>
                    <a:cubicBezTo>
                      <a:pt x="809" y="221"/>
                      <a:pt x="784" y="172"/>
                      <a:pt x="735" y="123"/>
                    </a:cubicBezTo>
                    <a:lnTo>
                      <a:pt x="711" y="99"/>
                    </a:lnTo>
                    <a:lnTo>
                      <a:pt x="637" y="50"/>
                    </a:lnTo>
                    <a:cubicBezTo>
                      <a:pt x="613" y="25"/>
                      <a:pt x="564" y="1"/>
                      <a:pt x="5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2" name="Google Shape;2922;p96"/>
              <p:cNvSpPr/>
              <p:nvPr/>
            </p:nvSpPr>
            <p:spPr>
              <a:xfrm>
                <a:off x="7271863" y="1719048"/>
                <a:ext cx="46137" cy="41643"/>
              </a:xfrm>
              <a:custGeom>
                <a:rect b="b" l="l" r="r" t="t"/>
                <a:pathLst>
                  <a:path extrusionOk="0" h="797" w="883">
                    <a:moveTo>
                      <a:pt x="478" y="0"/>
                    </a:moveTo>
                    <a:cubicBezTo>
                      <a:pt x="441" y="0"/>
                      <a:pt x="405" y="6"/>
                      <a:pt x="368" y="19"/>
                    </a:cubicBezTo>
                    <a:lnTo>
                      <a:pt x="294" y="19"/>
                    </a:lnTo>
                    <a:lnTo>
                      <a:pt x="221" y="68"/>
                    </a:lnTo>
                    <a:cubicBezTo>
                      <a:pt x="172" y="68"/>
                      <a:pt x="123" y="117"/>
                      <a:pt x="98" y="166"/>
                    </a:cubicBezTo>
                    <a:cubicBezTo>
                      <a:pt x="74" y="190"/>
                      <a:pt x="49" y="215"/>
                      <a:pt x="49" y="239"/>
                    </a:cubicBezTo>
                    <a:cubicBezTo>
                      <a:pt x="25" y="288"/>
                      <a:pt x="0" y="337"/>
                      <a:pt x="25" y="386"/>
                    </a:cubicBezTo>
                    <a:lnTo>
                      <a:pt x="25" y="509"/>
                    </a:lnTo>
                    <a:cubicBezTo>
                      <a:pt x="25" y="533"/>
                      <a:pt x="49" y="558"/>
                      <a:pt x="49" y="607"/>
                    </a:cubicBezTo>
                    <a:cubicBezTo>
                      <a:pt x="74" y="631"/>
                      <a:pt x="123" y="680"/>
                      <a:pt x="147" y="705"/>
                    </a:cubicBezTo>
                    <a:cubicBezTo>
                      <a:pt x="196" y="729"/>
                      <a:pt x="245" y="754"/>
                      <a:pt x="294" y="778"/>
                    </a:cubicBezTo>
                    <a:lnTo>
                      <a:pt x="368" y="778"/>
                    </a:lnTo>
                    <a:cubicBezTo>
                      <a:pt x="405" y="791"/>
                      <a:pt x="441" y="797"/>
                      <a:pt x="478" y="797"/>
                    </a:cubicBezTo>
                    <a:cubicBezTo>
                      <a:pt x="515" y="797"/>
                      <a:pt x="552" y="791"/>
                      <a:pt x="588" y="778"/>
                    </a:cubicBezTo>
                    <a:cubicBezTo>
                      <a:pt x="637" y="754"/>
                      <a:pt x="711" y="729"/>
                      <a:pt x="760" y="680"/>
                    </a:cubicBezTo>
                    <a:lnTo>
                      <a:pt x="833" y="582"/>
                    </a:lnTo>
                    <a:cubicBezTo>
                      <a:pt x="858" y="533"/>
                      <a:pt x="882" y="460"/>
                      <a:pt x="882" y="386"/>
                    </a:cubicBezTo>
                    <a:cubicBezTo>
                      <a:pt x="882" y="337"/>
                      <a:pt x="882" y="288"/>
                      <a:pt x="858" y="264"/>
                    </a:cubicBezTo>
                    <a:cubicBezTo>
                      <a:pt x="833" y="190"/>
                      <a:pt x="809" y="166"/>
                      <a:pt x="784" y="117"/>
                    </a:cubicBezTo>
                    <a:cubicBezTo>
                      <a:pt x="711" y="68"/>
                      <a:pt x="662" y="43"/>
                      <a:pt x="588" y="19"/>
                    </a:cubicBezTo>
                    <a:cubicBezTo>
                      <a:pt x="552" y="6"/>
                      <a:pt x="515" y="0"/>
                      <a:pt x="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3" name="Google Shape;2923;p96"/>
              <p:cNvSpPr/>
              <p:nvPr/>
            </p:nvSpPr>
            <p:spPr>
              <a:xfrm>
                <a:off x="7446017" y="1883901"/>
                <a:ext cx="46137" cy="50003"/>
              </a:xfrm>
              <a:custGeom>
                <a:rect b="b" l="l" r="r" t="t"/>
                <a:pathLst>
                  <a:path extrusionOk="0" h="957" w="883">
                    <a:moveTo>
                      <a:pt x="270" y="1"/>
                    </a:moveTo>
                    <a:lnTo>
                      <a:pt x="196" y="25"/>
                    </a:lnTo>
                    <a:lnTo>
                      <a:pt x="147" y="50"/>
                    </a:lnTo>
                    <a:lnTo>
                      <a:pt x="123" y="74"/>
                    </a:lnTo>
                    <a:lnTo>
                      <a:pt x="74" y="148"/>
                    </a:lnTo>
                    <a:cubicBezTo>
                      <a:pt x="49" y="172"/>
                      <a:pt x="25" y="197"/>
                      <a:pt x="25" y="246"/>
                    </a:cubicBezTo>
                    <a:cubicBezTo>
                      <a:pt x="0" y="319"/>
                      <a:pt x="0" y="393"/>
                      <a:pt x="25" y="442"/>
                    </a:cubicBezTo>
                    <a:lnTo>
                      <a:pt x="25" y="491"/>
                    </a:lnTo>
                    <a:cubicBezTo>
                      <a:pt x="49" y="540"/>
                      <a:pt x="74" y="589"/>
                      <a:pt x="98" y="638"/>
                    </a:cubicBezTo>
                    <a:lnTo>
                      <a:pt x="123" y="687"/>
                    </a:lnTo>
                    <a:cubicBezTo>
                      <a:pt x="123" y="712"/>
                      <a:pt x="123" y="736"/>
                      <a:pt x="147" y="761"/>
                    </a:cubicBezTo>
                    <a:lnTo>
                      <a:pt x="221" y="859"/>
                    </a:lnTo>
                    <a:cubicBezTo>
                      <a:pt x="245" y="883"/>
                      <a:pt x="294" y="908"/>
                      <a:pt x="343" y="932"/>
                    </a:cubicBezTo>
                    <a:cubicBezTo>
                      <a:pt x="392" y="957"/>
                      <a:pt x="441" y="957"/>
                      <a:pt x="490" y="957"/>
                    </a:cubicBezTo>
                    <a:lnTo>
                      <a:pt x="613" y="957"/>
                    </a:lnTo>
                    <a:cubicBezTo>
                      <a:pt x="662" y="957"/>
                      <a:pt x="711" y="932"/>
                      <a:pt x="736" y="908"/>
                    </a:cubicBezTo>
                    <a:cubicBezTo>
                      <a:pt x="760" y="883"/>
                      <a:pt x="785" y="859"/>
                      <a:pt x="809" y="834"/>
                    </a:cubicBezTo>
                    <a:cubicBezTo>
                      <a:pt x="858" y="785"/>
                      <a:pt x="883" y="736"/>
                      <a:pt x="883" y="687"/>
                    </a:cubicBezTo>
                    <a:lnTo>
                      <a:pt x="883" y="589"/>
                    </a:lnTo>
                    <a:cubicBezTo>
                      <a:pt x="883" y="491"/>
                      <a:pt x="883" y="417"/>
                      <a:pt x="834" y="368"/>
                    </a:cubicBezTo>
                    <a:cubicBezTo>
                      <a:pt x="834" y="319"/>
                      <a:pt x="834" y="270"/>
                      <a:pt x="809" y="246"/>
                    </a:cubicBezTo>
                    <a:cubicBezTo>
                      <a:pt x="785" y="197"/>
                      <a:pt x="760" y="148"/>
                      <a:pt x="711" y="123"/>
                    </a:cubicBezTo>
                    <a:cubicBezTo>
                      <a:pt x="687" y="74"/>
                      <a:pt x="638" y="50"/>
                      <a:pt x="589" y="25"/>
                    </a:cubicBezTo>
                    <a:lnTo>
                      <a:pt x="564" y="25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4" name="Google Shape;2924;p96"/>
              <p:cNvSpPr/>
              <p:nvPr/>
            </p:nvSpPr>
            <p:spPr>
              <a:xfrm>
                <a:off x="7426788" y="1960762"/>
                <a:ext cx="42323" cy="42322"/>
              </a:xfrm>
              <a:custGeom>
                <a:rect b="b" l="l" r="r" t="t"/>
                <a:pathLst>
                  <a:path extrusionOk="0" h="810" w="810">
                    <a:moveTo>
                      <a:pt x="393" y="0"/>
                    </a:moveTo>
                    <a:cubicBezTo>
                      <a:pt x="344" y="0"/>
                      <a:pt x="295" y="0"/>
                      <a:pt x="246" y="49"/>
                    </a:cubicBezTo>
                    <a:cubicBezTo>
                      <a:pt x="197" y="49"/>
                      <a:pt x="148" y="74"/>
                      <a:pt x="123" y="123"/>
                    </a:cubicBezTo>
                    <a:lnTo>
                      <a:pt x="50" y="196"/>
                    </a:lnTo>
                    <a:cubicBezTo>
                      <a:pt x="25" y="270"/>
                      <a:pt x="1" y="319"/>
                      <a:pt x="1" y="392"/>
                    </a:cubicBezTo>
                    <a:lnTo>
                      <a:pt x="1" y="515"/>
                    </a:lnTo>
                    <a:cubicBezTo>
                      <a:pt x="25" y="564"/>
                      <a:pt x="74" y="638"/>
                      <a:pt x="123" y="687"/>
                    </a:cubicBezTo>
                    <a:cubicBezTo>
                      <a:pt x="172" y="736"/>
                      <a:pt x="246" y="760"/>
                      <a:pt x="319" y="785"/>
                    </a:cubicBezTo>
                    <a:lnTo>
                      <a:pt x="344" y="785"/>
                    </a:lnTo>
                    <a:lnTo>
                      <a:pt x="442" y="809"/>
                    </a:lnTo>
                    <a:lnTo>
                      <a:pt x="540" y="809"/>
                    </a:lnTo>
                    <a:cubicBezTo>
                      <a:pt x="589" y="785"/>
                      <a:pt x="662" y="760"/>
                      <a:pt x="711" y="711"/>
                    </a:cubicBezTo>
                    <a:cubicBezTo>
                      <a:pt x="736" y="687"/>
                      <a:pt x="760" y="638"/>
                      <a:pt x="785" y="588"/>
                    </a:cubicBezTo>
                    <a:cubicBezTo>
                      <a:pt x="785" y="564"/>
                      <a:pt x="785" y="564"/>
                      <a:pt x="809" y="539"/>
                    </a:cubicBezTo>
                    <a:cubicBezTo>
                      <a:pt x="809" y="466"/>
                      <a:pt x="809" y="417"/>
                      <a:pt x="809" y="343"/>
                    </a:cubicBezTo>
                    <a:lnTo>
                      <a:pt x="809" y="319"/>
                    </a:lnTo>
                    <a:cubicBezTo>
                      <a:pt x="785" y="294"/>
                      <a:pt x="760" y="245"/>
                      <a:pt x="760" y="221"/>
                    </a:cubicBezTo>
                    <a:lnTo>
                      <a:pt x="687" y="147"/>
                    </a:lnTo>
                    <a:lnTo>
                      <a:pt x="687" y="123"/>
                    </a:lnTo>
                    <a:cubicBezTo>
                      <a:pt x="638" y="74"/>
                      <a:pt x="589" y="49"/>
                      <a:pt x="540" y="49"/>
                    </a:cubicBezTo>
                    <a:cubicBezTo>
                      <a:pt x="491" y="25"/>
                      <a:pt x="442" y="0"/>
                      <a:pt x="3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5" name="Google Shape;2925;p96"/>
              <p:cNvSpPr/>
              <p:nvPr/>
            </p:nvSpPr>
            <p:spPr>
              <a:xfrm>
                <a:off x="7515145" y="1992792"/>
                <a:ext cx="42323" cy="43576"/>
              </a:xfrm>
              <a:custGeom>
                <a:rect b="b" l="l" r="r" t="t"/>
                <a:pathLst>
                  <a:path extrusionOk="0" h="834" w="810">
                    <a:moveTo>
                      <a:pt x="417" y="0"/>
                    </a:moveTo>
                    <a:cubicBezTo>
                      <a:pt x="368" y="0"/>
                      <a:pt x="319" y="0"/>
                      <a:pt x="270" y="25"/>
                    </a:cubicBezTo>
                    <a:cubicBezTo>
                      <a:pt x="221" y="49"/>
                      <a:pt x="172" y="74"/>
                      <a:pt x="123" y="123"/>
                    </a:cubicBezTo>
                    <a:cubicBezTo>
                      <a:pt x="74" y="172"/>
                      <a:pt x="50" y="221"/>
                      <a:pt x="25" y="294"/>
                    </a:cubicBezTo>
                    <a:cubicBezTo>
                      <a:pt x="1" y="368"/>
                      <a:pt x="1" y="441"/>
                      <a:pt x="25" y="515"/>
                    </a:cubicBezTo>
                    <a:lnTo>
                      <a:pt x="25" y="539"/>
                    </a:lnTo>
                    <a:cubicBezTo>
                      <a:pt x="25" y="539"/>
                      <a:pt x="25" y="564"/>
                      <a:pt x="50" y="588"/>
                    </a:cubicBezTo>
                    <a:cubicBezTo>
                      <a:pt x="50" y="613"/>
                      <a:pt x="74" y="637"/>
                      <a:pt x="99" y="662"/>
                    </a:cubicBezTo>
                    <a:cubicBezTo>
                      <a:pt x="123" y="686"/>
                      <a:pt x="148" y="711"/>
                      <a:pt x="172" y="735"/>
                    </a:cubicBezTo>
                    <a:cubicBezTo>
                      <a:pt x="172" y="760"/>
                      <a:pt x="197" y="760"/>
                      <a:pt x="221" y="784"/>
                    </a:cubicBezTo>
                    <a:lnTo>
                      <a:pt x="246" y="784"/>
                    </a:lnTo>
                    <a:cubicBezTo>
                      <a:pt x="295" y="809"/>
                      <a:pt x="344" y="833"/>
                      <a:pt x="417" y="833"/>
                    </a:cubicBezTo>
                    <a:lnTo>
                      <a:pt x="515" y="833"/>
                    </a:lnTo>
                    <a:lnTo>
                      <a:pt x="613" y="784"/>
                    </a:lnTo>
                    <a:lnTo>
                      <a:pt x="687" y="735"/>
                    </a:lnTo>
                    <a:lnTo>
                      <a:pt x="761" y="637"/>
                    </a:lnTo>
                    <a:lnTo>
                      <a:pt x="785" y="539"/>
                    </a:lnTo>
                    <a:lnTo>
                      <a:pt x="785" y="515"/>
                    </a:lnTo>
                    <a:cubicBezTo>
                      <a:pt x="810" y="441"/>
                      <a:pt x="810" y="368"/>
                      <a:pt x="810" y="294"/>
                    </a:cubicBezTo>
                    <a:cubicBezTo>
                      <a:pt x="785" y="221"/>
                      <a:pt x="736" y="172"/>
                      <a:pt x="687" y="123"/>
                    </a:cubicBezTo>
                    <a:lnTo>
                      <a:pt x="613" y="49"/>
                    </a:lnTo>
                    <a:cubicBezTo>
                      <a:pt x="564" y="25"/>
                      <a:pt x="491" y="0"/>
                      <a:pt x="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6" name="Google Shape;2926;p96"/>
              <p:cNvSpPr/>
              <p:nvPr/>
            </p:nvSpPr>
            <p:spPr>
              <a:xfrm>
                <a:off x="7691860" y="2038668"/>
                <a:ext cx="16720" cy="11443"/>
              </a:xfrm>
              <a:custGeom>
                <a:rect b="b" l="l" r="r" t="t"/>
                <a:pathLst>
                  <a:path extrusionOk="0" h="219" w="320">
                    <a:moveTo>
                      <a:pt x="172" y="29"/>
                    </a:moveTo>
                    <a:cubicBezTo>
                      <a:pt x="128" y="29"/>
                      <a:pt x="103" y="70"/>
                      <a:pt x="100" y="114"/>
                    </a:cubicBezTo>
                    <a:lnTo>
                      <a:pt x="100" y="114"/>
                    </a:lnTo>
                    <a:cubicBezTo>
                      <a:pt x="99" y="111"/>
                      <a:pt x="99" y="107"/>
                      <a:pt x="99" y="102"/>
                    </a:cubicBezTo>
                    <a:cubicBezTo>
                      <a:pt x="99" y="78"/>
                      <a:pt x="123" y="29"/>
                      <a:pt x="172" y="29"/>
                    </a:cubicBezTo>
                    <a:close/>
                    <a:moveTo>
                      <a:pt x="100" y="114"/>
                    </a:moveTo>
                    <a:lnTo>
                      <a:pt x="100" y="114"/>
                    </a:lnTo>
                    <a:cubicBezTo>
                      <a:pt x="103" y="155"/>
                      <a:pt x="128" y="176"/>
                      <a:pt x="173" y="176"/>
                    </a:cubicBezTo>
                    <a:cubicBezTo>
                      <a:pt x="168" y="185"/>
                      <a:pt x="162" y="193"/>
                      <a:pt x="156" y="198"/>
                    </a:cubicBezTo>
                    <a:lnTo>
                      <a:pt x="156" y="198"/>
                    </a:lnTo>
                    <a:cubicBezTo>
                      <a:pt x="118" y="189"/>
                      <a:pt x="99" y="148"/>
                      <a:pt x="99" y="127"/>
                    </a:cubicBezTo>
                    <a:cubicBezTo>
                      <a:pt x="99" y="123"/>
                      <a:pt x="99" y="119"/>
                      <a:pt x="100" y="114"/>
                    </a:cubicBezTo>
                    <a:close/>
                    <a:moveTo>
                      <a:pt x="110" y="1"/>
                    </a:moveTo>
                    <a:cubicBezTo>
                      <a:pt x="91" y="1"/>
                      <a:pt x="71" y="8"/>
                      <a:pt x="50" y="29"/>
                    </a:cubicBezTo>
                    <a:cubicBezTo>
                      <a:pt x="25" y="29"/>
                      <a:pt x="1" y="78"/>
                      <a:pt x="1" y="102"/>
                    </a:cubicBezTo>
                    <a:cubicBezTo>
                      <a:pt x="1" y="151"/>
                      <a:pt x="25" y="176"/>
                      <a:pt x="50" y="200"/>
                    </a:cubicBezTo>
                    <a:cubicBezTo>
                      <a:pt x="70" y="211"/>
                      <a:pt x="91" y="216"/>
                      <a:pt x="109" y="216"/>
                    </a:cubicBezTo>
                    <a:cubicBezTo>
                      <a:pt x="127" y="216"/>
                      <a:pt x="143" y="211"/>
                      <a:pt x="156" y="198"/>
                    </a:cubicBezTo>
                    <a:lnTo>
                      <a:pt x="156" y="198"/>
                    </a:lnTo>
                    <a:cubicBezTo>
                      <a:pt x="161" y="200"/>
                      <a:pt x="167" y="200"/>
                      <a:pt x="173" y="200"/>
                    </a:cubicBezTo>
                    <a:cubicBezTo>
                      <a:pt x="173" y="213"/>
                      <a:pt x="185" y="219"/>
                      <a:pt x="203" y="219"/>
                    </a:cubicBezTo>
                    <a:cubicBezTo>
                      <a:pt x="222" y="219"/>
                      <a:pt x="246" y="213"/>
                      <a:pt x="271" y="200"/>
                    </a:cubicBezTo>
                    <a:cubicBezTo>
                      <a:pt x="295" y="200"/>
                      <a:pt x="320" y="151"/>
                      <a:pt x="320" y="102"/>
                    </a:cubicBezTo>
                    <a:cubicBezTo>
                      <a:pt x="320" y="78"/>
                      <a:pt x="295" y="29"/>
                      <a:pt x="271" y="29"/>
                    </a:cubicBezTo>
                    <a:cubicBezTo>
                      <a:pt x="250" y="8"/>
                      <a:pt x="229" y="1"/>
                      <a:pt x="212" y="1"/>
                    </a:cubicBezTo>
                    <a:cubicBezTo>
                      <a:pt x="189" y="1"/>
                      <a:pt x="173" y="15"/>
                      <a:pt x="173" y="29"/>
                    </a:cubicBezTo>
                    <a:cubicBezTo>
                      <a:pt x="158" y="15"/>
                      <a:pt x="136" y="1"/>
                      <a:pt x="1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7" name="Google Shape;2927;p96"/>
              <p:cNvSpPr/>
              <p:nvPr/>
            </p:nvSpPr>
            <p:spPr>
              <a:xfrm>
                <a:off x="7072053" y="2474286"/>
                <a:ext cx="47443" cy="46137"/>
              </a:xfrm>
              <a:custGeom>
                <a:rect b="b" l="l" r="r" t="t"/>
                <a:pathLst>
                  <a:path extrusionOk="0" h="883" w="908">
                    <a:moveTo>
                      <a:pt x="393" y="0"/>
                    </a:moveTo>
                    <a:cubicBezTo>
                      <a:pt x="344" y="25"/>
                      <a:pt x="295" y="49"/>
                      <a:pt x="270" y="74"/>
                    </a:cubicBezTo>
                    <a:cubicBezTo>
                      <a:pt x="221" y="98"/>
                      <a:pt x="197" y="98"/>
                      <a:pt x="172" y="147"/>
                    </a:cubicBezTo>
                    <a:lnTo>
                      <a:pt x="123" y="196"/>
                    </a:lnTo>
                    <a:cubicBezTo>
                      <a:pt x="74" y="221"/>
                      <a:pt x="50" y="270"/>
                      <a:pt x="25" y="319"/>
                    </a:cubicBezTo>
                    <a:cubicBezTo>
                      <a:pt x="1" y="368"/>
                      <a:pt x="1" y="417"/>
                      <a:pt x="1" y="490"/>
                    </a:cubicBezTo>
                    <a:cubicBezTo>
                      <a:pt x="1" y="539"/>
                      <a:pt x="1" y="589"/>
                      <a:pt x="25" y="638"/>
                    </a:cubicBezTo>
                    <a:cubicBezTo>
                      <a:pt x="50" y="687"/>
                      <a:pt x="74" y="736"/>
                      <a:pt x="123" y="760"/>
                    </a:cubicBezTo>
                    <a:lnTo>
                      <a:pt x="197" y="834"/>
                    </a:lnTo>
                    <a:cubicBezTo>
                      <a:pt x="246" y="858"/>
                      <a:pt x="319" y="883"/>
                      <a:pt x="393" y="883"/>
                    </a:cubicBezTo>
                    <a:lnTo>
                      <a:pt x="491" y="883"/>
                    </a:lnTo>
                    <a:cubicBezTo>
                      <a:pt x="564" y="858"/>
                      <a:pt x="638" y="834"/>
                      <a:pt x="687" y="785"/>
                    </a:cubicBezTo>
                    <a:lnTo>
                      <a:pt x="785" y="687"/>
                    </a:lnTo>
                    <a:cubicBezTo>
                      <a:pt x="810" y="662"/>
                      <a:pt x="859" y="613"/>
                      <a:pt x="859" y="564"/>
                    </a:cubicBezTo>
                    <a:cubicBezTo>
                      <a:pt x="883" y="515"/>
                      <a:pt x="908" y="466"/>
                      <a:pt x="908" y="417"/>
                    </a:cubicBezTo>
                    <a:cubicBezTo>
                      <a:pt x="908" y="343"/>
                      <a:pt x="883" y="294"/>
                      <a:pt x="859" y="270"/>
                    </a:cubicBezTo>
                    <a:cubicBezTo>
                      <a:pt x="859" y="196"/>
                      <a:pt x="810" y="172"/>
                      <a:pt x="785" y="123"/>
                    </a:cubicBezTo>
                    <a:lnTo>
                      <a:pt x="687" y="74"/>
                    </a:lnTo>
                    <a:cubicBezTo>
                      <a:pt x="638" y="25"/>
                      <a:pt x="564" y="0"/>
                      <a:pt x="4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8" name="Google Shape;2928;p96"/>
              <p:cNvSpPr/>
              <p:nvPr/>
            </p:nvSpPr>
            <p:spPr>
              <a:xfrm>
                <a:off x="7132247" y="2408972"/>
                <a:ext cx="44883" cy="44883"/>
              </a:xfrm>
              <a:custGeom>
                <a:rect b="b" l="l" r="r" t="t"/>
                <a:pathLst>
                  <a:path extrusionOk="0" h="859" w="859">
                    <a:moveTo>
                      <a:pt x="442" y="0"/>
                    </a:moveTo>
                    <a:lnTo>
                      <a:pt x="344" y="25"/>
                    </a:lnTo>
                    <a:cubicBezTo>
                      <a:pt x="270" y="49"/>
                      <a:pt x="221" y="74"/>
                      <a:pt x="172" y="123"/>
                    </a:cubicBezTo>
                    <a:lnTo>
                      <a:pt x="123" y="172"/>
                    </a:lnTo>
                    <a:cubicBezTo>
                      <a:pt x="74" y="221"/>
                      <a:pt x="50" y="245"/>
                      <a:pt x="25" y="294"/>
                    </a:cubicBezTo>
                    <a:cubicBezTo>
                      <a:pt x="1" y="343"/>
                      <a:pt x="1" y="417"/>
                      <a:pt x="1" y="466"/>
                    </a:cubicBezTo>
                    <a:cubicBezTo>
                      <a:pt x="1" y="515"/>
                      <a:pt x="1" y="564"/>
                      <a:pt x="25" y="613"/>
                    </a:cubicBezTo>
                    <a:cubicBezTo>
                      <a:pt x="50" y="662"/>
                      <a:pt x="74" y="711"/>
                      <a:pt x="123" y="760"/>
                    </a:cubicBezTo>
                    <a:lnTo>
                      <a:pt x="197" y="809"/>
                    </a:lnTo>
                    <a:cubicBezTo>
                      <a:pt x="246" y="858"/>
                      <a:pt x="319" y="858"/>
                      <a:pt x="393" y="858"/>
                    </a:cubicBezTo>
                    <a:lnTo>
                      <a:pt x="515" y="858"/>
                    </a:lnTo>
                    <a:cubicBezTo>
                      <a:pt x="589" y="834"/>
                      <a:pt x="638" y="809"/>
                      <a:pt x="687" y="760"/>
                    </a:cubicBezTo>
                    <a:lnTo>
                      <a:pt x="736" y="711"/>
                    </a:lnTo>
                    <a:cubicBezTo>
                      <a:pt x="785" y="662"/>
                      <a:pt x="809" y="613"/>
                      <a:pt x="809" y="564"/>
                    </a:cubicBezTo>
                    <a:cubicBezTo>
                      <a:pt x="834" y="515"/>
                      <a:pt x="858" y="466"/>
                      <a:pt x="858" y="417"/>
                    </a:cubicBezTo>
                    <a:cubicBezTo>
                      <a:pt x="858" y="368"/>
                      <a:pt x="858" y="294"/>
                      <a:pt x="834" y="270"/>
                    </a:cubicBezTo>
                    <a:cubicBezTo>
                      <a:pt x="809" y="196"/>
                      <a:pt x="785" y="172"/>
                      <a:pt x="736" y="123"/>
                    </a:cubicBezTo>
                    <a:lnTo>
                      <a:pt x="662" y="74"/>
                    </a:lnTo>
                    <a:cubicBezTo>
                      <a:pt x="589" y="25"/>
                      <a:pt x="515" y="0"/>
                      <a:pt x="4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9" name="Google Shape;2929;p96"/>
              <p:cNvSpPr/>
              <p:nvPr/>
            </p:nvSpPr>
            <p:spPr>
              <a:xfrm>
                <a:off x="6859494" y="2771386"/>
                <a:ext cx="44883" cy="47443"/>
              </a:xfrm>
              <a:custGeom>
                <a:rect b="b" l="l" r="r" t="t"/>
                <a:pathLst>
                  <a:path extrusionOk="0" h="908" w="859">
                    <a:moveTo>
                      <a:pt x="294" y="0"/>
                    </a:moveTo>
                    <a:cubicBezTo>
                      <a:pt x="245" y="0"/>
                      <a:pt x="221" y="25"/>
                      <a:pt x="172" y="74"/>
                    </a:cubicBezTo>
                    <a:cubicBezTo>
                      <a:pt x="123" y="98"/>
                      <a:pt x="98" y="123"/>
                      <a:pt x="74" y="172"/>
                    </a:cubicBezTo>
                    <a:cubicBezTo>
                      <a:pt x="49" y="196"/>
                      <a:pt x="25" y="245"/>
                      <a:pt x="25" y="294"/>
                    </a:cubicBezTo>
                    <a:cubicBezTo>
                      <a:pt x="0" y="343"/>
                      <a:pt x="0" y="392"/>
                      <a:pt x="0" y="417"/>
                    </a:cubicBezTo>
                    <a:cubicBezTo>
                      <a:pt x="0" y="466"/>
                      <a:pt x="25" y="515"/>
                      <a:pt x="25" y="564"/>
                    </a:cubicBezTo>
                    <a:cubicBezTo>
                      <a:pt x="49" y="638"/>
                      <a:pt x="98" y="736"/>
                      <a:pt x="147" y="785"/>
                    </a:cubicBezTo>
                    <a:cubicBezTo>
                      <a:pt x="196" y="834"/>
                      <a:pt x="245" y="858"/>
                      <a:pt x="294" y="883"/>
                    </a:cubicBezTo>
                    <a:cubicBezTo>
                      <a:pt x="343" y="907"/>
                      <a:pt x="392" y="907"/>
                      <a:pt x="441" y="907"/>
                    </a:cubicBezTo>
                    <a:cubicBezTo>
                      <a:pt x="490" y="907"/>
                      <a:pt x="564" y="907"/>
                      <a:pt x="613" y="883"/>
                    </a:cubicBezTo>
                    <a:cubicBezTo>
                      <a:pt x="638" y="858"/>
                      <a:pt x="687" y="834"/>
                      <a:pt x="736" y="785"/>
                    </a:cubicBezTo>
                    <a:lnTo>
                      <a:pt x="785" y="711"/>
                    </a:lnTo>
                    <a:cubicBezTo>
                      <a:pt x="834" y="638"/>
                      <a:pt x="858" y="589"/>
                      <a:pt x="858" y="515"/>
                    </a:cubicBezTo>
                    <a:lnTo>
                      <a:pt x="809" y="417"/>
                    </a:lnTo>
                    <a:cubicBezTo>
                      <a:pt x="809" y="368"/>
                      <a:pt x="785" y="319"/>
                      <a:pt x="760" y="294"/>
                    </a:cubicBezTo>
                    <a:lnTo>
                      <a:pt x="760" y="270"/>
                    </a:lnTo>
                    <a:lnTo>
                      <a:pt x="736" y="172"/>
                    </a:lnTo>
                    <a:cubicBezTo>
                      <a:pt x="690" y="92"/>
                      <a:pt x="676" y="70"/>
                      <a:pt x="672" y="70"/>
                    </a:cubicBezTo>
                    <a:lnTo>
                      <a:pt x="672" y="70"/>
                    </a:lnTo>
                    <a:cubicBezTo>
                      <a:pt x="667" y="70"/>
                      <a:pt x="675" y="98"/>
                      <a:pt x="662" y="98"/>
                    </a:cubicBezTo>
                    <a:cubicBezTo>
                      <a:pt x="638" y="74"/>
                      <a:pt x="613" y="49"/>
                      <a:pt x="589" y="25"/>
                    </a:cubicBezTo>
                    <a:lnTo>
                      <a:pt x="515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0" name="Google Shape;2930;p96"/>
              <p:cNvSpPr/>
              <p:nvPr/>
            </p:nvSpPr>
            <p:spPr>
              <a:xfrm>
                <a:off x="6575194" y="2708632"/>
                <a:ext cx="43576" cy="41016"/>
              </a:xfrm>
              <a:custGeom>
                <a:rect b="b" l="l" r="r" t="t"/>
                <a:pathLst>
                  <a:path extrusionOk="0" h="785" w="834">
                    <a:moveTo>
                      <a:pt x="393" y="0"/>
                    </a:moveTo>
                    <a:cubicBezTo>
                      <a:pt x="343" y="0"/>
                      <a:pt x="270" y="25"/>
                      <a:pt x="245" y="49"/>
                    </a:cubicBezTo>
                    <a:lnTo>
                      <a:pt x="196" y="49"/>
                    </a:lnTo>
                    <a:cubicBezTo>
                      <a:pt x="147" y="98"/>
                      <a:pt x="98" y="147"/>
                      <a:pt x="74" y="196"/>
                    </a:cubicBezTo>
                    <a:cubicBezTo>
                      <a:pt x="25" y="270"/>
                      <a:pt x="0" y="319"/>
                      <a:pt x="0" y="393"/>
                    </a:cubicBezTo>
                    <a:lnTo>
                      <a:pt x="25" y="515"/>
                    </a:lnTo>
                    <a:cubicBezTo>
                      <a:pt x="25" y="515"/>
                      <a:pt x="74" y="589"/>
                      <a:pt x="74" y="613"/>
                    </a:cubicBezTo>
                    <a:lnTo>
                      <a:pt x="123" y="687"/>
                    </a:lnTo>
                    <a:cubicBezTo>
                      <a:pt x="147" y="711"/>
                      <a:pt x="172" y="736"/>
                      <a:pt x="221" y="760"/>
                    </a:cubicBezTo>
                    <a:lnTo>
                      <a:pt x="270" y="785"/>
                    </a:lnTo>
                    <a:lnTo>
                      <a:pt x="515" y="785"/>
                    </a:lnTo>
                    <a:lnTo>
                      <a:pt x="613" y="760"/>
                    </a:lnTo>
                    <a:lnTo>
                      <a:pt x="711" y="687"/>
                    </a:lnTo>
                    <a:lnTo>
                      <a:pt x="760" y="613"/>
                    </a:lnTo>
                    <a:lnTo>
                      <a:pt x="809" y="515"/>
                    </a:lnTo>
                    <a:cubicBezTo>
                      <a:pt x="809" y="466"/>
                      <a:pt x="809" y="442"/>
                      <a:pt x="809" y="393"/>
                    </a:cubicBezTo>
                    <a:lnTo>
                      <a:pt x="834" y="417"/>
                    </a:lnTo>
                    <a:lnTo>
                      <a:pt x="834" y="295"/>
                    </a:lnTo>
                    <a:lnTo>
                      <a:pt x="785" y="245"/>
                    </a:lnTo>
                    <a:lnTo>
                      <a:pt x="785" y="196"/>
                    </a:lnTo>
                    <a:cubicBezTo>
                      <a:pt x="760" y="147"/>
                      <a:pt x="736" y="123"/>
                      <a:pt x="687" y="74"/>
                    </a:cubicBezTo>
                    <a:cubicBezTo>
                      <a:pt x="638" y="49"/>
                      <a:pt x="589" y="25"/>
                      <a:pt x="5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1" name="Google Shape;2931;p96"/>
              <p:cNvSpPr/>
              <p:nvPr/>
            </p:nvSpPr>
            <p:spPr>
              <a:xfrm>
                <a:off x="6584129" y="2618969"/>
                <a:ext cx="43629" cy="42009"/>
              </a:xfrm>
              <a:custGeom>
                <a:rect b="b" l="l" r="r" t="t"/>
                <a:pathLst>
                  <a:path extrusionOk="0" h="804" w="835">
                    <a:moveTo>
                      <a:pt x="295" y="1"/>
                    </a:moveTo>
                    <a:lnTo>
                      <a:pt x="246" y="25"/>
                    </a:lnTo>
                    <a:lnTo>
                      <a:pt x="197" y="50"/>
                    </a:lnTo>
                    <a:cubicBezTo>
                      <a:pt x="172" y="50"/>
                      <a:pt x="148" y="74"/>
                      <a:pt x="123" y="99"/>
                    </a:cubicBezTo>
                    <a:lnTo>
                      <a:pt x="50" y="172"/>
                    </a:lnTo>
                    <a:cubicBezTo>
                      <a:pt x="25" y="221"/>
                      <a:pt x="25" y="246"/>
                      <a:pt x="1" y="270"/>
                    </a:cubicBezTo>
                    <a:cubicBezTo>
                      <a:pt x="1" y="319"/>
                      <a:pt x="1" y="393"/>
                      <a:pt x="1" y="442"/>
                    </a:cubicBezTo>
                    <a:cubicBezTo>
                      <a:pt x="1" y="491"/>
                      <a:pt x="25" y="540"/>
                      <a:pt x="50" y="589"/>
                    </a:cubicBezTo>
                    <a:lnTo>
                      <a:pt x="123" y="663"/>
                    </a:lnTo>
                    <a:cubicBezTo>
                      <a:pt x="172" y="712"/>
                      <a:pt x="222" y="761"/>
                      <a:pt x="295" y="785"/>
                    </a:cubicBezTo>
                    <a:lnTo>
                      <a:pt x="393" y="785"/>
                    </a:lnTo>
                    <a:cubicBezTo>
                      <a:pt x="418" y="797"/>
                      <a:pt x="442" y="803"/>
                      <a:pt x="467" y="803"/>
                    </a:cubicBezTo>
                    <a:cubicBezTo>
                      <a:pt x="491" y="803"/>
                      <a:pt x="516" y="797"/>
                      <a:pt x="540" y="785"/>
                    </a:cubicBezTo>
                    <a:lnTo>
                      <a:pt x="638" y="761"/>
                    </a:lnTo>
                    <a:cubicBezTo>
                      <a:pt x="712" y="712"/>
                      <a:pt x="761" y="663"/>
                      <a:pt x="785" y="614"/>
                    </a:cubicBezTo>
                    <a:lnTo>
                      <a:pt x="834" y="515"/>
                    </a:lnTo>
                    <a:cubicBezTo>
                      <a:pt x="834" y="442"/>
                      <a:pt x="834" y="344"/>
                      <a:pt x="810" y="270"/>
                    </a:cubicBezTo>
                    <a:cubicBezTo>
                      <a:pt x="785" y="246"/>
                      <a:pt x="785" y="221"/>
                      <a:pt x="761" y="172"/>
                    </a:cubicBezTo>
                    <a:cubicBezTo>
                      <a:pt x="736" y="148"/>
                      <a:pt x="736" y="123"/>
                      <a:pt x="712" y="99"/>
                    </a:cubicBezTo>
                    <a:cubicBezTo>
                      <a:pt x="663" y="74"/>
                      <a:pt x="638" y="50"/>
                      <a:pt x="614" y="25"/>
                    </a:cubicBezTo>
                    <a:lnTo>
                      <a:pt x="516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2" name="Google Shape;2932;p96"/>
              <p:cNvSpPr/>
              <p:nvPr/>
            </p:nvSpPr>
            <p:spPr>
              <a:xfrm>
                <a:off x="6671232" y="2547281"/>
                <a:ext cx="43576" cy="46137"/>
              </a:xfrm>
              <a:custGeom>
                <a:rect b="b" l="l" r="r" t="t"/>
                <a:pathLst>
                  <a:path extrusionOk="0" h="883" w="834">
                    <a:moveTo>
                      <a:pt x="319" y="0"/>
                    </a:moveTo>
                    <a:lnTo>
                      <a:pt x="221" y="49"/>
                    </a:lnTo>
                    <a:cubicBezTo>
                      <a:pt x="172" y="74"/>
                      <a:pt x="123" y="147"/>
                      <a:pt x="74" y="196"/>
                    </a:cubicBezTo>
                    <a:lnTo>
                      <a:pt x="50" y="245"/>
                    </a:lnTo>
                    <a:lnTo>
                      <a:pt x="25" y="294"/>
                    </a:lnTo>
                    <a:cubicBezTo>
                      <a:pt x="1" y="343"/>
                      <a:pt x="1" y="392"/>
                      <a:pt x="1" y="466"/>
                    </a:cubicBezTo>
                    <a:lnTo>
                      <a:pt x="1" y="564"/>
                    </a:lnTo>
                    <a:lnTo>
                      <a:pt x="1" y="589"/>
                    </a:lnTo>
                    <a:cubicBezTo>
                      <a:pt x="25" y="662"/>
                      <a:pt x="50" y="711"/>
                      <a:pt x="99" y="760"/>
                    </a:cubicBezTo>
                    <a:cubicBezTo>
                      <a:pt x="123" y="785"/>
                      <a:pt x="172" y="834"/>
                      <a:pt x="221" y="834"/>
                    </a:cubicBezTo>
                    <a:cubicBezTo>
                      <a:pt x="270" y="858"/>
                      <a:pt x="319" y="883"/>
                      <a:pt x="368" y="883"/>
                    </a:cubicBezTo>
                    <a:cubicBezTo>
                      <a:pt x="442" y="883"/>
                      <a:pt x="515" y="858"/>
                      <a:pt x="564" y="834"/>
                    </a:cubicBezTo>
                    <a:lnTo>
                      <a:pt x="589" y="834"/>
                    </a:lnTo>
                    <a:lnTo>
                      <a:pt x="662" y="760"/>
                    </a:lnTo>
                    <a:cubicBezTo>
                      <a:pt x="687" y="736"/>
                      <a:pt x="711" y="711"/>
                      <a:pt x="736" y="662"/>
                    </a:cubicBezTo>
                    <a:lnTo>
                      <a:pt x="760" y="613"/>
                    </a:lnTo>
                    <a:cubicBezTo>
                      <a:pt x="785" y="564"/>
                      <a:pt x="809" y="515"/>
                      <a:pt x="809" y="466"/>
                    </a:cubicBezTo>
                    <a:cubicBezTo>
                      <a:pt x="834" y="417"/>
                      <a:pt x="834" y="343"/>
                      <a:pt x="834" y="294"/>
                    </a:cubicBezTo>
                    <a:cubicBezTo>
                      <a:pt x="809" y="245"/>
                      <a:pt x="785" y="196"/>
                      <a:pt x="760" y="147"/>
                    </a:cubicBezTo>
                    <a:cubicBezTo>
                      <a:pt x="711" y="123"/>
                      <a:pt x="687" y="74"/>
                      <a:pt x="638" y="49"/>
                    </a:cubicBez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3" name="Google Shape;2933;p96"/>
              <p:cNvSpPr/>
              <p:nvPr/>
            </p:nvSpPr>
            <p:spPr>
              <a:xfrm>
                <a:off x="6740361" y="2447847"/>
                <a:ext cx="16720" cy="11965"/>
              </a:xfrm>
              <a:custGeom>
                <a:rect b="b" l="l" r="r" t="t"/>
                <a:pathLst>
                  <a:path extrusionOk="0" h="229" w="320">
                    <a:moveTo>
                      <a:pt x="160" y="22"/>
                    </a:moveTo>
                    <a:cubicBezTo>
                      <a:pt x="165" y="27"/>
                      <a:pt x="169" y="33"/>
                      <a:pt x="173" y="41"/>
                    </a:cubicBezTo>
                    <a:cubicBezTo>
                      <a:pt x="124" y="41"/>
                      <a:pt x="75" y="65"/>
                      <a:pt x="75" y="114"/>
                    </a:cubicBezTo>
                    <a:cubicBezTo>
                      <a:pt x="75" y="65"/>
                      <a:pt x="124" y="41"/>
                      <a:pt x="148" y="41"/>
                    </a:cubicBezTo>
                    <a:cubicBezTo>
                      <a:pt x="152" y="33"/>
                      <a:pt x="156" y="27"/>
                      <a:pt x="160" y="22"/>
                    </a:cubicBezTo>
                    <a:close/>
                    <a:moveTo>
                      <a:pt x="75" y="115"/>
                    </a:moveTo>
                    <a:lnTo>
                      <a:pt x="75" y="115"/>
                    </a:lnTo>
                    <a:cubicBezTo>
                      <a:pt x="75" y="163"/>
                      <a:pt x="124" y="188"/>
                      <a:pt x="148" y="188"/>
                    </a:cubicBezTo>
                    <a:cubicBezTo>
                      <a:pt x="149" y="190"/>
                      <a:pt x="150" y="192"/>
                      <a:pt x="151" y="194"/>
                    </a:cubicBezTo>
                    <a:lnTo>
                      <a:pt x="151" y="194"/>
                    </a:lnTo>
                    <a:cubicBezTo>
                      <a:pt x="158" y="193"/>
                      <a:pt x="165" y="191"/>
                      <a:pt x="173" y="188"/>
                    </a:cubicBezTo>
                    <a:lnTo>
                      <a:pt x="173" y="188"/>
                    </a:lnTo>
                    <a:cubicBezTo>
                      <a:pt x="168" y="192"/>
                      <a:pt x="162" y="197"/>
                      <a:pt x="156" y="201"/>
                    </a:cubicBezTo>
                    <a:lnTo>
                      <a:pt x="156" y="201"/>
                    </a:lnTo>
                    <a:cubicBezTo>
                      <a:pt x="155" y="199"/>
                      <a:pt x="153" y="197"/>
                      <a:pt x="151" y="194"/>
                    </a:cubicBezTo>
                    <a:lnTo>
                      <a:pt x="151" y="194"/>
                    </a:lnTo>
                    <a:cubicBezTo>
                      <a:pt x="150" y="194"/>
                      <a:pt x="148" y="194"/>
                      <a:pt x="146" y="194"/>
                    </a:cubicBezTo>
                    <a:cubicBezTo>
                      <a:pt x="107" y="194"/>
                      <a:pt x="75" y="155"/>
                      <a:pt x="75" y="115"/>
                    </a:cubicBezTo>
                    <a:close/>
                    <a:moveTo>
                      <a:pt x="109" y="0"/>
                    </a:moveTo>
                    <a:cubicBezTo>
                      <a:pt x="91" y="0"/>
                      <a:pt x="70" y="6"/>
                      <a:pt x="50" y="16"/>
                    </a:cubicBezTo>
                    <a:cubicBezTo>
                      <a:pt x="26" y="41"/>
                      <a:pt x="1" y="65"/>
                      <a:pt x="1" y="114"/>
                    </a:cubicBezTo>
                    <a:cubicBezTo>
                      <a:pt x="1" y="163"/>
                      <a:pt x="50" y="188"/>
                      <a:pt x="75" y="212"/>
                    </a:cubicBezTo>
                    <a:cubicBezTo>
                      <a:pt x="82" y="219"/>
                      <a:pt x="91" y="222"/>
                      <a:pt x="101" y="222"/>
                    </a:cubicBezTo>
                    <a:cubicBezTo>
                      <a:pt x="119" y="222"/>
                      <a:pt x="140" y="213"/>
                      <a:pt x="156" y="201"/>
                    </a:cubicBezTo>
                    <a:lnTo>
                      <a:pt x="156" y="201"/>
                    </a:lnTo>
                    <a:cubicBezTo>
                      <a:pt x="170" y="220"/>
                      <a:pt x="190" y="228"/>
                      <a:pt x="211" y="228"/>
                    </a:cubicBezTo>
                    <a:cubicBezTo>
                      <a:pt x="230" y="228"/>
                      <a:pt x="250" y="222"/>
                      <a:pt x="271" y="212"/>
                    </a:cubicBezTo>
                    <a:cubicBezTo>
                      <a:pt x="295" y="188"/>
                      <a:pt x="320" y="163"/>
                      <a:pt x="320" y="114"/>
                    </a:cubicBezTo>
                    <a:cubicBezTo>
                      <a:pt x="320" y="65"/>
                      <a:pt x="295" y="41"/>
                      <a:pt x="271" y="16"/>
                    </a:cubicBezTo>
                    <a:cubicBezTo>
                      <a:pt x="250" y="6"/>
                      <a:pt x="230" y="0"/>
                      <a:pt x="211" y="0"/>
                    </a:cubicBezTo>
                    <a:cubicBezTo>
                      <a:pt x="192" y="0"/>
                      <a:pt x="174" y="7"/>
                      <a:pt x="160" y="22"/>
                    </a:cubicBezTo>
                    <a:lnTo>
                      <a:pt x="160" y="22"/>
                    </a:lnTo>
                    <a:cubicBezTo>
                      <a:pt x="147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4" name="Google Shape;2934;p96"/>
              <p:cNvSpPr/>
              <p:nvPr/>
            </p:nvSpPr>
            <p:spPr>
              <a:xfrm>
                <a:off x="6197416" y="2537040"/>
                <a:ext cx="43576" cy="44883"/>
              </a:xfrm>
              <a:custGeom>
                <a:rect b="b" l="l" r="r" t="t"/>
                <a:pathLst>
                  <a:path extrusionOk="0" h="859" w="834">
                    <a:moveTo>
                      <a:pt x="417" y="0"/>
                    </a:moveTo>
                    <a:cubicBezTo>
                      <a:pt x="270" y="0"/>
                      <a:pt x="147" y="74"/>
                      <a:pt x="74" y="221"/>
                    </a:cubicBezTo>
                    <a:cubicBezTo>
                      <a:pt x="0" y="343"/>
                      <a:pt x="0" y="490"/>
                      <a:pt x="74" y="613"/>
                    </a:cubicBezTo>
                    <a:cubicBezTo>
                      <a:pt x="74" y="637"/>
                      <a:pt x="74" y="637"/>
                      <a:pt x="74" y="662"/>
                    </a:cubicBezTo>
                    <a:lnTo>
                      <a:pt x="147" y="735"/>
                    </a:lnTo>
                    <a:cubicBezTo>
                      <a:pt x="172" y="760"/>
                      <a:pt x="196" y="785"/>
                      <a:pt x="221" y="809"/>
                    </a:cubicBezTo>
                    <a:cubicBezTo>
                      <a:pt x="245" y="809"/>
                      <a:pt x="294" y="834"/>
                      <a:pt x="319" y="834"/>
                    </a:cubicBezTo>
                    <a:cubicBezTo>
                      <a:pt x="343" y="858"/>
                      <a:pt x="368" y="858"/>
                      <a:pt x="392" y="858"/>
                    </a:cubicBezTo>
                    <a:lnTo>
                      <a:pt x="490" y="858"/>
                    </a:lnTo>
                    <a:lnTo>
                      <a:pt x="564" y="809"/>
                    </a:lnTo>
                    <a:cubicBezTo>
                      <a:pt x="613" y="809"/>
                      <a:pt x="638" y="785"/>
                      <a:pt x="662" y="760"/>
                    </a:cubicBezTo>
                    <a:cubicBezTo>
                      <a:pt x="687" y="735"/>
                      <a:pt x="711" y="711"/>
                      <a:pt x="736" y="662"/>
                    </a:cubicBezTo>
                    <a:cubicBezTo>
                      <a:pt x="736" y="662"/>
                      <a:pt x="736" y="637"/>
                      <a:pt x="760" y="637"/>
                    </a:cubicBezTo>
                    <a:cubicBezTo>
                      <a:pt x="834" y="490"/>
                      <a:pt x="834" y="343"/>
                      <a:pt x="760" y="221"/>
                    </a:cubicBezTo>
                    <a:cubicBezTo>
                      <a:pt x="687" y="98"/>
                      <a:pt x="564" y="0"/>
                      <a:pt x="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5" name="Google Shape;2935;p96"/>
              <p:cNvSpPr/>
              <p:nvPr/>
            </p:nvSpPr>
            <p:spPr>
              <a:xfrm>
                <a:off x="6157705" y="2451557"/>
                <a:ext cx="46137" cy="57005"/>
              </a:xfrm>
              <a:custGeom>
                <a:rect b="b" l="l" r="r" t="t"/>
                <a:pathLst>
                  <a:path extrusionOk="0" h="1091" w="883">
                    <a:moveTo>
                      <a:pt x="405" y="0"/>
                    </a:moveTo>
                    <a:cubicBezTo>
                      <a:pt x="387" y="0"/>
                      <a:pt x="368" y="6"/>
                      <a:pt x="344" y="19"/>
                    </a:cubicBezTo>
                    <a:cubicBezTo>
                      <a:pt x="295" y="19"/>
                      <a:pt x="246" y="19"/>
                      <a:pt x="197" y="68"/>
                    </a:cubicBezTo>
                    <a:cubicBezTo>
                      <a:pt x="148" y="92"/>
                      <a:pt x="99" y="141"/>
                      <a:pt x="50" y="190"/>
                    </a:cubicBezTo>
                    <a:lnTo>
                      <a:pt x="25" y="288"/>
                    </a:lnTo>
                    <a:cubicBezTo>
                      <a:pt x="1" y="337"/>
                      <a:pt x="1" y="411"/>
                      <a:pt x="25" y="460"/>
                    </a:cubicBezTo>
                    <a:cubicBezTo>
                      <a:pt x="25" y="484"/>
                      <a:pt x="25" y="533"/>
                      <a:pt x="50" y="558"/>
                    </a:cubicBezTo>
                    <a:cubicBezTo>
                      <a:pt x="50" y="582"/>
                      <a:pt x="74" y="607"/>
                      <a:pt x="74" y="631"/>
                    </a:cubicBezTo>
                    <a:lnTo>
                      <a:pt x="74" y="680"/>
                    </a:lnTo>
                    <a:cubicBezTo>
                      <a:pt x="74" y="729"/>
                      <a:pt x="99" y="778"/>
                      <a:pt x="123" y="827"/>
                    </a:cubicBezTo>
                    <a:cubicBezTo>
                      <a:pt x="123" y="876"/>
                      <a:pt x="148" y="925"/>
                      <a:pt x="197" y="974"/>
                    </a:cubicBezTo>
                    <a:lnTo>
                      <a:pt x="270" y="1024"/>
                    </a:lnTo>
                    <a:cubicBezTo>
                      <a:pt x="319" y="1073"/>
                      <a:pt x="368" y="1073"/>
                      <a:pt x="442" y="1073"/>
                    </a:cubicBezTo>
                    <a:cubicBezTo>
                      <a:pt x="454" y="1085"/>
                      <a:pt x="466" y="1091"/>
                      <a:pt x="482" y="1091"/>
                    </a:cubicBezTo>
                    <a:cubicBezTo>
                      <a:pt x="497" y="1091"/>
                      <a:pt x="515" y="1085"/>
                      <a:pt x="540" y="1073"/>
                    </a:cubicBezTo>
                    <a:cubicBezTo>
                      <a:pt x="589" y="1073"/>
                      <a:pt x="638" y="1073"/>
                      <a:pt x="687" y="1024"/>
                    </a:cubicBezTo>
                    <a:lnTo>
                      <a:pt x="760" y="974"/>
                    </a:lnTo>
                    <a:cubicBezTo>
                      <a:pt x="809" y="925"/>
                      <a:pt x="858" y="852"/>
                      <a:pt x="883" y="803"/>
                    </a:cubicBezTo>
                    <a:cubicBezTo>
                      <a:pt x="883" y="778"/>
                      <a:pt x="883" y="754"/>
                      <a:pt x="883" y="754"/>
                    </a:cubicBezTo>
                    <a:cubicBezTo>
                      <a:pt x="883" y="705"/>
                      <a:pt x="883" y="656"/>
                      <a:pt x="883" y="607"/>
                    </a:cubicBezTo>
                    <a:cubicBezTo>
                      <a:pt x="883" y="582"/>
                      <a:pt x="858" y="582"/>
                      <a:pt x="858" y="582"/>
                    </a:cubicBezTo>
                    <a:cubicBezTo>
                      <a:pt x="858" y="558"/>
                      <a:pt x="858" y="533"/>
                      <a:pt x="858" y="509"/>
                    </a:cubicBezTo>
                    <a:cubicBezTo>
                      <a:pt x="858" y="484"/>
                      <a:pt x="858" y="460"/>
                      <a:pt x="858" y="435"/>
                    </a:cubicBezTo>
                    <a:cubicBezTo>
                      <a:pt x="858" y="411"/>
                      <a:pt x="858" y="411"/>
                      <a:pt x="858" y="386"/>
                    </a:cubicBezTo>
                    <a:cubicBezTo>
                      <a:pt x="834" y="337"/>
                      <a:pt x="809" y="313"/>
                      <a:pt x="809" y="264"/>
                    </a:cubicBezTo>
                    <a:cubicBezTo>
                      <a:pt x="785" y="239"/>
                      <a:pt x="785" y="239"/>
                      <a:pt x="785" y="239"/>
                    </a:cubicBezTo>
                    <a:cubicBezTo>
                      <a:pt x="760" y="190"/>
                      <a:pt x="711" y="166"/>
                      <a:pt x="687" y="117"/>
                    </a:cubicBezTo>
                    <a:lnTo>
                      <a:pt x="613" y="68"/>
                    </a:lnTo>
                    <a:cubicBezTo>
                      <a:pt x="564" y="19"/>
                      <a:pt x="515" y="19"/>
                      <a:pt x="466" y="19"/>
                    </a:cubicBezTo>
                    <a:cubicBezTo>
                      <a:pt x="442" y="6"/>
                      <a:pt x="423" y="0"/>
                      <a:pt x="4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6" name="Google Shape;2936;p96"/>
              <p:cNvSpPr/>
              <p:nvPr/>
            </p:nvSpPr>
            <p:spPr>
              <a:xfrm>
                <a:off x="6208912" y="2658680"/>
                <a:ext cx="46189" cy="53504"/>
              </a:xfrm>
              <a:custGeom>
                <a:rect b="b" l="l" r="r" t="t"/>
                <a:pathLst>
                  <a:path extrusionOk="0" h="1024" w="884">
                    <a:moveTo>
                      <a:pt x="418" y="1"/>
                    </a:moveTo>
                    <a:lnTo>
                      <a:pt x="295" y="25"/>
                    </a:lnTo>
                    <a:cubicBezTo>
                      <a:pt x="246" y="25"/>
                      <a:pt x="172" y="74"/>
                      <a:pt x="123" y="123"/>
                    </a:cubicBezTo>
                    <a:lnTo>
                      <a:pt x="74" y="197"/>
                    </a:lnTo>
                    <a:cubicBezTo>
                      <a:pt x="25" y="270"/>
                      <a:pt x="1" y="319"/>
                      <a:pt x="1" y="393"/>
                    </a:cubicBezTo>
                    <a:cubicBezTo>
                      <a:pt x="1" y="417"/>
                      <a:pt x="1" y="442"/>
                      <a:pt x="1" y="466"/>
                    </a:cubicBezTo>
                    <a:lnTo>
                      <a:pt x="1" y="589"/>
                    </a:lnTo>
                    <a:lnTo>
                      <a:pt x="1" y="613"/>
                    </a:lnTo>
                    <a:lnTo>
                      <a:pt x="1" y="638"/>
                    </a:lnTo>
                    <a:cubicBezTo>
                      <a:pt x="25" y="687"/>
                      <a:pt x="50" y="736"/>
                      <a:pt x="50" y="760"/>
                    </a:cubicBezTo>
                    <a:cubicBezTo>
                      <a:pt x="99" y="809"/>
                      <a:pt x="123" y="858"/>
                      <a:pt x="148" y="907"/>
                    </a:cubicBezTo>
                    <a:cubicBezTo>
                      <a:pt x="197" y="956"/>
                      <a:pt x="270" y="981"/>
                      <a:pt x="344" y="1005"/>
                    </a:cubicBezTo>
                    <a:cubicBezTo>
                      <a:pt x="369" y="1018"/>
                      <a:pt x="393" y="1024"/>
                      <a:pt x="418" y="1024"/>
                    </a:cubicBezTo>
                    <a:cubicBezTo>
                      <a:pt x="442" y="1024"/>
                      <a:pt x="467" y="1018"/>
                      <a:pt x="491" y="1005"/>
                    </a:cubicBezTo>
                    <a:cubicBezTo>
                      <a:pt x="540" y="1005"/>
                      <a:pt x="614" y="981"/>
                      <a:pt x="638" y="956"/>
                    </a:cubicBezTo>
                    <a:cubicBezTo>
                      <a:pt x="712" y="932"/>
                      <a:pt x="761" y="883"/>
                      <a:pt x="785" y="809"/>
                    </a:cubicBezTo>
                    <a:lnTo>
                      <a:pt x="810" y="785"/>
                    </a:lnTo>
                    <a:cubicBezTo>
                      <a:pt x="810" y="760"/>
                      <a:pt x="834" y="711"/>
                      <a:pt x="859" y="687"/>
                    </a:cubicBezTo>
                    <a:lnTo>
                      <a:pt x="859" y="662"/>
                    </a:lnTo>
                    <a:cubicBezTo>
                      <a:pt x="859" y="638"/>
                      <a:pt x="859" y="589"/>
                      <a:pt x="859" y="540"/>
                    </a:cubicBezTo>
                    <a:lnTo>
                      <a:pt x="859" y="491"/>
                    </a:lnTo>
                    <a:lnTo>
                      <a:pt x="883" y="491"/>
                    </a:lnTo>
                    <a:cubicBezTo>
                      <a:pt x="883" y="466"/>
                      <a:pt x="883" y="417"/>
                      <a:pt x="883" y="368"/>
                    </a:cubicBezTo>
                    <a:cubicBezTo>
                      <a:pt x="883" y="344"/>
                      <a:pt x="859" y="344"/>
                      <a:pt x="859" y="319"/>
                    </a:cubicBezTo>
                    <a:lnTo>
                      <a:pt x="834" y="246"/>
                    </a:lnTo>
                    <a:cubicBezTo>
                      <a:pt x="834" y="246"/>
                      <a:pt x="834" y="246"/>
                      <a:pt x="834" y="221"/>
                    </a:cubicBezTo>
                    <a:cubicBezTo>
                      <a:pt x="810" y="172"/>
                      <a:pt x="761" y="148"/>
                      <a:pt x="736" y="123"/>
                    </a:cubicBezTo>
                    <a:cubicBezTo>
                      <a:pt x="687" y="99"/>
                      <a:pt x="663" y="74"/>
                      <a:pt x="614" y="50"/>
                    </a:cubicBezTo>
                    <a:lnTo>
                      <a:pt x="565" y="25"/>
                    </a:lnTo>
                    <a:cubicBezTo>
                      <a:pt x="516" y="1"/>
                      <a:pt x="467" y="1"/>
                      <a:pt x="4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7" name="Google Shape;2937;p96"/>
              <p:cNvSpPr/>
              <p:nvPr/>
            </p:nvSpPr>
            <p:spPr>
              <a:xfrm>
                <a:off x="6157705" y="2611602"/>
                <a:ext cx="43576" cy="51466"/>
              </a:xfrm>
              <a:custGeom>
                <a:rect b="b" l="l" r="r" t="t"/>
                <a:pathLst>
                  <a:path extrusionOk="0" h="985" w="834">
                    <a:moveTo>
                      <a:pt x="442" y="1"/>
                    </a:moveTo>
                    <a:cubicBezTo>
                      <a:pt x="417" y="1"/>
                      <a:pt x="393" y="7"/>
                      <a:pt x="368" y="19"/>
                    </a:cubicBezTo>
                    <a:cubicBezTo>
                      <a:pt x="319" y="19"/>
                      <a:pt x="295" y="19"/>
                      <a:pt x="270" y="44"/>
                    </a:cubicBezTo>
                    <a:cubicBezTo>
                      <a:pt x="221" y="44"/>
                      <a:pt x="172" y="68"/>
                      <a:pt x="148" y="117"/>
                    </a:cubicBezTo>
                    <a:cubicBezTo>
                      <a:pt x="123" y="117"/>
                      <a:pt x="123" y="142"/>
                      <a:pt x="99" y="166"/>
                    </a:cubicBezTo>
                    <a:cubicBezTo>
                      <a:pt x="99" y="166"/>
                      <a:pt x="74" y="191"/>
                      <a:pt x="74" y="191"/>
                    </a:cubicBezTo>
                    <a:lnTo>
                      <a:pt x="50" y="240"/>
                    </a:lnTo>
                    <a:lnTo>
                      <a:pt x="1" y="338"/>
                    </a:lnTo>
                    <a:cubicBezTo>
                      <a:pt x="1" y="411"/>
                      <a:pt x="1" y="485"/>
                      <a:pt x="1" y="558"/>
                    </a:cubicBezTo>
                    <a:lnTo>
                      <a:pt x="50" y="705"/>
                    </a:lnTo>
                    <a:cubicBezTo>
                      <a:pt x="74" y="755"/>
                      <a:pt x="99" y="804"/>
                      <a:pt x="123" y="828"/>
                    </a:cubicBezTo>
                    <a:cubicBezTo>
                      <a:pt x="148" y="877"/>
                      <a:pt x="197" y="902"/>
                      <a:pt x="246" y="926"/>
                    </a:cubicBezTo>
                    <a:cubicBezTo>
                      <a:pt x="317" y="962"/>
                      <a:pt x="389" y="985"/>
                      <a:pt x="461" y="985"/>
                    </a:cubicBezTo>
                    <a:cubicBezTo>
                      <a:pt x="487" y="985"/>
                      <a:pt x="513" y="982"/>
                      <a:pt x="540" y="975"/>
                    </a:cubicBezTo>
                    <a:lnTo>
                      <a:pt x="638" y="951"/>
                    </a:lnTo>
                    <a:cubicBezTo>
                      <a:pt x="711" y="902"/>
                      <a:pt x="760" y="853"/>
                      <a:pt x="785" y="804"/>
                    </a:cubicBezTo>
                    <a:lnTo>
                      <a:pt x="834" y="705"/>
                    </a:lnTo>
                    <a:cubicBezTo>
                      <a:pt x="834" y="632"/>
                      <a:pt x="834" y="558"/>
                      <a:pt x="809" y="485"/>
                    </a:cubicBezTo>
                    <a:lnTo>
                      <a:pt x="785" y="362"/>
                    </a:lnTo>
                    <a:cubicBezTo>
                      <a:pt x="785" y="338"/>
                      <a:pt x="785" y="313"/>
                      <a:pt x="785" y="313"/>
                    </a:cubicBezTo>
                    <a:cubicBezTo>
                      <a:pt x="785" y="289"/>
                      <a:pt x="785" y="264"/>
                      <a:pt x="785" y="264"/>
                    </a:cubicBezTo>
                    <a:cubicBezTo>
                      <a:pt x="760" y="240"/>
                      <a:pt x="760" y="215"/>
                      <a:pt x="760" y="191"/>
                    </a:cubicBezTo>
                    <a:lnTo>
                      <a:pt x="687" y="117"/>
                    </a:lnTo>
                    <a:cubicBezTo>
                      <a:pt x="662" y="93"/>
                      <a:pt x="638" y="68"/>
                      <a:pt x="589" y="44"/>
                    </a:cubicBezTo>
                    <a:lnTo>
                      <a:pt x="515" y="19"/>
                    </a:lnTo>
                    <a:cubicBezTo>
                      <a:pt x="491" y="7"/>
                      <a:pt x="466" y="1"/>
                      <a:pt x="4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8" name="Google Shape;2938;p96"/>
              <p:cNvSpPr/>
              <p:nvPr/>
            </p:nvSpPr>
            <p:spPr>
              <a:xfrm>
                <a:off x="5700505" y="3187566"/>
                <a:ext cx="43629" cy="34642"/>
              </a:xfrm>
              <a:custGeom>
                <a:rect b="b" l="l" r="r" t="t"/>
                <a:pathLst>
                  <a:path extrusionOk="0" h="663" w="835">
                    <a:moveTo>
                      <a:pt x="344" y="1"/>
                    </a:moveTo>
                    <a:cubicBezTo>
                      <a:pt x="295" y="1"/>
                      <a:pt x="246" y="1"/>
                      <a:pt x="197" y="50"/>
                    </a:cubicBezTo>
                    <a:cubicBezTo>
                      <a:pt x="123" y="74"/>
                      <a:pt x="74" y="172"/>
                      <a:pt x="50" y="270"/>
                    </a:cubicBezTo>
                    <a:cubicBezTo>
                      <a:pt x="25" y="295"/>
                      <a:pt x="25" y="319"/>
                      <a:pt x="1" y="344"/>
                    </a:cubicBezTo>
                    <a:lnTo>
                      <a:pt x="1" y="417"/>
                    </a:lnTo>
                    <a:cubicBezTo>
                      <a:pt x="1" y="442"/>
                      <a:pt x="25" y="491"/>
                      <a:pt x="25" y="515"/>
                    </a:cubicBezTo>
                    <a:cubicBezTo>
                      <a:pt x="25" y="540"/>
                      <a:pt x="50" y="564"/>
                      <a:pt x="74" y="564"/>
                    </a:cubicBezTo>
                    <a:cubicBezTo>
                      <a:pt x="74" y="589"/>
                      <a:pt x="99" y="613"/>
                      <a:pt x="123" y="638"/>
                    </a:cubicBezTo>
                    <a:lnTo>
                      <a:pt x="197" y="662"/>
                    </a:lnTo>
                    <a:lnTo>
                      <a:pt x="320" y="662"/>
                    </a:lnTo>
                    <a:lnTo>
                      <a:pt x="442" y="613"/>
                    </a:lnTo>
                    <a:lnTo>
                      <a:pt x="491" y="589"/>
                    </a:lnTo>
                    <a:cubicBezTo>
                      <a:pt x="503" y="601"/>
                      <a:pt x="516" y="607"/>
                      <a:pt x="528" y="607"/>
                    </a:cubicBezTo>
                    <a:cubicBezTo>
                      <a:pt x="540" y="607"/>
                      <a:pt x="552" y="601"/>
                      <a:pt x="565" y="589"/>
                    </a:cubicBezTo>
                    <a:lnTo>
                      <a:pt x="614" y="589"/>
                    </a:lnTo>
                    <a:cubicBezTo>
                      <a:pt x="638" y="589"/>
                      <a:pt x="687" y="564"/>
                      <a:pt x="712" y="540"/>
                    </a:cubicBezTo>
                    <a:cubicBezTo>
                      <a:pt x="736" y="515"/>
                      <a:pt x="761" y="491"/>
                      <a:pt x="785" y="466"/>
                    </a:cubicBezTo>
                    <a:lnTo>
                      <a:pt x="810" y="393"/>
                    </a:lnTo>
                    <a:cubicBezTo>
                      <a:pt x="834" y="344"/>
                      <a:pt x="834" y="295"/>
                      <a:pt x="810" y="246"/>
                    </a:cubicBezTo>
                    <a:cubicBezTo>
                      <a:pt x="810" y="221"/>
                      <a:pt x="810" y="197"/>
                      <a:pt x="785" y="172"/>
                    </a:cubicBezTo>
                    <a:cubicBezTo>
                      <a:pt x="785" y="148"/>
                      <a:pt x="761" y="99"/>
                      <a:pt x="736" y="74"/>
                    </a:cubicBezTo>
                    <a:lnTo>
                      <a:pt x="663" y="50"/>
                    </a:lnTo>
                    <a:cubicBezTo>
                      <a:pt x="638" y="25"/>
                      <a:pt x="565" y="1"/>
                      <a:pt x="5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9" name="Google Shape;2939;p96"/>
              <p:cNvSpPr/>
              <p:nvPr/>
            </p:nvSpPr>
            <p:spPr>
              <a:xfrm>
                <a:off x="5772246" y="3169644"/>
                <a:ext cx="38456" cy="30775"/>
              </a:xfrm>
              <a:custGeom>
                <a:rect b="b" l="l" r="r" t="t"/>
                <a:pathLst>
                  <a:path extrusionOk="0" h="589" w="736">
                    <a:moveTo>
                      <a:pt x="466" y="1"/>
                    </a:moveTo>
                    <a:lnTo>
                      <a:pt x="417" y="25"/>
                    </a:lnTo>
                    <a:cubicBezTo>
                      <a:pt x="393" y="25"/>
                      <a:pt x="368" y="25"/>
                      <a:pt x="344" y="50"/>
                    </a:cubicBezTo>
                    <a:cubicBezTo>
                      <a:pt x="319" y="37"/>
                      <a:pt x="301" y="31"/>
                      <a:pt x="285" y="31"/>
                    </a:cubicBezTo>
                    <a:cubicBezTo>
                      <a:pt x="270" y="31"/>
                      <a:pt x="258" y="37"/>
                      <a:pt x="245" y="50"/>
                    </a:cubicBezTo>
                    <a:cubicBezTo>
                      <a:pt x="221" y="50"/>
                      <a:pt x="172" y="50"/>
                      <a:pt x="147" y="74"/>
                    </a:cubicBezTo>
                    <a:cubicBezTo>
                      <a:pt x="147" y="74"/>
                      <a:pt x="123" y="99"/>
                      <a:pt x="98" y="123"/>
                    </a:cubicBezTo>
                    <a:cubicBezTo>
                      <a:pt x="74" y="123"/>
                      <a:pt x="49" y="148"/>
                      <a:pt x="25" y="197"/>
                    </a:cubicBezTo>
                    <a:lnTo>
                      <a:pt x="0" y="246"/>
                    </a:lnTo>
                    <a:cubicBezTo>
                      <a:pt x="0" y="295"/>
                      <a:pt x="0" y="319"/>
                      <a:pt x="0" y="368"/>
                    </a:cubicBezTo>
                    <a:cubicBezTo>
                      <a:pt x="0" y="368"/>
                      <a:pt x="0" y="393"/>
                      <a:pt x="25" y="417"/>
                    </a:cubicBezTo>
                    <a:cubicBezTo>
                      <a:pt x="25" y="466"/>
                      <a:pt x="49" y="491"/>
                      <a:pt x="74" y="515"/>
                    </a:cubicBezTo>
                    <a:lnTo>
                      <a:pt x="123" y="540"/>
                    </a:lnTo>
                    <a:cubicBezTo>
                      <a:pt x="147" y="564"/>
                      <a:pt x="172" y="564"/>
                      <a:pt x="196" y="589"/>
                    </a:cubicBezTo>
                    <a:lnTo>
                      <a:pt x="417" y="589"/>
                    </a:lnTo>
                    <a:lnTo>
                      <a:pt x="491" y="540"/>
                    </a:lnTo>
                    <a:lnTo>
                      <a:pt x="515" y="540"/>
                    </a:lnTo>
                    <a:lnTo>
                      <a:pt x="540" y="515"/>
                    </a:lnTo>
                    <a:lnTo>
                      <a:pt x="589" y="491"/>
                    </a:lnTo>
                    <a:lnTo>
                      <a:pt x="613" y="466"/>
                    </a:lnTo>
                    <a:cubicBezTo>
                      <a:pt x="638" y="417"/>
                      <a:pt x="662" y="393"/>
                      <a:pt x="687" y="344"/>
                    </a:cubicBezTo>
                    <a:lnTo>
                      <a:pt x="711" y="270"/>
                    </a:lnTo>
                    <a:cubicBezTo>
                      <a:pt x="736" y="270"/>
                      <a:pt x="736" y="246"/>
                      <a:pt x="711" y="221"/>
                    </a:cubicBezTo>
                    <a:cubicBezTo>
                      <a:pt x="736" y="221"/>
                      <a:pt x="736" y="197"/>
                      <a:pt x="736" y="172"/>
                    </a:cubicBezTo>
                    <a:cubicBezTo>
                      <a:pt x="736" y="148"/>
                      <a:pt x="711" y="123"/>
                      <a:pt x="711" y="99"/>
                    </a:cubicBezTo>
                    <a:cubicBezTo>
                      <a:pt x="687" y="74"/>
                      <a:pt x="687" y="50"/>
                      <a:pt x="662" y="25"/>
                    </a:cubicBezTo>
                    <a:cubicBezTo>
                      <a:pt x="638" y="25"/>
                      <a:pt x="613" y="1"/>
                      <a:pt x="5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0" name="Google Shape;2940;p96"/>
              <p:cNvSpPr/>
              <p:nvPr/>
            </p:nvSpPr>
            <p:spPr>
              <a:xfrm>
                <a:off x="5762005" y="3158097"/>
                <a:ext cx="16668" cy="10346"/>
              </a:xfrm>
              <a:custGeom>
                <a:rect b="b" l="l" r="r" t="t"/>
                <a:pathLst>
                  <a:path extrusionOk="0" h="198" w="319">
                    <a:moveTo>
                      <a:pt x="49" y="1"/>
                    </a:moveTo>
                    <a:cubicBezTo>
                      <a:pt x="49" y="25"/>
                      <a:pt x="25" y="25"/>
                      <a:pt x="25" y="25"/>
                    </a:cubicBezTo>
                    <a:cubicBezTo>
                      <a:pt x="0" y="50"/>
                      <a:pt x="0" y="50"/>
                      <a:pt x="0" y="75"/>
                    </a:cubicBezTo>
                    <a:cubicBezTo>
                      <a:pt x="0" y="75"/>
                      <a:pt x="0" y="99"/>
                      <a:pt x="0" y="99"/>
                    </a:cubicBezTo>
                    <a:cubicBezTo>
                      <a:pt x="0" y="124"/>
                      <a:pt x="0" y="148"/>
                      <a:pt x="25" y="173"/>
                    </a:cubicBezTo>
                    <a:lnTo>
                      <a:pt x="49" y="173"/>
                    </a:lnTo>
                    <a:cubicBezTo>
                      <a:pt x="74" y="197"/>
                      <a:pt x="74" y="197"/>
                      <a:pt x="98" y="197"/>
                    </a:cubicBezTo>
                    <a:lnTo>
                      <a:pt x="221" y="173"/>
                    </a:lnTo>
                    <a:lnTo>
                      <a:pt x="294" y="173"/>
                    </a:lnTo>
                    <a:cubicBezTo>
                      <a:pt x="294" y="148"/>
                      <a:pt x="294" y="148"/>
                      <a:pt x="294" y="124"/>
                    </a:cubicBezTo>
                    <a:cubicBezTo>
                      <a:pt x="294" y="124"/>
                      <a:pt x="294" y="99"/>
                      <a:pt x="294" y="99"/>
                    </a:cubicBezTo>
                    <a:cubicBezTo>
                      <a:pt x="319" y="75"/>
                      <a:pt x="294" y="25"/>
                      <a:pt x="2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1" name="Google Shape;2941;p96"/>
              <p:cNvSpPr/>
              <p:nvPr/>
            </p:nvSpPr>
            <p:spPr>
              <a:xfrm>
                <a:off x="6303696" y="3245617"/>
                <a:ext cx="16720" cy="12017"/>
              </a:xfrm>
              <a:custGeom>
                <a:rect b="b" l="l" r="r" t="t"/>
                <a:pathLst>
                  <a:path extrusionOk="0" h="230" w="320">
                    <a:moveTo>
                      <a:pt x="231" y="1"/>
                    </a:moveTo>
                    <a:cubicBezTo>
                      <a:pt x="209" y="1"/>
                      <a:pt x="186" y="13"/>
                      <a:pt x="172" y="42"/>
                    </a:cubicBezTo>
                    <a:cubicBezTo>
                      <a:pt x="155" y="24"/>
                      <a:pt x="125" y="7"/>
                      <a:pt x="92" y="7"/>
                    </a:cubicBezTo>
                    <a:cubicBezTo>
                      <a:pt x="78" y="7"/>
                      <a:pt x="64" y="10"/>
                      <a:pt x="50" y="17"/>
                    </a:cubicBezTo>
                    <a:cubicBezTo>
                      <a:pt x="25" y="42"/>
                      <a:pt x="1" y="66"/>
                      <a:pt x="1" y="115"/>
                    </a:cubicBezTo>
                    <a:cubicBezTo>
                      <a:pt x="1" y="164"/>
                      <a:pt x="25" y="189"/>
                      <a:pt x="50" y="213"/>
                    </a:cubicBezTo>
                    <a:cubicBezTo>
                      <a:pt x="70" y="223"/>
                      <a:pt x="90" y="229"/>
                      <a:pt x="109" y="229"/>
                    </a:cubicBezTo>
                    <a:cubicBezTo>
                      <a:pt x="135" y="229"/>
                      <a:pt x="158" y="217"/>
                      <a:pt x="172" y="189"/>
                    </a:cubicBezTo>
                    <a:cubicBezTo>
                      <a:pt x="186" y="217"/>
                      <a:pt x="201" y="229"/>
                      <a:pt x="220" y="229"/>
                    </a:cubicBezTo>
                    <a:cubicBezTo>
                      <a:pt x="234" y="229"/>
                      <a:pt x="250" y="223"/>
                      <a:pt x="270" y="213"/>
                    </a:cubicBezTo>
                    <a:cubicBezTo>
                      <a:pt x="295" y="189"/>
                      <a:pt x="319" y="164"/>
                      <a:pt x="319" y="115"/>
                    </a:cubicBezTo>
                    <a:cubicBezTo>
                      <a:pt x="319" y="66"/>
                      <a:pt x="295" y="42"/>
                      <a:pt x="270" y="17"/>
                    </a:cubicBezTo>
                    <a:cubicBezTo>
                      <a:pt x="260" y="7"/>
                      <a:pt x="246" y="1"/>
                      <a:pt x="2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2" name="Google Shape;2942;p96"/>
              <p:cNvSpPr/>
              <p:nvPr/>
            </p:nvSpPr>
            <p:spPr>
              <a:xfrm>
                <a:off x="6329299" y="3196971"/>
                <a:ext cx="57684" cy="50839"/>
              </a:xfrm>
              <a:custGeom>
                <a:rect b="b" l="l" r="r" t="t"/>
                <a:pathLst>
                  <a:path extrusionOk="0" h="973" w="1104">
                    <a:moveTo>
                      <a:pt x="717" y="1"/>
                    </a:moveTo>
                    <a:cubicBezTo>
                      <a:pt x="655" y="1"/>
                      <a:pt x="597" y="13"/>
                      <a:pt x="540" y="41"/>
                    </a:cubicBezTo>
                    <a:lnTo>
                      <a:pt x="442" y="41"/>
                    </a:lnTo>
                    <a:cubicBezTo>
                      <a:pt x="393" y="66"/>
                      <a:pt x="319" y="90"/>
                      <a:pt x="270" y="139"/>
                    </a:cubicBezTo>
                    <a:lnTo>
                      <a:pt x="197" y="213"/>
                    </a:lnTo>
                    <a:cubicBezTo>
                      <a:pt x="172" y="237"/>
                      <a:pt x="172" y="262"/>
                      <a:pt x="148" y="262"/>
                    </a:cubicBezTo>
                    <a:lnTo>
                      <a:pt x="148" y="286"/>
                    </a:lnTo>
                    <a:lnTo>
                      <a:pt x="99" y="360"/>
                    </a:lnTo>
                    <a:cubicBezTo>
                      <a:pt x="74" y="384"/>
                      <a:pt x="50" y="409"/>
                      <a:pt x="25" y="458"/>
                    </a:cubicBezTo>
                    <a:cubicBezTo>
                      <a:pt x="1" y="482"/>
                      <a:pt x="1" y="531"/>
                      <a:pt x="1" y="605"/>
                    </a:cubicBezTo>
                    <a:cubicBezTo>
                      <a:pt x="1" y="654"/>
                      <a:pt x="1" y="703"/>
                      <a:pt x="25" y="752"/>
                    </a:cubicBezTo>
                    <a:cubicBezTo>
                      <a:pt x="50" y="777"/>
                      <a:pt x="74" y="826"/>
                      <a:pt x="123" y="875"/>
                    </a:cubicBezTo>
                    <a:lnTo>
                      <a:pt x="197" y="924"/>
                    </a:lnTo>
                    <a:cubicBezTo>
                      <a:pt x="246" y="948"/>
                      <a:pt x="319" y="973"/>
                      <a:pt x="393" y="973"/>
                    </a:cubicBezTo>
                    <a:lnTo>
                      <a:pt x="491" y="973"/>
                    </a:lnTo>
                    <a:cubicBezTo>
                      <a:pt x="515" y="973"/>
                      <a:pt x="564" y="948"/>
                      <a:pt x="589" y="924"/>
                    </a:cubicBezTo>
                    <a:lnTo>
                      <a:pt x="638" y="899"/>
                    </a:lnTo>
                    <a:lnTo>
                      <a:pt x="687" y="875"/>
                    </a:lnTo>
                    <a:cubicBezTo>
                      <a:pt x="711" y="850"/>
                      <a:pt x="736" y="826"/>
                      <a:pt x="760" y="801"/>
                    </a:cubicBezTo>
                    <a:lnTo>
                      <a:pt x="809" y="777"/>
                    </a:lnTo>
                    <a:lnTo>
                      <a:pt x="908" y="728"/>
                    </a:lnTo>
                    <a:cubicBezTo>
                      <a:pt x="957" y="678"/>
                      <a:pt x="1006" y="629"/>
                      <a:pt x="1055" y="580"/>
                    </a:cubicBezTo>
                    <a:cubicBezTo>
                      <a:pt x="1079" y="507"/>
                      <a:pt x="1104" y="433"/>
                      <a:pt x="1104" y="360"/>
                    </a:cubicBezTo>
                    <a:cubicBezTo>
                      <a:pt x="1104" y="213"/>
                      <a:pt x="1006" y="66"/>
                      <a:pt x="858" y="17"/>
                    </a:cubicBezTo>
                    <a:cubicBezTo>
                      <a:pt x="808" y="7"/>
                      <a:pt x="761" y="1"/>
                      <a:pt x="7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3" name="Google Shape;2943;p96"/>
              <p:cNvSpPr/>
              <p:nvPr/>
            </p:nvSpPr>
            <p:spPr>
              <a:xfrm>
                <a:off x="6265291" y="3240079"/>
                <a:ext cx="53818" cy="53504"/>
              </a:xfrm>
              <a:custGeom>
                <a:rect b="b" l="l" r="r" t="t"/>
                <a:pathLst>
                  <a:path extrusionOk="0" h="1024" w="1030">
                    <a:moveTo>
                      <a:pt x="539" y="1"/>
                    </a:moveTo>
                    <a:cubicBezTo>
                      <a:pt x="466" y="25"/>
                      <a:pt x="417" y="50"/>
                      <a:pt x="368" y="99"/>
                    </a:cubicBezTo>
                    <a:lnTo>
                      <a:pt x="221" y="246"/>
                    </a:lnTo>
                    <a:lnTo>
                      <a:pt x="196" y="270"/>
                    </a:lnTo>
                    <a:lnTo>
                      <a:pt x="172" y="295"/>
                    </a:lnTo>
                    <a:cubicBezTo>
                      <a:pt x="147" y="295"/>
                      <a:pt x="147" y="319"/>
                      <a:pt x="147" y="344"/>
                    </a:cubicBezTo>
                    <a:lnTo>
                      <a:pt x="98" y="393"/>
                    </a:lnTo>
                    <a:lnTo>
                      <a:pt x="74" y="417"/>
                    </a:lnTo>
                    <a:cubicBezTo>
                      <a:pt x="74" y="442"/>
                      <a:pt x="49" y="466"/>
                      <a:pt x="49" y="491"/>
                    </a:cubicBezTo>
                    <a:cubicBezTo>
                      <a:pt x="49" y="491"/>
                      <a:pt x="25" y="515"/>
                      <a:pt x="25" y="540"/>
                    </a:cubicBezTo>
                    <a:lnTo>
                      <a:pt x="25" y="564"/>
                    </a:lnTo>
                    <a:cubicBezTo>
                      <a:pt x="0" y="613"/>
                      <a:pt x="0" y="687"/>
                      <a:pt x="25" y="760"/>
                    </a:cubicBezTo>
                    <a:cubicBezTo>
                      <a:pt x="49" y="809"/>
                      <a:pt x="74" y="883"/>
                      <a:pt x="123" y="907"/>
                    </a:cubicBezTo>
                    <a:cubicBezTo>
                      <a:pt x="172" y="956"/>
                      <a:pt x="221" y="1005"/>
                      <a:pt x="294" y="1005"/>
                    </a:cubicBezTo>
                    <a:cubicBezTo>
                      <a:pt x="319" y="1018"/>
                      <a:pt x="350" y="1024"/>
                      <a:pt x="383" y="1024"/>
                    </a:cubicBezTo>
                    <a:cubicBezTo>
                      <a:pt x="417" y="1024"/>
                      <a:pt x="454" y="1018"/>
                      <a:pt x="490" y="1005"/>
                    </a:cubicBezTo>
                    <a:lnTo>
                      <a:pt x="515" y="1005"/>
                    </a:lnTo>
                    <a:lnTo>
                      <a:pt x="588" y="981"/>
                    </a:lnTo>
                    <a:lnTo>
                      <a:pt x="637" y="956"/>
                    </a:lnTo>
                    <a:lnTo>
                      <a:pt x="711" y="883"/>
                    </a:lnTo>
                    <a:lnTo>
                      <a:pt x="760" y="858"/>
                    </a:lnTo>
                    <a:lnTo>
                      <a:pt x="883" y="711"/>
                    </a:lnTo>
                    <a:cubicBezTo>
                      <a:pt x="932" y="687"/>
                      <a:pt x="956" y="638"/>
                      <a:pt x="981" y="589"/>
                    </a:cubicBezTo>
                    <a:cubicBezTo>
                      <a:pt x="1005" y="491"/>
                      <a:pt x="1005" y="368"/>
                      <a:pt x="981" y="270"/>
                    </a:cubicBezTo>
                    <a:lnTo>
                      <a:pt x="1030" y="246"/>
                    </a:lnTo>
                    <a:cubicBezTo>
                      <a:pt x="1005" y="197"/>
                      <a:pt x="981" y="148"/>
                      <a:pt x="932" y="123"/>
                    </a:cubicBezTo>
                    <a:lnTo>
                      <a:pt x="858" y="50"/>
                    </a:lnTo>
                    <a:cubicBezTo>
                      <a:pt x="785" y="25"/>
                      <a:pt x="711" y="1"/>
                      <a:pt x="6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4" name="Google Shape;2944;p96"/>
              <p:cNvSpPr/>
              <p:nvPr/>
            </p:nvSpPr>
            <p:spPr>
              <a:xfrm>
                <a:off x="6910701" y="3024072"/>
                <a:ext cx="17974" cy="11704"/>
              </a:xfrm>
              <a:custGeom>
                <a:rect b="b" l="l" r="r" t="t"/>
                <a:pathLst>
                  <a:path extrusionOk="0" h="224" w="344">
                    <a:moveTo>
                      <a:pt x="133" y="1"/>
                    </a:moveTo>
                    <a:cubicBezTo>
                      <a:pt x="115" y="1"/>
                      <a:pt x="94" y="7"/>
                      <a:pt x="74" y="17"/>
                    </a:cubicBezTo>
                    <a:cubicBezTo>
                      <a:pt x="1" y="66"/>
                      <a:pt x="1" y="164"/>
                      <a:pt x="74" y="213"/>
                    </a:cubicBezTo>
                    <a:cubicBezTo>
                      <a:pt x="89" y="220"/>
                      <a:pt x="103" y="223"/>
                      <a:pt x="117" y="223"/>
                    </a:cubicBezTo>
                    <a:cubicBezTo>
                      <a:pt x="150" y="223"/>
                      <a:pt x="179" y="206"/>
                      <a:pt x="197" y="189"/>
                    </a:cubicBezTo>
                    <a:cubicBezTo>
                      <a:pt x="214" y="206"/>
                      <a:pt x="231" y="223"/>
                      <a:pt x="257" y="223"/>
                    </a:cubicBezTo>
                    <a:cubicBezTo>
                      <a:pt x="268" y="223"/>
                      <a:pt x="280" y="220"/>
                      <a:pt x="295" y="213"/>
                    </a:cubicBezTo>
                    <a:cubicBezTo>
                      <a:pt x="319" y="189"/>
                      <a:pt x="344" y="164"/>
                      <a:pt x="344" y="115"/>
                    </a:cubicBezTo>
                    <a:cubicBezTo>
                      <a:pt x="344" y="66"/>
                      <a:pt x="319" y="42"/>
                      <a:pt x="295" y="17"/>
                    </a:cubicBezTo>
                    <a:cubicBezTo>
                      <a:pt x="285" y="7"/>
                      <a:pt x="270" y="1"/>
                      <a:pt x="255" y="1"/>
                    </a:cubicBezTo>
                    <a:cubicBezTo>
                      <a:pt x="234" y="1"/>
                      <a:pt x="211" y="13"/>
                      <a:pt x="197" y="42"/>
                    </a:cubicBezTo>
                    <a:cubicBezTo>
                      <a:pt x="182" y="13"/>
                      <a:pt x="160" y="1"/>
                      <a:pt x="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5" name="Google Shape;2945;p96"/>
              <p:cNvSpPr/>
              <p:nvPr/>
            </p:nvSpPr>
            <p:spPr>
              <a:xfrm>
                <a:off x="6920942" y="3024961"/>
                <a:ext cx="50003" cy="44831"/>
              </a:xfrm>
              <a:custGeom>
                <a:rect b="b" l="l" r="r" t="t"/>
                <a:pathLst>
                  <a:path extrusionOk="0" h="858" w="957">
                    <a:moveTo>
                      <a:pt x="319" y="0"/>
                    </a:moveTo>
                    <a:cubicBezTo>
                      <a:pt x="270" y="25"/>
                      <a:pt x="221" y="49"/>
                      <a:pt x="197" y="74"/>
                    </a:cubicBezTo>
                    <a:cubicBezTo>
                      <a:pt x="148" y="98"/>
                      <a:pt x="99" y="147"/>
                      <a:pt x="74" y="196"/>
                    </a:cubicBezTo>
                    <a:lnTo>
                      <a:pt x="50" y="294"/>
                    </a:lnTo>
                    <a:lnTo>
                      <a:pt x="50" y="319"/>
                    </a:lnTo>
                    <a:cubicBezTo>
                      <a:pt x="50" y="319"/>
                      <a:pt x="50" y="343"/>
                      <a:pt x="25" y="343"/>
                    </a:cubicBezTo>
                    <a:cubicBezTo>
                      <a:pt x="1" y="392"/>
                      <a:pt x="1" y="441"/>
                      <a:pt x="25" y="490"/>
                    </a:cubicBezTo>
                    <a:cubicBezTo>
                      <a:pt x="25" y="490"/>
                      <a:pt x="25" y="515"/>
                      <a:pt x="25" y="539"/>
                    </a:cubicBezTo>
                    <a:cubicBezTo>
                      <a:pt x="25" y="539"/>
                      <a:pt x="25" y="564"/>
                      <a:pt x="50" y="588"/>
                    </a:cubicBezTo>
                    <a:cubicBezTo>
                      <a:pt x="50" y="637"/>
                      <a:pt x="74" y="662"/>
                      <a:pt x="123" y="711"/>
                    </a:cubicBezTo>
                    <a:cubicBezTo>
                      <a:pt x="172" y="735"/>
                      <a:pt x="197" y="760"/>
                      <a:pt x="246" y="784"/>
                    </a:cubicBezTo>
                    <a:lnTo>
                      <a:pt x="270" y="809"/>
                    </a:lnTo>
                    <a:cubicBezTo>
                      <a:pt x="319" y="833"/>
                      <a:pt x="344" y="833"/>
                      <a:pt x="368" y="858"/>
                    </a:cubicBezTo>
                    <a:lnTo>
                      <a:pt x="687" y="858"/>
                    </a:lnTo>
                    <a:lnTo>
                      <a:pt x="785" y="833"/>
                    </a:lnTo>
                    <a:lnTo>
                      <a:pt x="859" y="760"/>
                    </a:lnTo>
                    <a:cubicBezTo>
                      <a:pt x="883" y="735"/>
                      <a:pt x="908" y="686"/>
                      <a:pt x="932" y="637"/>
                    </a:cubicBezTo>
                    <a:cubicBezTo>
                      <a:pt x="957" y="613"/>
                      <a:pt x="957" y="588"/>
                      <a:pt x="957" y="539"/>
                    </a:cubicBezTo>
                    <a:cubicBezTo>
                      <a:pt x="957" y="515"/>
                      <a:pt x="957" y="490"/>
                      <a:pt x="957" y="466"/>
                    </a:cubicBezTo>
                    <a:cubicBezTo>
                      <a:pt x="957" y="417"/>
                      <a:pt x="957" y="392"/>
                      <a:pt x="932" y="368"/>
                    </a:cubicBezTo>
                    <a:cubicBezTo>
                      <a:pt x="932" y="343"/>
                      <a:pt x="908" y="319"/>
                      <a:pt x="908" y="294"/>
                    </a:cubicBezTo>
                    <a:lnTo>
                      <a:pt x="834" y="221"/>
                    </a:lnTo>
                    <a:cubicBezTo>
                      <a:pt x="810" y="196"/>
                      <a:pt x="785" y="172"/>
                      <a:pt x="760" y="147"/>
                    </a:cubicBezTo>
                    <a:lnTo>
                      <a:pt x="711" y="123"/>
                    </a:lnTo>
                    <a:lnTo>
                      <a:pt x="638" y="49"/>
                    </a:lnTo>
                    <a:cubicBezTo>
                      <a:pt x="589" y="25"/>
                      <a:pt x="540" y="0"/>
                      <a:pt x="4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6" name="Google Shape;2946;p96"/>
              <p:cNvSpPr/>
              <p:nvPr/>
            </p:nvSpPr>
            <p:spPr>
              <a:xfrm>
                <a:off x="5366305" y="814581"/>
                <a:ext cx="52" cy="52"/>
              </a:xfrm>
              <a:custGeom>
                <a:rect b="b" l="l" r="r" t="t"/>
                <a:pathLst>
                  <a:path extrusionOk="0" h="1" w="1">
                    <a:moveTo>
                      <a:pt x="0" y="1"/>
                    </a:move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7" name="Google Shape;2947;p96"/>
              <p:cNvSpPr/>
              <p:nvPr/>
            </p:nvSpPr>
            <p:spPr>
              <a:xfrm>
                <a:off x="5389348" y="810767"/>
                <a:ext cx="52" cy="52"/>
              </a:xfrm>
              <a:custGeom>
                <a:rect b="b" l="l" r="r" t="t"/>
                <a:pathLst>
                  <a:path extrusionOk="0" h="1" w="1">
                    <a:moveTo>
                      <a:pt x="0" y="0"/>
                    </a:move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8" name="Google Shape;2948;p96"/>
              <p:cNvSpPr/>
              <p:nvPr/>
            </p:nvSpPr>
            <p:spPr>
              <a:xfrm>
                <a:off x="5354757" y="769802"/>
                <a:ext cx="38456" cy="44831"/>
              </a:xfrm>
              <a:custGeom>
                <a:rect b="b" l="l" r="r" t="t"/>
                <a:pathLst>
                  <a:path extrusionOk="0" h="858" w="736">
                    <a:moveTo>
                      <a:pt x="270" y="0"/>
                    </a:moveTo>
                    <a:cubicBezTo>
                      <a:pt x="221" y="25"/>
                      <a:pt x="172" y="49"/>
                      <a:pt x="123" y="98"/>
                    </a:cubicBezTo>
                    <a:lnTo>
                      <a:pt x="50" y="172"/>
                    </a:lnTo>
                    <a:cubicBezTo>
                      <a:pt x="50" y="196"/>
                      <a:pt x="50" y="221"/>
                      <a:pt x="25" y="221"/>
                    </a:cubicBezTo>
                    <a:cubicBezTo>
                      <a:pt x="25" y="245"/>
                      <a:pt x="25" y="270"/>
                      <a:pt x="25" y="270"/>
                    </a:cubicBezTo>
                    <a:cubicBezTo>
                      <a:pt x="1" y="319"/>
                      <a:pt x="1" y="343"/>
                      <a:pt x="1" y="392"/>
                    </a:cubicBezTo>
                    <a:cubicBezTo>
                      <a:pt x="1" y="392"/>
                      <a:pt x="1" y="417"/>
                      <a:pt x="1" y="441"/>
                    </a:cubicBezTo>
                    <a:cubicBezTo>
                      <a:pt x="1" y="466"/>
                      <a:pt x="1" y="515"/>
                      <a:pt x="25" y="539"/>
                    </a:cubicBezTo>
                    <a:cubicBezTo>
                      <a:pt x="1" y="539"/>
                      <a:pt x="1" y="564"/>
                      <a:pt x="25" y="564"/>
                    </a:cubicBezTo>
                    <a:lnTo>
                      <a:pt x="25" y="588"/>
                    </a:lnTo>
                    <a:lnTo>
                      <a:pt x="50" y="662"/>
                    </a:lnTo>
                    <a:cubicBezTo>
                      <a:pt x="74" y="686"/>
                      <a:pt x="99" y="735"/>
                      <a:pt x="123" y="760"/>
                    </a:cubicBezTo>
                    <a:lnTo>
                      <a:pt x="197" y="809"/>
                    </a:lnTo>
                    <a:lnTo>
                      <a:pt x="221" y="833"/>
                    </a:lnTo>
                    <a:lnTo>
                      <a:pt x="270" y="858"/>
                    </a:lnTo>
                    <a:lnTo>
                      <a:pt x="466" y="858"/>
                    </a:lnTo>
                    <a:lnTo>
                      <a:pt x="540" y="809"/>
                    </a:lnTo>
                    <a:lnTo>
                      <a:pt x="589" y="784"/>
                    </a:lnTo>
                    <a:lnTo>
                      <a:pt x="613" y="760"/>
                    </a:lnTo>
                    <a:lnTo>
                      <a:pt x="638" y="735"/>
                    </a:lnTo>
                    <a:cubicBezTo>
                      <a:pt x="662" y="711"/>
                      <a:pt x="662" y="686"/>
                      <a:pt x="687" y="662"/>
                    </a:cubicBezTo>
                    <a:lnTo>
                      <a:pt x="687" y="637"/>
                    </a:lnTo>
                    <a:lnTo>
                      <a:pt x="687" y="613"/>
                    </a:lnTo>
                    <a:cubicBezTo>
                      <a:pt x="711" y="564"/>
                      <a:pt x="736" y="515"/>
                      <a:pt x="736" y="466"/>
                    </a:cubicBezTo>
                    <a:lnTo>
                      <a:pt x="711" y="417"/>
                    </a:lnTo>
                    <a:cubicBezTo>
                      <a:pt x="736" y="368"/>
                      <a:pt x="736" y="319"/>
                      <a:pt x="711" y="270"/>
                    </a:cubicBezTo>
                    <a:lnTo>
                      <a:pt x="687" y="172"/>
                    </a:lnTo>
                    <a:cubicBezTo>
                      <a:pt x="662" y="147"/>
                      <a:pt x="638" y="98"/>
                      <a:pt x="589" y="74"/>
                    </a:cubicBezTo>
                    <a:cubicBezTo>
                      <a:pt x="564" y="49"/>
                      <a:pt x="540" y="49"/>
                      <a:pt x="515" y="25"/>
                    </a:cubicBezTo>
                    <a:cubicBezTo>
                      <a:pt x="466" y="25"/>
                      <a:pt x="417" y="0"/>
                      <a:pt x="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9" name="Google Shape;2949;p96"/>
              <p:cNvSpPr/>
              <p:nvPr/>
            </p:nvSpPr>
            <p:spPr>
              <a:xfrm>
                <a:off x="5377800" y="653230"/>
                <a:ext cx="51310" cy="49690"/>
              </a:xfrm>
              <a:custGeom>
                <a:rect b="b" l="l" r="r" t="t"/>
                <a:pathLst>
                  <a:path extrusionOk="0" h="951" w="982">
                    <a:moveTo>
                      <a:pt x="466" y="1"/>
                    </a:moveTo>
                    <a:lnTo>
                      <a:pt x="344" y="25"/>
                    </a:lnTo>
                    <a:lnTo>
                      <a:pt x="319" y="25"/>
                    </a:lnTo>
                    <a:lnTo>
                      <a:pt x="221" y="74"/>
                    </a:lnTo>
                    <a:cubicBezTo>
                      <a:pt x="172" y="99"/>
                      <a:pt x="123" y="123"/>
                      <a:pt x="99" y="148"/>
                    </a:cubicBezTo>
                    <a:cubicBezTo>
                      <a:pt x="74" y="172"/>
                      <a:pt x="50" y="197"/>
                      <a:pt x="25" y="246"/>
                    </a:cubicBezTo>
                    <a:cubicBezTo>
                      <a:pt x="25" y="295"/>
                      <a:pt x="1" y="319"/>
                      <a:pt x="1" y="344"/>
                    </a:cubicBezTo>
                    <a:cubicBezTo>
                      <a:pt x="1" y="344"/>
                      <a:pt x="1" y="368"/>
                      <a:pt x="1" y="368"/>
                    </a:cubicBezTo>
                    <a:lnTo>
                      <a:pt x="1" y="466"/>
                    </a:lnTo>
                    <a:lnTo>
                      <a:pt x="1" y="491"/>
                    </a:lnTo>
                    <a:lnTo>
                      <a:pt x="1" y="614"/>
                    </a:lnTo>
                    <a:lnTo>
                      <a:pt x="1" y="638"/>
                    </a:lnTo>
                    <a:cubicBezTo>
                      <a:pt x="1" y="663"/>
                      <a:pt x="25" y="712"/>
                      <a:pt x="50" y="736"/>
                    </a:cubicBezTo>
                    <a:cubicBezTo>
                      <a:pt x="50" y="785"/>
                      <a:pt x="99" y="810"/>
                      <a:pt x="123" y="834"/>
                    </a:cubicBezTo>
                    <a:lnTo>
                      <a:pt x="197" y="908"/>
                    </a:lnTo>
                    <a:lnTo>
                      <a:pt x="221" y="908"/>
                    </a:lnTo>
                    <a:cubicBezTo>
                      <a:pt x="246" y="908"/>
                      <a:pt x="295" y="932"/>
                      <a:pt x="319" y="932"/>
                    </a:cubicBezTo>
                    <a:lnTo>
                      <a:pt x="344" y="932"/>
                    </a:lnTo>
                    <a:cubicBezTo>
                      <a:pt x="356" y="944"/>
                      <a:pt x="374" y="951"/>
                      <a:pt x="396" y="951"/>
                    </a:cubicBezTo>
                    <a:cubicBezTo>
                      <a:pt x="417" y="951"/>
                      <a:pt x="442" y="944"/>
                      <a:pt x="466" y="932"/>
                    </a:cubicBezTo>
                    <a:cubicBezTo>
                      <a:pt x="491" y="944"/>
                      <a:pt x="515" y="951"/>
                      <a:pt x="540" y="951"/>
                    </a:cubicBezTo>
                    <a:cubicBezTo>
                      <a:pt x="564" y="951"/>
                      <a:pt x="589" y="944"/>
                      <a:pt x="613" y="932"/>
                    </a:cubicBezTo>
                    <a:cubicBezTo>
                      <a:pt x="662" y="932"/>
                      <a:pt x="687" y="908"/>
                      <a:pt x="736" y="883"/>
                    </a:cubicBezTo>
                    <a:lnTo>
                      <a:pt x="760" y="883"/>
                    </a:lnTo>
                    <a:cubicBezTo>
                      <a:pt x="785" y="859"/>
                      <a:pt x="810" y="859"/>
                      <a:pt x="834" y="834"/>
                    </a:cubicBezTo>
                    <a:lnTo>
                      <a:pt x="859" y="810"/>
                    </a:lnTo>
                    <a:cubicBezTo>
                      <a:pt x="883" y="785"/>
                      <a:pt x="883" y="761"/>
                      <a:pt x="908" y="736"/>
                    </a:cubicBezTo>
                    <a:cubicBezTo>
                      <a:pt x="908" y="712"/>
                      <a:pt x="932" y="687"/>
                      <a:pt x="932" y="663"/>
                    </a:cubicBezTo>
                    <a:cubicBezTo>
                      <a:pt x="957" y="663"/>
                      <a:pt x="957" y="638"/>
                      <a:pt x="957" y="614"/>
                    </a:cubicBezTo>
                    <a:cubicBezTo>
                      <a:pt x="957" y="589"/>
                      <a:pt x="957" y="540"/>
                      <a:pt x="981" y="516"/>
                    </a:cubicBezTo>
                    <a:cubicBezTo>
                      <a:pt x="981" y="466"/>
                      <a:pt x="957" y="417"/>
                      <a:pt x="932" y="393"/>
                    </a:cubicBezTo>
                    <a:cubicBezTo>
                      <a:pt x="932" y="344"/>
                      <a:pt x="908" y="319"/>
                      <a:pt x="883" y="295"/>
                    </a:cubicBezTo>
                    <a:cubicBezTo>
                      <a:pt x="859" y="246"/>
                      <a:pt x="834" y="197"/>
                      <a:pt x="785" y="148"/>
                    </a:cubicBezTo>
                    <a:cubicBezTo>
                      <a:pt x="760" y="123"/>
                      <a:pt x="736" y="99"/>
                      <a:pt x="687" y="74"/>
                    </a:cubicBezTo>
                    <a:lnTo>
                      <a:pt x="662" y="50"/>
                    </a:lnTo>
                    <a:lnTo>
                      <a:pt x="589" y="25"/>
                    </a:lnTo>
                    <a:lnTo>
                      <a:pt x="491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0" name="Google Shape;2950;p96"/>
              <p:cNvSpPr/>
              <p:nvPr/>
            </p:nvSpPr>
            <p:spPr>
              <a:xfrm>
                <a:off x="5399589" y="749111"/>
                <a:ext cx="16668" cy="11443"/>
              </a:xfrm>
              <a:custGeom>
                <a:rect b="b" l="l" r="r" t="t"/>
                <a:pathLst>
                  <a:path extrusionOk="0" h="219" w="319">
                    <a:moveTo>
                      <a:pt x="98" y="106"/>
                    </a:moveTo>
                    <a:cubicBezTo>
                      <a:pt x="100" y="153"/>
                      <a:pt x="124" y="176"/>
                      <a:pt x="172" y="176"/>
                    </a:cubicBezTo>
                    <a:cubicBezTo>
                      <a:pt x="168" y="183"/>
                      <a:pt x="164" y="189"/>
                      <a:pt x="160" y="194"/>
                    </a:cubicBezTo>
                    <a:lnTo>
                      <a:pt x="160" y="194"/>
                    </a:lnTo>
                    <a:cubicBezTo>
                      <a:pt x="120" y="172"/>
                      <a:pt x="100" y="149"/>
                      <a:pt x="98" y="106"/>
                    </a:cubicBezTo>
                    <a:close/>
                    <a:moveTo>
                      <a:pt x="114" y="0"/>
                    </a:moveTo>
                    <a:cubicBezTo>
                      <a:pt x="99" y="0"/>
                      <a:pt x="84" y="8"/>
                      <a:pt x="74" y="28"/>
                    </a:cubicBezTo>
                    <a:cubicBezTo>
                      <a:pt x="25" y="28"/>
                      <a:pt x="0" y="78"/>
                      <a:pt x="0" y="102"/>
                    </a:cubicBezTo>
                    <a:cubicBezTo>
                      <a:pt x="0" y="151"/>
                      <a:pt x="25" y="176"/>
                      <a:pt x="74" y="200"/>
                    </a:cubicBezTo>
                    <a:cubicBezTo>
                      <a:pt x="84" y="210"/>
                      <a:pt x="98" y="216"/>
                      <a:pt x="113" y="216"/>
                    </a:cubicBezTo>
                    <a:cubicBezTo>
                      <a:pt x="130" y="216"/>
                      <a:pt x="146" y="209"/>
                      <a:pt x="160" y="194"/>
                    </a:cubicBezTo>
                    <a:lnTo>
                      <a:pt x="160" y="194"/>
                    </a:lnTo>
                    <a:cubicBezTo>
                      <a:pt x="164" y="196"/>
                      <a:pt x="168" y="198"/>
                      <a:pt x="172" y="200"/>
                    </a:cubicBezTo>
                    <a:cubicBezTo>
                      <a:pt x="184" y="212"/>
                      <a:pt x="203" y="218"/>
                      <a:pt x="221" y="218"/>
                    </a:cubicBezTo>
                    <a:cubicBezTo>
                      <a:pt x="239" y="218"/>
                      <a:pt x="258" y="212"/>
                      <a:pt x="270" y="200"/>
                    </a:cubicBezTo>
                    <a:cubicBezTo>
                      <a:pt x="319" y="200"/>
                      <a:pt x="319" y="151"/>
                      <a:pt x="319" y="102"/>
                    </a:cubicBezTo>
                    <a:cubicBezTo>
                      <a:pt x="319" y="78"/>
                      <a:pt x="294" y="28"/>
                      <a:pt x="270" y="28"/>
                    </a:cubicBezTo>
                    <a:cubicBezTo>
                      <a:pt x="260" y="8"/>
                      <a:pt x="245" y="0"/>
                      <a:pt x="229" y="0"/>
                    </a:cubicBezTo>
                    <a:cubicBezTo>
                      <a:pt x="208" y="0"/>
                      <a:pt x="186" y="14"/>
                      <a:pt x="172" y="28"/>
                    </a:cubicBezTo>
                    <a:cubicBezTo>
                      <a:pt x="158" y="14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1" name="Google Shape;2951;p96"/>
              <p:cNvSpPr/>
              <p:nvPr/>
            </p:nvSpPr>
            <p:spPr>
              <a:xfrm>
                <a:off x="5385481" y="731345"/>
                <a:ext cx="39762" cy="43629"/>
              </a:xfrm>
              <a:custGeom>
                <a:rect b="b" l="l" r="r" t="t"/>
                <a:pathLst>
                  <a:path extrusionOk="0" h="835" w="761">
                    <a:moveTo>
                      <a:pt x="442" y="1"/>
                    </a:moveTo>
                    <a:cubicBezTo>
                      <a:pt x="319" y="1"/>
                      <a:pt x="221" y="50"/>
                      <a:pt x="148" y="172"/>
                    </a:cubicBezTo>
                    <a:cubicBezTo>
                      <a:pt x="123" y="197"/>
                      <a:pt x="123" y="221"/>
                      <a:pt x="123" y="246"/>
                    </a:cubicBezTo>
                    <a:lnTo>
                      <a:pt x="123" y="295"/>
                    </a:lnTo>
                    <a:cubicBezTo>
                      <a:pt x="99" y="319"/>
                      <a:pt x="74" y="344"/>
                      <a:pt x="74" y="344"/>
                    </a:cubicBezTo>
                    <a:cubicBezTo>
                      <a:pt x="50" y="393"/>
                      <a:pt x="25" y="418"/>
                      <a:pt x="1" y="467"/>
                    </a:cubicBezTo>
                    <a:lnTo>
                      <a:pt x="1" y="540"/>
                    </a:lnTo>
                    <a:cubicBezTo>
                      <a:pt x="1" y="589"/>
                      <a:pt x="25" y="614"/>
                      <a:pt x="25" y="663"/>
                    </a:cubicBezTo>
                    <a:cubicBezTo>
                      <a:pt x="50" y="687"/>
                      <a:pt x="50" y="712"/>
                      <a:pt x="74" y="712"/>
                    </a:cubicBezTo>
                    <a:cubicBezTo>
                      <a:pt x="99" y="761"/>
                      <a:pt x="123" y="785"/>
                      <a:pt x="148" y="810"/>
                    </a:cubicBezTo>
                    <a:lnTo>
                      <a:pt x="221" y="834"/>
                    </a:lnTo>
                    <a:lnTo>
                      <a:pt x="393" y="834"/>
                    </a:lnTo>
                    <a:cubicBezTo>
                      <a:pt x="442" y="810"/>
                      <a:pt x="466" y="810"/>
                      <a:pt x="515" y="785"/>
                    </a:cubicBezTo>
                    <a:cubicBezTo>
                      <a:pt x="540" y="761"/>
                      <a:pt x="564" y="736"/>
                      <a:pt x="613" y="687"/>
                    </a:cubicBezTo>
                    <a:cubicBezTo>
                      <a:pt x="638" y="663"/>
                      <a:pt x="663" y="638"/>
                      <a:pt x="687" y="589"/>
                    </a:cubicBezTo>
                    <a:lnTo>
                      <a:pt x="687" y="565"/>
                    </a:lnTo>
                    <a:cubicBezTo>
                      <a:pt x="712" y="540"/>
                      <a:pt x="712" y="540"/>
                      <a:pt x="712" y="516"/>
                    </a:cubicBezTo>
                    <a:lnTo>
                      <a:pt x="761" y="442"/>
                    </a:lnTo>
                    <a:cubicBezTo>
                      <a:pt x="761" y="393"/>
                      <a:pt x="761" y="368"/>
                      <a:pt x="761" y="344"/>
                    </a:cubicBezTo>
                    <a:cubicBezTo>
                      <a:pt x="761" y="295"/>
                      <a:pt x="761" y="246"/>
                      <a:pt x="736" y="197"/>
                    </a:cubicBezTo>
                    <a:lnTo>
                      <a:pt x="712" y="172"/>
                    </a:lnTo>
                    <a:cubicBezTo>
                      <a:pt x="687" y="123"/>
                      <a:pt x="663" y="74"/>
                      <a:pt x="613" y="50"/>
                    </a:cubicBezTo>
                    <a:cubicBezTo>
                      <a:pt x="564" y="25"/>
                      <a:pt x="491" y="1"/>
                      <a:pt x="4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2" name="Google Shape;2952;p96"/>
              <p:cNvSpPr/>
              <p:nvPr/>
            </p:nvSpPr>
            <p:spPr>
              <a:xfrm>
                <a:off x="6356208" y="1769941"/>
                <a:ext cx="52564" cy="47443"/>
              </a:xfrm>
              <a:custGeom>
                <a:rect b="b" l="l" r="r" t="t"/>
                <a:pathLst>
                  <a:path extrusionOk="0" h="908" w="1006">
                    <a:moveTo>
                      <a:pt x="417" y="0"/>
                    </a:moveTo>
                    <a:cubicBezTo>
                      <a:pt x="343" y="0"/>
                      <a:pt x="270" y="25"/>
                      <a:pt x="221" y="49"/>
                    </a:cubicBezTo>
                    <a:cubicBezTo>
                      <a:pt x="147" y="74"/>
                      <a:pt x="98" y="123"/>
                      <a:pt x="74" y="197"/>
                    </a:cubicBezTo>
                    <a:cubicBezTo>
                      <a:pt x="0" y="319"/>
                      <a:pt x="0" y="466"/>
                      <a:pt x="74" y="589"/>
                    </a:cubicBezTo>
                    <a:cubicBezTo>
                      <a:pt x="98" y="638"/>
                      <a:pt x="123" y="662"/>
                      <a:pt x="172" y="711"/>
                    </a:cubicBezTo>
                    <a:cubicBezTo>
                      <a:pt x="196" y="736"/>
                      <a:pt x="245" y="760"/>
                      <a:pt x="294" y="785"/>
                    </a:cubicBezTo>
                    <a:lnTo>
                      <a:pt x="393" y="858"/>
                    </a:lnTo>
                    <a:cubicBezTo>
                      <a:pt x="417" y="883"/>
                      <a:pt x="491" y="883"/>
                      <a:pt x="540" y="907"/>
                    </a:cubicBezTo>
                    <a:lnTo>
                      <a:pt x="687" y="907"/>
                    </a:lnTo>
                    <a:lnTo>
                      <a:pt x="785" y="858"/>
                    </a:lnTo>
                    <a:cubicBezTo>
                      <a:pt x="834" y="834"/>
                      <a:pt x="883" y="785"/>
                      <a:pt x="907" y="760"/>
                    </a:cubicBezTo>
                    <a:cubicBezTo>
                      <a:pt x="932" y="736"/>
                      <a:pt x="956" y="687"/>
                      <a:pt x="956" y="662"/>
                    </a:cubicBezTo>
                    <a:cubicBezTo>
                      <a:pt x="981" y="613"/>
                      <a:pt x="1005" y="564"/>
                      <a:pt x="981" y="515"/>
                    </a:cubicBezTo>
                    <a:lnTo>
                      <a:pt x="981" y="393"/>
                    </a:lnTo>
                    <a:cubicBezTo>
                      <a:pt x="956" y="319"/>
                      <a:pt x="932" y="270"/>
                      <a:pt x="883" y="221"/>
                    </a:cubicBezTo>
                    <a:cubicBezTo>
                      <a:pt x="858" y="197"/>
                      <a:pt x="834" y="148"/>
                      <a:pt x="809" y="123"/>
                    </a:cubicBezTo>
                    <a:cubicBezTo>
                      <a:pt x="760" y="74"/>
                      <a:pt x="711" y="49"/>
                      <a:pt x="662" y="49"/>
                    </a:cubicBezTo>
                    <a:cubicBezTo>
                      <a:pt x="613" y="0"/>
                      <a:pt x="564" y="0"/>
                      <a:pt x="5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53" name="Google Shape;2953;p96"/>
            <p:cNvGrpSpPr/>
            <p:nvPr/>
          </p:nvGrpSpPr>
          <p:grpSpPr>
            <a:xfrm>
              <a:off x="5271938" y="408338"/>
              <a:ext cx="2621470" cy="2829860"/>
              <a:chOff x="5325288" y="490938"/>
              <a:chExt cx="2621470" cy="2829860"/>
            </a:xfrm>
          </p:grpSpPr>
          <p:sp>
            <p:nvSpPr>
              <p:cNvPr id="2954" name="Google Shape;2954;p96"/>
              <p:cNvSpPr/>
              <p:nvPr/>
            </p:nvSpPr>
            <p:spPr>
              <a:xfrm>
                <a:off x="6596983" y="1060475"/>
                <a:ext cx="1349774" cy="1080896"/>
              </a:xfrm>
              <a:custGeom>
                <a:rect b="b" l="l" r="r" t="t"/>
                <a:pathLst>
                  <a:path extrusionOk="0" h="20687" w="25833">
                    <a:moveTo>
                      <a:pt x="5294" y="1"/>
                    </a:moveTo>
                    <a:cubicBezTo>
                      <a:pt x="3382" y="638"/>
                      <a:pt x="1985" y="2182"/>
                      <a:pt x="1054" y="3848"/>
                    </a:cubicBezTo>
                    <a:cubicBezTo>
                      <a:pt x="539" y="4706"/>
                      <a:pt x="221" y="5687"/>
                      <a:pt x="98" y="6716"/>
                    </a:cubicBezTo>
                    <a:cubicBezTo>
                      <a:pt x="0" y="8456"/>
                      <a:pt x="662" y="10172"/>
                      <a:pt x="1936" y="11397"/>
                    </a:cubicBezTo>
                    <a:cubicBezTo>
                      <a:pt x="3333" y="12770"/>
                      <a:pt x="5147" y="13652"/>
                      <a:pt x="7083" y="13873"/>
                    </a:cubicBezTo>
                    <a:cubicBezTo>
                      <a:pt x="8039" y="13995"/>
                      <a:pt x="8995" y="13971"/>
                      <a:pt x="9951" y="14069"/>
                    </a:cubicBezTo>
                    <a:cubicBezTo>
                      <a:pt x="10906" y="14167"/>
                      <a:pt x="11911" y="14436"/>
                      <a:pt x="12598" y="15024"/>
                    </a:cubicBezTo>
                    <a:cubicBezTo>
                      <a:pt x="13235" y="15539"/>
                      <a:pt x="13553" y="16250"/>
                      <a:pt x="13847" y="16936"/>
                    </a:cubicBezTo>
                    <a:cubicBezTo>
                      <a:pt x="14362" y="18039"/>
                      <a:pt x="15048" y="19166"/>
                      <a:pt x="16200" y="19828"/>
                    </a:cubicBezTo>
                    <a:cubicBezTo>
                      <a:pt x="16832" y="20183"/>
                      <a:pt x="17879" y="20687"/>
                      <a:pt x="19359" y="20687"/>
                    </a:cubicBezTo>
                    <a:cubicBezTo>
                      <a:pt x="20636" y="20687"/>
                      <a:pt x="22235" y="20312"/>
                      <a:pt x="24166" y="19142"/>
                    </a:cubicBezTo>
                    <a:cubicBezTo>
                      <a:pt x="24680" y="18774"/>
                      <a:pt x="25170" y="18382"/>
                      <a:pt x="25661" y="17990"/>
                    </a:cubicBezTo>
                    <a:cubicBezTo>
                      <a:pt x="25832" y="17671"/>
                      <a:pt x="25391" y="17304"/>
                      <a:pt x="24974" y="17279"/>
                    </a:cubicBezTo>
                    <a:cubicBezTo>
                      <a:pt x="24582" y="17279"/>
                      <a:pt x="24190" y="17377"/>
                      <a:pt x="23822" y="17573"/>
                    </a:cubicBezTo>
                    <a:cubicBezTo>
                      <a:pt x="23140" y="17866"/>
                      <a:pt x="22352" y="18019"/>
                      <a:pt x="21557" y="18019"/>
                    </a:cubicBezTo>
                    <a:cubicBezTo>
                      <a:pt x="20552" y="18019"/>
                      <a:pt x="19534" y="17775"/>
                      <a:pt x="18700" y="17255"/>
                    </a:cubicBezTo>
                    <a:cubicBezTo>
                      <a:pt x="16936" y="16152"/>
                      <a:pt x="17083" y="13652"/>
                      <a:pt x="14730" y="12181"/>
                    </a:cubicBezTo>
                    <a:cubicBezTo>
                      <a:pt x="11299" y="10025"/>
                      <a:pt x="7524" y="10343"/>
                      <a:pt x="5441" y="8603"/>
                    </a:cubicBezTo>
                    <a:cubicBezTo>
                      <a:pt x="4117" y="7549"/>
                      <a:pt x="3358" y="5932"/>
                      <a:pt x="3382" y="4265"/>
                    </a:cubicBezTo>
                    <a:cubicBezTo>
                      <a:pt x="3480" y="2648"/>
                      <a:pt x="4166" y="1153"/>
                      <a:pt x="52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5" name="Google Shape;2955;p96"/>
              <p:cNvSpPr/>
              <p:nvPr/>
            </p:nvSpPr>
            <p:spPr>
              <a:xfrm>
                <a:off x="6379251" y="1219266"/>
                <a:ext cx="1563634" cy="953092"/>
              </a:xfrm>
              <a:custGeom>
                <a:rect b="b" l="l" r="r" t="t"/>
                <a:pathLst>
                  <a:path extrusionOk="0" h="18241" w="29926">
                    <a:moveTo>
                      <a:pt x="5589" y="1"/>
                    </a:moveTo>
                    <a:lnTo>
                      <a:pt x="5589" y="1"/>
                    </a:lnTo>
                    <a:cubicBezTo>
                      <a:pt x="1" y="7745"/>
                      <a:pt x="7917" y="11961"/>
                      <a:pt x="10564" y="12157"/>
                    </a:cubicBezTo>
                    <a:cubicBezTo>
                      <a:pt x="12132" y="12280"/>
                      <a:pt x="14240" y="12500"/>
                      <a:pt x="15539" y="13260"/>
                    </a:cubicBezTo>
                    <a:cubicBezTo>
                      <a:pt x="17206" y="14240"/>
                      <a:pt x="18456" y="16740"/>
                      <a:pt x="20196" y="17549"/>
                    </a:cubicBezTo>
                    <a:cubicBezTo>
                      <a:pt x="20968" y="17921"/>
                      <a:pt x="22121" y="18240"/>
                      <a:pt x="23433" y="18240"/>
                    </a:cubicBezTo>
                    <a:cubicBezTo>
                      <a:pt x="25495" y="18240"/>
                      <a:pt x="27948" y="17450"/>
                      <a:pt x="29926" y="14829"/>
                    </a:cubicBezTo>
                    <a:lnTo>
                      <a:pt x="29926" y="14829"/>
                    </a:lnTo>
                    <a:cubicBezTo>
                      <a:pt x="27170" y="16766"/>
                      <a:pt x="25033" y="17423"/>
                      <a:pt x="23410" y="17423"/>
                    </a:cubicBezTo>
                    <a:cubicBezTo>
                      <a:pt x="21338" y="17423"/>
                      <a:pt x="20103" y="16353"/>
                      <a:pt x="19485" y="15515"/>
                    </a:cubicBezTo>
                    <a:cubicBezTo>
                      <a:pt x="18260" y="13848"/>
                      <a:pt x="18480" y="12378"/>
                      <a:pt x="16005" y="11250"/>
                    </a:cubicBezTo>
                    <a:cubicBezTo>
                      <a:pt x="14289" y="10490"/>
                      <a:pt x="11152" y="11152"/>
                      <a:pt x="8775" y="9976"/>
                    </a:cubicBezTo>
                    <a:cubicBezTo>
                      <a:pt x="5711" y="8481"/>
                      <a:pt x="3922" y="5442"/>
                      <a:pt x="55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6" name="Google Shape;2956;p96"/>
              <p:cNvSpPr/>
              <p:nvPr/>
            </p:nvSpPr>
            <p:spPr>
              <a:xfrm>
                <a:off x="5325288" y="490938"/>
                <a:ext cx="2015701" cy="2829860"/>
              </a:xfrm>
              <a:custGeom>
                <a:rect b="b" l="l" r="r" t="t"/>
                <a:pathLst>
                  <a:path extrusionOk="0" h="54160" w="38578">
                    <a:moveTo>
                      <a:pt x="6520" y="1"/>
                    </a:moveTo>
                    <a:cubicBezTo>
                      <a:pt x="4598" y="1"/>
                      <a:pt x="2664" y="865"/>
                      <a:pt x="1520" y="2396"/>
                    </a:cubicBezTo>
                    <a:cubicBezTo>
                      <a:pt x="1" y="4455"/>
                      <a:pt x="74" y="7567"/>
                      <a:pt x="1741" y="9479"/>
                    </a:cubicBezTo>
                    <a:cubicBezTo>
                      <a:pt x="2138" y="9937"/>
                      <a:pt x="2554" y="10110"/>
                      <a:pt x="2894" y="10110"/>
                    </a:cubicBezTo>
                    <a:cubicBezTo>
                      <a:pt x="3100" y="10110"/>
                      <a:pt x="3278" y="10046"/>
                      <a:pt x="3408" y="9945"/>
                    </a:cubicBezTo>
                    <a:cubicBezTo>
                      <a:pt x="4290" y="9185"/>
                      <a:pt x="3212" y="8278"/>
                      <a:pt x="3064" y="8107"/>
                    </a:cubicBezTo>
                    <a:cubicBezTo>
                      <a:pt x="2011" y="6832"/>
                      <a:pt x="2991" y="3009"/>
                      <a:pt x="6005" y="2641"/>
                    </a:cubicBezTo>
                    <a:cubicBezTo>
                      <a:pt x="6148" y="2623"/>
                      <a:pt x="6290" y="2615"/>
                      <a:pt x="6430" y="2615"/>
                    </a:cubicBezTo>
                    <a:cubicBezTo>
                      <a:pt x="8208" y="2615"/>
                      <a:pt x="9689" y="4029"/>
                      <a:pt x="9780" y="6097"/>
                    </a:cubicBezTo>
                    <a:cubicBezTo>
                      <a:pt x="9902" y="9332"/>
                      <a:pt x="6349" y="12273"/>
                      <a:pt x="6790" y="17101"/>
                    </a:cubicBezTo>
                    <a:cubicBezTo>
                      <a:pt x="6986" y="19454"/>
                      <a:pt x="8554" y="21635"/>
                      <a:pt x="10564" y="22861"/>
                    </a:cubicBezTo>
                    <a:cubicBezTo>
                      <a:pt x="12974" y="24325"/>
                      <a:pt x="14993" y="24631"/>
                      <a:pt x="16358" y="24631"/>
                    </a:cubicBezTo>
                    <a:cubicBezTo>
                      <a:pt x="17342" y="24631"/>
                      <a:pt x="17986" y="24472"/>
                      <a:pt x="18190" y="24472"/>
                    </a:cubicBezTo>
                    <a:cubicBezTo>
                      <a:pt x="18238" y="24472"/>
                      <a:pt x="18262" y="24481"/>
                      <a:pt x="18260" y="24503"/>
                    </a:cubicBezTo>
                    <a:cubicBezTo>
                      <a:pt x="18235" y="24601"/>
                      <a:pt x="18186" y="24699"/>
                      <a:pt x="18137" y="24773"/>
                    </a:cubicBezTo>
                    <a:cubicBezTo>
                      <a:pt x="17280" y="25974"/>
                      <a:pt x="12843" y="29160"/>
                      <a:pt x="13187" y="34576"/>
                    </a:cubicBezTo>
                    <a:cubicBezTo>
                      <a:pt x="13358" y="36978"/>
                      <a:pt x="13995" y="39380"/>
                      <a:pt x="13701" y="41782"/>
                    </a:cubicBezTo>
                    <a:cubicBezTo>
                      <a:pt x="13211" y="45532"/>
                      <a:pt x="10711" y="48718"/>
                      <a:pt x="7182" y="50090"/>
                    </a:cubicBezTo>
                    <a:cubicBezTo>
                      <a:pt x="6667" y="50213"/>
                      <a:pt x="6202" y="50458"/>
                      <a:pt x="5785" y="50776"/>
                    </a:cubicBezTo>
                    <a:cubicBezTo>
                      <a:pt x="5393" y="51144"/>
                      <a:pt x="5221" y="51806"/>
                      <a:pt x="5589" y="52222"/>
                    </a:cubicBezTo>
                    <a:cubicBezTo>
                      <a:pt x="5836" y="52447"/>
                      <a:pt x="6186" y="52569"/>
                      <a:pt x="6544" y="52569"/>
                    </a:cubicBezTo>
                    <a:cubicBezTo>
                      <a:pt x="6577" y="52569"/>
                      <a:pt x="6610" y="52568"/>
                      <a:pt x="6643" y="52566"/>
                    </a:cubicBezTo>
                    <a:cubicBezTo>
                      <a:pt x="6764" y="52570"/>
                      <a:pt x="6885" y="52573"/>
                      <a:pt x="7006" y="52573"/>
                    </a:cubicBezTo>
                    <a:cubicBezTo>
                      <a:pt x="11941" y="52573"/>
                      <a:pt x="16486" y="48714"/>
                      <a:pt x="18088" y="44576"/>
                    </a:cubicBezTo>
                    <a:cubicBezTo>
                      <a:pt x="19510" y="40924"/>
                      <a:pt x="17990" y="38767"/>
                      <a:pt x="18431" y="35998"/>
                    </a:cubicBezTo>
                    <a:cubicBezTo>
                      <a:pt x="18946" y="32762"/>
                      <a:pt x="21078" y="29160"/>
                      <a:pt x="23701" y="27199"/>
                    </a:cubicBezTo>
                    <a:cubicBezTo>
                      <a:pt x="23735" y="27174"/>
                      <a:pt x="23771" y="27162"/>
                      <a:pt x="23807" y="27162"/>
                    </a:cubicBezTo>
                    <a:cubicBezTo>
                      <a:pt x="24591" y="27162"/>
                      <a:pt x="25689" y="32812"/>
                      <a:pt x="24681" y="35483"/>
                    </a:cubicBezTo>
                    <a:cubicBezTo>
                      <a:pt x="22843" y="40262"/>
                      <a:pt x="20784" y="39944"/>
                      <a:pt x="20760" y="45556"/>
                    </a:cubicBezTo>
                    <a:cubicBezTo>
                      <a:pt x="20760" y="49698"/>
                      <a:pt x="16863" y="51953"/>
                      <a:pt x="16691" y="53497"/>
                    </a:cubicBezTo>
                    <a:cubicBezTo>
                      <a:pt x="16667" y="53693"/>
                      <a:pt x="16716" y="53864"/>
                      <a:pt x="16838" y="53987"/>
                    </a:cubicBezTo>
                    <a:cubicBezTo>
                      <a:pt x="16983" y="54100"/>
                      <a:pt x="17160" y="54160"/>
                      <a:pt x="17340" y="54160"/>
                    </a:cubicBezTo>
                    <a:cubicBezTo>
                      <a:pt x="17435" y="54160"/>
                      <a:pt x="17530" y="54143"/>
                      <a:pt x="17623" y="54110"/>
                    </a:cubicBezTo>
                    <a:cubicBezTo>
                      <a:pt x="20221" y="53595"/>
                      <a:pt x="22867" y="51389"/>
                      <a:pt x="24093" y="47125"/>
                    </a:cubicBezTo>
                    <a:cubicBezTo>
                      <a:pt x="24534" y="45556"/>
                      <a:pt x="24485" y="43865"/>
                      <a:pt x="25269" y="42419"/>
                    </a:cubicBezTo>
                    <a:cubicBezTo>
                      <a:pt x="26960" y="39331"/>
                      <a:pt x="28823" y="39257"/>
                      <a:pt x="30294" y="35017"/>
                    </a:cubicBezTo>
                    <a:cubicBezTo>
                      <a:pt x="32083" y="29821"/>
                      <a:pt x="30245" y="26905"/>
                      <a:pt x="30465" y="26807"/>
                    </a:cubicBezTo>
                    <a:cubicBezTo>
                      <a:pt x="30470" y="26805"/>
                      <a:pt x="30477" y="26804"/>
                      <a:pt x="30484" y="26804"/>
                    </a:cubicBezTo>
                    <a:cubicBezTo>
                      <a:pt x="30897" y="26804"/>
                      <a:pt x="34629" y="29424"/>
                      <a:pt x="34509" y="33155"/>
                    </a:cubicBezTo>
                    <a:cubicBezTo>
                      <a:pt x="34362" y="36880"/>
                      <a:pt x="28112" y="39674"/>
                      <a:pt x="27377" y="44674"/>
                    </a:cubicBezTo>
                    <a:cubicBezTo>
                      <a:pt x="27157" y="46095"/>
                      <a:pt x="27402" y="47664"/>
                      <a:pt x="28431" y="48669"/>
                    </a:cubicBezTo>
                    <a:cubicBezTo>
                      <a:pt x="29271" y="49488"/>
                      <a:pt x="30402" y="49948"/>
                      <a:pt x="31567" y="49948"/>
                    </a:cubicBezTo>
                    <a:cubicBezTo>
                      <a:pt x="31795" y="49948"/>
                      <a:pt x="32025" y="49930"/>
                      <a:pt x="32254" y="49894"/>
                    </a:cubicBezTo>
                    <a:cubicBezTo>
                      <a:pt x="33872" y="49600"/>
                      <a:pt x="35416" y="47933"/>
                      <a:pt x="35195" y="47443"/>
                    </a:cubicBezTo>
                    <a:cubicBezTo>
                      <a:pt x="35141" y="47334"/>
                      <a:pt x="35031" y="47291"/>
                      <a:pt x="34880" y="47291"/>
                    </a:cubicBezTo>
                    <a:cubicBezTo>
                      <a:pt x="34380" y="47291"/>
                      <a:pt x="33419" y="47750"/>
                      <a:pt x="32437" y="47750"/>
                    </a:cubicBezTo>
                    <a:cubicBezTo>
                      <a:pt x="31855" y="47750"/>
                      <a:pt x="31265" y="47589"/>
                      <a:pt x="30759" y="47076"/>
                    </a:cubicBezTo>
                    <a:cubicBezTo>
                      <a:pt x="30196" y="46512"/>
                      <a:pt x="30122" y="45605"/>
                      <a:pt x="30269" y="44845"/>
                    </a:cubicBezTo>
                    <a:cubicBezTo>
                      <a:pt x="30588" y="43252"/>
                      <a:pt x="31568" y="41880"/>
                      <a:pt x="32794" y="40801"/>
                    </a:cubicBezTo>
                    <a:cubicBezTo>
                      <a:pt x="34289" y="39453"/>
                      <a:pt x="35906" y="38326"/>
                      <a:pt x="36960" y="36684"/>
                    </a:cubicBezTo>
                    <a:cubicBezTo>
                      <a:pt x="38578" y="34208"/>
                      <a:pt x="38455" y="31267"/>
                      <a:pt x="37058" y="28718"/>
                    </a:cubicBezTo>
                    <a:cubicBezTo>
                      <a:pt x="35661" y="26145"/>
                      <a:pt x="32646" y="25067"/>
                      <a:pt x="32279" y="23474"/>
                    </a:cubicBezTo>
                    <a:cubicBezTo>
                      <a:pt x="32205" y="23253"/>
                      <a:pt x="32181" y="23008"/>
                      <a:pt x="32230" y="22787"/>
                    </a:cubicBezTo>
                    <a:cubicBezTo>
                      <a:pt x="32328" y="22542"/>
                      <a:pt x="32524" y="22322"/>
                      <a:pt x="32769" y="22175"/>
                    </a:cubicBezTo>
                    <a:cubicBezTo>
                      <a:pt x="36053" y="19601"/>
                      <a:pt x="37769" y="14969"/>
                      <a:pt x="36396" y="11023"/>
                    </a:cubicBezTo>
                    <a:cubicBezTo>
                      <a:pt x="35269" y="7813"/>
                      <a:pt x="32181" y="5386"/>
                      <a:pt x="28823" y="4969"/>
                    </a:cubicBezTo>
                    <a:cubicBezTo>
                      <a:pt x="28467" y="4932"/>
                      <a:pt x="28112" y="4913"/>
                      <a:pt x="27759" y="4913"/>
                    </a:cubicBezTo>
                    <a:cubicBezTo>
                      <a:pt x="24680" y="4913"/>
                      <a:pt x="21741" y="6328"/>
                      <a:pt x="19828" y="8768"/>
                    </a:cubicBezTo>
                    <a:cubicBezTo>
                      <a:pt x="17745" y="11440"/>
                      <a:pt x="16838" y="15655"/>
                      <a:pt x="17794" y="18915"/>
                    </a:cubicBezTo>
                    <a:cubicBezTo>
                      <a:pt x="18088" y="19895"/>
                      <a:pt x="18922" y="20900"/>
                      <a:pt x="18652" y="21366"/>
                    </a:cubicBezTo>
                    <a:cubicBezTo>
                      <a:pt x="18592" y="21465"/>
                      <a:pt x="18113" y="21605"/>
                      <a:pt x="17366" y="21605"/>
                    </a:cubicBezTo>
                    <a:cubicBezTo>
                      <a:pt x="16272" y="21605"/>
                      <a:pt x="14605" y="21305"/>
                      <a:pt x="12843" y="20140"/>
                    </a:cubicBezTo>
                    <a:cubicBezTo>
                      <a:pt x="11544" y="19283"/>
                      <a:pt x="10319" y="18057"/>
                      <a:pt x="10123" y="16489"/>
                    </a:cubicBezTo>
                    <a:cubicBezTo>
                      <a:pt x="10000" y="14871"/>
                      <a:pt x="10246" y="13253"/>
                      <a:pt x="10809" y="11734"/>
                    </a:cubicBezTo>
                    <a:cubicBezTo>
                      <a:pt x="11422" y="10141"/>
                      <a:pt x="12329" y="7935"/>
                      <a:pt x="12329" y="5386"/>
                    </a:cubicBezTo>
                    <a:cubicBezTo>
                      <a:pt x="12353" y="3058"/>
                      <a:pt x="10809" y="1073"/>
                      <a:pt x="8383" y="288"/>
                    </a:cubicBezTo>
                    <a:cubicBezTo>
                      <a:pt x="7782" y="94"/>
                      <a:pt x="7152" y="1"/>
                      <a:pt x="65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7" name="Google Shape;2957;p96"/>
              <p:cNvSpPr/>
              <p:nvPr/>
            </p:nvSpPr>
            <p:spPr>
              <a:xfrm>
                <a:off x="6433018" y="1348431"/>
                <a:ext cx="61550" cy="55019"/>
              </a:xfrm>
              <a:custGeom>
                <a:rect b="b" l="l" r="r" t="t"/>
                <a:pathLst>
                  <a:path extrusionOk="0" h="1053" w="1178">
                    <a:moveTo>
                      <a:pt x="591" y="1"/>
                    </a:moveTo>
                    <a:cubicBezTo>
                      <a:pt x="361" y="1"/>
                      <a:pt x="158" y="154"/>
                      <a:pt x="99" y="372"/>
                    </a:cubicBezTo>
                    <a:cubicBezTo>
                      <a:pt x="1" y="641"/>
                      <a:pt x="172" y="935"/>
                      <a:pt x="442" y="1033"/>
                    </a:cubicBezTo>
                    <a:cubicBezTo>
                      <a:pt x="489" y="1046"/>
                      <a:pt x="536" y="1052"/>
                      <a:pt x="583" y="1052"/>
                    </a:cubicBezTo>
                    <a:cubicBezTo>
                      <a:pt x="808" y="1052"/>
                      <a:pt x="1023" y="913"/>
                      <a:pt x="1104" y="690"/>
                    </a:cubicBezTo>
                    <a:cubicBezTo>
                      <a:pt x="1177" y="421"/>
                      <a:pt x="1030" y="127"/>
                      <a:pt x="761" y="29"/>
                    </a:cubicBezTo>
                    <a:cubicBezTo>
                      <a:pt x="704" y="10"/>
                      <a:pt x="647" y="1"/>
                      <a:pt x="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8" name="Google Shape;2958;p96"/>
              <p:cNvSpPr/>
              <p:nvPr/>
            </p:nvSpPr>
            <p:spPr>
              <a:xfrm>
                <a:off x="6856934" y="1410087"/>
                <a:ext cx="55124" cy="55124"/>
              </a:xfrm>
              <a:custGeom>
                <a:rect b="b" l="l" r="r" t="t"/>
                <a:pathLst>
                  <a:path extrusionOk="0" h="1055" w="1055">
                    <a:moveTo>
                      <a:pt x="539" y="1"/>
                    </a:moveTo>
                    <a:cubicBezTo>
                      <a:pt x="245" y="1"/>
                      <a:pt x="0" y="246"/>
                      <a:pt x="25" y="540"/>
                    </a:cubicBezTo>
                    <a:cubicBezTo>
                      <a:pt x="0" y="809"/>
                      <a:pt x="245" y="1054"/>
                      <a:pt x="539" y="1054"/>
                    </a:cubicBezTo>
                    <a:cubicBezTo>
                      <a:pt x="834" y="1054"/>
                      <a:pt x="1054" y="809"/>
                      <a:pt x="1054" y="540"/>
                    </a:cubicBezTo>
                    <a:cubicBezTo>
                      <a:pt x="1054" y="246"/>
                      <a:pt x="834" y="1"/>
                      <a:pt x="5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9" name="Google Shape;2959;p96"/>
              <p:cNvSpPr/>
              <p:nvPr/>
            </p:nvSpPr>
            <p:spPr>
              <a:xfrm>
                <a:off x="6541910" y="1387463"/>
                <a:ext cx="231833" cy="98387"/>
              </a:xfrm>
              <a:custGeom>
                <a:rect b="b" l="l" r="r" t="t"/>
                <a:pathLst>
                  <a:path extrusionOk="0" h="1883" w="4437">
                    <a:moveTo>
                      <a:pt x="578" y="1"/>
                    </a:moveTo>
                    <a:cubicBezTo>
                      <a:pt x="523" y="1"/>
                      <a:pt x="468" y="7"/>
                      <a:pt x="417" y="17"/>
                    </a:cubicBezTo>
                    <a:cubicBezTo>
                      <a:pt x="147" y="139"/>
                      <a:pt x="0" y="458"/>
                      <a:pt x="123" y="752"/>
                    </a:cubicBezTo>
                    <a:cubicBezTo>
                      <a:pt x="196" y="948"/>
                      <a:pt x="343" y="1144"/>
                      <a:pt x="539" y="1267"/>
                    </a:cubicBezTo>
                    <a:cubicBezTo>
                      <a:pt x="1092" y="1674"/>
                      <a:pt x="1748" y="1883"/>
                      <a:pt x="2411" y="1883"/>
                    </a:cubicBezTo>
                    <a:cubicBezTo>
                      <a:pt x="2865" y="1883"/>
                      <a:pt x="3321" y="1785"/>
                      <a:pt x="3750" y="1585"/>
                    </a:cubicBezTo>
                    <a:cubicBezTo>
                      <a:pt x="3971" y="1487"/>
                      <a:pt x="4142" y="1340"/>
                      <a:pt x="4289" y="1169"/>
                    </a:cubicBezTo>
                    <a:cubicBezTo>
                      <a:pt x="4412" y="973"/>
                      <a:pt x="4436" y="728"/>
                      <a:pt x="4338" y="532"/>
                    </a:cubicBezTo>
                    <a:cubicBezTo>
                      <a:pt x="4228" y="355"/>
                      <a:pt x="4039" y="258"/>
                      <a:pt x="3823" y="258"/>
                    </a:cubicBezTo>
                    <a:cubicBezTo>
                      <a:pt x="3799" y="258"/>
                      <a:pt x="3775" y="259"/>
                      <a:pt x="3750" y="262"/>
                    </a:cubicBezTo>
                    <a:cubicBezTo>
                      <a:pt x="3529" y="286"/>
                      <a:pt x="3309" y="335"/>
                      <a:pt x="3113" y="434"/>
                    </a:cubicBezTo>
                    <a:cubicBezTo>
                      <a:pt x="2917" y="532"/>
                      <a:pt x="2696" y="605"/>
                      <a:pt x="2476" y="654"/>
                    </a:cubicBezTo>
                    <a:cubicBezTo>
                      <a:pt x="2181" y="654"/>
                      <a:pt x="1863" y="605"/>
                      <a:pt x="1618" y="458"/>
                    </a:cubicBezTo>
                    <a:cubicBezTo>
                      <a:pt x="1348" y="311"/>
                      <a:pt x="1079" y="164"/>
                      <a:pt x="809" y="41"/>
                    </a:cubicBezTo>
                    <a:cubicBezTo>
                      <a:pt x="737" y="13"/>
                      <a:pt x="657" y="1"/>
                      <a:pt x="5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0" name="Google Shape;2960;p96"/>
              <p:cNvSpPr/>
              <p:nvPr/>
            </p:nvSpPr>
            <p:spPr>
              <a:xfrm>
                <a:off x="6564953" y="1408833"/>
                <a:ext cx="185749" cy="56064"/>
              </a:xfrm>
              <a:custGeom>
                <a:rect b="b" l="l" r="r" t="t"/>
                <a:pathLst>
                  <a:path extrusionOk="0" h="1073" w="3555">
                    <a:moveTo>
                      <a:pt x="123" y="0"/>
                    </a:moveTo>
                    <a:lnTo>
                      <a:pt x="123" y="25"/>
                    </a:lnTo>
                    <a:cubicBezTo>
                      <a:pt x="111" y="12"/>
                      <a:pt x="92" y="6"/>
                      <a:pt x="74" y="6"/>
                    </a:cubicBezTo>
                    <a:cubicBezTo>
                      <a:pt x="55" y="6"/>
                      <a:pt x="37" y="12"/>
                      <a:pt x="25" y="25"/>
                    </a:cubicBezTo>
                    <a:cubicBezTo>
                      <a:pt x="0" y="49"/>
                      <a:pt x="0" y="98"/>
                      <a:pt x="25" y="123"/>
                    </a:cubicBezTo>
                    <a:cubicBezTo>
                      <a:pt x="245" y="368"/>
                      <a:pt x="490" y="564"/>
                      <a:pt x="785" y="735"/>
                    </a:cubicBezTo>
                    <a:cubicBezTo>
                      <a:pt x="1079" y="907"/>
                      <a:pt x="1397" y="1029"/>
                      <a:pt x="1716" y="1054"/>
                    </a:cubicBezTo>
                    <a:cubicBezTo>
                      <a:pt x="1805" y="1067"/>
                      <a:pt x="1893" y="1073"/>
                      <a:pt x="1981" y="1073"/>
                    </a:cubicBezTo>
                    <a:cubicBezTo>
                      <a:pt x="2235" y="1073"/>
                      <a:pt x="2484" y="1022"/>
                      <a:pt x="2721" y="931"/>
                    </a:cubicBezTo>
                    <a:cubicBezTo>
                      <a:pt x="3039" y="833"/>
                      <a:pt x="3309" y="637"/>
                      <a:pt x="3554" y="392"/>
                    </a:cubicBezTo>
                    <a:cubicBezTo>
                      <a:pt x="3554" y="368"/>
                      <a:pt x="3554" y="319"/>
                      <a:pt x="3554" y="294"/>
                    </a:cubicBezTo>
                    <a:cubicBezTo>
                      <a:pt x="3540" y="280"/>
                      <a:pt x="3518" y="266"/>
                      <a:pt x="3492" y="266"/>
                    </a:cubicBezTo>
                    <a:cubicBezTo>
                      <a:pt x="3473" y="266"/>
                      <a:pt x="3452" y="273"/>
                      <a:pt x="3432" y="294"/>
                    </a:cubicBezTo>
                    <a:cubicBezTo>
                      <a:pt x="3017" y="585"/>
                      <a:pt x="2531" y="752"/>
                      <a:pt x="2036" y="752"/>
                    </a:cubicBezTo>
                    <a:cubicBezTo>
                      <a:pt x="1946" y="752"/>
                      <a:pt x="1855" y="747"/>
                      <a:pt x="1765" y="735"/>
                    </a:cubicBezTo>
                    <a:cubicBezTo>
                      <a:pt x="1471" y="711"/>
                      <a:pt x="1177" y="613"/>
                      <a:pt x="907" y="490"/>
                    </a:cubicBezTo>
                    <a:lnTo>
                      <a:pt x="711" y="392"/>
                    </a:lnTo>
                    <a:lnTo>
                      <a:pt x="515" y="270"/>
                    </a:lnTo>
                    <a:cubicBezTo>
                      <a:pt x="368" y="196"/>
                      <a:pt x="270" y="98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1" name="Google Shape;2961;p96"/>
              <p:cNvSpPr/>
              <p:nvPr/>
            </p:nvSpPr>
            <p:spPr>
              <a:xfrm>
                <a:off x="5405964" y="595544"/>
                <a:ext cx="875971" cy="1229390"/>
              </a:xfrm>
              <a:custGeom>
                <a:rect b="b" l="l" r="r" t="t"/>
                <a:pathLst>
                  <a:path extrusionOk="0" h="23529" w="16765">
                    <a:moveTo>
                      <a:pt x="5316" y="0"/>
                    </a:moveTo>
                    <a:cubicBezTo>
                      <a:pt x="4713" y="0"/>
                      <a:pt x="4103" y="133"/>
                      <a:pt x="3555" y="370"/>
                    </a:cubicBezTo>
                    <a:cubicBezTo>
                      <a:pt x="2378" y="860"/>
                      <a:pt x="1422" y="1791"/>
                      <a:pt x="932" y="2992"/>
                    </a:cubicBezTo>
                    <a:cubicBezTo>
                      <a:pt x="1" y="5369"/>
                      <a:pt x="2060" y="7624"/>
                      <a:pt x="1766" y="7967"/>
                    </a:cubicBezTo>
                    <a:cubicBezTo>
                      <a:pt x="2452" y="7698"/>
                      <a:pt x="2623" y="6791"/>
                      <a:pt x="2623" y="6056"/>
                    </a:cubicBezTo>
                    <a:cubicBezTo>
                      <a:pt x="2623" y="5075"/>
                      <a:pt x="2550" y="4070"/>
                      <a:pt x="2819" y="3139"/>
                    </a:cubicBezTo>
                    <a:cubicBezTo>
                      <a:pt x="3089" y="2208"/>
                      <a:pt x="3849" y="1325"/>
                      <a:pt x="4829" y="1276"/>
                    </a:cubicBezTo>
                    <a:cubicBezTo>
                      <a:pt x="5540" y="1276"/>
                      <a:pt x="6226" y="1644"/>
                      <a:pt x="6594" y="2257"/>
                    </a:cubicBezTo>
                    <a:cubicBezTo>
                      <a:pt x="6961" y="2869"/>
                      <a:pt x="7133" y="3580"/>
                      <a:pt x="7084" y="4291"/>
                    </a:cubicBezTo>
                    <a:cubicBezTo>
                      <a:pt x="7035" y="6203"/>
                      <a:pt x="5981" y="7967"/>
                      <a:pt x="5001" y="9609"/>
                    </a:cubicBezTo>
                    <a:cubicBezTo>
                      <a:pt x="3996" y="11251"/>
                      <a:pt x="3285" y="12967"/>
                      <a:pt x="3383" y="14879"/>
                    </a:cubicBezTo>
                    <a:cubicBezTo>
                      <a:pt x="3481" y="16937"/>
                      <a:pt x="4511" y="18825"/>
                      <a:pt x="6006" y="20222"/>
                    </a:cubicBezTo>
                    <a:cubicBezTo>
                      <a:pt x="7476" y="21643"/>
                      <a:pt x="9143" y="22771"/>
                      <a:pt x="11079" y="23285"/>
                    </a:cubicBezTo>
                    <a:cubicBezTo>
                      <a:pt x="11700" y="23444"/>
                      <a:pt x="12349" y="23529"/>
                      <a:pt x="12998" y="23529"/>
                    </a:cubicBezTo>
                    <a:cubicBezTo>
                      <a:pt x="14346" y="23529"/>
                      <a:pt x="15689" y="23165"/>
                      <a:pt x="16765" y="22354"/>
                    </a:cubicBezTo>
                    <a:lnTo>
                      <a:pt x="16765" y="22354"/>
                    </a:lnTo>
                    <a:cubicBezTo>
                      <a:pt x="16706" y="22356"/>
                      <a:pt x="16646" y="22357"/>
                      <a:pt x="16587" y="22357"/>
                    </a:cubicBezTo>
                    <a:cubicBezTo>
                      <a:pt x="15129" y="22357"/>
                      <a:pt x="13697" y="21786"/>
                      <a:pt x="12378" y="21079"/>
                    </a:cubicBezTo>
                    <a:cubicBezTo>
                      <a:pt x="11005" y="20369"/>
                      <a:pt x="9755" y="19437"/>
                      <a:pt x="8702" y="18334"/>
                    </a:cubicBezTo>
                    <a:cubicBezTo>
                      <a:pt x="7648" y="17183"/>
                      <a:pt x="6961" y="15761"/>
                      <a:pt x="6741" y="14242"/>
                    </a:cubicBezTo>
                    <a:cubicBezTo>
                      <a:pt x="6594" y="12918"/>
                      <a:pt x="6863" y="11595"/>
                      <a:pt x="7255" y="10320"/>
                    </a:cubicBezTo>
                    <a:cubicBezTo>
                      <a:pt x="7893" y="8163"/>
                      <a:pt x="8898" y="6007"/>
                      <a:pt x="8775" y="3752"/>
                    </a:cubicBezTo>
                    <a:cubicBezTo>
                      <a:pt x="8726" y="2600"/>
                      <a:pt x="8334" y="1423"/>
                      <a:pt x="7452" y="713"/>
                    </a:cubicBezTo>
                    <a:cubicBezTo>
                      <a:pt x="6846" y="217"/>
                      <a:pt x="6087" y="0"/>
                      <a:pt x="53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2" name="Google Shape;2962;p96"/>
              <p:cNvSpPr/>
              <p:nvPr/>
            </p:nvSpPr>
            <p:spPr>
              <a:xfrm>
                <a:off x="5604467" y="2083709"/>
                <a:ext cx="541728" cy="1120554"/>
              </a:xfrm>
              <a:custGeom>
                <a:rect b="b" l="l" r="r" t="t"/>
                <a:pathLst>
                  <a:path extrusionOk="0" h="21446" w="10368">
                    <a:moveTo>
                      <a:pt x="8530" y="0"/>
                    </a:moveTo>
                    <a:lnTo>
                      <a:pt x="8530" y="0"/>
                    </a:lnTo>
                    <a:cubicBezTo>
                      <a:pt x="5515" y="7671"/>
                      <a:pt x="8677" y="9902"/>
                      <a:pt x="7770" y="13602"/>
                    </a:cubicBezTo>
                    <a:cubicBezTo>
                      <a:pt x="7206" y="15931"/>
                      <a:pt x="3947" y="18357"/>
                      <a:pt x="1765" y="19338"/>
                    </a:cubicBezTo>
                    <a:cubicBezTo>
                      <a:pt x="1300" y="19509"/>
                      <a:pt x="883" y="19754"/>
                      <a:pt x="491" y="20097"/>
                    </a:cubicBezTo>
                    <a:cubicBezTo>
                      <a:pt x="123" y="20440"/>
                      <a:pt x="1" y="20980"/>
                      <a:pt x="221" y="21445"/>
                    </a:cubicBezTo>
                    <a:cubicBezTo>
                      <a:pt x="859" y="20784"/>
                      <a:pt x="1814" y="20637"/>
                      <a:pt x="2697" y="20391"/>
                    </a:cubicBezTo>
                    <a:cubicBezTo>
                      <a:pt x="6054" y="19509"/>
                      <a:pt x="9069" y="16887"/>
                      <a:pt x="9902" y="13480"/>
                    </a:cubicBezTo>
                    <a:cubicBezTo>
                      <a:pt x="10368" y="11568"/>
                      <a:pt x="10147" y="9559"/>
                      <a:pt x="9755" y="7671"/>
                    </a:cubicBezTo>
                    <a:cubicBezTo>
                      <a:pt x="9363" y="5760"/>
                      <a:pt x="8799" y="3848"/>
                      <a:pt x="8530" y="1912"/>
                    </a:cubicBezTo>
                    <a:cubicBezTo>
                      <a:pt x="8432" y="1275"/>
                      <a:pt x="8432" y="637"/>
                      <a:pt x="85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3" name="Google Shape;2963;p96"/>
              <p:cNvSpPr/>
              <p:nvPr/>
            </p:nvSpPr>
            <p:spPr>
              <a:xfrm>
                <a:off x="6180748" y="1905585"/>
                <a:ext cx="521246" cy="1412631"/>
              </a:xfrm>
              <a:custGeom>
                <a:rect b="b" l="l" r="r" t="t"/>
                <a:pathLst>
                  <a:path extrusionOk="0" h="27036" w="9976">
                    <a:moveTo>
                      <a:pt x="7497" y="1"/>
                    </a:moveTo>
                    <a:cubicBezTo>
                      <a:pt x="7309" y="1"/>
                      <a:pt x="7114" y="226"/>
                      <a:pt x="7231" y="297"/>
                    </a:cubicBezTo>
                    <a:cubicBezTo>
                      <a:pt x="7991" y="3556"/>
                      <a:pt x="7598" y="6987"/>
                      <a:pt x="6079" y="10002"/>
                    </a:cubicBezTo>
                    <a:cubicBezTo>
                      <a:pt x="5172" y="11816"/>
                      <a:pt x="3873" y="13482"/>
                      <a:pt x="3383" y="15443"/>
                    </a:cubicBezTo>
                    <a:cubicBezTo>
                      <a:pt x="2917" y="17355"/>
                      <a:pt x="3285" y="19389"/>
                      <a:pt x="2746" y="21276"/>
                    </a:cubicBezTo>
                    <a:cubicBezTo>
                      <a:pt x="2378" y="22452"/>
                      <a:pt x="1790" y="23531"/>
                      <a:pt x="981" y="24487"/>
                    </a:cubicBezTo>
                    <a:cubicBezTo>
                      <a:pt x="638" y="24830"/>
                      <a:pt x="368" y="25246"/>
                      <a:pt x="197" y="25712"/>
                    </a:cubicBezTo>
                    <a:cubicBezTo>
                      <a:pt x="1" y="26153"/>
                      <a:pt x="123" y="26692"/>
                      <a:pt x="466" y="27036"/>
                    </a:cubicBezTo>
                    <a:cubicBezTo>
                      <a:pt x="1545" y="24928"/>
                      <a:pt x="3898" y="23727"/>
                      <a:pt x="5074" y="21693"/>
                    </a:cubicBezTo>
                    <a:cubicBezTo>
                      <a:pt x="5540" y="20884"/>
                      <a:pt x="5785" y="19977"/>
                      <a:pt x="5834" y="19046"/>
                    </a:cubicBezTo>
                    <a:cubicBezTo>
                      <a:pt x="5883" y="17796"/>
                      <a:pt x="5515" y="16497"/>
                      <a:pt x="5834" y="15271"/>
                    </a:cubicBezTo>
                    <a:cubicBezTo>
                      <a:pt x="6275" y="13458"/>
                      <a:pt x="8064" y="12306"/>
                      <a:pt x="8971" y="10664"/>
                    </a:cubicBezTo>
                    <a:cubicBezTo>
                      <a:pt x="9976" y="8875"/>
                      <a:pt x="9902" y="6693"/>
                      <a:pt x="9559" y="4659"/>
                    </a:cubicBezTo>
                    <a:cubicBezTo>
                      <a:pt x="9314" y="3140"/>
                      <a:pt x="8922" y="1595"/>
                      <a:pt x="8015" y="370"/>
                    </a:cubicBezTo>
                    <a:cubicBezTo>
                      <a:pt x="7917" y="198"/>
                      <a:pt x="7745" y="51"/>
                      <a:pt x="7525" y="2"/>
                    </a:cubicBezTo>
                    <a:cubicBezTo>
                      <a:pt x="7516" y="1"/>
                      <a:pt x="7506" y="1"/>
                      <a:pt x="74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4" name="Google Shape;2964;p96"/>
              <p:cNvSpPr/>
              <p:nvPr/>
            </p:nvSpPr>
            <p:spPr>
              <a:xfrm>
                <a:off x="6728866" y="1880034"/>
                <a:ext cx="439266" cy="1196159"/>
              </a:xfrm>
              <a:custGeom>
                <a:rect b="b" l="l" r="r" t="t"/>
                <a:pathLst>
                  <a:path extrusionOk="0" h="22893" w="8407">
                    <a:moveTo>
                      <a:pt x="3475" y="1"/>
                    </a:moveTo>
                    <a:cubicBezTo>
                      <a:pt x="3257" y="1"/>
                      <a:pt x="4664" y="1599"/>
                      <a:pt x="5515" y="5393"/>
                    </a:cubicBezTo>
                    <a:cubicBezTo>
                      <a:pt x="5760" y="6545"/>
                      <a:pt x="5809" y="7795"/>
                      <a:pt x="5319" y="8849"/>
                    </a:cubicBezTo>
                    <a:cubicBezTo>
                      <a:pt x="5025" y="9413"/>
                      <a:pt x="4682" y="9952"/>
                      <a:pt x="4289" y="10417"/>
                    </a:cubicBezTo>
                    <a:cubicBezTo>
                      <a:pt x="3260" y="11716"/>
                      <a:pt x="2157" y="12966"/>
                      <a:pt x="1348" y="14412"/>
                    </a:cubicBezTo>
                    <a:cubicBezTo>
                      <a:pt x="515" y="15834"/>
                      <a:pt x="0" y="17500"/>
                      <a:pt x="196" y="19143"/>
                    </a:cubicBezTo>
                    <a:cubicBezTo>
                      <a:pt x="417" y="20785"/>
                      <a:pt x="1471" y="22378"/>
                      <a:pt x="3039" y="22892"/>
                    </a:cubicBezTo>
                    <a:cubicBezTo>
                      <a:pt x="2304" y="22255"/>
                      <a:pt x="1790" y="21397"/>
                      <a:pt x="1593" y="20442"/>
                    </a:cubicBezTo>
                    <a:cubicBezTo>
                      <a:pt x="1397" y="19486"/>
                      <a:pt x="1397" y="18505"/>
                      <a:pt x="1618" y="17550"/>
                    </a:cubicBezTo>
                    <a:cubicBezTo>
                      <a:pt x="1814" y="16398"/>
                      <a:pt x="2280" y="15295"/>
                      <a:pt x="2941" y="14314"/>
                    </a:cubicBezTo>
                    <a:cubicBezTo>
                      <a:pt x="3873" y="13015"/>
                      <a:pt x="5196" y="12060"/>
                      <a:pt x="6250" y="10859"/>
                    </a:cubicBezTo>
                    <a:cubicBezTo>
                      <a:pt x="7525" y="9413"/>
                      <a:pt x="8407" y="7525"/>
                      <a:pt x="8260" y="5589"/>
                    </a:cubicBezTo>
                    <a:cubicBezTo>
                      <a:pt x="8064" y="3310"/>
                      <a:pt x="6226" y="1349"/>
                      <a:pt x="4951" y="540"/>
                    </a:cubicBezTo>
                    <a:cubicBezTo>
                      <a:pt x="4486" y="295"/>
                      <a:pt x="3995" y="124"/>
                      <a:pt x="3481" y="1"/>
                    </a:cubicBezTo>
                    <a:cubicBezTo>
                      <a:pt x="3479" y="1"/>
                      <a:pt x="3477" y="1"/>
                      <a:pt x="3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5" name="Google Shape;2965;p96"/>
              <p:cNvSpPr/>
              <p:nvPr/>
            </p:nvSpPr>
            <p:spPr>
              <a:xfrm>
                <a:off x="5977124" y="1748152"/>
                <a:ext cx="52" cy="52"/>
              </a:xfrm>
              <a:custGeom>
                <a:rect b="b" l="l" r="r" t="t"/>
                <a:pathLst>
                  <a:path extrusionOk="0" h="1" w="1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2C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6" name="Google Shape;2966;p96"/>
              <p:cNvSpPr/>
              <p:nvPr/>
            </p:nvSpPr>
            <p:spPr>
              <a:xfrm>
                <a:off x="5938719" y="1721609"/>
                <a:ext cx="111449" cy="85690"/>
              </a:xfrm>
              <a:custGeom>
                <a:rect b="b" l="l" r="r" t="t"/>
                <a:pathLst>
                  <a:path extrusionOk="0" h="1640" w="2133">
                    <a:moveTo>
                      <a:pt x="675" y="0"/>
                    </a:moveTo>
                    <a:cubicBezTo>
                      <a:pt x="613" y="0"/>
                      <a:pt x="552" y="6"/>
                      <a:pt x="491" y="19"/>
                    </a:cubicBezTo>
                    <a:cubicBezTo>
                      <a:pt x="344" y="68"/>
                      <a:pt x="221" y="166"/>
                      <a:pt x="148" y="313"/>
                    </a:cubicBezTo>
                    <a:cubicBezTo>
                      <a:pt x="123" y="337"/>
                      <a:pt x="99" y="362"/>
                      <a:pt x="74" y="386"/>
                    </a:cubicBezTo>
                    <a:cubicBezTo>
                      <a:pt x="25" y="533"/>
                      <a:pt x="1" y="680"/>
                      <a:pt x="25" y="827"/>
                    </a:cubicBezTo>
                    <a:cubicBezTo>
                      <a:pt x="74" y="950"/>
                      <a:pt x="148" y="1073"/>
                      <a:pt x="221" y="1171"/>
                    </a:cubicBezTo>
                    <a:cubicBezTo>
                      <a:pt x="393" y="1318"/>
                      <a:pt x="564" y="1440"/>
                      <a:pt x="760" y="1514"/>
                    </a:cubicBezTo>
                    <a:cubicBezTo>
                      <a:pt x="956" y="1587"/>
                      <a:pt x="1152" y="1612"/>
                      <a:pt x="1349" y="1636"/>
                    </a:cubicBezTo>
                    <a:cubicBezTo>
                      <a:pt x="1371" y="1638"/>
                      <a:pt x="1394" y="1639"/>
                      <a:pt x="1416" y="1639"/>
                    </a:cubicBezTo>
                    <a:cubicBezTo>
                      <a:pt x="1659" y="1639"/>
                      <a:pt x="1876" y="1520"/>
                      <a:pt x="2010" y="1318"/>
                    </a:cubicBezTo>
                    <a:cubicBezTo>
                      <a:pt x="2133" y="1097"/>
                      <a:pt x="2108" y="803"/>
                      <a:pt x="1937" y="607"/>
                    </a:cubicBezTo>
                    <a:cubicBezTo>
                      <a:pt x="1814" y="435"/>
                      <a:pt x="1643" y="288"/>
                      <a:pt x="1447" y="215"/>
                    </a:cubicBezTo>
                    <a:cubicBezTo>
                      <a:pt x="1250" y="117"/>
                      <a:pt x="1054" y="43"/>
                      <a:pt x="858" y="19"/>
                    </a:cubicBezTo>
                    <a:cubicBezTo>
                      <a:pt x="797" y="6"/>
                      <a:pt x="736" y="0"/>
                      <a:pt x="6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7" name="Google Shape;2967;p96"/>
              <p:cNvSpPr/>
              <p:nvPr/>
            </p:nvSpPr>
            <p:spPr>
              <a:xfrm>
                <a:off x="5777367" y="1616009"/>
                <a:ext cx="117876" cy="104813"/>
              </a:xfrm>
              <a:custGeom>
                <a:rect b="b" l="l" r="r" t="t"/>
                <a:pathLst>
                  <a:path extrusionOk="0" h="2006" w="2256">
                    <a:moveTo>
                      <a:pt x="745" y="0"/>
                    </a:moveTo>
                    <a:cubicBezTo>
                      <a:pt x="622" y="0"/>
                      <a:pt x="495" y="26"/>
                      <a:pt x="368" y="79"/>
                    </a:cubicBezTo>
                    <a:cubicBezTo>
                      <a:pt x="98" y="251"/>
                      <a:pt x="0" y="643"/>
                      <a:pt x="172" y="937"/>
                    </a:cubicBezTo>
                    <a:cubicBezTo>
                      <a:pt x="270" y="1206"/>
                      <a:pt x="466" y="1451"/>
                      <a:pt x="687" y="1623"/>
                    </a:cubicBezTo>
                    <a:lnTo>
                      <a:pt x="736" y="1648"/>
                    </a:lnTo>
                    <a:cubicBezTo>
                      <a:pt x="809" y="1697"/>
                      <a:pt x="883" y="1746"/>
                      <a:pt x="932" y="1795"/>
                    </a:cubicBezTo>
                    <a:cubicBezTo>
                      <a:pt x="1127" y="1931"/>
                      <a:pt x="1368" y="2006"/>
                      <a:pt x="1607" y="2006"/>
                    </a:cubicBezTo>
                    <a:cubicBezTo>
                      <a:pt x="1668" y="2006"/>
                      <a:pt x="1730" y="2001"/>
                      <a:pt x="1790" y="1991"/>
                    </a:cubicBezTo>
                    <a:cubicBezTo>
                      <a:pt x="1986" y="1942"/>
                      <a:pt x="2133" y="1795"/>
                      <a:pt x="2206" y="1598"/>
                    </a:cubicBezTo>
                    <a:cubicBezTo>
                      <a:pt x="2255" y="1427"/>
                      <a:pt x="2231" y="1255"/>
                      <a:pt x="2182" y="1108"/>
                    </a:cubicBezTo>
                    <a:cubicBezTo>
                      <a:pt x="1986" y="667"/>
                      <a:pt x="1643" y="324"/>
                      <a:pt x="1201" y="128"/>
                    </a:cubicBezTo>
                    <a:cubicBezTo>
                      <a:pt x="1062" y="44"/>
                      <a:pt x="907" y="0"/>
                      <a:pt x="7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8" name="Google Shape;2968;p96"/>
              <p:cNvSpPr/>
              <p:nvPr/>
            </p:nvSpPr>
            <p:spPr>
              <a:xfrm>
                <a:off x="5651859" y="1466362"/>
                <a:ext cx="98648" cy="114166"/>
              </a:xfrm>
              <a:custGeom>
                <a:rect b="b" l="l" r="r" t="t"/>
                <a:pathLst>
                  <a:path extrusionOk="0" h="2185" w="1888">
                    <a:moveTo>
                      <a:pt x="671" y="1"/>
                    </a:moveTo>
                    <a:cubicBezTo>
                      <a:pt x="568" y="1"/>
                      <a:pt x="463" y="28"/>
                      <a:pt x="368" y="75"/>
                    </a:cubicBezTo>
                    <a:lnTo>
                      <a:pt x="319" y="124"/>
                    </a:lnTo>
                    <a:cubicBezTo>
                      <a:pt x="172" y="149"/>
                      <a:pt x="74" y="247"/>
                      <a:pt x="50" y="394"/>
                    </a:cubicBezTo>
                    <a:cubicBezTo>
                      <a:pt x="1" y="639"/>
                      <a:pt x="25" y="884"/>
                      <a:pt x="123" y="1129"/>
                    </a:cubicBezTo>
                    <a:cubicBezTo>
                      <a:pt x="197" y="1325"/>
                      <a:pt x="295" y="1521"/>
                      <a:pt x="417" y="1693"/>
                    </a:cubicBezTo>
                    <a:cubicBezTo>
                      <a:pt x="564" y="1938"/>
                      <a:pt x="785" y="2085"/>
                      <a:pt x="1054" y="2159"/>
                    </a:cubicBezTo>
                    <a:cubicBezTo>
                      <a:pt x="1115" y="2176"/>
                      <a:pt x="1176" y="2184"/>
                      <a:pt x="1236" y="2184"/>
                    </a:cubicBezTo>
                    <a:cubicBezTo>
                      <a:pt x="1344" y="2184"/>
                      <a:pt x="1450" y="2157"/>
                      <a:pt x="1545" y="2110"/>
                    </a:cubicBezTo>
                    <a:cubicBezTo>
                      <a:pt x="1692" y="2012"/>
                      <a:pt x="1790" y="1865"/>
                      <a:pt x="1839" y="1718"/>
                    </a:cubicBezTo>
                    <a:cubicBezTo>
                      <a:pt x="1888" y="1252"/>
                      <a:pt x="1716" y="786"/>
                      <a:pt x="1398" y="443"/>
                    </a:cubicBezTo>
                    <a:cubicBezTo>
                      <a:pt x="1251" y="247"/>
                      <a:pt x="1054" y="100"/>
                      <a:pt x="834" y="26"/>
                    </a:cubicBezTo>
                    <a:cubicBezTo>
                      <a:pt x="782" y="9"/>
                      <a:pt x="727" y="1"/>
                      <a:pt x="6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9" name="Google Shape;2969;p96"/>
              <p:cNvSpPr/>
              <p:nvPr/>
            </p:nvSpPr>
            <p:spPr>
              <a:xfrm>
                <a:off x="5607027" y="1276429"/>
                <a:ext cx="84593" cy="132349"/>
              </a:xfrm>
              <a:custGeom>
                <a:rect b="b" l="l" r="r" t="t"/>
                <a:pathLst>
                  <a:path extrusionOk="0" h="2533" w="1619">
                    <a:moveTo>
                      <a:pt x="951" y="1"/>
                    </a:moveTo>
                    <a:cubicBezTo>
                      <a:pt x="840" y="1"/>
                      <a:pt x="732" y="33"/>
                      <a:pt x="638" y="108"/>
                    </a:cubicBezTo>
                    <a:cubicBezTo>
                      <a:pt x="589" y="132"/>
                      <a:pt x="540" y="132"/>
                      <a:pt x="515" y="181"/>
                    </a:cubicBezTo>
                    <a:cubicBezTo>
                      <a:pt x="172" y="549"/>
                      <a:pt x="1" y="1014"/>
                      <a:pt x="25" y="1529"/>
                    </a:cubicBezTo>
                    <a:cubicBezTo>
                      <a:pt x="25" y="1799"/>
                      <a:pt x="123" y="2093"/>
                      <a:pt x="295" y="2313"/>
                    </a:cubicBezTo>
                    <a:cubicBezTo>
                      <a:pt x="423" y="2456"/>
                      <a:pt x="610" y="2532"/>
                      <a:pt x="797" y="2532"/>
                    </a:cubicBezTo>
                    <a:cubicBezTo>
                      <a:pt x="931" y="2532"/>
                      <a:pt x="1065" y="2493"/>
                      <a:pt x="1177" y="2411"/>
                    </a:cubicBezTo>
                    <a:cubicBezTo>
                      <a:pt x="1398" y="2215"/>
                      <a:pt x="1545" y="1921"/>
                      <a:pt x="1569" y="1627"/>
                    </a:cubicBezTo>
                    <a:cubicBezTo>
                      <a:pt x="1618" y="1333"/>
                      <a:pt x="1618" y="1039"/>
                      <a:pt x="1569" y="745"/>
                    </a:cubicBezTo>
                    <a:cubicBezTo>
                      <a:pt x="1569" y="426"/>
                      <a:pt x="1373" y="132"/>
                      <a:pt x="1055" y="10"/>
                    </a:cubicBezTo>
                    <a:cubicBezTo>
                      <a:pt x="1020" y="4"/>
                      <a:pt x="985" y="1"/>
                      <a:pt x="9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0" name="Google Shape;2970;p96"/>
              <p:cNvSpPr/>
              <p:nvPr/>
            </p:nvSpPr>
            <p:spPr>
              <a:xfrm>
                <a:off x="5641618" y="1101440"/>
                <a:ext cx="82032" cy="113226"/>
              </a:xfrm>
              <a:custGeom>
                <a:rect b="b" l="l" r="r" t="t"/>
                <a:pathLst>
                  <a:path extrusionOk="0" h="2167" w="1570">
                    <a:moveTo>
                      <a:pt x="996" y="1"/>
                    </a:moveTo>
                    <a:cubicBezTo>
                      <a:pt x="895" y="1"/>
                      <a:pt x="797" y="25"/>
                      <a:pt x="711" y="74"/>
                    </a:cubicBezTo>
                    <a:cubicBezTo>
                      <a:pt x="662" y="99"/>
                      <a:pt x="638" y="123"/>
                      <a:pt x="589" y="148"/>
                    </a:cubicBezTo>
                    <a:lnTo>
                      <a:pt x="589" y="172"/>
                    </a:lnTo>
                    <a:cubicBezTo>
                      <a:pt x="442" y="270"/>
                      <a:pt x="344" y="418"/>
                      <a:pt x="270" y="565"/>
                    </a:cubicBezTo>
                    <a:cubicBezTo>
                      <a:pt x="221" y="663"/>
                      <a:pt x="148" y="785"/>
                      <a:pt x="123" y="908"/>
                    </a:cubicBezTo>
                    <a:cubicBezTo>
                      <a:pt x="74" y="1006"/>
                      <a:pt x="50" y="1104"/>
                      <a:pt x="50" y="1202"/>
                    </a:cubicBezTo>
                    <a:cubicBezTo>
                      <a:pt x="25" y="1349"/>
                      <a:pt x="1" y="1471"/>
                      <a:pt x="25" y="1618"/>
                    </a:cubicBezTo>
                    <a:cubicBezTo>
                      <a:pt x="25" y="1717"/>
                      <a:pt x="50" y="1839"/>
                      <a:pt x="99" y="1937"/>
                    </a:cubicBezTo>
                    <a:cubicBezTo>
                      <a:pt x="172" y="2035"/>
                      <a:pt x="295" y="2109"/>
                      <a:pt x="417" y="2158"/>
                    </a:cubicBezTo>
                    <a:cubicBezTo>
                      <a:pt x="458" y="2163"/>
                      <a:pt x="498" y="2167"/>
                      <a:pt x="539" y="2167"/>
                    </a:cubicBezTo>
                    <a:cubicBezTo>
                      <a:pt x="670" y="2167"/>
                      <a:pt x="801" y="2135"/>
                      <a:pt x="932" y="2060"/>
                    </a:cubicBezTo>
                    <a:cubicBezTo>
                      <a:pt x="1152" y="1913"/>
                      <a:pt x="1299" y="1692"/>
                      <a:pt x="1398" y="1422"/>
                    </a:cubicBezTo>
                    <a:cubicBezTo>
                      <a:pt x="1520" y="1202"/>
                      <a:pt x="1569" y="932"/>
                      <a:pt x="1569" y="663"/>
                    </a:cubicBezTo>
                    <a:cubicBezTo>
                      <a:pt x="1569" y="442"/>
                      <a:pt x="1471" y="221"/>
                      <a:pt x="1299" y="74"/>
                    </a:cubicBezTo>
                    <a:cubicBezTo>
                      <a:pt x="1201" y="25"/>
                      <a:pt x="1097" y="1"/>
                      <a:pt x="9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1" name="Google Shape;2971;p96"/>
              <p:cNvSpPr/>
              <p:nvPr/>
            </p:nvSpPr>
            <p:spPr>
              <a:xfrm>
                <a:off x="5699251" y="950277"/>
                <a:ext cx="85847" cy="106538"/>
              </a:xfrm>
              <a:custGeom>
                <a:rect b="b" l="l" r="r" t="t"/>
                <a:pathLst>
                  <a:path extrusionOk="0" h="2039" w="1643">
                    <a:moveTo>
                      <a:pt x="1087" y="1"/>
                    </a:moveTo>
                    <a:cubicBezTo>
                      <a:pt x="1036" y="1"/>
                      <a:pt x="984" y="9"/>
                      <a:pt x="932" y="26"/>
                    </a:cubicBezTo>
                    <a:cubicBezTo>
                      <a:pt x="910" y="22"/>
                      <a:pt x="889" y="20"/>
                      <a:pt x="869" y="20"/>
                    </a:cubicBezTo>
                    <a:cubicBezTo>
                      <a:pt x="775" y="20"/>
                      <a:pt x="698" y="64"/>
                      <a:pt x="638" y="124"/>
                    </a:cubicBezTo>
                    <a:cubicBezTo>
                      <a:pt x="491" y="271"/>
                      <a:pt x="368" y="443"/>
                      <a:pt x="270" y="639"/>
                    </a:cubicBezTo>
                    <a:cubicBezTo>
                      <a:pt x="172" y="811"/>
                      <a:pt x="123" y="1007"/>
                      <a:pt x="74" y="1203"/>
                    </a:cubicBezTo>
                    <a:cubicBezTo>
                      <a:pt x="0" y="1497"/>
                      <a:pt x="98" y="1791"/>
                      <a:pt x="344" y="1963"/>
                    </a:cubicBezTo>
                    <a:cubicBezTo>
                      <a:pt x="437" y="2014"/>
                      <a:pt x="542" y="2038"/>
                      <a:pt x="648" y="2038"/>
                    </a:cubicBezTo>
                    <a:cubicBezTo>
                      <a:pt x="847" y="2038"/>
                      <a:pt x="1049" y="1951"/>
                      <a:pt x="1177" y="1791"/>
                    </a:cubicBezTo>
                    <a:cubicBezTo>
                      <a:pt x="1324" y="1619"/>
                      <a:pt x="1446" y="1399"/>
                      <a:pt x="1520" y="1178"/>
                    </a:cubicBezTo>
                    <a:cubicBezTo>
                      <a:pt x="1544" y="1105"/>
                      <a:pt x="1569" y="1007"/>
                      <a:pt x="1593" y="909"/>
                    </a:cubicBezTo>
                    <a:cubicBezTo>
                      <a:pt x="1618" y="786"/>
                      <a:pt x="1642" y="688"/>
                      <a:pt x="1642" y="566"/>
                    </a:cubicBezTo>
                    <a:cubicBezTo>
                      <a:pt x="1642" y="369"/>
                      <a:pt x="1520" y="173"/>
                      <a:pt x="1348" y="75"/>
                    </a:cubicBezTo>
                    <a:cubicBezTo>
                      <a:pt x="1269" y="28"/>
                      <a:pt x="1180" y="1"/>
                      <a:pt x="10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2" name="Google Shape;2972;p96"/>
              <p:cNvSpPr/>
              <p:nvPr/>
            </p:nvSpPr>
            <p:spPr>
              <a:xfrm>
                <a:off x="5749203" y="776177"/>
                <a:ext cx="79420" cy="119600"/>
              </a:xfrm>
              <a:custGeom>
                <a:rect b="b" l="l" r="r" t="t"/>
                <a:pathLst>
                  <a:path extrusionOk="0" h="2289" w="1520">
                    <a:moveTo>
                      <a:pt x="883" y="1"/>
                    </a:moveTo>
                    <a:cubicBezTo>
                      <a:pt x="736" y="1"/>
                      <a:pt x="613" y="50"/>
                      <a:pt x="515" y="172"/>
                    </a:cubicBezTo>
                    <a:cubicBezTo>
                      <a:pt x="417" y="197"/>
                      <a:pt x="343" y="246"/>
                      <a:pt x="294" y="344"/>
                    </a:cubicBezTo>
                    <a:cubicBezTo>
                      <a:pt x="74" y="736"/>
                      <a:pt x="0" y="1202"/>
                      <a:pt x="74" y="1643"/>
                    </a:cubicBezTo>
                    <a:cubicBezTo>
                      <a:pt x="98" y="1888"/>
                      <a:pt x="221" y="2108"/>
                      <a:pt x="417" y="2231"/>
                    </a:cubicBezTo>
                    <a:cubicBezTo>
                      <a:pt x="502" y="2270"/>
                      <a:pt x="591" y="2289"/>
                      <a:pt x="678" y="2289"/>
                    </a:cubicBezTo>
                    <a:cubicBezTo>
                      <a:pt x="917" y="2289"/>
                      <a:pt x="1143" y="2152"/>
                      <a:pt x="1250" y="1937"/>
                    </a:cubicBezTo>
                    <a:cubicBezTo>
                      <a:pt x="1471" y="1545"/>
                      <a:pt x="1520" y="1079"/>
                      <a:pt x="1446" y="638"/>
                    </a:cubicBezTo>
                    <a:cubicBezTo>
                      <a:pt x="1373" y="344"/>
                      <a:pt x="1226" y="1"/>
                      <a:pt x="8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3" name="Google Shape;2973;p96"/>
              <p:cNvSpPr/>
              <p:nvPr/>
            </p:nvSpPr>
            <p:spPr>
              <a:xfrm>
                <a:off x="5686449" y="654223"/>
                <a:ext cx="81980" cy="82294"/>
              </a:xfrm>
              <a:custGeom>
                <a:rect b="b" l="l" r="r" t="t"/>
                <a:pathLst>
                  <a:path extrusionOk="0" h="1575" w="1569">
                    <a:moveTo>
                      <a:pt x="666" y="0"/>
                    </a:moveTo>
                    <a:cubicBezTo>
                      <a:pt x="640" y="0"/>
                      <a:pt x="614" y="2"/>
                      <a:pt x="589" y="6"/>
                    </a:cubicBezTo>
                    <a:cubicBezTo>
                      <a:pt x="466" y="6"/>
                      <a:pt x="319" y="80"/>
                      <a:pt x="221" y="153"/>
                    </a:cubicBezTo>
                    <a:lnTo>
                      <a:pt x="172" y="202"/>
                    </a:lnTo>
                    <a:cubicBezTo>
                      <a:pt x="0" y="472"/>
                      <a:pt x="0" y="840"/>
                      <a:pt x="196" y="1085"/>
                    </a:cubicBezTo>
                    <a:cubicBezTo>
                      <a:pt x="368" y="1354"/>
                      <a:pt x="662" y="1526"/>
                      <a:pt x="956" y="1575"/>
                    </a:cubicBezTo>
                    <a:cubicBezTo>
                      <a:pt x="1128" y="1575"/>
                      <a:pt x="1275" y="1526"/>
                      <a:pt x="1397" y="1403"/>
                    </a:cubicBezTo>
                    <a:cubicBezTo>
                      <a:pt x="1520" y="1256"/>
                      <a:pt x="1569" y="1060"/>
                      <a:pt x="1520" y="889"/>
                    </a:cubicBezTo>
                    <a:cubicBezTo>
                      <a:pt x="1471" y="742"/>
                      <a:pt x="1422" y="619"/>
                      <a:pt x="1348" y="497"/>
                    </a:cubicBezTo>
                    <a:cubicBezTo>
                      <a:pt x="1250" y="349"/>
                      <a:pt x="1152" y="227"/>
                      <a:pt x="1030" y="129"/>
                    </a:cubicBezTo>
                    <a:cubicBezTo>
                      <a:pt x="928" y="48"/>
                      <a:pt x="793" y="0"/>
                      <a:pt x="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4" name="Google Shape;2974;p96"/>
              <p:cNvSpPr/>
              <p:nvPr/>
            </p:nvSpPr>
            <p:spPr>
              <a:xfrm>
                <a:off x="5531472" y="653230"/>
                <a:ext cx="111501" cy="101783"/>
              </a:xfrm>
              <a:custGeom>
                <a:rect b="b" l="l" r="r" t="t"/>
                <a:pathLst>
                  <a:path extrusionOk="0" h="1948" w="2134">
                    <a:moveTo>
                      <a:pt x="1342" y="1"/>
                    </a:moveTo>
                    <a:cubicBezTo>
                      <a:pt x="1221" y="1"/>
                      <a:pt x="1095" y="34"/>
                      <a:pt x="981" y="99"/>
                    </a:cubicBezTo>
                    <a:cubicBezTo>
                      <a:pt x="957" y="123"/>
                      <a:pt x="908" y="148"/>
                      <a:pt x="883" y="172"/>
                    </a:cubicBezTo>
                    <a:lnTo>
                      <a:pt x="834" y="197"/>
                    </a:lnTo>
                    <a:cubicBezTo>
                      <a:pt x="712" y="270"/>
                      <a:pt x="613" y="368"/>
                      <a:pt x="515" y="466"/>
                    </a:cubicBezTo>
                    <a:cubicBezTo>
                      <a:pt x="393" y="614"/>
                      <a:pt x="270" y="785"/>
                      <a:pt x="197" y="981"/>
                    </a:cubicBezTo>
                    <a:cubicBezTo>
                      <a:pt x="197" y="1030"/>
                      <a:pt x="172" y="1055"/>
                      <a:pt x="172" y="1079"/>
                    </a:cubicBezTo>
                    <a:cubicBezTo>
                      <a:pt x="50" y="1398"/>
                      <a:pt x="1" y="1716"/>
                      <a:pt x="319" y="1888"/>
                    </a:cubicBezTo>
                    <a:cubicBezTo>
                      <a:pt x="373" y="1924"/>
                      <a:pt x="440" y="1947"/>
                      <a:pt x="511" y="1947"/>
                    </a:cubicBezTo>
                    <a:cubicBezTo>
                      <a:pt x="536" y="1947"/>
                      <a:pt x="563" y="1944"/>
                      <a:pt x="589" y="1937"/>
                    </a:cubicBezTo>
                    <a:cubicBezTo>
                      <a:pt x="618" y="1944"/>
                      <a:pt x="646" y="1947"/>
                      <a:pt x="674" y="1947"/>
                    </a:cubicBezTo>
                    <a:cubicBezTo>
                      <a:pt x="742" y="1947"/>
                      <a:pt x="807" y="1930"/>
                      <a:pt x="859" y="1913"/>
                    </a:cubicBezTo>
                    <a:cubicBezTo>
                      <a:pt x="1079" y="1814"/>
                      <a:pt x="1251" y="1667"/>
                      <a:pt x="1398" y="1496"/>
                    </a:cubicBezTo>
                    <a:cubicBezTo>
                      <a:pt x="1692" y="1153"/>
                      <a:pt x="2133" y="614"/>
                      <a:pt x="1741" y="197"/>
                    </a:cubicBezTo>
                    <a:lnTo>
                      <a:pt x="1692" y="148"/>
                    </a:lnTo>
                    <a:cubicBezTo>
                      <a:pt x="1667" y="74"/>
                      <a:pt x="1594" y="25"/>
                      <a:pt x="1520" y="25"/>
                    </a:cubicBezTo>
                    <a:cubicBezTo>
                      <a:pt x="1463" y="9"/>
                      <a:pt x="1403" y="1"/>
                      <a:pt x="13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5" name="Google Shape;2975;p96"/>
              <p:cNvSpPr/>
              <p:nvPr/>
            </p:nvSpPr>
            <p:spPr>
              <a:xfrm>
                <a:off x="5498188" y="807371"/>
                <a:ext cx="66619" cy="108471"/>
              </a:xfrm>
              <a:custGeom>
                <a:rect b="b" l="l" r="r" t="t"/>
                <a:pathLst>
                  <a:path extrusionOk="0" h="2076" w="1275">
                    <a:moveTo>
                      <a:pt x="705" y="0"/>
                    </a:moveTo>
                    <a:cubicBezTo>
                      <a:pt x="674" y="0"/>
                      <a:pt x="644" y="6"/>
                      <a:pt x="613" y="16"/>
                    </a:cubicBezTo>
                    <a:lnTo>
                      <a:pt x="540" y="41"/>
                    </a:lnTo>
                    <a:cubicBezTo>
                      <a:pt x="368" y="90"/>
                      <a:pt x="246" y="212"/>
                      <a:pt x="172" y="360"/>
                    </a:cubicBezTo>
                    <a:cubicBezTo>
                      <a:pt x="123" y="458"/>
                      <a:pt x="74" y="580"/>
                      <a:pt x="74" y="727"/>
                    </a:cubicBezTo>
                    <a:cubicBezTo>
                      <a:pt x="1" y="948"/>
                      <a:pt x="1" y="1193"/>
                      <a:pt x="74" y="1438"/>
                    </a:cubicBezTo>
                    <a:cubicBezTo>
                      <a:pt x="74" y="1487"/>
                      <a:pt x="74" y="1536"/>
                      <a:pt x="99" y="1609"/>
                    </a:cubicBezTo>
                    <a:cubicBezTo>
                      <a:pt x="148" y="1879"/>
                      <a:pt x="393" y="2075"/>
                      <a:pt x="662" y="2075"/>
                    </a:cubicBezTo>
                    <a:cubicBezTo>
                      <a:pt x="1177" y="2075"/>
                      <a:pt x="1275" y="1364"/>
                      <a:pt x="1275" y="997"/>
                    </a:cubicBezTo>
                    <a:cubicBezTo>
                      <a:pt x="1275" y="899"/>
                      <a:pt x="1275" y="801"/>
                      <a:pt x="1250" y="727"/>
                    </a:cubicBezTo>
                    <a:cubicBezTo>
                      <a:pt x="1250" y="605"/>
                      <a:pt x="1226" y="507"/>
                      <a:pt x="1201" y="409"/>
                    </a:cubicBezTo>
                    <a:cubicBezTo>
                      <a:pt x="1177" y="335"/>
                      <a:pt x="1128" y="261"/>
                      <a:pt x="1079" y="212"/>
                    </a:cubicBezTo>
                    <a:cubicBezTo>
                      <a:pt x="1079" y="188"/>
                      <a:pt x="1054" y="188"/>
                      <a:pt x="1030" y="163"/>
                    </a:cubicBezTo>
                    <a:lnTo>
                      <a:pt x="1005" y="139"/>
                    </a:lnTo>
                    <a:cubicBezTo>
                      <a:pt x="956" y="90"/>
                      <a:pt x="883" y="41"/>
                      <a:pt x="834" y="41"/>
                    </a:cubicBezTo>
                    <a:cubicBezTo>
                      <a:pt x="791" y="12"/>
                      <a:pt x="748" y="0"/>
                      <a:pt x="7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6" name="Google Shape;2976;p96"/>
              <p:cNvSpPr/>
              <p:nvPr/>
            </p:nvSpPr>
            <p:spPr>
              <a:xfrm>
                <a:off x="5959202" y="1745592"/>
                <a:ext cx="58990" cy="41069"/>
              </a:xfrm>
              <a:custGeom>
                <a:rect b="b" l="l" r="r" t="t"/>
                <a:pathLst>
                  <a:path extrusionOk="0" h="786" w="1129">
                    <a:moveTo>
                      <a:pt x="270" y="1"/>
                    </a:moveTo>
                    <a:cubicBezTo>
                      <a:pt x="172" y="25"/>
                      <a:pt x="74" y="123"/>
                      <a:pt x="50" y="221"/>
                    </a:cubicBezTo>
                    <a:cubicBezTo>
                      <a:pt x="1" y="442"/>
                      <a:pt x="172" y="614"/>
                      <a:pt x="344" y="712"/>
                    </a:cubicBezTo>
                    <a:cubicBezTo>
                      <a:pt x="442" y="736"/>
                      <a:pt x="540" y="761"/>
                      <a:pt x="638" y="785"/>
                    </a:cubicBezTo>
                    <a:lnTo>
                      <a:pt x="858" y="785"/>
                    </a:lnTo>
                    <a:cubicBezTo>
                      <a:pt x="981" y="761"/>
                      <a:pt x="1079" y="663"/>
                      <a:pt x="1104" y="565"/>
                    </a:cubicBezTo>
                    <a:cubicBezTo>
                      <a:pt x="1128" y="442"/>
                      <a:pt x="1079" y="319"/>
                      <a:pt x="981" y="246"/>
                    </a:cubicBezTo>
                    <a:cubicBezTo>
                      <a:pt x="907" y="172"/>
                      <a:pt x="834" y="123"/>
                      <a:pt x="736" y="99"/>
                    </a:cubicBezTo>
                    <a:cubicBezTo>
                      <a:pt x="687" y="74"/>
                      <a:pt x="613" y="50"/>
                      <a:pt x="564" y="50"/>
                    </a:cubicBezTo>
                    <a:cubicBezTo>
                      <a:pt x="466" y="1"/>
                      <a:pt x="368" y="1"/>
                      <a:pt x="2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7" name="Google Shape;2977;p96"/>
              <p:cNvSpPr/>
              <p:nvPr/>
            </p:nvSpPr>
            <p:spPr>
              <a:xfrm>
                <a:off x="5800410" y="1644434"/>
                <a:ext cx="56378" cy="54340"/>
              </a:xfrm>
              <a:custGeom>
                <a:rect b="b" l="l" r="r" t="t"/>
                <a:pathLst>
                  <a:path extrusionOk="0" h="1040" w="1079">
                    <a:moveTo>
                      <a:pt x="319" y="1"/>
                    </a:moveTo>
                    <a:cubicBezTo>
                      <a:pt x="148" y="1"/>
                      <a:pt x="25" y="99"/>
                      <a:pt x="1" y="270"/>
                    </a:cubicBezTo>
                    <a:cubicBezTo>
                      <a:pt x="1" y="368"/>
                      <a:pt x="25" y="466"/>
                      <a:pt x="99" y="564"/>
                    </a:cubicBezTo>
                    <a:cubicBezTo>
                      <a:pt x="148" y="662"/>
                      <a:pt x="197" y="736"/>
                      <a:pt x="270" y="809"/>
                    </a:cubicBezTo>
                    <a:cubicBezTo>
                      <a:pt x="344" y="858"/>
                      <a:pt x="417" y="932"/>
                      <a:pt x="515" y="956"/>
                    </a:cubicBezTo>
                    <a:cubicBezTo>
                      <a:pt x="589" y="1012"/>
                      <a:pt x="676" y="1039"/>
                      <a:pt x="767" y="1039"/>
                    </a:cubicBezTo>
                    <a:cubicBezTo>
                      <a:pt x="797" y="1039"/>
                      <a:pt x="828" y="1036"/>
                      <a:pt x="858" y="1030"/>
                    </a:cubicBezTo>
                    <a:cubicBezTo>
                      <a:pt x="981" y="1005"/>
                      <a:pt x="1079" y="883"/>
                      <a:pt x="1054" y="760"/>
                    </a:cubicBezTo>
                    <a:cubicBezTo>
                      <a:pt x="1054" y="662"/>
                      <a:pt x="1005" y="540"/>
                      <a:pt x="956" y="466"/>
                    </a:cubicBezTo>
                    <a:cubicBezTo>
                      <a:pt x="883" y="368"/>
                      <a:pt x="809" y="295"/>
                      <a:pt x="736" y="221"/>
                    </a:cubicBezTo>
                    <a:cubicBezTo>
                      <a:pt x="662" y="172"/>
                      <a:pt x="589" y="148"/>
                      <a:pt x="540" y="99"/>
                    </a:cubicBezTo>
                    <a:cubicBezTo>
                      <a:pt x="466" y="50"/>
                      <a:pt x="393" y="25"/>
                      <a:pt x="3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8" name="Google Shape;2978;p96"/>
              <p:cNvSpPr/>
              <p:nvPr/>
            </p:nvSpPr>
            <p:spPr>
              <a:xfrm>
                <a:off x="5664661" y="1499385"/>
                <a:ext cx="47443" cy="55960"/>
              </a:xfrm>
              <a:custGeom>
                <a:rect b="b" l="l" r="r" t="t"/>
                <a:pathLst>
                  <a:path extrusionOk="0" h="1071" w="908">
                    <a:moveTo>
                      <a:pt x="290" y="1"/>
                    </a:moveTo>
                    <a:cubicBezTo>
                      <a:pt x="205" y="1"/>
                      <a:pt x="115" y="45"/>
                      <a:pt x="74" y="105"/>
                    </a:cubicBezTo>
                    <a:cubicBezTo>
                      <a:pt x="1" y="203"/>
                      <a:pt x="1" y="326"/>
                      <a:pt x="25" y="424"/>
                    </a:cubicBezTo>
                    <a:cubicBezTo>
                      <a:pt x="50" y="497"/>
                      <a:pt x="74" y="595"/>
                      <a:pt x="123" y="669"/>
                    </a:cubicBezTo>
                    <a:cubicBezTo>
                      <a:pt x="148" y="742"/>
                      <a:pt x="197" y="816"/>
                      <a:pt x="246" y="865"/>
                    </a:cubicBezTo>
                    <a:cubicBezTo>
                      <a:pt x="295" y="938"/>
                      <a:pt x="344" y="987"/>
                      <a:pt x="417" y="1012"/>
                    </a:cubicBezTo>
                    <a:cubicBezTo>
                      <a:pt x="471" y="1048"/>
                      <a:pt x="538" y="1071"/>
                      <a:pt x="609" y="1071"/>
                    </a:cubicBezTo>
                    <a:cubicBezTo>
                      <a:pt x="634" y="1071"/>
                      <a:pt x="661" y="1068"/>
                      <a:pt x="687" y="1061"/>
                    </a:cubicBezTo>
                    <a:cubicBezTo>
                      <a:pt x="907" y="987"/>
                      <a:pt x="858" y="718"/>
                      <a:pt x="785" y="546"/>
                    </a:cubicBezTo>
                    <a:cubicBezTo>
                      <a:pt x="760" y="473"/>
                      <a:pt x="711" y="399"/>
                      <a:pt x="687" y="350"/>
                    </a:cubicBezTo>
                    <a:cubicBezTo>
                      <a:pt x="638" y="277"/>
                      <a:pt x="589" y="228"/>
                      <a:pt x="564" y="179"/>
                    </a:cubicBezTo>
                    <a:cubicBezTo>
                      <a:pt x="491" y="105"/>
                      <a:pt x="417" y="32"/>
                      <a:pt x="344" y="7"/>
                    </a:cubicBezTo>
                    <a:cubicBezTo>
                      <a:pt x="326" y="3"/>
                      <a:pt x="30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9" name="Google Shape;2979;p96"/>
              <p:cNvSpPr/>
              <p:nvPr/>
            </p:nvSpPr>
            <p:spPr>
              <a:xfrm>
                <a:off x="5614708" y="1307623"/>
                <a:ext cx="37202" cy="58990"/>
              </a:xfrm>
              <a:custGeom>
                <a:rect b="b" l="l" r="r" t="t"/>
                <a:pathLst>
                  <a:path extrusionOk="0" h="1129" w="712">
                    <a:moveTo>
                      <a:pt x="491" y="1"/>
                    </a:moveTo>
                    <a:cubicBezTo>
                      <a:pt x="417" y="1"/>
                      <a:pt x="344" y="25"/>
                      <a:pt x="295" y="74"/>
                    </a:cubicBezTo>
                    <a:cubicBezTo>
                      <a:pt x="270" y="74"/>
                      <a:pt x="270" y="99"/>
                      <a:pt x="246" y="99"/>
                    </a:cubicBezTo>
                    <a:cubicBezTo>
                      <a:pt x="74" y="295"/>
                      <a:pt x="1" y="565"/>
                      <a:pt x="74" y="834"/>
                    </a:cubicBezTo>
                    <a:cubicBezTo>
                      <a:pt x="99" y="981"/>
                      <a:pt x="148" y="1128"/>
                      <a:pt x="319" y="1128"/>
                    </a:cubicBezTo>
                    <a:cubicBezTo>
                      <a:pt x="491" y="1128"/>
                      <a:pt x="589" y="932"/>
                      <a:pt x="638" y="810"/>
                    </a:cubicBezTo>
                    <a:cubicBezTo>
                      <a:pt x="687" y="663"/>
                      <a:pt x="712" y="515"/>
                      <a:pt x="687" y="368"/>
                    </a:cubicBezTo>
                    <a:cubicBezTo>
                      <a:pt x="712" y="246"/>
                      <a:pt x="663" y="25"/>
                      <a:pt x="4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0" name="Google Shape;2980;p96"/>
              <p:cNvSpPr/>
              <p:nvPr/>
            </p:nvSpPr>
            <p:spPr>
              <a:xfrm>
                <a:off x="5653165" y="1117533"/>
                <a:ext cx="47391" cy="72314"/>
              </a:xfrm>
              <a:custGeom>
                <a:rect b="b" l="l" r="r" t="t"/>
                <a:pathLst>
                  <a:path extrusionOk="0" h="1384" w="907">
                    <a:moveTo>
                      <a:pt x="641" y="0"/>
                    </a:moveTo>
                    <a:cubicBezTo>
                      <a:pt x="585" y="0"/>
                      <a:pt x="531" y="20"/>
                      <a:pt x="490" y="61"/>
                    </a:cubicBezTo>
                    <a:cubicBezTo>
                      <a:pt x="294" y="208"/>
                      <a:pt x="172" y="428"/>
                      <a:pt x="98" y="673"/>
                    </a:cubicBezTo>
                    <a:cubicBezTo>
                      <a:pt x="49" y="894"/>
                      <a:pt x="0" y="1359"/>
                      <a:pt x="343" y="1384"/>
                    </a:cubicBezTo>
                    <a:cubicBezTo>
                      <a:pt x="490" y="1384"/>
                      <a:pt x="588" y="1237"/>
                      <a:pt x="662" y="1114"/>
                    </a:cubicBezTo>
                    <a:cubicBezTo>
                      <a:pt x="735" y="1016"/>
                      <a:pt x="809" y="894"/>
                      <a:pt x="833" y="747"/>
                    </a:cubicBezTo>
                    <a:cubicBezTo>
                      <a:pt x="882" y="649"/>
                      <a:pt x="882" y="526"/>
                      <a:pt x="882" y="404"/>
                    </a:cubicBezTo>
                    <a:cubicBezTo>
                      <a:pt x="907" y="306"/>
                      <a:pt x="882" y="208"/>
                      <a:pt x="858" y="110"/>
                    </a:cubicBezTo>
                    <a:cubicBezTo>
                      <a:pt x="801" y="38"/>
                      <a:pt x="719" y="0"/>
                      <a:pt x="6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1" name="Google Shape;2981;p96"/>
              <p:cNvSpPr/>
              <p:nvPr/>
            </p:nvSpPr>
            <p:spPr>
              <a:xfrm>
                <a:off x="5714613" y="964437"/>
                <a:ext cx="46137" cy="68134"/>
              </a:xfrm>
              <a:custGeom>
                <a:rect b="b" l="l" r="r" t="t"/>
                <a:pathLst>
                  <a:path extrusionOk="0" h="1304" w="883">
                    <a:moveTo>
                      <a:pt x="736" y="0"/>
                    </a:moveTo>
                    <a:cubicBezTo>
                      <a:pt x="589" y="0"/>
                      <a:pt x="466" y="49"/>
                      <a:pt x="393" y="148"/>
                    </a:cubicBezTo>
                    <a:cubicBezTo>
                      <a:pt x="319" y="221"/>
                      <a:pt x="246" y="319"/>
                      <a:pt x="172" y="393"/>
                    </a:cubicBezTo>
                    <a:cubicBezTo>
                      <a:pt x="50" y="589"/>
                      <a:pt x="1" y="834"/>
                      <a:pt x="50" y="1054"/>
                    </a:cubicBezTo>
                    <a:cubicBezTo>
                      <a:pt x="50" y="1208"/>
                      <a:pt x="168" y="1303"/>
                      <a:pt x="299" y="1303"/>
                    </a:cubicBezTo>
                    <a:cubicBezTo>
                      <a:pt x="314" y="1303"/>
                      <a:pt x="329" y="1302"/>
                      <a:pt x="344" y="1299"/>
                    </a:cubicBezTo>
                    <a:cubicBezTo>
                      <a:pt x="368" y="1275"/>
                      <a:pt x="393" y="1275"/>
                      <a:pt x="417" y="1275"/>
                    </a:cubicBezTo>
                    <a:lnTo>
                      <a:pt x="442" y="1275"/>
                    </a:lnTo>
                    <a:cubicBezTo>
                      <a:pt x="540" y="1201"/>
                      <a:pt x="613" y="1103"/>
                      <a:pt x="662" y="981"/>
                    </a:cubicBezTo>
                    <a:cubicBezTo>
                      <a:pt x="736" y="883"/>
                      <a:pt x="760" y="785"/>
                      <a:pt x="809" y="662"/>
                    </a:cubicBezTo>
                    <a:cubicBezTo>
                      <a:pt x="834" y="564"/>
                      <a:pt x="858" y="442"/>
                      <a:pt x="883" y="319"/>
                    </a:cubicBezTo>
                    <a:cubicBezTo>
                      <a:pt x="883" y="270"/>
                      <a:pt x="883" y="197"/>
                      <a:pt x="858" y="148"/>
                    </a:cubicBezTo>
                    <a:cubicBezTo>
                      <a:pt x="858" y="74"/>
                      <a:pt x="785" y="25"/>
                      <a:pt x="7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2" name="Google Shape;2982;p96"/>
              <p:cNvSpPr/>
              <p:nvPr/>
            </p:nvSpPr>
            <p:spPr>
              <a:xfrm>
                <a:off x="5762005" y="797965"/>
                <a:ext cx="41016" cy="69545"/>
              </a:xfrm>
              <a:custGeom>
                <a:rect b="b" l="l" r="r" t="t"/>
                <a:pathLst>
                  <a:path extrusionOk="0" h="1331" w="785">
                    <a:moveTo>
                      <a:pt x="466" y="0"/>
                    </a:moveTo>
                    <a:cubicBezTo>
                      <a:pt x="319" y="0"/>
                      <a:pt x="221" y="123"/>
                      <a:pt x="172" y="221"/>
                    </a:cubicBezTo>
                    <a:cubicBezTo>
                      <a:pt x="49" y="441"/>
                      <a:pt x="0" y="687"/>
                      <a:pt x="0" y="932"/>
                    </a:cubicBezTo>
                    <a:cubicBezTo>
                      <a:pt x="0" y="1079"/>
                      <a:pt x="49" y="1250"/>
                      <a:pt x="196" y="1324"/>
                    </a:cubicBezTo>
                    <a:cubicBezTo>
                      <a:pt x="222" y="1328"/>
                      <a:pt x="246" y="1330"/>
                      <a:pt x="270" y="1330"/>
                    </a:cubicBezTo>
                    <a:cubicBezTo>
                      <a:pt x="385" y="1330"/>
                      <a:pt x="483" y="1282"/>
                      <a:pt x="564" y="1201"/>
                    </a:cubicBezTo>
                    <a:cubicBezTo>
                      <a:pt x="613" y="1103"/>
                      <a:pt x="662" y="1005"/>
                      <a:pt x="687" y="883"/>
                    </a:cubicBezTo>
                    <a:cubicBezTo>
                      <a:pt x="736" y="760"/>
                      <a:pt x="760" y="613"/>
                      <a:pt x="760" y="490"/>
                    </a:cubicBezTo>
                    <a:cubicBezTo>
                      <a:pt x="785" y="368"/>
                      <a:pt x="760" y="221"/>
                      <a:pt x="687" y="98"/>
                    </a:cubicBezTo>
                    <a:cubicBezTo>
                      <a:pt x="662" y="98"/>
                      <a:pt x="638" y="74"/>
                      <a:pt x="613" y="74"/>
                    </a:cubicBezTo>
                    <a:cubicBezTo>
                      <a:pt x="589" y="25"/>
                      <a:pt x="515" y="0"/>
                      <a:pt x="4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3" name="Google Shape;2983;p96"/>
              <p:cNvSpPr/>
              <p:nvPr/>
            </p:nvSpPr>
            <p:spPr>
              <a:xfrm>
                <a:off x="5697945" y="668592"/>
                <a:ext cx="48749" cy="48749"/>
              </a:xfrm>
              <a:custGeom>
                <a:rect b="b" l="l" r="r" t="t"/>
                <a:pathLst>
                  <a:path extrusionOk="0" h="933" w="933">
                    <a:moveTo>
                      <a:pt x="320" y="1"/>
                    </a:moveTo>
                    <a:cubicBezTo>
                      <a:pt x="246" y="1"/>
                      <a:pt x="172" y="25"/>
                      <a:pt x="123" y="74"/>
                    </a:cubicBezTo>
                    <a:cubicBezTo>
                      <a:pt x="25" y="172"/>
                      <a:pt x="1" y="295"/>
                      <a:pt x="50" y="418"/>
                    </a:cubicBezTo>
                    <a:cubicBezTo>
                      <a:pt x="74" y="540"/>
                      <a:pt x="148" y="663"/>
                      <a:pt x="246" y="736"/>
                    </a:cubicBezTo>
                    <a:cubicBezTo>
                      <a:pt x="295" y="785"/>
                      <a:pt x="344" y="810"/>
                      <a:pt x="418" y="859"/>
                    </a:cubicBezTo>
                    <a:cubicBezTo>
                      <a:pt x="467" y="883"/>
                      <a:pt x="565" y="908"/>
                      <a:pt x="638" y="932"/>
                    </a:cubicBezTo>
                    <a:cubicBezTo>
                      <a:pt x="736" y="932"/>
                      <a:pt x="834" y="859"/>
                      <a:pt x="883" y="785"/>
                    </a:cubicBezTo>
                    <a:cubicBezTo>
                      <a:pt x="932" y="687"/>
                      <a:pt x="932" y="565"/>
                      <a:pt x="883" y="467"/>
                    </a:cubicBezTo>
                    <a:cubicBezTo>
                      <a:pt x="883" y="442"/>
                      <a:pt x="859" y="393"/>
                      <a:pt x="834" y="369"/>
                    </a:cubicBezTo>
                    <a:cubicBezTo>
                      <a:pt x="810" y="344"/>
                      <a:pt x="810" y="320"/>
                      <a:pt x="785" y="320"/>
                    </a:cubicBezTo>
                    <a:cubicBezTo>
                      <a:pt x="761" y="246"/>
                      <a:pt x="712" y="197"/>
                      <a:pt x="663" y="148"/>
                    </a:cubicBezTo>
                    <a:cubicBezTo>
                      <a:pt x="614" y="123"/>
                      <a:pt x="589" y="99"/>
                      <a:pt x="565" y="74"/>
                    </a:cubicBezTo>
                    <a:cubicBezTo>
                      <a:pt x="516" y="50"/>
                      <a:pt x="467" y="25"/>
                      <a:pt x="442" y="25"/>
                    </a:cubicBezTo>
                    <a:lnTo>
                      <a:pt x="442" y="25"/>
                    </a:lnTo>
                    <a:lnTo>
                      <a:pt x="467" y="50"/>
                    </a:lnTo>
                    <a:cubicBezTo>
                      <a:pt x="418" y="25"/>
                      <a:pt x="369" y="1"/>
                      <a:pt x="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4" name="Google Shape;2984;p96"/>
              <p:cNvSpPr/>
              <p:nvPr/>
            </p:nvSpPr>
            <p:spPr>
              <a:xfrm>
                <a:off x="5558381" y="670525"/>
                <a:ext cx="57684" cy="63954"/>
              </a:xfrm>
              <a:custGeom>
                <a:rect b="b" l="l" r="r" t="t"/>
                <a:pathLst>
                  <a:path extrusionOk="0" h="1224" w="1104">
                    <a:moveTo>
                      <a:pt x="838" y="0"/>
                    </a:moveTo>
                    <a:cubicBezTo>
                      <a:pt x="812" y="0"/>
                      <a:pt x="786" y="4"/>
                      <a:pt x="760" y="13"/>
                    </a:cubicBezTo>
                    <a:cubicBezTo>
                      <a:pt x="687" y="37"/>
                      <a:pt x="589" y="86"/>
                      <a:pt x="540" y="135"/>
                    </a:cubicBezTo>
                    <a:cubicBezTo>
                      <a:pt x="393" y="258"/>
                      <a:pt x="270" y="381"/>
                      <a:pt x="172" y="528"/>
                    </a:cubicBezTo>
                    <a:cubicBezTo>
                      <a:pt x="123" y="601"/>
                      <a:pt x="74" y="675"/>
                      <a:pt x="49" y="773"/>
                    </a:cubicBezTo>
                    <a:cubicBezTo>
                      <a:pt x="0" y="895"/>
                      <a:pt x="25" y="1018"/>
                      <a:pt x="98" y="1116"/>
                    </a:cubicBezTo>
                    <a:cubicBezTo>
                      <a:pt x="147" y="1165"/>
                      <a:pt x="197" y="1189"/>
                      <a:pt x="246" y="1214"/>
                    </a:cubicBezTo>
                    <a:cubicBezTo>
                      <a:pt x="270" y="1220"/>
                      <a:pt x="296" y="1223"/>
                      <a:pt x="323" y="1223"/>
                    </a:cubicBezTo>
                    <a:cubicBezTo>
                      <a:pt x="403" y="1223"/>
                      <a:pt x="491" y="1195"/>
                      <a:pt x="564" y="1140"/>
                    </a:cubicBezTo>
                    <a:cubicBezTo>
                      <a:pt x="711" y="1042"/>
                      <a:pt x="834" y="920"/>
                      <a:pt x="932" y="748"/>
                    </a:cubicBezTo>
                    <a:cubicBezTo>
                      <a:pt x="981" y="675"/>
                      <a:pt x="1030" y="601"/>
                      <a:pt x="1054" y="503"/>
                    </a:cubicBezTo>
                    <a:cubicBezTo>
                      <a:pt x="1103" y="405"/>
                      <a:pt x="1103" y="307"/>
                      <a:pt x="1103" y="209"/>
                    </a:cubicBezTo>
                    <a:cubicBezTo>
                      <a:pt x="1063" y="88"/>
                      <a:pt x="956" y="0"/>
                      <a:pt x="8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5" name="Google Shape;2985;p96"/>
              <p:cNvSpPr/>
              <p:nvPr/>
            </p:nvSpPr>
            <p:spPr>
              <a:xfrm>
                <a:off x="5516110" y="825084"/>
                <a:ext cx="37202" cy="69127"/>
              </a:xfrm>
              <a:custGeom>
                <a:rect b="b" l="l" r="r" t="t"/>
                <a:pathLst>
                  <a:path extrusionOk="0" h="1323" w="712">
                    <a:moveTo>
                      <a:pt x="430" y="1"/>
                    </a:moveTo>
                    <a:cubicBezTo>
                      <a:pt x="400" y="1"/>
                      <a:pt x="371" y="7"/>
                      <a:pt x="344" y="21"/>
                    </a:cubicBezTo>
                    <a:cubicBezTo>
                      <a:pt x="246" y="45"/>
                      <a:pt x="172" y="94"/>
                      <a:pt x="123" y="192"/>
                    </a:cubicBezTo>
                    <a:cubicBezTo>
                      <a:pt x="50" y="364"/>
                      <a:pt x="1" y="511"/>
                      <a:pt x="1" y="707"/>
                    </a:cubicBezTo>
                    <a:cubicBezTo>
                      <a:pt x="1" y="780"/>
                      <a:pt x="1" y="854"/>
                      <a:pt x="1" y="927"/>
                    </a:cubicBezTo>
                    <a:cubicBezTo>
                      <a:pt x="1" y="1025"/>
                      <a:pt x="25" y="1123"/>
                      <a:pt x="74" y="1197"/>
                    </a:cubicBezTo>
                    <a:cubicBezTo>
                      <a:pt x="121" y="1275"/>
                      <a:pt x="207" y="1323"/>
                      <a:pt x="288" y="1323"/>
                    </a:cubicBezTo>
                    <a:cubicBezTo>
                      <a:pt x="335" y="1323"/>
                      <a:pt x="381" y="1306"/>
                      <a:pt x="417" y="1270"/>
                    </a:cubicBezTo>
                    <a:lnTo>
                      <a:pt x="442" y="1246"/>
                    </a:lnTo>
                    <a:cubicBezTo>
                      <a:pt x="515" y="1197"/>
                      <a:pt x="564" y="1148"/>
                      <a:pt x="589" y="1074"/>
                    </a:cubicBezTo>
                    <a:cubicBezTo>
                      <a:pt x="662" y="903"/>
                      <a:pt x="687" y="756"/>
                      <a:pt x="711" y="584"/>
                    </a:cubicBezTo>
                    <a:cubicBezTo>
                      <a:pt x="711" y="486"/>
                      <a:pt x="711" y="413"/>
                      <a:pt x="711" y="315"/>
                    </a:cubicBezTo>
                    <a:cubicBezTo>
                      <a:pt x="687" y="241"/>
                      <a:pt x="662" y="168"/>
                      <a:pt x="638" y="94"/>
                    </a:cubicBezTo>
                    <a:cubicBezTo>
                      <a:pt x="585" y="41"/>
                      <a:pt x="506" y="1"/>
                      <a:pt x="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6" name="Google Shape;2986;p96"/>
              <p:cNvSpPr/>
              <p:nvPr/>
            </p:nvSpPr>
            <p:spPr>
              <a:xfrm>
                <a:off x="5701811" y="3065717"/>
                <a:ext cx="98648" cy="59408"/>
              </a:xfrm>
              <a:custGeom>
                <a:rect b="b" l="l" r="r" t="t"/>
                <a:pathLst>
                  <a:path extrusionOk="0" h="1137" w="1888">
                    <a:moveTo>
                      <a:pt x="1323" y="1"/>
                    </a:moveTo>
                    <a:cubicBezTo>
                      <a:pt x="1161" y="1"/>
                      <a:pt x="1003" y="25"/>
                      <a:pt x="858" y="78"/>
                    </a:cubicBezTo>
                    <a:cubicBezTo>
                      <a:pt x="687" y="127"/>
                      <a:pt x="564" y="200"/>
                      <a:pt x="442" y="298"/>
                    </a:cubicBezTo>
                    <a:cubicBezTo>
                      <a:pt x="295" y="372"/>
                      <a:pt x="196" y="470"/>
                      <a:pt x="123" y="593"/>
                    </a:cubicBezTo>
                    <a:cubicBezTo>
                      <a:pt x="25" y="691"/>
                      <a:pt x="0" y="838"/>
                      <a:pt x="49" y="960"/>
                    </a:cubicBezTo>
                    <a:cubicBezTo>
                      <a:pt x="135" y="1067"/>
                      <a:pt x="276" y="1136"/>
                      <a:pt x="408" y="1136"/>
                    </a:cubicBezTo>
                    <a:cubicBezTo>
                      <a:pt x="428" y="1136"/>
                      <a:pt x="447" y="1135"/>
                      <a:pt x="466" y="1132"/>
                    </a:cubicBezTo>
                    <a:lnTo>
                      <a:pt x="491" y="1132"/>
                    </a:lnTo>
                    <a:cubicBezTo>
                      <a:pt x="662" y="1132"/>
                      <a:pt x="834" y="1107"/>
                      <a:pt x="981" y="1058"/>
                    </a:cubicBezTo>
                    <a:cubicBezTo>
                      <a:pt x="1152" y="1009"/>
                      <a:pt x="1299" y="936"/>
                      <a:pt x="1446" y="838"/>
                    </a:cubicBezTo>
                    <a:lnTo>
                      <a:pt x="1471" y="813"/>
                    </a:lnTo>
                    <a:cubicBezTo>
                      <a:pt x="1716" y="715"/>
                      <a:pt x="1888" y="446"/>
                      <a:pt x="1863" y="176"/>
                    </a:cubicBezTo>
                    <a:cubicBezTo>
                      <a:pt x="1839" y="127"/>
                      <a:pt x="1790" y="78"/>
                      <a:pt x="1741" y="53"/>
                    </a:cubicBezTo>
                    <a:cubicBezTo>
                      <a:pt x="1604" y="19"/>
                      <a:pt x="1462" y="1"/>
                      <a:pt x="13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7" name="Google Shape;2987;p96"/>
              <p:cNvSpPr/>
              <p:nvPr/>
            </p:nvSpPr>
            <p:spPr>
              <a:xfrm>
                <a:off x="5828573" y="2983003"/>
                <a:ext cx="84593" cy="70381"/>
              </a:xfrm>
              <a:custGeom>
                <a:rect b="b" l="l" r="r" t="t"/>
                <a:pathLst>
                  <a:path extrusionOk="0" h="1347" w="1619">
                    <a:moveTo>
                      <a:pt x="1168" y="0"/>
                    </a:moveTo>
                    <a:cubicBezTo>
                      <a:pt x="1128" y="0"/>
                      <a:pt x="1091" y="7"/>
                      <a:pt x="1055" y="19"/>
                    </a:cubicBezTo>
                    <a:lnTo>
                      <a:pt x="957" y="19"/>
                    </a:lnTo>
                    <a:cubicBezTo>
                      <a:pt x="663" y="92"/>
                      <a:pt x="417" y="264"/>
                      <a:pt x="221" y="484"/>
                    </a:cubicBezTo>
                    <a:cubicBezTo>
                      <a:pt x="172" y="533"/>
                      <a:pt x="123" y="607"/>
                      <a:pt x="74" y="681"/>
                    </a:cubicBezTo>
                    <a:cubicBezTo>
                      <a:pt x="1" y="803"/>
                      <a:pt x="1" y="975"/>
                      <a:pt x="74" y="1122"/>
                    </a:cubicBezTo>
                    <a:cubicBezTo>
                      <a:pt x="162" y="1254"/>
                      <a:pt x="329" y="1346"/>
                      <a:pt x="504" y="1346"/>
                    </a:cubicBezTo>
                    <a:cubicBezTo>
                      <a:pt x="524" y="1346"/>
                      <a:pt x="544" y="1345"/>
                      <a:pt x="564" y="1342"/>
                    </a:cubicBezTo>
                    <a:cubicBezTo>
                      <a:pt x="883" y="1269"/>
                      <a:pt x="1202" y="1097"/>
                      <a:pt x="1422" y="852"/>
                    </a:cubicBezTo>
                    <a:cubicBezTo>
                      <a:pt x="1569" y="705"/>
                      <a:pt x="1618" y="509"/>
                      <a:pt x="1594" y="313"/>
                    </a:cubicBezTo>
                    <a:cubicBezTo>
                      <a:pt x="1569" y="166"/>
                      <a:pt x="1447" y="43"/>
                      <a:pt x="1300" y="19"/>
                    </a:cubicBezTo>
                    <a:cubicBezTo>
                      <a:pt x="1251" y="7"/>
                      <a:pt x="1208" y="0"/>
                      <a:pt x="11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8" name="Google Shape;2988;p96"/>
              <p:cNvSpPr/>
              <p:nvPr/>
            </p:nvSpPr>
            <p:spPr>
              <a:xfrm>
                <a:off x="5922051" y="2866953"/>
                <a:ext cx="91019" cy="90497"/>
              </a:xfrm>
              <a:custGeom>
                <a:rect b="b" l="l" r="r" t="t"/>
                <a:pathLst>
                  <a:path extrusionOk="0" h="1732" w="1742">
                    <a:moveTo>
                      <a:pt x="1243" y="0"/>
                    </a:moveTo>
                    <a:cubicBezTo>
                      <a:pt x="1188" y="0"/>
                      <a:pt x="1132" y="11"/>
                      <a:pt x="1079" y="34"/>
                    </a:cubicBezTo>
                    <a:cubicBezTo>
                      <a:pt x="981" y="59"/>
                      <a:pt x="908" y="83"/>
                      <a:pt x="810" y="132"/>
                    </a:cubicBezTo>
                    <a:cubicBezTo>
                      <a:pt x="638" y="255"/>
                      <a:pt x="491" y="377"/>
                      <a:pt x="369" y="549"/>
                    </a:cubicBezTo>
                    <a:cubicBezTo>
                      <a:pt x="344" y="598"/>
                      <a:pt x="295" y="671"/>
                      <a:pt x="271" y="720"/>
                    </a:cubicBezTo>
                    <a:cubicBezTo>
                      <a:pt x="246" y="769"/>
                      <a:pt x="246" y="818"/>
                      <a:pt x="222" y="867"/>
                    </a:cubicBezTo>
                    <a:cubicBezTo>
                      <a:pt x="172" y="916"/>
                      <a:pt x="123" y="990"/>
                      <a:pt x="99" y="1088"/>
                    </a:cubicBezTo>
                    <a:cubicBezTo>
                      <a:pt x="1" y="1357"/>
                      <a:pt x="172" y="1652"/>
                      <a:pt x="467" y="1725"/>
                    </a:cubicBezTo>
                    <a:cubicBezTo>
                      <a:pt x="503" y="1729"/>
                      <a:pt x="540" y="1731"/>
                      <a:pt x="577" y="1731"/>
                    </a:cubicBezTo>
                    <a:cubicBezTo>
                      <a:pt x="759" y="1731"/>
                      <a:pt x="936" y="1680"/>
                      <a:pt x="1079" y="1578"/>
                    </a:cubicBezTo>
                    <a:cubicBezTo>
                      <a:pt x="1373" y="1406"/>
                      <a:pt x="1569" y="1112"/>
                      <a:pt x="1668" y="794"/>
                    </a:cubicBezTo>
                    <a:cubicBezTo>
                      <a:pt x="1741" y="573"/>
                      <a:pt x="1717" y="328"/>
                      <a:pt x="1569" y="157"/>
                    </a:cubicBezTo>
                    <a:cubicBezTo>
                      <a:pt x="1485" y="55"/>
                      <a:pt x="1365" y="0"/>
                      <a:pt x="1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9" name="Google Shape;2989;p96"/>
              <p:cNvSpPr/>
              <p:nvPr/>
            </p:nvSpPr>
            <p:spPr>
              <a:xfrm>
                <a:off x="6002727" y="2713283"/>
                <a:ext cx="73046" cy="97864"/>
              </a:xfrm>
              <a:custGeom>
                <a:rect b="b" l="l" r="r" t="t"/>
                <a:pathLst>
                  <a:path extrusionOk="0" h="1873" w="1398">
                    <a:moveTo>
                      <a:pt x="798" y="0"/>
                    </a:moveTo>
                    <a:cubicBezTo>
                      <a:pt x="653" y="0"/>
                      <a:pt x="507" y="56"/>
                      <a:pt x="393" y="156"/>
                    </a:cubicBezTo>
                    <a:cubicBezTo>
                      <a:pt x="320" y="230"/>
                      <a:pt x="246" y="328"/>
                      <a:pt x="197" y="426"/>
                    </a:cubicBezTo>
                    <a:cubicBezTo>
                      <a:pt x="148" y="524"/>
                      <a:pt x="99" y="622"/>
                      <a:pt x="74" y="745"/>
                    </a:cubicBezTo>
                    <a:cubicBezTo>
                      <a:pt x="25" y="867"/>
                      <a:pt x="1" y="1039"/>
                      <a:pt x="25" y="1186"/>
                    </a:cubicBezTo>
                    <a:cubicBezTo>
                      <a:pt x="25" y="1333"/>
                      <a:pt x="50" y="1504"/>
                      <a:pt x="124" y="1627"/>
                    </a:cubicBezTo>
                    <a:cubicBezTo>
                      <a:pt x="222" y="1774"/>
                      <a:pt x="369" y="1848"/>
                      <a:pt x="516" y="1872"/>
                    </a:cubicBezTo>
                    <a:cubicBezTo>
                      <a:pt x="663" y="1848"/>
                      <a:pt x="810" y="1799"/>
                      <a:pt x="908" y="1676"/>
                    </a:cubicBezTo>
                    <a:cubicBezTo>
                      <a:pt x="1177" y="1455"/>
                      <a:pt x="1324" y="1112"/>
                      <a:pt x="1373" y="769"/>
                    </a:cubicBezTo>
                    <a:cubicBezTo>
                      <a:pt x="1398" y="549"/>
                      <a:pt x="1349" y="304"/>
                      <a:pt x="1177" y="156"/>
                    </a:cubicBezTo>
                    <a:cubicBezTo>
                      <a:pt x="1070" y="49"/>
                      <a:pt x="934" y="0"/>
                      <a:pt x="7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0" name="Google Shape;2990;p96"/>
              <p:cNvSpPr/>
              <p:nvPr/>
            </p:nvSpPr>
            <p:spPr>
              <a:xfrm>
                <a:off x="6001473" y="2568286"/>
                <a:ext cx="69179" cy="101469"/>
              </a:xfrm>
              <a:custGeom>
                <a:rect b="b" l="l" r="r" t="t"/>
                <a:pathLst>
                  <a:path extrusionOk="0" h="1942" w="1324">
                    <a:moveTo>
                      <a:pt x="606" y="0"/>
                    </a:moveTo>
                    <a:cubicBezTo>
                      <a:pt x="566" y="0"/>
                      <a:pt x="527" y="6"/>
                      <a:pt x="491" y="15"/>
                    </a:cubicBezTo>
                    <a:cubicBezTo>
                      <a:pt x="393" y="39"/>
                      <a:pt x="319" y="113"/>
                      <a:pt x="270" y="187"/>
                    </a:cubicBezTo>
                    <a:cubicBezTo>
                      <a:pt x="123" y="383"/>
                      <a:pt x="49" y="628"/>
                      <a:pt x="25" y="873"/>
                    </a:cubicBezTo>
                    <a:cubicBezTo>
                      <a:pt x="0" y="1118"/>
                      <a:pt x="49" y="1363"/>
                      <a:pt x="148" y="1584"/>
                    </a:cubicBezTo>
                    <a:cubicBezTo>
                      <a:pt x="221" y="1731"/>
                      <a:pt x="368" y="1853"/>
                      <a:pt x="540" y="1927"/>
                    </a:cubicBezTo>
                    <a:cubicBezTo>
                      <a:pt x="581" y="1937"/>
                      <a:pt x="621" y="1942"/>
                      <a:pt x="662" y="1942"/>
                    </a:cubicBezTo>
                    <a:cubicBezTo>
                      <a:pt x="815" y="1942"/>
                      <a:pt x="962" y="1871"/>
                      <a:pt x="1079" y="1755"/>
                    </a:cubicBezTo>
                    <a:cubicBezTo>
                      <a:pt x="1177" y="1633"/>
                      <a:pt x="1250" y="1485"/>
                      <a:pt x="1275" y="1338"/>
                    </a:cubicBezTo>
                    <a:cubicBezTo>
                      <a:pt x="1324" y="1191"/>
                      <a:pt x="1324" y="1069"/>
                      <a:pt x="1324" y="922"/>
                    </a:cubicBezTo>
                    <a:cubicBezTo>
                      <a:pt x="1324" y="750"/>
                      <a:pt x="1275" y="603"/>
                      <a:pt x="1201" y="456"/>
                    </a:cubicBezTo>
                    <a:cubicBezTo>
                      <a:pt x="1152" y="383"/>
                      <a:pt x="1103" y="309"/>
                      <a:pt x="1054" y="260"/>
                    </a:cubicBezTo>
                    <a:cubicBezTo>
                      <a:pt x="1030" y="236"/>
                      <a:pt x="1005" y="211"/>
                      <a:pt x="981" y="211"/>
                    </a:cubicBezTo>
                    <a:cubicBezTo>
                      <a:pt x="956" y="187"/>
                      <a:pt x="932" y="162"/>
                      <a:pt x="907" y="162"/>
                    </a:cubicBezTo>
                    <a:cubicBezTo>
                      <a:pt x="883" y="113"/>
                      <a:pt x="834" y="64"/>
                      <a:pt x="809" y="64"/>
                    </a:cubicBezTo>
                    <a:cubicBezTo>
                      <a:pt x="747" y="17"/>
                      <a:pt x="675" y="0"/>
                      <a:pt x="6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1" name="Google Shape;2991;p96"/>
              <p:cNvSpPr/>
              <p:nvPr/>
            </p:nvSpPr>
            <p:spPr>
              <a:xfrm>
                <a:off x="5977124" y="2409233"/>
                <a:ext cx="71792" cy="95826"/>
              </a:xfrm>
              <a:custGeom>
                <a:rect b="b" l="l" r="r" t="t"/>
                <a:pathLst>
                  <a:path extrusionOk="0" h="1834" w="1374">
                    <a:moveTo>
                      <a:pt x="515" y="0"/>
                    </a:moveTo>
                    <a:cubicBezTo>
                      <a:pt x="379" y="0"/>
                      <a:pt x="240" y="72"/>
                      <a:pt x="172" y="191"/>
                    </a:cubicBezTo>
                    <a:cubicBezTo>
                      <a:pt x="25" y="461"/>
                      <a:pt x="1" y="755"/>
                      <a:pt x="50" y="1049"/>
                    </a:cubicBezTo>
                    <a:cubicBezTo>
                      <a:pt x="99" y="1172"/>
                      <a:pt x="123" y="1294"/>
                      <a:pt x="197" y="1392"/>
                    </a:cubicBezTo>
                    <a:cubicBezTo>
                      <a:pt x="246" y="1539"/>
                      <a:pt x="344" y="1662"/>
                      <a:pt x="466" y="1760"/>
                    </a:cubicBezTo>
                    <a:cubicBezTo>
                      <a:pt x="564" y="1809"/>
                      <a:pt x="663" y="1834"/>
                      <a:pt x="761" y="1834"/>
                    </a:cubicBezTo>
                    <a:cubicBezTo>
                      <a:pt x="932" y="1834"/>
                      <a:pt x="1104" y="1735"/>
                      <a:pt x="1177" y="1588"/>
                    </a:cubicBezTo>
                    <a:cubicBezTo>
                      <a:pt x="1251" y="1490"/>
                      <a:pt x="1300" y="1368"/>
                      <a:pt x="1324" y="1221"/>
                    </a:cubicBezTo>
                    <a:cubicBezTo>
                      <a:pt x="1373" y="927"/>
                      <a:pt x="1324" y="608"/>
                      <a:pt x="1202" y="338"/>
                    </a:cubicBezTo>
                    <a:cubicBezTo>
                      <a:pt x="1112" y="159"/>
                      <a:pt x="940" y="41"/>
                      <a:pt x="743" y="41"/>
                    </a:cubicBezTo>
                    <a:cubicBezTo>
                      <a:pt x="724" y="41"/>
                      <a:pt x="706" y="42"/>
                      <a:pt x="687" y="44"/>
                    </a:cubicBezTo>
                    <a:cubicBezTo>
                      <a:pt x="635" y="14"/>
                      <a:pt x="575" y="0"/>
                      <a:pt x="51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2" name="Google Shape;2992;p96"/>
              <p:cNvSpPr/>
              <p:nvPr/>
            </p:nvSpPr>
            <p:spPr>
              <a:xfrm>
                <a:off x="5972004" y="2241664"/>
                <a:ext cx="67925" cy="103037"/>
              </a:xfrm>
              <a:custGeom>
                <a:rect b="b" l="l" r="r" t="t"/>
                <a:pathLst>
                  <a:path extrusionOk="0" h="1972" w="1300">
                    <a:moveTo>
                      <a:pt x="581" y="0"/>
                    </a:moveTo>
                    <a:cubicBezTo>
                      <a:pt x="516" y="0"/>
                      <a:pt x="450" y="12"/>
                      <a:pt x="393" y="41"/>
                    </a:cubicBezTo>
                    <a:cubicBezTo>
                      <a:pt x="319" y="114"/>
                      <a:pt x="246" y="188"/>
                      <a:pt x="221" y="286"/>
                    </a:cubicBezTo>
                    <a:cubicBezTo>
                      <a:pt x="123" y="506"/>
                      <a:pt x="74" y="751"/>
                      <a:pt x="50" y="997"/>
                    </a:cubicBezTo>
                    <a:cubicBezTo>
                      <a:pt x="1" y="1266"/>
                      <a:pt x="50" y="1536"/>
                      <a:pt x="172" y="1756"/>
                    </a:cubicBezTo>
                    <a:cubicBezTo>
                      <a:pt x="275" y="1894"/>
                      <a:pt x="427" y="1971"/>
                      <a:pt x="584" y="1971"/>
                    </a:cubicBezTo>
                    <a:cubicBezTo>
                      <a:pt x="651" y="1971"/>
                      <a:pt x="719" y="1957"/>
                      <a:pt x="785" y="1928"/>
                    </a:cubicBezTo>
                    <a:cubicBezTo>
                      <a:pt x="932" y="1879"/>
                      <a:pt x="1055" y="1756"/>
                      <a:pt x="1104" y="1634"/>
                    </a:cubicBezTo>
                    <a:cubicBezTo>
                      <a:pt x="1226" y="1389"/>
                      <a:pt x="1300" y="1119"/>
                      <a:pt x="1275" y="850"/>
                    </a:cubicBezTo>
                    <a:cubicBezTo>
                      <a:pt x="1275" y="702"/>
                      <a:pt x="1251" y="580"/>
                      <a:pt x="1226" y="433"/>
                    </a:cubicBezTo>
                    <a:cubicBezTo>
                      <a:pt x="1202" y="335"/>
                      <a:pt x="1128" y="237"/>
                      <a:pt x="1055" y="163"/>
                    </a:cubicBezTo>
                    <a:cubicBezTo>
                      <a:pt x="981" y="90"/>
                      <a:pt x="883" y="41"/>
                      <a:pt x="785" y="41"/>
                    </a:cubicBezTo>
                    <a:lnTo>
                      <a:pt x="712" y="16"/>
                    </a:lnTo>
                    <a:cubicBezTo>
                      <a:pt x="671" y="6"/>
                      <a:pt x="626" y="0"/>
                      <a:pt x="5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3" name="Google Shape;2993;p96"/>
              <p:cNvSpPr/>
              <p:nvPr/>
            </p:nvSpPr>
            <p:spPr>
              <a:xfrm>
                <a:off x="6193550" y="3151722"/>
                <a:ext cx="76912" cy="81980"/>
              </a:xfrm>
              <a:custGeom>
                <a:rect b="b" l="l" r="r" t="t"/>
                <a:pathLst>
                  <a:path extrusionOk="0" h="1569" w="1472">
                    <a:moveTo>
                      <a:pt x="908" y="0"/>
                    </a:moveTo>
                    <a:cubicBezTo>
                      <a:pt x="834" y="25"/>
                      <a:pt x="785" y="49"/>
                      <a:pt x="736" y="123"/>
                    </a:cubicBezTo>
                    <a:cubicBezTo>
                      <a:pt x="663" y="147"/>
                      <a:pt x="589" y="172"/>
                      <a:pt x="540" y="221"/>
                    </a:cubicBezTo>
                    <a:cubicBezTo>
                      <a:pt x="466" y="270"/>
                      <a:pt x="368" y="344"/>
                      <a:pt x="295" y="442"/>
                    </a:cubicBezTo>
                    <a:cubicBezTo>
                      <a:pt x="99" y="613"/>
                      <a:pt x="1" y="907"/>
                      <a:pt x="25" y="1177"/>
                    </a:cubicBezTo>
                    <a:cubicBezTo>
                      <a:pt x="74" y="1397"/>
                      <a:pt x="270" y="1569"/>
                      <a:pt x="515" y="1569"/>
                    </a:cubicBezTo>
                    <a:cubicBezTo>
                      <a:pt x="638" y="1569"/>
                      <a:pt x="785" y="1520"/>
                      <a:pt x="883" y="1446"/>
                    </a:cubicBezTo>
                    <a:cubicBezTo>
                      <a:pt x="1055" y="1299"/>
                      <a:pt x="1226" y="1152"/>
                      <a:pt x="1324" y="956"/>
                    </a:cubicBezTo>
                    <a:cubicBezTo>
                      <a:pt x="1373" y="858"/>
                      <a:pt x="1422" y="736"/>
                      <a:pt x="1447" y="638"/>
                    </a:cubicBezTo>
                    <a:cubicBezTo>
                      <a:pt x="1471" y="515"/>
                      <a:pt x="1471" y="417"/>
                      <a:pt x="1447" y="319"/>
                    </a:cubicBezTo>
                    <a:cubicBezTo>
                      <a:pt x="1422" y="221"/>
                      <a:pt x="1349" y="123"/>
                      <a:pt x="1251" y="49"/>
                    </a:cubicBezTo>
                    <a:cubicBezTo>
                      <a:pt x="1177" y="25"/>
                      <a:pt x="1104" y="0"/>
                      <a:pt x="10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4" name="Google Shape;2994;p96"/>
              <p:cNvSpPr/>
              <p:nvPr/>
            </p:nvSpPr>
            <p:spPr>
              <a:xfrm>
                <a:off x="6263985" y="3048003"/>
                <a:ext cx="76912" cy="87780"/>
              </a:xfrm>
              <a:custGeom>
                <a:rect b="b" l="l" r="r" t="t"/>
                <a:pathLst>
                  <a:path extrusionOk="0" h="1680" w="1472">
                    <a:moveTo>
                      <a:pt x="834" y="0"/>
                    </a:moveTo>
                    <a:cubicBezTo>
                      <a:pt x="712" y="0"/>
                      <a:pt x="613" y="49"/>
                      <a:pt x="540" y="123"/>
                    </a:cubicBezTo>
                    <a:cubicBezTo>
                      <a:pt x="393" y="245"/>
                      <a:pt x="246" y="417"/>
                      <a:pt x="172" y="613"/>
                    </a:cubicBezTo>
                    <a:cubicBezTo>
                      <a:pt x="25" y="858"/>
                      <a:pt x="1" y="1152"/>
                      <a:pt x="123" y="1422"/>
                    </a:cubicBezTo>
                    <a:cubicBezTo>
                      <a:pt x="205" y="1584"/>
                      <a:pt x="387" y="1679"/>
                      <a:pt x="572" y="1679"/>
                    </a:cubicBezTo>
                    <a:cubicBezTo>
                      <a:pt x="611" y="1679"/>
                      <a:pt x="649" y="1675"/>
                      <a:pt x="687" y="1667"/>
                    </a:cubicBezTo>
                    <a:cubicBezTo>
                      <a:pt x="834" y="1618"/>
                      <a:pt x="957" y="1520"/>
                      <a:pt x="1055" y="1422"/>
                    </a:cubicBezTo>
                    <a:cubicBezTo>
                      <a:pt x="1226" y="1250"/>
                      <a:pt x="1324" y="1054"/>
                      <a:pt x="1398" y="834"/>
                    </a:cubicBezTo>
                    <a:cubicBezTo>
                      <a:pt x="1471" y="613"/>
                      <a:pt x="1422" y="368"/>
                      <a:pt x="1275" y="196"/>
                    </a:cubicBezTo>
                    <a:cubicBezTo>
                      <a:pt x="1226" y="147"/>
                      <a:pt x="1128" y="98"/>
                      <a:pt x="1055" y="74"/>
                    </a:cubicBezTo>
                    <a:cubicBezTo>
                      <a:pt x="981" y="25"/>
                      <a:pt x="908" y="0"/>
                      <a:pt x="8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5" name="Google Shape;2995;p96"/>
              <p:cNvSpPr/>
              <p:nvPr/>
            </p:nvSpPr>
            <p:spPr>
              <a:xfrm>
                <a:off x="6316497" y="2920249"/>
                <a:ext cx="71792" cy="98335"/>
              </a:xfrm>
              <a:custGeom>
                <a:rect b="b" l="l" r="r" t="t"/>
                <a:pathLst>
                  <a:path extrusionOk="0" h="1882" w="1374">
                    <a:moveTo>
                      <a:pt x="589" y="0"/>
                    </a:moveTo>
                    <a:cubicBezTo>
                      <a:pt x="558" y="0"/>
                      <a:pt x="528" y="7"/>
                      <a:pt x="491" y="19"/>
                    </a:cubicBezTo>
                    <a:cubicBezTo>
                      <a:pt x="393" y="43"/>
                      <a:pt x="295" y="117"/>
                      <a:pt x="246" y="215"/>
                    </a:cubicBezTo>
                    <a:cubicBezTo>
                      <a:pt x="123" y="460"/>
                      <a:pt x="25" y="754"/>
                      <a:pt x="1" y="1048"/>
                    </a:cubicBezTo>
                    <a:cubicBezTo>
                      <a:pt x="1" y="1097"/>
                      <a:pt x="1" y="1171"/>
                      <a:pt x="1" y="1220"/>
                    </a:cubicBezTo>
                    <a:cubicBezTo>
                      <a:pt x="1" y="1293"/>
                      <a:pt x="25" y="1367"/>
                      <a:pt x="50" y="1465"/>
                    </a:cubicBezTo>
                    <a:cubicBezTo>
                      <a:pt x="74" y="1563"/>
                      <a:pt x="123" y="1636"/>
                      <a:pt x="197" y="1710"/>
                    </a:cubicBezTo>
                    <a:cubicBezTo>
                      <a:pt x="295" y="1808"/>
                      <a:pt x="417" y="1882"/>
                      <a:pt x="564" y="1882"/>
                    </a:cubicBezTo>
                    <a:cubicBezTo>
                      <a:pt x="760" y="1882"/>
                      <a:pt x="932" y="1808"/>
                      <a:pt x="1054" y="1661"/>
                    </a:cubicBezTo>
                    <a:cubicBezTo>
                      <a:pt x="1153" y="1538"/>
                      <a:pt x="1226" y="1391"/>
                      <a:pt x="1275" y="1220"/>
                    </a:cubicBezTo>
                    <a:cubicBezTo>
                      <a:pt x="1324" y="1073"/>
                      <a:pt x="1349" y="950"/>
                      <a:pt x="1349" y="803"/>
                    </a:cubicBezTo>
                    <a:cubicBezTo>
                      <a:pt x="1373" y="656"/>
                      <a:pt x="1349" y="534"/>
                      <a:pt x="1324" y="411"/>
                    </a:cubicBezTo>
                    <a:cubicBezTo>
                      <a:pt x="1300" y="264"/>
                      <a:pt x="1202" y="141"/>
                      <a:pt x="1079" y="68"/>
                    </a:cubicBezTo>
                    <a:cubicBezTo>
                      <a:pt x="989" y="32"/>
                      <a:pt x="900" y="9"/>
                      <a:pt x="800" y="9"/>
                    </a:cubicBezTo>
                    <a:cubicBezTo>
                      <a:pt x="764" y="9"/>
                      <a:pt x="726" y="12"/>
                      <a:pt x="687" y="19"/>
                    </a:cubicBezTo>
                    <a:cubicBezTo>
                      <a:pt x="650" y="7"/>
                      <a:pt x="619" y="0"/>
                      <a:pt x="5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6" name="Google Shape;2996;p96"/>
              <p:cNvSpPr/>
              <p:nvPr/>
            </p:nvSpPr>
            <p:spPr>
              <a:xfrm>
                <a:off x="6334420" y="2770863"/>
                <a:ext cx="70485" cy="100999"/>
              </a:xfrm>
              <a:custGeom>
                <a:rect b="b" l="l" r="r" t="t"/>
                <a:pathLst>
                  <a:path extrusionOk="0" h="1933" w="1349">
                    <a:moveTo>
                      <a:pt x="780" y="1"/>
                    </a:moveTo>
                    <a:cubicBezTo>
                      <a:pt x="708" y="1"/>
                      <a:pt x="636" y="23"/>
                      <a:pt x="564" y="59"/>
                    </a:cubicBezTo>
                    <a:cubicBezTo>
                      <a:pt x="546" y="56"/>
                      <a:pt x="527" y="55"/>
                      <a:pt x="510" y="55"/>
                    </a:cubicBezTo>
                    <a:cubicBezTo>
                      <a:pt x="387" y="55"/>
                      <a:pt x="285" y="127"/>
                      <a:pt x="221" y="255"/>
                    </a:cubicBezTo>
                    <a:cubicBezTo>
                      <a:pt x="123" y="402"/>
                      <a:pt x="74" y="574"/>
                      <a:pt x="25" y="770"/>
                    </a:cubicBezTo>
                    <a:cubicBezTo>
                      <a:pt x="1" y="966"/>
                      <a:pt x="1" y="1162"/>
                      <a:pt x="25" y="1383"/>
                    </a:cubicBezTo>
                    <a:cubicBezTo>
                      <a:pt x="50" y="1628"/>
                      <a:pt x="221" y="1848"/>
                      <a:pt x="442" y="1922"/>
                    </a:cubicBezTo>
                    <a:cubicBezTo>
                      <a:pt x="484" y="1929"/>
                      <a:pt x="526" y="1933"/>
                      <a:pt x="567" y="1933"/>
                    </a:cubicBezTo>
                    <a:cubicBezTo>
                      <a:pt x="811" y="1933"/>
                      <a:pt x="1027" y="1810"/>
                      <a:pt x="1153" y="1579"/>
                    </a:cubicBezTo>
                    <a:cubicBezTo>
                      <a:pt x="1300" y="1285"/>
                      <a:pt x="1349" y="942"/>
                      <a:pt x="1300" y="599"/>
                    </a:cubicBezTo>
                    <a:cubicBezTo>
                      <a:pt x="1300" y="476"/>
                      <a:pt x="1275" y="378"/>
                      <a:pt x="1226" y="280"/>
                    </a:cubicBezTo>
                    <a:cubicBezTo>
                      <a:pt x="1153" y="133"/>
                      <a:pt x="1006" y="35"/>
                      <a:pt x="859" y="10"/>
                    </a:cubicBezTo>
                    <a:cubicBezTo>
                      <a:pt x="832" y="4"/>
                      <a:pt x="806" y="1"/>
                      <a:pt x="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7" name="Google Shape;2997;p96"/>
              <p:cNvSpPr/>
              <p:nvPr/>
            </p:nvSpPr>
            <p:spPr>
              <a:xfrm>
                <a:off x="6365143" y="2612908"/>
                <a:ext cx="75606" cy="97603"/>
              </a:xfrm>
              <a:custGeom>
                <a:rect b="b" l="l" r="r" t="t"/>
                <a:pathLst>
                  <a:path extrusionOk="0" h="1868" w="1447">
                    <a:moveTo>
                      <a:pt x="889" y="1"/>
                    </a:moveTo>
                    <a:cubicBezTo>
                      <a:pt x="823" y="1"/>
                      <a:pt x="755" y="14"/>
                      <a:pt x="687" y="43"/>
                    </a:cubicBezTo>
                    <a:lnTo>
                      <a:pt x="589" y="43"/>
                    </a:lnTo>
                    <a:cubicBezTo>
                      <a:pt x="491" y="92"/>
                      <a:pt x="418" y="141"/>
                      <a:pt x="344" y="239"/>
                    </a:cubicBezTo>
                    <a:cubicBezTo>
                      <a:pt x="172" y="484"/>
                      <a:pt x="74" y="754"/>
                      <a:pt x="25" y="1048"/>
                    </a:cubicBezTo>
                    <a:cubicBezTo>
                      <a:pt x="1" y="1122"/>
                      <a:pt x="1" y="1220"/>
                      <a:pt x="1" y="1318"/>
                    </a:cubicBezTo>
                    <a:cubicBezTo>
                      <a:pt x="1" y="1465"/>
                      <a:pt x="50" y="1612"/>
                      <a:pt x="148" y="1710"/>
                    </a:cubicBezTo>
                    <a:cubicBezTo>
                      <a:pt x="257" y="1819"/>
                      <a:pt x="398" y="1868"/>
                      <a:pt x="538" y="1868"/>
                    </a:cubicBezTo>
                    <a:cubicBezTo>
                      <a:pt x="650" y="1868"/>
                      <a:pt x="761" y="1837"/>
                      <a:pt x="859" y="1783"/>
                    </a:cubicBezTo>
                    <a:cubicBezTo>
                      <a:pt x="1006" y="1661"/>
                      <a:pt x="1128" y="1514"/>
                      <a:pt x="1226" y="1367"/>
                    </a:cubicBezTo>
                    <a:cubicBezTo>
                      <a:pt x="1300" y="1220"/>
                      <a:pt x="1349" y="1073"/>
                      <a:pt x="1373" y="926"/>
                    </a:cubicBezTo>
                    <a:cubicBezTo>
                      <a:pt x="1422" y="754"/>
                      <a:pt x="1447" y="582"/>
                      <a:pt x="1422" y="411"/>
                    </a:cubicBezTo>
                    <a:cubicBezTo>
                      <a:pt x="1398" y="288"/>
                      <a:pt x="1300" y="166"/>
                      <a:pt x="1177" y="92"/>
                    </a:cubicBezTo>
                    <a:cubicBezTo>
                      <a:pt x="1088" y="33"/>
                      <a:pt x="990" y="1"/>
                      <a:pt x="8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8" name="Google Shape;2998;p96"/>
              <p:cNvSpPr/>
              <p:nvPr/>
            </p:nvSpPr>
            <p:spPr>
              <a:xfrm>
                <a:off x="6439445" y="2455632"/>
                <a:ext cx="79420" cy="94259"/>
              </a:xfrm>
              <a:custGeom>
                <a:rect b="b" l="l" r="r" t="t"/>
                <a:pathLst>
                  <a:path extrusionOk="0" h="1804" w="1520">
                    <a:moveTo>
                      <a:pt x="982" y="1"/>
                    </a:moveTo>
                    <a:cubicBezTo>
                      <a:pt x="866" y="1"/>
                      <a:pt x="748" y="33"/>
                      <a:pt x="638" y="88"/>
                    </a:cubicBezTo>
                    <a:cubicBezTo>
                      <a:pt x="564" y="137"/>
                      <a:pt x="466" y="186"/>
                      <a:pt x="417" y="259"/>
                    </a:cubicBezTo>
                    <a:cubicBezTo>
                      <a:pt x="344" y="382"/>
                      <a:pt x="270" y="504"/>
                      <a:pt x="221" y="651"/>
                    </a:cubicBezTo>
                    <a:cubicBezTo>
                      <a:pt x="98" y="823"/>
                      <a:pt x="49" y="1019"/>
                      <a:pt x="25" y="1215"/>
                    </a:cubicBezTo>
                    <a:cubicBezTo>
                      <a:pt x="0" y="1534"/>
                      <a:pt x="246" y="1803"/>
                      <a:pt x="564" y="1803"/>
                    </a:cubicBezTo>
                    <a:cubicBezTo>
                      <a:pt x="785" y="1779"/>
                      <a:pt x="981" y="1681"/>
                      <a:pt x="1103" y="1509"/>
                    </a:cubicBezTo>
                    <a:cubicBezTo>
                      <a:pt x="1348" y="1264"/>
                      <a:pt x="1495" y="946"/>
                      <a:pt x="1520" y="627"/>
                    </a:cubicBezTo>
                    <a:cubicBezTo>
                      <a:pt x="1520" y="406"/>
                      <a:pt x="1422" y="186"/>
                      <a:pt x="1250" y="63"/>
                    </a:cubicBezTo>
                    <a:cubicBezTo>
                      <a:pt x="1164" y="20"/>
                      <a:pt x="1074" y="1"/>
                      <a:pt x="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9" name="Google Shape;2999;p96"/>
              <p:cNvSpPr/>
              <p:nvPr/>
            </p:nvSpPr>
            <p:spPr>
              <a:xfrm>
                <a:off x="6515000" y="2278606"/>
                <a:ext cx="98648" cy="121742"/>
              </a:xfrm>
              <a:custGeom>
                <a:rect b="b" l="l" r="r" t="t"/>
                <a:pathLst>
                  <a:path extrusionOk="0" h="2330" w="1888">
                    <a:moveTo>
                      <a:pt x="1245" y="0"/>
                    </a:moveTo>
                    <a:cubicBezTo>
                      <a:pt x="1174" y="0"/>
                      <a:pt x="1102" y="14"/>
                      <a:pt x="1030" y="44"/>
                    </a:cubicBezTo>
                    <a:cubicBezTo>
                      <a:pt x="1001" y="39"/>
                      <a:pt x="971" y="36"/>
                      <a:pt x="940" y="36"/>
                    </a:cubicBezTo>
                    <a:cubicBezTo>
                      <a:pt x="842" y="36"/>
                      <a:pt x="743" y="68"/>
                      <a:pt x="687" y="143"/>
                    </a:cubicBezTo>
                    <a:cubicBezTo>
                      <a:pt x="319" y="461"/>
                      <a:pt x="74" y="927"/>
                      <a:pt x="49" y="1417"/>
                    </a:cubicBezTo>
                    <a:cubicBezTo>
                      <a:pt x="0" y="1711"/>
                      <a:pt x="98" y="2005"/>
                      <a:pt x="344" y="2201"/>
                    </a:cubicBezTo>
                    <a:cubicBezTo>
                      <a:pt x="478" y="2287"/>
                      <a:pt x="625" y="2330"/>
                      <a:pt x="769" y="2330"/>
                    </a:cubicBezTo>
                    <a:cubicBezTo>
                      <a:pt x="913" y="2330"/>
                      <a:pt x="1054" y="2287"/>
                      <a:pt x="1177" y="2201"/>
                    </a:cubicBezTo>
                    <a:cubicBezTo>
                      <a:pt x="1397" y="2030"/>
                      <a:pt x="1545" y="1834"/>
                      <a:pt x="1643" y="1589"/>
                    </a:cubicBezTo>
                    <a:cubicBezTo>
                      <a:pt x="1765" y="1319"/>
                      <a:pt x="1839" y="1049"/>
                      <a:pt x="1863" y="780"/>
                    </a:cubicBezTo>
                    <a:cubicBezTo>
                      <a:pt x="1888" y="486"/>
                      <a:pt x="1765" y="216"/>
                      <a:pt x="1545" y="69"/>
                    </a:cubicBezTo>
                    <a:cubicBezTo>
                      <a:pt x="1445" y="26"/>
                      <a:pt x="1345" y="0"/>
                      <a:pt x="1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0" name="Google Shape;3000;p96"/>
              <p:cNvSpPr/>
              <p:nvPr/>
            </p:nvSpPr>
            <p:spPr>
              <a:xfrm>
                <a:off x="6544470" y="2067772"/>
                <a:ext cx="93528" cy="130155"/>
              </a:xfrm>
              <a:custGeom>
                <a:rect b="b" l="l" r="r" t="t"/>
                <a:pathLst>
                  <a:path extrusionOk="0" h="2491" w="1790">
                    <a:moveTo>
                      <a:pt x="681" y="1"/>
                    </a:moveTo>
                    <a:cubicBezTo>
                      <a:pt x="586" y="1"/>
                      <a:pt x="491" y="50"/>
                      <a:pt x="441" y="134"/>
                    </a:cubicBezTo>
                    <a:cubicBezTo>
                      <a:pt x="245" y="354"/>
                      <a:pt x="98" y="624"/>
                      <a:pt x="49" y="942"/>
                    </a:cubicBezTo>
                    <a:cubicBezTo>
                      <a:pt x="0" y="1236"/>
                      <a:pt x="25" y="1531"/>
                      <a:pt x="123" y="1825"/>
                    </a:cubicBezTo>
                    <a:cubicBezTo>
                      <a:pt x="196" y="1996"/>
                      <a:pt x="270" y="2143"/>
                      <a:pt x="392" y="2290"/>
                    </a:cubicBezTo>
                    <a:cubicBezTo>
                      <a:pt x="501" y="2417"/>
                      <a:pt x="663" y="2490"/>
                      <a:pt x="839" y="2490"/>
                    </a:cubicBezTo>
                    <a:cubicBezTo>
                      <a:pt x="901" y="2490"/>
                      <a:pt x="965" y="2481"/>
                      <a:pt x="1030" y="2462"/>
                    </a:cubicBezTo>
                    <a:cubicBezTo>
                      <a:pt x="1373" y="2339"/>
                      <a:pt x="1618" y="2021"/>
                      <a:pt x="1691" y="1653"/>
                    </a:cubicBezTo>
                    <a:cubicBezTo>
                      <a:pt x="1765" y="1334"/>
                      <a:pt x="1789" y="1016"/>
                      <a:pt x="1716" y="673"/>
                    </a:cubicBezTo>
                    <a:cubicBezTo>
                      <a:pt x="1618" y="305"/>
                      <a:pt x="1299" y="36"/>
                      <a:pt x="907" y="36"/>
                    </a:cubicBezTo>
                    <a:lnTo>
                      <a:pt x="809" y="36"/>
                    </a:lnTo>
                    <a:cubicBezTo>
                      <a:pt x="770" y="12"/>
                      <a:pt x="725" y="1"/>
                      <a:pt x="6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1" name="Google Shape;3001;p96"/>
              <p:cNvSpPr/>
              <p:nvPr/>
            </p:nvSpPr>
            <p:spPr>
              <a:xfrm>
                <a:off x="6714758" y="2867424"/>
                <a:ext cx="71791" cy="89765"/>
              </a:xfrm>
              <a:custGeom>
                <a:rect b="b" l="l" r="r" t="t"/>
                <a:pathLst>
                  <a:path extrusionOk="0" h="1718" w="1374">
                    <a:moveTo>
                      <a:pt x="638" y="0"/>
                    </a:moveTo>
                    <a:cubicBezTo>
                      <a:pt x="417" y="0"/>
                      <a:pt x="221" y="123"/>
                      <a:pt x="123" y="319"/>
                    </a:cubicBezTo>
                    <a:cubicBezTo>
                      <a:pt x="50" y="491"/>
                      <a:pt x="25" y="662"/>
                      <a:pt x="25" y="834"/>
                    </a:cubicBezTo>
                    <a:cubicBezTo>
                      <a:pt x="1" y="907"/>
                      <a:pt x="25" y="1005"/>
                      <a:pt x="50" y="1079"/>
                    </a:cubicBezTo>
                    <a:cubicBezTo>
                      <a:pt x="74" y="1177"/>
                      <a:pt x="123" y="1250"/>
                      <a:pt x="172" y="1324"/>
                    </a:cubicBezTo>
                    <a:cubicBezTo>
                      <a:pt x="221" y="1373"/>
                      <a:pt x="270" y="1397"/>
                      <a:pt x="319" y="1422"/>
                    </a:cubicBezTo>
                    <a:cubicBezTo>
                      <a:pt x="393" y="1496"/>
                      <a:pt x="466" y="1569"/>
                      <a:pt x="540" y="1618"/>
                    </a:cubicBezTo>
                    <a:cubicBezTo>
                      <a:pt x="623" y="1687"/>
                      <a:pt x="721" y="1717"/>
                      <a:pt x="822" y="1717"/>
                    </a:cubicBezTo>
                    <a:cubicBezTo>
                      <a:pt x="900" y="1717"/>
                      <a:pt x="980" y="1699"/>
                      <a:pt x="1055" y="1667"/>
                    </a:cubicBezTo>
                    <a:cubicBezTo>
                      <a:pt x="1177" y="1569"/>
                      <a:pt x="1251" y="1447"/>
                      <a:pt x="1300" y="1324"/>
                    </a:cubicBezTo>
                    <a:cubicBezTo>
                      <a:pt x="1373" y="1005"/>
                      <a:pt x="1324" y="662"/>
                      <a:pt x="1153" y="393"/>
                    </a:cubicBezTo>
                    <a:cubicBezTo>
                      <a:pt x="1104" y="319"/>
                      <a:pt x="1055" y="246"/>
                      <a:pt x="1006" y="172"/>
                    </a:cubicBezTo>
                    <a:cubicBezTo>
                      <a:pt x="908" y="74"/>
                      <a:pt x="785" y="0"/>
                      <a:pt x="6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2" name="Google Shape;3002;p96"/>
              <p:cNvSpPr/>
              <p:nvPr/>
            </p:nvSpPr>
            <p:spPr>
              <a:xfrm>
                <a:off x="6735240" y="2671168"/>
                <a:ext cx="85899" cy="123310"/>
              </a:xfrm>
              <a:custGeom>
                <a:rect b="b" l="l" r="r" t="t"/>
                <a:pathLst>
                  <a:path extrusionOk="0" h="2360" w="1644">
                    <a:moveTo>
                      <a:pt x="1092" y="1"/>
                    </a:moveTo>
                    <a:cubicBezTo>
                      <a:pt x="969" y="1"/>
                      <a:pt x="847" y="43"/>
                      <a:pt x="761" y="129"/>
                    </a:cubicBezTo>
                    <a:cubicBezTo>
                      <a:pt x="736" y="154"/>
                      <a:pt x="736" y="154"/>
                      <a:pt x="736" y="154"/>
                    </a:cubicBezTo>
                    <a:cubicBezTo>
                      <a:pt x="712" y="178"/>
                      <a:pt x="687" y="178"/>
                      <a:pt x="663" y="203"/>
                    </a:cubicBezTo>
                    <a:cubicBezTo>
                      <a:pt x="393" y="472"/>
                      <a:pt x="173" y="815"/>
                      <a:pt x="74" y="1183"/>
                    </a:cubicBezTo>
                    <a:cubicBezTo>
                      <a:pt x="25" y="1404"/>
                      <a:pt x="1" y="1624"/>
                      <a:pt x="25" y="1845"/>
                    </a:cubicBezTo>
                    <a:cubicBezTo>
                      <a:pt x="50" y="2114"/>
                      <a:pt x="271" y="2335"/>
                      <a:pt x="565" y="2359"/>
                    </a:cubicBezTo>
                    <a:cubicBezTo>
                      <a:pt x="834" y="2335"/>
                      <a:pt x="1079" y="2188"/>
                      <a:pt x="1202" y="1943"/>
                    </a:cubicBezTo>
                    <a:cubicBezTo>
                      <a:pt x="1300" y="1771"/>
                      <a:pt x="1398" y="1600"/>
                      <a:pt x="1471" y="1404"/>
                    </a:cubicBezTo>
                    <a:cubicBezTo>
                      <a:pt x="1520" y="1208"/>
                      <a:pt x="1570" y="1012"/>
                      <a:pt x="1594" y="815"/>
                    </a:cubicBezTo>
                    <a:cubicBezTo>
                      <a:pt x="1643" y="570"/>
                      <a:pt x="1570" y="325"/>
                      <a:pt x="1422" y="129"/>
                    </a:cubicBezTo>
                    <a:cubicBezTo>
                      <a:pt x="1337" y="43"/>
                      <a:pt x="1214" y="1"/>
                      <a:pt x="10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3" name="Google Shape;3003;p96"/>
              <p:cNvSpPr/>
              <p:nvPr/>
            </p:nvSpPr>
            <p:spPr>
              <a:xfrm>
                <a:off x="6832585" y="2476063"/>
                <a:ext cx="101208" cy="111397"/>
              </a:xfrm>
              <a:custGeom>
                <a:rect b="b" l="l" r="r" t="t"/>
                <a:pathLst>
                  <a:path extrusionOk="0" h="2132" w="1937">
                    <a:moveTo>
                      <a:pt x="1286" y="1"/>
                    </a:moveTo>
                    <a:cubicBezTo>
                      <a:pt x="1195" y="1"/>
                      <a:pt x="1108" y="18"/>
                      <a:pt x="1030" y="64"/>
                    </a:cubicBezTo>
                    <a:cubicBezTo>
                      <a:pt x="785" y="138"/>
                      <a:pt x="589" y="309"/>
                      <a:pt x="466" y="530"/>
                    </a:cubicBezTo>
                    <a:cubicBezTo>
                      <a:pt x="368" y="653"/>
                      <a:pt x="295" y="800"/>
                      <a:pt x="246" y="947"/>
                    </a:cubicBezTo>
                    <a:cubicBezTo>
                      <a:pt x="172" y="1069"/>
                      <a:pt x="123" y="1192"/>
                      <a:pt x="74" y="1314"/>
                    </a:cubicBezTo>
                    <a:cubicBezTo>
                      <a:pt x="1" y="1486"/>
                      <a:pt x="1" y="1682"/>
                      <a:pt x="99" y="1853"/>
                    </a:cubicBezTo>
                    <a:cubicBezTo>
                      <a:pt x="197" y="1976"/>
                      <a:pt x="344" y="2074"/>
                      <a:pt x="491" y="2123"/>
                    </a:cubicBezTo>
                    <a:cubicBezTo>
                      <a:pt x="531" y="2129"/>
                      <a:pt x="573" y="2132"/>
                      <a:pt x="615" y="2132"/>
                    </a:cubicBezTo>
                    <a:cubicBezTo>
                      <a:pt x="752" y="2132"/>
                      <a:pt x="893" y="2100"/>
                      <a:pt x="1005" y="2025"/>
                    </a:cubicBezTo>
                    <a:cubicBezTo>
                      <a:pt x="1104" y="1952"/>
                      <a:pt x="1202" y="1878"/>
                      <a:pt x="1275" y="1780"/>
                    </a:cubicBezTo>
                    <a:cubicBezTo>
                      <a:pt x="1594" y="1412"/>
                      <a:pt x="1937" y="996"/>
                      <a:pt x="1863" y="481"/>
                    </a:cubicBezTo>
                    <a:cubicBezTo>
                      <a:pt x="1839" y="260"/>
                      <a:pt x="1667" y="64"/>
                      <a:pt x="1447" y="15"/>
                    </a:cubicBezTo>
                    <a:cubicBezTo>
                      <a:pt x="1393" y="6"/>
                      <a:pt x="1339" y="1"/>
                      <a:pt x="12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4" name="Google Shape;3004;p96"/>
              <p:cNvSpPr/>
              <p:nvPr/>
            </p:nvSpPr>
            <p:spPr>
              <a:xfrm>
                <a:off x="6954226" y="2303947"/>
                <a:ext cx="102515" cy="116256"/>
              </a:xfrm>
              <a:custGeom>
                <a:rect b="b" l="l" r="r" t="t"/>
                <a:pathLst>
                  <a:path extrusionOk="0" h="2225" w="1962">
                    <a:moveTo>
                      <a:pt x="1275" y="1"/>
                    </a:moveTo>
                    <a:cubicBezTo>
                      <a:pt x="1104" y="25"/>
                      <a:pt x="932" y="99"/>
                      <a:pt x="810" y="221"/>
                    </a:cubicBezTo>
                    <a:lnTo>
                      <a:pt x="761" y="270"/>
                    </a:lnTo>
                    <a:cubicBezTo>
                      <a:pt x="442" y="491"/>
                      <a:pt x="197" y="809"/>
                      <a:pt x="99" y="1177"/>
                    </a:cubicBezTo>
                    <a:cubicBezTo>
                      <a:pt x="1" y="1422"/>
                      <a:pt x="25" y="1667"/>
                      <a:pt x="123" y="1912"/>
                    </a:cubicBezTo>
                    <a:cubicBezTo>
                      <a:pt x="173" y="2035"/>
                      <a:pt x="295" y="2133"/>
                      <a:pt x="418" y="2182"/>
                    </a:cubicBezTo>
                    <a:cubicBezTo>
                      <a:pt x="495" y="2211"/>
                      <a:pt x="572" y="2225"/>
                      <a:pt x="648" y="2225"/>
                    </a:cubicBezTo>
                    <a:cubicBezTo>
                      <a:pt x="765" y="2225"/>
                      <a:pt x="877" y="2192"/>
                      <a:pt x="981" y="2133"/>
                    </a:cubicBezTo>
                    <a:cubicBezTo>
                      <a:pt x="1177" y="2035"/>
                      <a:pt x="1349" y="1888"/>
                      <a:pt x="1471" y="1716"/>
                    </a:cubicBezTo>
                    <a:cubicBezTo>
                      <a:pt x="1619" y="1520"/>
                      <a:pt x="1741" y="1300"/>
                      <a:pt x="1839" y="1055"/>
                    </a:cubicBezTo>
                    <a:cubicBezTo>
                      <a:pt x="1962" y="785"/>
                      <a:pt x="1913" y="442"/>
                      <a:pt x="1717" y="197"/>
                    </a:cubicBezTo>
                    <a:cubicBezTo>
                      <a:pt x="1594" y="74"/>
                      <a:pt x="1447" y="1"/>
                      <a:pt x="1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5" name="Google Shape;3005;p96"/>
              <p:cNvSpPr/>
              <p:nvPr/>
            </p:nvSpPr>
            <p:spPr>
              <a:xfrm>
                <a:off x="6999058" y="2137423"/>
                <a:ext cx="87153" cy="107426"/>
              </a:xfrm>
              <a:custGeom>
                <a:rect b="b" l="l" r="r" t="t"/>
                <a:pathLst>
                  <a:path extrusionOk="0" h="2056" w="1668">
                    <a:moveTo>
                      <a:pt x="901" y="0"/>
                    </a:moveTo>
                    <a:cubicBezTo>
                      <a:pt x="795" y="0"/>
                      <a:pt x="688" y="26"/>
                      <a:pt x="589" y="75"/>
                    </a:cubicBezTo>
                    <a:cubicBezTo>
                      <a:pt x="540" y="100"/>
                      <a:pt x="491" y="124"/>
                      <a:pt x="442" y="173"/>
                    </a:cubicBezTo>
                    <a:cubicBezTo>
                      <a:pt x="417" y="198"/>
                      <a:pt x="393" y="198"/>
                      <a:pt x="368" y="222"/>
                    </a:cubicBezTo>
                    <a:cubicBezTo>
                      <a:pt x="99" y="516"/>
                      <a:pt x="1" y="933"/>
                      <a:pt x="123" y="1300"/>
                    </a:cubicBezTo>
                    <a:cubicBezTo>
                      <a:pt x="172" y="1472"/>
                      <a:pt x="246" y="1644"/>
                      <a:pt x="319" y="1766"/>
                    </a:cubicBezTo>
                    <a:cubicBezTo>
                      <a:pt x="417" y="1913"/>
                      <a:pt x="540" y="1987"/>
                      <a:pt x="687" y="2036"/>
                    </a:cubicBezTo>
                    <a:cubicBezTo>
                      <a:pt x="728" y="2049"/>
                      <a:pt x="773" y="2055"/>
                      <a:pt x="819" y="2055"/>
                    </a:cubicBezTo>
                    <a:cubicBezTo>
                      <a:pt x="938" y="2055"/>
                      <a:pt x="1064" y="2015"/>
                      <a:pt x="1153" y="1962"/>
                    </a:cubicBezTo>
                    <a:cubicBezTo>
                      <a:pt x="1496" y="1693"/>
                      <a:pt x="1667" y="1251"/>
                      <a:pt x="1618" y="835"/>
                    </a:cubicBezTo>
                    <a:cubicBezTo>
                      <a:pt x="1594" y="590"/>
                      <a:pt x="1496" y="345"/>
                      <a:pt x="1349" y="173"/>
                    </a:cubicBezTo>
                    <a:cubicBezTo>
                      <a:pt x="1217" y="56"/>
                      <a:pt x="1059" y="0"/>
                      <a:pt x="9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6" name="Google Shape;3006;p96"/>
              <p:cNvSpPr/>
              <p:nvPr/>
            </p:nvSpPr>
            <p:spPr>
              <a:xfrm>
                <a:off x="6964520" y="2006377"/>
                <a:ext cx="75606" cy="93475"/>
              </a:xfrm>
              <a:custGeom>
                <a:rect b="b" l="l" r="r" t="t"/>
                <a:pathLst>
                  <a:path extrusionOk="0" h="1789" w="1447">
                    <a:moveTo>
                      <a:pt x="719" y="1"/>
                    </a:moveTo>
                    <a:cubicBezTo>
                      <a:pt x="620" y="1"/>
                      <a:pt x="516" y="33"/>
                      <a:pt x="441" y="108"/>
                    </a:cubicBezTo>
                    <a:cubicBezTo>
                      <a:pt x="368" y="132"/>
                      <a:pt x="294" y="157"/>
                      <a:pt x="221" y="230"/>
                    </a:cubicBezTo>
                    <a:cubicBezTo>
                      <a:pt x="74" y="353"/>
                      <a:pt x="0" y="549"/>
                      <a:pt x="25" y="745"/>
                    </a:cubicBezTo>
                    <a:cubicBezTo>
                      <a:pt x="49" y="1063"/>
                      <a:pt x="196" y="1358"/>
                      <a:pt x="417" y="1578"/>
                    </a:cubicBezTo>
                    <a:cubicBezTo>
                      <a:pt x="524" y="1703"/>
                      <a:pt x="695" y="1789"/>
                      <a:pt x="875" y="1789"/>
                    </a:cubicBezTo>
                    <a:cubicBezTo>
                      <a:pt x="943" y="1789"/>
                      <a:pt x="1011" y="1777"/>
                      <a:pt x="1078" y="1750"/>
                    </a:cubicBezTo>
                    <a:cubicBezTo>
                      <a:pt x="1274" y="1676"/>
                      <a:pt x="1397" y="1480"/>
                      <a:pt x="1422" y="1284"/>
                    </a:cubicBezTo>
                    <a:cubicBezTo>
                      <a:pt x="1446" y="1137"/>
                      <a:pt x="1446" y="965"/>
                      <a:pt x="1422" y="818"/>
                    </a:cubicBezTo>
                    <a:cubicBezTo>
                      <a:pt x="1397" y="696"/>
                      <a:pt x="1348" y="573"/>
                      <a:pt x="1274" y="451"/>
                    </a:cubicBezTo>
                    <a:cubicBezTo>
                      <a:pt x="1225" y="328"/>
                      <a:pt x="1127" y="230"/>
                      <a:pt x="1029" y="157"/>
                    </a:cubicBezTo>
                    <a:cubicBezTo>
                      <a:pt x="956" y="83"/>
                      <a:pt x="882" y="34"/>
                      <a:pt x="809" y="10"/>
                    </a:cubicBezTo>
                    <a:cubicBezTo>
                      <a:pt x="780" y="4"/>
                      <a:pt x="750" y="1"/>
                      <a:pt x="7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7" name="Google Shape;3007;p96"/>
              <p:cNvSpPr/>
              <p:nvPr/>
            </p:nvSpPr>
            <p:spPr>
              <a:xfrm>
                <a:off x="7253888" y="1923611"/>
                <a:ext cx="52" cy="52"/>
              </a:xfrm>
              <a:custGeom>
                <a:rect b="b" l="l" r="r" t="t"/>
                <a:pathLst>
                  <a:path extrusionOk="0" h="1" w="1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FC2C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8" name="Google Shape;3008;p96"/>
              <p:cNvSpPr/>
              <p:nvPr/>
            </p:nvSpPr>
            <p:spPr>
              <a:xfrm>
                <a:off x="7253888" y="1922357"/>
                <a:ext cx="2613" cy="1306"/>
              </a:xfrm>
              <a:custGeom>
                <a:rect b="b" l="l" r="r" t="t"/>
                <a:pathLst>
                  <a:path extrusionOk="0" h="25" w="50">
                    <a:moveTo>
                      <a:pt x="1" y="25"/>
                    </a:move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FFC2C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9" name="Google Shape;3009;p96"/>
              <p:cNvSpPr/>
              <p:nvPr/>
            </p:nvSpPr>
            <p:spPr>
              <a:xfrm>
                <a:off x="7188626" y="1865142"/>
                <a:ext cx="76860" cy="63327"/>
              </a:xfrm>
              <a:custGeom>
                <a:rect b="b" l="l" r="r" t="t"/>
                <a:pathLst>
                  <a:path extrusionOk="0" h="1212" w="1471">
                    <a:moveTo>
                      <a:pt x="542" y="1"/>
                    </a:moveTo>
                    <a:cubicBezTo>
                      <a:pt x="487" y="1"/>
                      <a:pt x="435" y="12"/>
                      <a:pt x="392" y="41"/>
                    </a:cubicBezTo>
                    <a:cubicBezTo>
                      <a:pt x="294" y="41"/>
                      <a:pt x="196" y="90"/>
                      <a:pt x="123" y="139"/>
                    </a:cubicBezTo>
                    <a:cubicBezTo>
                      <a:pt x="49" y="213"/>
                      <a:pt x="0" y="335"/>
                      <a:pt x="0" y="433"/>
                    </a:cubicBezTo>
                    <a:cubicBezTo>
                      <a:pt x="25" y="605"/>
                      <a:pt x="98" y="776"/>
                      <a:pt x="245" y="874"/>
                    </a:cubicBezTo>
                    <a:cubicBezTo>
                      <a:pt x="343" y="972"/>
                      <a:pt x="466" y="1046"/>
                      <a:pt x="613" y="1120"/>
                    </a:cubicBezTo>
                    <a:cubicBezTo>
                      <a:pt x="686" y="1144"/>
                      <a:pt x="760" y="1169"/>
                      <a:pt x="858" y="1193"/>
                    </a:cubicBezTo>
                    <a:cubicBezTo>
                      <a:pt x="895" y="1205"/>
                      <a:pt x="931" y="1211"/>
                      <a:pt x="971" y="1211"/>
                    </a:cubicBezTo>
                    <a:cubicBezTo>
                      <a:pt x="1011" y="1211"/>
                      <a:pt x="1054" y="1205"/>
                      <a:pt x="1103" y="1193"/>
                    </a:cubicBezTo>
                    <a:cubicBezTo>
                      <a:pt x="1152" y="1193"/>
                      <a:pt x="1201" y="1169"/>
                      <a:pt x="1225" y="1144"/>
                    </a:cubicBezTo>
                    <a:cubicBezTo>
                      <a:pt x="1299" y="1095"/>
                      <a:pt x="1348" y="1046"/>
                      <a:pt x="1397" y="972"/>
                    </a:cubicBezTo>
                    <a:cubicBezTo>
                      <a:pt x="1446" y="874"/>
                      <a:pt x="1471" y="752"/>
                      <a:pt x="1422" y="629"/>
                    </a:cubicBezTo>
                    <a:cubicBezTo>
                      <a:pt x="1397" y="507"/>
                      <a:pt x="1324" y="409"/>
                      <a:pt x="1225" y="335"/>
                    </a:cubicBezTo>
                    <a:cubicBezTo>
                      <a:pt x="1152" y="262"/>
                      <a:pt x="1078" y="188"/>
                      <a:pt x="980" y="139"/>
                    </a:cubicBezTo>
                    <a:lnTo>
                      <a:pt x="858" y="90"/>
                    </a:lnTo>
                    <a:cubicBezTo>
                      <a:pt x="809" y="66"/>
                      <a:pt x="735" y="17"/>
                      <a:pt x="662" y="17"/>
                    </a:cubicBezTo>
                    <a:cubicBezTo>
                      <a:pt x="621" y="6"/>
                      <a:pt x="581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0" name="Google Shape;3010;p96"/>
              <p:cNvSpPr/>
              <p:nvPr/>
            </p:nvSpPr>
            <p:spPr>
              <a:xfrm>
                <a:off x="7282104" y="1968338"/>
                <a:ext cx="78166" cy="79524"/>
              </a:xfrm>
              <a:custGeom>
                <a:rect b="b" l="l" r="r" t="t"/>
                <a:pathLst>
                  <a:path extrusionOk="0" h="1522" w="1496">
                    <a:moveTo>
                      <a:pt x="564" y="0"/>
                    </a:moveTo>
                    <a:cubicBezTo>
                      <a:pt x="514" y="0"/>
                      <a:pt x="464" y="8"/>
                      <a:pt x="417" y="27"/>
                    </a:cubicBezTo>
                    <a:cubicBezTo>
                      <a:pt x="221" y="76"/>
                      <a:pt x="98" y="223"/>
                      <a:pt x="25" y="419"/>
                    </a:cubicBezTo>
                    <a:cubicBezTo>
                      <a:pt x="0" y="542"/>
                      <a:pt x="0" y="689"/>
                      <a:pt x="25" y="836"/>
                    </a:cubicBezTo>
                    <a:cubicBezTo>
                      <a:pt x="49" y="885"/>
                      <a:pt x="98" y="958"/>
                      <a:pt x="147" y="1032"/>
                    </a:cubicBezTo>
                    <a:cubicBezTo>
                      <a:pt x="172" y="1081"/>
                      <a:pt x="221" y="1154"/>
                      <a:pt x="294" y="1203"/>
                    </a:cubicBezTo>
                    <a:cubicBezTo>
                      <a:pt x="368" y="1301"/>
                      <a:pt x="466" y="1375"/>
                      <a:pt x="588" y="1424"/>
                    </a:cubicBezTo>
                    <a:cubicBezTo>
                      <a:pt x="686" y="1473"/>
                      <a:pt x="784" y="1497"/>
                      <a:pt x="907" y="1522"/>
                    </a:cubicBezTo>
                    <a:cubicBezTo>
                      <a:pt x="1005" y="1522"/>
                      <a:pt x="1103" y="1497"/>
                      <a:pt x="1201" y="1448"/>
                    </a:cubicBezTo>
                    <a:cubicBezTo>
                      <a:pt x="1397" y="1326"/>
                      <a:pt x="1495" y="1130"/>
                      <a:pt x="1495" y="934"/>
                    </a:cubicBezTo>
                    <a:cubicBezTo>
                      <a:pt x="1471" y="762"/>
                      <a:pt x="1397" y="591"/>
                      <a:pt x="1299" y="443"/>
                    </a:cubicBezTo>
                    <a:cubicBezTo>
                      <a:pt x="1201" y="272"/>
                      <a:pt x="1030" y="51"/>
                      <a:pt x="784" y="51"/>
                    </a:cubicBezTo>
                    <a:cubicBezTo>
                      <a:pt x="724" y="21"/>
                      <a:pt x="645" y="0"/>
                      <a:pt x="5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1" name="Google Shape;3011;p96"/>
              <p:cNvSpPr/>
              <p:nvPr/>
            </p:nvSpPr>
            <p:spPr>
              <a:xfrm>
                <a:off x="7371715" y="2077230"/>
                <a:ext cx="89713" cy="76964"/>
              </a:xfrm>
              <a:custGeom>
                <a:rect b="b" l="l" r="r" t="t"/>
                <a:pathLst>
                  <a:path extrusionOk="0" h="1473" w="1717">
                    <a:moveTo>
                      <a:pt x="629" y="1"/>
                    </a:moveTo>
                    <a:cubicBezTo>
                      <a:pt x="574" y="1"/>
                      <a:pt x="519" y="9"/>
                      <a:pt x="466" y="26"/>
                    </a:cubicBezTo>
                    <a:cubicBezTo>
                      <a:pt x="270" y="51"/>
                      <a:pt x="99" y="198"/>
                      <a:pt x="50" y="394"/>
                    </a:cubicBezTo>
                    <a:cubicBezTo>
                      <a:pt x="1" y="614"/>
                      <a:pt x="74" y="835"/>
                      <a:pt x="221" y="982"/>
                    </a:cubicBezTo>
                    <a:cubicBezTo>
                      <a:pt x="319" y="1080"/>
                      <a:pt x="442" y="1153"/>
                      <a:pt x="564" y="1227"/>
                    </a:cubicBezTo>
                    <a:cubicBezTo>
                      <a:pt x="638" y="1301"/>
                      <a:pt x="736" y="1350"/>
                      <a:pt x="834" y="1399"/>
                    </a:cubicBezTo>
                    <a:cubicBezTo>
                      <a:pt x="932" y="1448"/>
                      <a:pt x="1030" y="1472"/>
                      <a:pt x="1153" y="1472"/>
                    </a:cubicBezTo>
                    <a:cubicBezTo>
                      <a:pt x="1275" y="1472"/>
                      <a:pt x="1422" y="1423"/>
                      <a:pt x="1520" y="1325"/>
                    </a:cubicBezTo>
                    <a:cubicBezTo>
                      <a:pt x="1667" y="1178"/>
                      <a:pt x="1716" y="957"/>
                      <a:pt x="1643" y="761"/>
                    </a:cubicBezTo>
                    <a:cubicBezTo>
                      <a:pt x="1594" y="590"/>
                      <a:pt x="1520" y="443"/>
                      <a:pt x="1398" y="320"/>
                    </a:cubicBezTo>
                    <a:cubicBezTo>
                      <a:pt x="1349" y="271"/>
                      <a:pt x="1275" y="198"/>
                      <a:pt x="1226" y="173"/>
                    </a:cubicBezTo>
                    <a:cubicBezTo>
                      <a:pt x="1153" y="124"/>
                      <a:pt x="1055" y="75"/>
                      <a:pt x="981" y="75"/>
                    </a:cubicBezTo>
                    <a:lnTo>
                      <a:pt x="908" y="75"/>
                    </a:lnTo>
                    <a:cubicBezTo>
                      <a:pt x="828" y="28"/>
                      <a:pt x="729" y="1"/>
                      <a:pt x="6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2" name="Google Shape;3012;p96"/>
              <p:cNvSpPr/>
              <p:nvPr/>
            </p:nvSpPr>
            <p:spPr>
              <a:xfrm>
                <a:off x="7515145" y="2131832"/>
                <a:ext cx="99954" cy="67141"/>
              </a:xfrm>
              <a:custGeom>
                <a:rect b="b" l="l" r="r" t="t"/>
                <a:pathLst>
                  <a:path extrusionOk="0" h="1285" w="1913">
                    <a:moveTo>
                      <a:pt x="1222" y="1"/>
                    </a:moveTo>
                    <a:cubicBezTo>
                      <a:pt x="1126" y="1"/>
                      <a:pt x="1028" y="24"/>
                      <a:pt x="957" y="59"/>
                    </a:cubicBezTo>
                    <a:cubicBezTo>
                      <a:pt x="902" y="49"/>
                      <a:pt x="846" y="45"/>
                      <a:pt x="789" y="45"/>
                    </a:cubicBezTo>
                    <a:cubicBezTo>
                      <a:pt x="571" y="45"/>
                      <a:pt x="353" y="119"/>
                      <a:pt x="197" y="256"/>
                    </a:cubicBezTo>
                    <a:cubicBezTo>
                      <a:pt x="1" y="452"/>
                      <a:pt x="1" y="770"/>
                      <a:pt x="197" y="942"/>
                    </a:cubicBezTo>
                    <a:cubicBezTo>
                      <a:pt x="319" y="1040"/>
                      <a:pt x="442" y="1113"/>
                      <a:pt x="589" y="1162"/>
                    </a:cubicBezTo>
                    <a:cubicBezTo>
                      <a:pt x="687" y="1187"/>
                      <a:pt x="810" y="1236"/>
                      <a:pt x="908" y="1236"/>
                    </a:cubicBezTo>
                    <a:cubicBezTo>
                      <a:pt x="1030" y="1260"/>
                      <a:pt x="1153" y="1285"/>
                      <a:pt x="1275" y="1285"/>
                    </a:cubicBezTo>
                    <a:cubicBezTo>
                      <a:pt x="1422" y="1260"/>
                      <a:pt x="1594" y="1211"/>
                      <a:pt x="1716" y="1113"/>
                    </a:cubicBezTo>
                    <a:cubicBezTo>
                      <a:pt x="1863" y="966"/>
                      <a:pt x="1912" y="770"/>
                      <a:pt x="1863" y="574"/>
                    </a:cubicBezTo>
                    <a:cubicBezTo>
                      <a:pt x="1790" y="403"/>
                      <a:pt x="1667" y="231"/>
                      <a:pt x="1520" y="133"/>
                    </a:cubicBezTo>
                    <a:cubicBezTo>
                      <a:pt x="1447" y="84"/>
                      <a:pt x="1373" y="35"/>
                      <a:pt x="1324" y="10"/>
                    </a:cubicBezTo>
                    <a:cubicBezTo>
                      <a:pt x="1291" y="4"/>
                      <a:pt x="1257" y="1"/>
                      <a:pt x="12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3" name="Google Shape;3013;p96"/>
              <p:cNvSpPr/>
              <p:nvPr/>
            </p:nvSpPr>
            <p:spPr>
              <a:xfrm>
                <a:off x="7682925" y="2124674"/>
                <a:ext cx="67925" cy="46137"/>
              </a:xfrm>
              <a:custGeom>
                <a:rect b="b" l="l" r="r" t="t"/>
                <a:pathLst>
                  <a:path extrusionOk="0" h="883" w="1300">
                    <a:moveTo>
                      <a:pt x="809" y="0"/>
                    </a:moveTo>
                    <a:cubicBezTo>
                      <a:pt x="760" y="0"/>
                      <a:pt x="711" y="0"/>
                      <a:pt x="638" y="25"/>
                    </a:cubicBezTo>
                    <a:cubicBezTo>
                      <a:pt x="564" y="49"/>
                      <a:pt x="515" y="74"/>
                      <a:pt x="466" y="123"/>
                    </a:cubicBezTo>
                    <a:cubicBezTo>
                      <a:pt x="417" y="147"/>
                      <a:pt x="368" y="172"/>
                      <a:pt x="319" y="221"/>
                    </a:cubicBezTo>
                    <a:cubicBezTo>
                      <a:pt x="270" y="245"/>
                      <a:pt x="196" y="270"/>
                      <a:pt x="147" y="319"/>
                    </a:cubicBezTo>
                    <a:cubicBezTo>
                      <a:pt x="74" y="344"/>
                      <a:pt x="25" y="417"/>
                      <a:pt x="0" y="491"/>
                    </a:cubicBezTo>
                    <a:cubicBezTo>
                      <a:pt x="0" y="540"/>
                      <a:pt x="0" y="589"/>
                      <a:pt x="0" y="662"/>
                    </a:cubicBezTo>
                    <a:cubicBezTo>
                      <a:pt x="49" y="760"/>
                      <a:pt x="147" y="834"/>
                      <a:pt x="246" y="883"/>
                    </a:cubicBezTo>
                    <a:lnTo>
                      <a:pt x="491" y="883"/>
                    </a:lnTo>
                    <a:cubicBezTo>
                      <a:pt x="638" y="858"/>
                      <a:pt x="760" y="809"/>
                      <a:pt x="858" y="736"/>
                    </a:cubicBezTo>
                    <a:cubicBezTo>
                      <a:pt x="932" y="687"/>
                      <a:pt x="1005" y="638"/>
                      <a:pt x="1054" y="589"/>
                    </a:cubicBezTo>
                    <a:lnTo>
                      <a:pt x="1128" y="515"/>
                    </a:lnTo>
                    <a:lnTo>
                      <a:pt x="1152" y="466"/>
                    </a:lnTo>
                    <a:lnTo>
                      <a:pt x="1177" y="442"/>
                    </a:lnTo>
                    <a:cubicBezTo>
                      <a:pt x="1299" y="344"/>
                      <a:pt x="1275" y="147"/>
                      <a:pt x="1152" y="74"/>
                    </a:cubicBezTo>
                    <a:lnTo>
                      <a:pt x="1103" y="49"/>
                    </a:lnTo>
                    <a:cubicBezTo>
                      <a:pt x="1054" y="25"/>
                      <a:pt x="981" y="0"/>
                      <a:pt x="9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4" name="Google Shape;3014;p96"/>
              <p:cNvSpPr/>
              <p:nvPr/>
            </p:nvSpPr>
            <p:spPr>
              <a:xfrm>
                <a:off x="7845583" y="2097764"/>
                <a:ext cx="0" cy="52"/>
              </a:xfrm>
              <a:custGeom>
                <a:rect b="b" l="l" r="r" t="t"/>
                <a:pathLst>
                  <a:path extrusionOk="0" h="1" w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FC2C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5" name="Google Shape;3015;p96"/>
              <p:cNvSpPr/>
              <p:nvPr/>
            </p:nvSpPr>
            <p:spPr>
              <a:xfrm>
                <a:off x="7844277" y="2097764"/>
                <a:ext cx="1306" cy="2613"/>
              </a:xfrm>
              <a:custGeom>
                <a:rect b="b" l="l" r="r" t="t"/>
                <a:pathLst>
                  <a:path extrusionOk="0" h="50" w="25">
                    <a:moveTo>
                      <a:pt x="25" y="1"/>
                    </a:moveTo>
                    <a:lnTo>
                      <a:pt x="1" y="50"/>
                    </a:lnTo>
                    <a:cubicBezTo>
                      <a:pt x="25" y="25"/>
                      <a:pt x="25" y="25"/>
                      <a:pt x="25" y="1"/>
                    </a:cubicBezTo>
                    <a:close/>
                  </a:path>
                </a:pathLst>
              </a:custGeom>
              <a:solidFill>
                <a:srgbClr val="FFC2C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6" name="Google Shape;3016;p96"/>
              <p:cNvSpPr/>
              <p:nvPr/>
            </p:nvSpPr>
            <p:spPr>
              <a:xfrm>
                <a:off x="7791764" y="2075453"/>
                <a:ext cx="56430" cy="47965"/>
              </a:xfrm>
              <a:custGeom>
                <a:rect b="b" l="l" r="r" t="t"/>
                <a:pathLst>
                  <a:path extrusionOk="0" h="918" w="1080">
                    <a:moveTo>
                      <a:pt x="670" y="0"/>
                    </a:moveTo>
                    <a:cubicBezTo>
                      <a:pt x="657" y="0"/>
                      <a:pt x="646" y="3"/>
                      <a:pt x="638" y="11"/>
                    </a:cubicBezTo>
                    <a:cubicBezTo>
                      <a:pt x="564" y="36"/>
                      <a:pt x="491" y="60"/>
                      <a:pt x="442" y="109"/>
                    </a:cubicBezTo>
                    <a:cubicBezTo>
                      <a:pt x="393" y="134"/>
                      <a:pt x="319" y="183"/>
                      <a:pt x="270" y="232"/>
                    </a:cubicBezTo>
                    <a:cubicBezTo>
                      <a:pt x="172" y="281"/>
                      <a:pt x="99" y="379"/>
                      <a:pt x="50" y="477"/>
                    </a:cubicBezTo>
                    <a:cubicBezTo>
                      <a:pt x="1" y="575"/>
                      <a:pt x="1" y="673"/>
                      <a:pt x="50" y="771"/>
                    </a:cubicBezTo>
                    <a:cubicBezTo>
                      <a:pt x="74" y="820"/>
                      <a:pt x="99" y="844"/>
                      <a:pt x="148" y="869"/>
                    </a:cubicBezTo>
                    <a:cubicBezTo>
                      <a:pt x="197" y="893"/>
                      <a:pt x="246" y="918"/>
                      <a:pt x="295" y="918"/>
                    </a:cubicBezTo>
                    <a:cubicBezTo>
                      <a:pt x="368" y="893"/>
                      <a:pt x="442" y="893"/>
                      <a:pt x="515" y="869"/>
                    </a:cubicBezTo>
                    <a:cubicBezTo>
                      <a:pt x="589" y="844"/>
                      <a:pt x="662" y="820"/>
                      <a:pt x="736" y="771"/>
                    </a:cubicBezTo>
                    <a:cubicBezTo>
                      <a:pt x="785" y="746"/>
                      <a:pt x="834" y="697"/>
                      <a:pt x="907" y="648"/>
                    </a:cubicBezTo>
                    <a:lnTo>
                      <a:pt x="956" y="575"/>
                    </a:lnTo>
                    <a:cubicBezTo>
                      <a:pt x="1006" y="550"/>
                      <a:pt x="1030" y="477"/>
                      <a:pt x="1055" y="428"/>
                    </a:cubicBezTo>
                    <a:cubicBezTo>
                      <a:pt x="1055" y="403"/>
                      <a:pt x="1079" y="354"/>
                      <a:pt x="1079" y="330"/>
                    </a:cubicBezTo>
                    <a:cubicBezTo>
                      <a:pt x="1079" y="281"/>
                      <a:pt x="1055" y="232"/>
                      <a:pt x="1030" y="183"/>
                    </a:cubicBezTo>
                    <a:cubicBezTo>
                      <a:pt x="1006" y="109"/>
                      <a:pt x="907" y="36"/>
                      <a:pt x="834" y="11"/>
                    </a:cubicBezTo>
                    <a:lnTo>
                      <a:pt x="760" y="11"/>
                    </a:lnTo>
                    <a:cubicBezTo>
                      <a:pt x="728" y="11"/>
                      <a:pt x="695" y="0"/>
                      <a:pt x="6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7" name="Google Shape;3017;p96"/>
              <p:cNvSpPr/>
              <p:nvPr/>
            </p:nvSpPr>
            <p:spPr>
              <a:xfrm>
                <a:off x="5975870" y="2254988"/>
                <a:ext cx="42322" cy="69492"/>
              </a:xfrm>
              <a:custGeom>
                <a:rect b="b" l="l" r="r" t="t"/>
                <a:pathLst>
                  <a:path extrusionOk="0" h="1330" w="810">
                    <a:moveTo>
                      <a:pt x="454" y="0"/>
                    </a:moveTo>
                    <a:cubicBezTo>
                      <a:pt x="399" y="0"/>
                      <a:pt x="343" y="19"/>
                      <a:pt x="294" y="55"/>
                    </a:cubicBezTo>
                    <a:cubicBezTo>
                      <a:pt x="172" y="129"/>
                      <a:pt x="98" y="251"/>
                      <a:pt x="49" y="398"/>
                    </a:cubicBezTo>
                    <a:cubicBezTo>
                      <a:pt x="25" y="496"/>
                      <a:pt x="0" y="595"/>
                      <a:pt x="0" y="717"/>
                    </a:cubicBezTo>
                    <a:cubicBezTo>
                      <a:pt x="0" y="766"/>
                      <a:pt x="0" y="815"/>
                      <a:pt x="25" y="864"/>
                    </a:cubicBezTo>
                    <a:cubicBezTo>
                      <a:pt x="25" y="913"/>
                      <a:pt x="49" y="962"/>
                      <a:pt x="49" y="1011"/>
                    </a:cubicBezTo>
                    <a:cubicBezTo>
                      <a:pt x="74" y="1085"/>
                      <a:pt x="123" y="1158"/>
                      <a:pt x="147" y="1232"/>
                    </a:cubicBezTo>
                    <a:cubicBezTo>
                      <a:pt x="172" y="1281"/>
                      <a:pt x="221" y="1305"/>
                      <a:pt x="270" y="1330"/>
                    </a:cubicBezTo>
                    <a:cubicBezTo>
                      <a:pt x="343" y="1330"/>
                      <a:pt x="392" y="1330"/>
                      <a:pt x="441" y="1305"/>
                    </a:cubicBezTo>
                    <a:cubicBezTo>
                      <a:pt x="613" y="1207"/>
                      <a:pt x="736" y="1036"/>
                      <a:pt x="785" y="864"/>
                    </a:cubicBezTo>
                    <a:cubicBezTo>
                      <a:pt x="809" y="766"/>
                      <a:pt x="809" y="668"/>
                      <a:pt x="809" y="570"/>
                    </a:cubicBezTo>
                    <a:cubicBezTo>
                      <a:pt x="809" y="496"/>
                      <a:pt x="809" y="447"/>
                      <a:pt x="785" y="374"/>
                    </a:cubicBezTo>
                    <a:cubicBezTo>
                      <a:pt x="785" y="325"/>
                      <a:pt x="760" y="300"/>
                      <a:pt x="760" y="251"/>
                    </a:cubicBezTo>
                    <a:cubicBezTo>
                      <a:pt x="736" y="178"/>
                      <a:pt x="687" y="104"/>
                      <a:pt x="613" y="55"/>
                    </a:cubicBezTo>
                    <a:cubicBezTo>
                      <a:pt x="564" y="19"/>
                      <a:pt x="509" y="0"/>
                      <a:pt x="4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8" name="Google Shape;3018;p96"/>
              <p:cNvSpPr/>
              <p:nvPr/>
            </p:nvSpPr>
            <p:spPr>
              <a:xfrm>
                <a:off x="6019396" y="2438442"/>
                <a:ext cx="52" cy="1306"/>
              </a:xfrm>
              <a:custGeom>
                <a:rect b="b" l="l" r="r" t="t"/>
                <a:pathLst>
                  <a:path extrusionOk="0" h="25" w="1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25"/>
                      <a:pt x="1" y="0"/>
                    </a:cubicBezTo>
                    <a:close/>
                  </a:path>
                </a:pathLst>
              </a:custGeom>
              <a:solidFill>
                <a:srgbClr val="FF9C9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9" name="Google Shape;3019;p96"/>
              <p:cNvSpPr/>
              <p:nvPr/>
            </p:nvSpPr>
            <p:spPr>
              <a:xfrm>
                <a:off x="5986111" y="2425222"/>
                <a:ext cx="37202" cy="60819"/>
              </a:xfrm>
              <a:custGeom>
                <a:rect b="b" l="l" r="r" t="t"/>
                <a:pathLst>
                  <a:path extrusionOk="0" h="1164" w="712">
                    <a:moveTo>
                      <a:pt x="398" y="0"/>
                    </a:moveTo>
                    <a:cubicBezTo>
                      <a:pt x="215" y="0"/>
                      <a:pt x="93" y="173"/>
                      <a:pt x="49" y="327"/>
                    </a:cubicBezTo>
                    <a:cubicBezTo>
                      <a:pt x="0" y="474"/>
                      <a:pt x="0" y="621"/>
                      <a:pt x="49" y="768"/>
                    </a:cubicBezTo>
                    <a:cubicBezTo>
                      <a:pt x="74" y="939"/>
                      <a:pt x="196" y="1086"/>
                      <a:pt x="343" y="1160"/>
                    </a:cubicBezTo>
                    <a:cubicBezTo>
                      <a:pt x="359" y="1162"/>
                      <a:pt x="374" y="1164"/>
                      <a:pt x="389" y="1164"/>
                    </a:cubicBezTo>
                    <a:cubicBezTo>
                      <a:pt x="515" y="1164"/>
                      <a:pt x="618" y="1074"/>
                      <a:pt x="662" y="964"/>
                    </a:cubicBezTo>
                    <a:cubicBezTo>
                      <a:pt x="687" y="890"/>
                      <a:pt x="687" y="792"/>
                      <a:pt x="711" y="719"/>
                    </a:cubicBezTo>
                    <a:cubicBezTo>
                      <a:pt x="687" y="645"/>
                      <a:pt x="687" y="596"/>
                      <a:pt x="662" y="547"/>
                    </a:cubicBezTo>
                    <a:lnTo>
                      <a:pt x="662" y="425"/>
                    </a:lnTo>
                    <a:cubicBezTo>
                      <a:pt x="662" y="400"/>
                      <a:pt x="662" y="351"/>
                      <a:pt x="662" y="302"/>
                    </a:cubicBezTo>
                    <a:cubicBezTo>
                      <a:pt x="650" y="278"/>
                      <a:pt x="650" y="271"/>
                      <a:pt x="653" y="271"/>
                    </a:cubicBezTo>
                    <a:lnTo>
                      <a:pt x="653" y="271"/>
                    </a:lnTo>
                    <a:cubicBezTo>
                      <a:pt x="656" y="271"/>
                      <a:pt x="662" y="278"/>
                      <a:pt x="662" y="278"/>
                    </a:cubicBezTo>
                    <a:lnTo>
                      <a:pt x="662" y="204"/>
                    </a:lnTo>
                    <a:cubicBezTo>
                      <a:pt x="638" y="106"/>
                      <a:pt x="564" y="32"/>
                      <a:pt x="466" y="8"/>
                    </a:cubicBezTo>
                    <a:cubicBezTo>
                      <a:pt x="443" y="3"/>
                      <a:pt x="420" y="0"/>
                      <a:pt x="3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0" name="Google Shape;3020;p96"/>
              <p:cNvSpPr/>
              <p:nvPr/>
            </p:nvSpPr>
            <p:spPr>
              <a:xfrm>
                <a:off x="6009154" y="2584902"/>
                <a:ext cx="37202" cy="57684"/>
              </a:xfrm>
              <a:custGeom>
                <a:rect b="b" l="l" r="r" t="t"/>
                <a:pathLst>
                  <a:path extrusionOk="0" h="1104" w="712">
                    <a:moveTo>
                      <a:pt x="336" y="0"/>
                    </a:moveTo>
                    <a:cubicBezTo>
                      <a:pt x="235" y="0"/>
                      <a:pt x="132" y="66"/>
                      <a:pt x="74" y="163"/>
                    </a:cubicBezTo>
                    <a:cubicBezTo>
                      <a:pt x="50" y="212"/>
                      <a:pt x="25" y="285"/>
                      <a:pt x="1" y="334"/>
                    </a:cubicBezTo>
                    <a:cubicBezTo>
                      <a:pt x="1" y="408"/>
                      <a:pt x="1" y="481"/>
                      <a:pt x="1" y="555"/>
                    </a:cubicBezTo>
                    <a:cubicBezTo>
                      <a:pt x="1" y="628"/>
                      <a:pt x="1" y="702"/>
                      <a:pt x="25" y="775"/>
                    </a:cubicBezTo>
                    <a:cubicBezTo>
                      <a:pt x="50" y="849"/>
                      <a:pt x="99" y="922"/>
                      <a:pt x="148" y="996"/>
                    </a:cubicBezTo>
                    <a:cubicBezTo>
                      <a:pt x="197" y="1020"/>
                      <a:pt x="246" y="1045"/>
                      <a:pt x="295" y="1069"/>
                    </a:cubicBezTo>
                    <a:lnTo>
                      <a:pt x="319" y="1069"/>
                    </a:lnTo>
                    <a:cubicBezTo>
                      <a:pt x="352" y="1091"/>
                      <a:pt x="390" y="1104"/>
                      <a:pt x="429" y="1104"/>
                    </a:cubicBezTo>
                    <a:cubicBezTo>
                      <a:pt x="476" y="1104"/>
                      <a:pt x="524" y="1085"/>
                      <a:pt x="564" y="1045"/>
                    </a:cubicBezTo>
                    <a:cubicBezTo>
                      <a:pt x="589" y="996"/>
                      <a:pt x="638" y="922"/>
                      <a:pt x="638" y="873"/>
                    </a:cubicBezTo>
                    <a:cubicBezTo>
                      <a:pt x="687" y="751"/>
                      <a:pt x="711" y="653"/>
                      <a:pt x="711" y="530"/>
                    </a:cubicBezTo>
                    <a:cubicBezTo>
                      <a:pt x="711" y="457"/>
                      <a:pt x="711" y="383"/>
                      <a:pt x="687" y="334"/>
                    </a:cubicBezTo>
                    <a:cubicBezTo>
                      <a:pt x="687" y="261"/>
                      <a:pt x="662" y="212"/>
                      <a:pt x="638" y="163"/>
                    </a:cubicBezTo>
                    <a:cubicBezTo>
                      <a:pt x="589" y="89"/>
                      <a:pt x="515" y="16"/>
                      <a:pt x="417" y="16"/>
                    </a:cubicBezTo>
                    <a:cubicBezTo>
                      <a:pt x="391" y="5"/>
                      <a:pt x="364" y="0"/>
                      <a:pt x="3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1" name="Google Shape;3021;p96"/>
              <p:cNvSpPr/>
              <p:nvPr/>
            </p:nvSpPr>
            <p:spPr>
              <a:xfrm>
                <a:off x="6010461" y="2728906"/>
                <a:ext cx="42270" cy="58415"/>
              </a:xfrm>
              <a:custGeom>
                <a:rect b="b" l="l" r="r" t="t"/>
                <a:pathLst>
                  <a:path extrusionOk="0" h="1118" w="809">
                    <a:moveTo>
                      <a:pt x="487" y="1"/>
                    </a:moveTo>
                    <a:cubicBezTo>
                      <a:pt x="472" y="1"/>
                      <a:pt x="456" y="2"/>
                      <a:pt x="441" y="5"/>
                    </a:cubicBezTo>
                    <a:cubicBezTo>
                      <a:pt x="368" y="29"/>
                      <a:pt x="294" y="103"/>
                      <a:pt x="245" y="176"/>
                    </a:cubicBezTo>
                    <a:cubicBezTo>
                      <a:pt x="98" y="348"/>
                      <a:pt x="0" y="593"/>
                      <a:pt x="0" y="813"/>
                    </a:cubicBezTo>
                    <a:cubicBezTo>
                      <a:pt x="0" y="911"/>
                      <a:pt x="49" y="985"/>
                      <a:pt x="98" y="1058"/>
                    </a:cubicBezTo>
                    <a:cubicBezTo>
                      <a:pt x="152" y="1094"/>
                      <a:pt x="219" y="1117"/>
                      <a:pt x="289" y="1117"/>
                    </a:cubicBezTo>
                    <a:cubicBezTo>
                      <a:pt x="315" y="1117"/>
                      <a:pt x="341" y="1114"/>
                      <a:pt x="368" y="1107"/>
                    </a:cubicBezTo>
                    <a:cubicBezTo>
                      <a:pt x="490" y="1083"/>
                      <a:pt x="613" y="985"/>
                      <a:pt x="662" y="862"/>
                    </a:cubicBezTo>
                    <a:cubicBezTo>
                      <a:pt x="735" y="740"/>
                      <a:pt x="784" y="617"/>
                      <a:pt x="784" y="470"/>
                    </a:cubicBezTo>
                    <a:cubicBezTo>
                      <a:pt x="809" y="397"/>
                      <a:pt x="809" y="299"/>
                      <a:pt x="784" y="225"/>
                    </a:cubicBezTo>
                    <a:cubicBezTo>
                      <a:pt x="762" y="93"/>
                      <a:pt x="622" y="1"/>
                      <a:pt x="4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2" name="Google Shape;3022;p96"/>
              <p:cNvSpPr/>
              <p:nvPr/>
            </p:nvSpPr>
            <p:spPr>
              <a:xfrm>
                <a:off x="5938719" y="2878919"/>
                <a:ext cx="52564" cy="54079"/>
              </a:xfrm>
              <a:custGeom>
                <a:rect b="b" l="l" r="r" t="t"/>
                <a:pathLst>
                  <a:path extrusionOk="0" h="1035" w="1006">
                    <a:moveTo>
                      <a:pt x="700" y="0"/>
                    </a:moveTo>
                    <a:cubicBezTo>
                      <a:pt x="661" y="0"/>
                      <a:pt x="623" y="8"/>
                      <a:pt x="589" y="26"/>
                    </a:cubicBezTo>
                    <a:cubicBezTo>
                      <a:pt x="442" y="99"/>
                      <a:pt x="319" y="197"/>
                      <a:pt x="221" y="320"/>
                    </a:cubicBezTo>
                    <a:cubicBezTo>
                      <a:pt x="172" y="369"/>
                      <a:pt x="123" y="442"/>
                      <a:pt x="99" y="516"/>
                    </a:cubicBezTo>
                    <a:cubicBezTo>
                      <a:pt x="50" y="614"/>
                      <a:pt x="25" y="687"/>
                      <a:pt x="1" y="785"/>
                    </a:cubicBezTo>
                    <a:cubicBezTo>
                      <a:pt x="23" y="939"/>
                      <a:pt x="143" y="1034"/>
                      <a:pt x="274" y="1034"/>
                    </a:cubicBezTo>
                    <a:cubicBezTo>
                      <a:pt x="289" y="1034"/>
                      <a:pt x="304" y="1033"/>
                      <a:pt x="319" y="1030"/>
                    </a:cubicBezTo>
                    <a:cubicBezTo>
                      <a:pt x="368" y="1030"/>
                      <a:pt x="442" y="1006"/>
                      <a:pt x="491" y="981"/>
                    </a:cubicBezTo>
                    <a:cubicBezTo>
                      <a:pt x="638" y="932"/>
                      <a:pt x="760" y="834"/>
                      <a:pt x="834" y="712"/>
                    </a:cubicBezTo>
                    <a:cubicBezTo>
                      <a:pt x="932" y="589"/>
                      <a:pt x="981" y="467"/>
                      <a:pt x="1005" y="320"/>
                    </a:cubicBezTo>
                    <a:cubicBezTo>
                      <a:pt x="1005" y="222"/>
                      <a:pt x="956" y="124"/>
                      <a:pt x="907" y="75"/>
                    </a:cubicBezTo>
                    <a:cubicBezTo>
                      <a:pt x="844" y="27"/>
                      <a:pt x="771" y="0"/>
                      <a:pt x="7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3" name="Google Shape;3023;p96"/>
              <p:cNvSpPr/>
              <p:nvPr/>
            </p:nvSpPr>
            <p:spPr>
              <a:xfrm>
                <a:off x="5843935" y="2995439"/>
                <a:ext cx="46189" cy="39501"/>
              </a:xfrm>
              <a:custGeom>
                <a:rect b="b" l="l" r="r" t="t"/>
                <a:pathLst>
                  <a:path extrusionOk="0" h="756" w="884">
                    <a:moveTo>
                      <a:pt x="596" y="0"/>
                    </a:moveTo>
                    <a:cubicBezTo>
                      <a:pt x="553" y="0"/>
                      <a:pt x="510" y="9"/>
                      <a:pt x="467" y="26"/>
                    </a:cubicBezTo>
                    <a:cubicBezTo>
                      <a:pt x="418" y="26"/>
                      <a:pt x="369" y="50"/>
                      <a:pt x="320" y="75"/>
                    </a:cubicBezTo>
                    <a:cubicBezTo>
                      <a:pt x="270" y="99"/>
                      <a:pt x="221" y="124"/>
                      <a:pt x="172" y="173"/>
                    </a:cubicBezTo>
                    <a:cubicBezTo>
                      <a:pt x="148" y="197"/>
                      <a:pt x="123" y="222"/>
                      <a:pt x="99" y="246"/>
                    </a:cubicBezTo>
                    <a:cubicBezTo>
                      <a:pt x="74" y="271"/>
                      <a:pt x="50" y="295"/>
                      <a:pt x="25" y="320"/>
                    </a:cubicBezTo>
                    <a:cubicBezTo>
                      <a:pt x="25" y="369"/>
                      <a:pt x="1" y="418"/>
                      <a:pt x="1" y="467"/>
                    </a:cubicBezTo>
                    <a:cubicBezTo>
                      <a:pt x="1" y="492"/>
                      <a:pt x="1" y="516"/>
                      <a:pt x="1" y="541"/>
                    </a:cubicBezTo>
                    <a:cubicBezTo>
                      <a:pt x="1" y="541"/>
                      <a:pt x="1" y="541"/>
                      <a:pt x="1" y="565"/>
                    </a:cubicBezTo>
                    <a:cubicBezTo>
                      <a:pt x="1" y="590"/>
                      <a:pt x="25" y="614"/>
                      <a:pt x="25" y="639"/>
                    </a:cubicBezTo>
                    <a:cubicBezTo>
                      <a:pt x="79" y="710"/>
                      <a:pt x="159" y="756"/>
                      <a:pt x="246" y="756"/>
                    </a:cubicBezTo>
                    <a:cubicBezTo>
                      <a:pt x="278" y="756"/>
                      <a:pt x="311" y="750"/>
                      <a:pt x="344" y="737"/>
                    </a:cubicBezTo>
                    <a:cubicBezTo>
                      <a:pt x="491" y="688"/>
                      <a:pt x="638" y="590"/>
                      <a:pt x="761" y="443"/>
                    </a:cubicBezTo>
                    <a:cubicBezTo>
                      <a:pt x="810" y="418"/>
                      <a:pt x="834" y="369"/>
                      <a:pt x="859" y="295"/>
                    </a:cubicBezTo>
                    <a:cubicBezTo>
                      <a:pt x="883" y="222"/>
                      <a:pt x="859" y="148"/>
                      <a:pt x="810" y="75"/>
                    </a:cubicBezTo>
                    <a:cubicBezTo>
                      <a:pt x="746" y="27"/>
                      <a:pt x="673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4" name="Google Shape;3024;p96"/>
              <p:cNvSpPr/>
              <p:nvPr/>
            </p:nvSpPr>
            <p:spPr>
              <a:xfrm>
                <a:off x="5770940" y="3095395"/>
                <a:ext cx="52" cy="52"/>
              </a:xfrm>
              <a:custGeom>
                <a:rect b="b" l="l" r="r" t="t"/>
                <a:pathLst>
                  <a:path extrusionOk="0" h="1" w="1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9C9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5" name="Google Shape;3025;p96"/>
              <p:cNvSpPr/>
              <p:nvPr/>
            </p:nvSpPr>
            <p:spPr>
              <a:xfrm>
                <a:off x="5764565" y="3099210"/>
                <a:ext cx="1306" cy="2613"/>
              </a:xfrm>
              <a:custGeom>
                <a:rect b="b" l="l" r="r" t="t"/>
                <a:pathLst>
                  <a:path extrusionOk="0" h="50" w="25">
                    <a:moveTo>
                      <a:pt x="25" y="1"/>
                    </a:moveTo>
                    <a:lnTo>
                      <a:pt x="13" y="25"/>
                    </a:lnTo>
                    <a:lnTo>
                      <a:pt x="13" y="25"/>
                    </a:lnTo>
                    <a:cubicBezTo>
                      <a:pt x="19" y="19"/>
                      <a:pt x="25" y="13"/>
                      <a:pt x="25" y="1"/>
                    </a:cubicBezTo>
                    <a:close/>
                    <a:moveTo>
                      <a:pt x="13" y="25"/>
                    </a:moveTo>
                    <a:cubicBezTo>
                      <a:pt x="6" y="31"/>
                      <a:pt x="0" y="37"/>
                      <a:pt x="0" y="50"/>
                    </a:cubicBezTo>
                    <a:lnTo>
                      <a:pt x="13" y="25"/>
                    </a:lnTo>
                    <a:close/>
                  </a:path>
                </a:pathLst>
              </a:custGeom>
              <a:solidFill>
                <a:srgbClr val="FF9C9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6" name="Google Shape;3026;p96"/>
              <p:cNvSpPr/>
              <p:nvPr/>
            </p:nvSpPr>
            <p:spPr>
              <a:xfrm>
                <a:off x="5770940" y="3095395"/>
                <a:ext cx="52" cy="52"/>
              </a:xfrm>
              <a:custGeom>
                <a:rect b="b" l="l" r="r" t="t"/>
                <a:pathLst>
                  <a:path extrusionOk="0" h="1" w="1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9C9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7" name="Google Shape;3027;p96"/>
              <p:cNvSpPr/>
              <p:nvPr/>
            </p:nvSpPr>
            <p:spPr>
              <a:xfrm>
                <a:off x="5727415" y="3073136"/>
                <a:ext cx="47443" cy="36053"/>
              </a:xfrm>
              <a:custGeom>
                <a:rect b="b" l="l" r="r" t="t"/>
                <a:pathLst>
                  <a:path extrusionOk="0" h="690" w="908">
                    <a:moveTo>
                      <a:pt x="602" y="1"/>
                    </a:moveTo>
                    <a:cubicBezTo>
                      <a:pt x="573" y="1"/>
                      <a:pt x="544" y="4"/>
                      <a:pt x="515" y="9"/>
                    </a:cubicBezTo>
                    <a:cubicBezTo>
                      <a:pt x="466" y="9"/>
                      <a:pt x="417" y="34"/>
                      <a:pt x="393" y="58"/>
                    </a:cubicBezTo>
                    <a:cubicBezTo>
                      <a:pt x="344" y="83"/>
                      <a:pt x="295" y="107"/>
                      <a:pt x="246" y="132"/>
                    </a:cubicBezTo>
                    <a:cubicBezTo>
                      <a:pt x="148" y="181"/>
                      <a:pt x="74" y="254"/>
                      <a:pt x="25" y="353"/>
                    </a:cubicBezTo>
                    <a:cubicBezTo>
                      <a:pt x="1" y="426"/>
                      <a:pt x="1" y="475"/>
                      <a:pt x="25" y="549"/>
                    </a:cubicBezTo>
                    <a:cubicBezTo>
                      <a:pt x="50" y="598"/>
                      <a:pt x="99" y="647"/>
                      <a:pt x="172" y="671"/>
                    </a:cubicBezTo>
                    <a:cubicBezTo>
                      <a:pt x="221" y="683"/>
                      <a:pt x="270" y="690"/>
                      <a:pt x="319" y="690"/>
                    </a:cubicBezTo>
                    <a:cubicBezTo>
                      <a:pt x="368" y="690"/>
                      <a:pt x="417" y="683"/>
                      <a:pt x="466" y="671"/>
                    </a:cubicBezTo>
                    <a:cubicBezTo>
                      <a:pt x="564" y="647"/>
                      <a:pt x="638" y="598"/>
                      <a:pt x="711" y="549"/>
                    </a:cubicBezTo>
                    <a:lnTo>
                      <a:pt x="785" y="475"/>
                    </a:lnTo>
                    <a:lnTo>
                      <a:pt x="834" y="426"/>
                    </a:lnTo>
                    <a:cubicBezTo>
                      <a:pt x="834" y="414"/>
                      <a:pt x="840" y="408"/>
                      <a:pt x="846" y="402"/>
                    </a:cubicBezTo>
                    <a:lnTo>
                      <a:pt x="846" y="402"/>
                    </a:lnTo>
                    <a:lnTo>
                      <a:pt x="834" y="426"/>
                    </a:lnTo>
                    <a:lnTo>
                      <a:pt x="858" y="402"/>
                    </a:lnTo>
                    <a:cubicBezTo>
                      <a:pt x="883" y="377"/>
                      <a:pt x="907" y="304"/>
                      <a:pt x="907" y="254"/>
                    </a:cubicBezTo>
                    <a:cubicBezTo>
                      <a:pt x="907" y="205"/>
                      <a:pt x="883" y="156"/>
                      <a:pt x="858" y="107"/>
                    </a:cubicBezTo>
                    <a:cubicBezTo>
                      <a:pt x="784" y="33"/>
                      <a:pt x="694" y="1"/>
                      <a:pt x="6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8" name="Google Shape;3028;p96"/>
              <p:cNvSpPr/>
              <p:nvPr/>
            </p:nvSpPr>
            <p:spPr>
              <a:xfrm>
                <a:off x="6210218" y="3167084"/>
                <a:ext cx="39762" cy="46607"/>
              </a:xfrm>
              <a:custGeom>
                <a:rect b="b" l="l" r="r" t="t"/>
                <a:pathLst>
                  <a:path extrusionOk="0" h="892" w="761">
                    <a:moveTo>
                      <a:pt x="515" y="1"/>
                    </a:moveTo>
                    <a:cubicBezTo>
                      <a:pt x="368" y="25"/>
                      <a:pt x="221" y="123"/>
                      <a:pt x="147" y="246"/>
                    </a:cubicBezTo>
                    <a:cubicBezTo>
                      <a:pt x="123" y="295"/>
                      <a:pt x="74" y="344"/>
                      <a:pt x="49" y="393"/>
                    </a:cubicBezTo>
                    <a:cubicBezTo>
                      <a:pt x="25" y="466"/>
                      <a:pt x="0" y="515"/>
                      <a:pt x="0" y="589"/>
                    </a:cubicBezTo>
                    <a:cubicBezTo>
                      <a:pt x="0" y="662"/>
                      <a:pt x="25" y="736"/>
                      <a:pt x="74" y="785"/>
                    </a:cubicBezTo>
                    <a:cubicBezTo>
                      <a:pt x="111" y="860"/>
                      <a:pt x="177" y="892"/>
                      <a:pt x="250" y="892"/>
                    </a:cubicBezTo>
                    <a:cubicBezTo>
                      <a:pt x="273" y="892"/>
                      <a:pt x="296" y="889"/>
                      <a:pt x="319" y="883"/>
                    </a:cubicBezTo>
                    <a:cubicBezTo>
                      <a:pt x="466" y="809"/>
                      <a:pt x="589" y="711"/>
                      <a:pt x="662" y="589"/>
                    </a:cubicBezTo>
                    <a:cubicBezTo>
                      <a:pt x="711" y="515"/>
                      <a:pt x="736" y="442"/>
                      <a:pt x="736" y="393"/>
                    </a:cubicBezTo>
                    <a:cubicBezTo>
                      <a:pt x="760" y="368"/>
                      <a:pt x="760" y="344"/>
                      <a:pt x="736" y="344"/>
                    </a:cubicBezTo>
                    <a:lnTo>
                      <a:pt x="736" y="295"/>
                    </a:lnTo>
                    <a:cubicBezTo>
                      <a:pt x="736" y="295"/>
                      <a:pt x="736" y="270"/>
                      <a:pt x="736" y="270"/>
                    </a:cubicBezTo>
                    <a:cubicBezTo>
                      <a:pt x="760" y="221"/>
                      <a:pt x="760" y="172"/>
                      <a:pt x="736" y="123"/>
                    </a:cubicBezTo>
                    <a:cubicBezTo>
                      <a:pt x="687" y="50"/>
                      <a:pt x="613" y="1"/>
                      <a:pt x="5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9" name="Google Shape;3029;p96"/>
              <p:cNvSpPr/>
              <p:nvPr/>
            </p:nvSpPr>
            <p:spPr>
              <a:xfrm>
                <a:off x="6281907" y="3062843"/>
                <a:ext cx="39762" cy="48279"/>
              </a:xfrm>
              <a:custGeom>
                <a:rect b="b" l="l" r="r" t="t"/>
                <a:pathLst>
                  <a:path extrusionOk="0" h="924" w="761">
                    <a:moveTo>
                      <a:pt x="462" y="1"/>
                    </a:moveTo>
                    <a:cubicBezTo>
                      <a:pt x="413" y="1"/>
                      <a:pt x="364" y="13"/>
                      <a:pt x="319" y="35"/>
                    </a:cubicBezTo>
                    <a:cubicBezTo>
                      <a:pt x="270" y="59"/>
                      <a:pt x="246" y="84"/>
                      <a:pt x="197" y="133"/>
                    </a:cubicBezTo>
                    <a:cubicBezTo>
                      <a:pt x="123" y="206"/>
                      <a:pt x="50" y="304"/>
                      <a:pt x="25" y="427"/>
                    </a:cubicBezTo>
                    <a:cubicBezTo>
                      <a:pt x="1" y="476"/>
                      <a:pt x="1" y="525"/>
                      <a:pt x="1" y="599"/>
                    </a:cubicBezTo>
                    <a:cubicBezTo>
                      <a:pt x="1" y="623"/>
                      <a:pt x="1" y="648"/>
                      <a:pt x="1" y="697"/>
                    </a:cubicBezTo>
                    <a:cubicBezTo>
                      <a:pt x="1" y="697"/>
                      <a:pt x="1" y="721"/>
                      <a:pt x="1" y="721"/>
                    </a:cubicBezTo>
                    <a:cubicBezTo>
                      <a:pt x="1" y="819"/>
                      <a:pt x="74" y="893"/>
                      <a:pt x="148" y="917"/>
                    </a:cubicBezTo>
                    <a:cubicBezTo>
                      <a:pt x="170" y="922"/>
                      <a:pt x="191" y="924"/>
                      <a:pt x="213" y="924"/>
                    </a:cubicBezTo>
                    <a:cubicBezTo>
                      <a:pt x="312" y="924"/>
                      <a:pt x="406" y="880"/>
                      <a:pt x="467" y="819"/>
                    </a:cubicBezTo>
                    <a:cubicBezTo>
                      <a:pt x="540" y="770"/>
                      <a:pt x="589" y="697"/>
                      <a:pt x="614" y="623"/>
                    </a:cubicBezTo>
                    <a:cubicBezTo>
                      <a:pt x="663" y="550"/>
                      <a:pt x="687" y="476"/>
                      <a:pt x="712" y="378"/>
                    </a:cubicBezTo>
                    <a:cubicBezTo>
                      <a:pt x="761" y="280"/>
                      <a:pt x="736" y="133"/>
                      <a:pt x="638" y="59"/>
                    </a:cubicBezTo>
                    <a:cubicBezTo>
                      <a:pt x="584" y="19"/>
                      <a:pt x="523" y="1"/>
                      <a:pt x="4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0" name="Google Shape;3030;p96"/>
              <p:cNvSpPr/>
              <p:nvPr/>
            </p:nvSpPr>
            <p:spPr>
              <a:xfrm>
                <a:off x="6326739" y="2938903"/>
                <a:ext cx="34642" cy="48958"/>
              </a:xfrm>
              <a:custGeom>
                <a:rect b="b" l="l" r="r" t="t"/>
                <a:pathLst>
                  <a:path extrusionOk="0" h="937" w="663">
                    <a:moveTo>
                      <a:pt x="391" y="1"/>
                    </a:moveTo>
                    <a:cubicBezTo>
                      <a:pt x="351" y="1"/>
                      <a:pt x="310" y="10"/>
                      <a:pt x="270" y="29"/>
                    </a:cubicBezTo>
                    <a:cubicBezTo>
                      <a:pt x="197" y="79"/>
                      <a:pt x="123" y="152"/>
                      <a:pt x="99" y="226"/>
                    </a:cubicBezTo>
                    <a:cubicBezTo>
                      <a:pt x="50" y="324"/>
                      <a:pt x="25" y="422"/>
                      <a:pt x="1" y="520"/>
                    </a:cubicBezTo>
                    <a:cubicBezTo>
                      <a:pt x="1" y="569"/>
                      <a:pt x="1" y="642"/>
                      <a:pt x="1" y="716"/>
                    </a:cubicBezTo>
                    <a:cubicBezTo>
                      <a:pt x="25" y="740"/>
                      <a:pt x="25" y="740"/>
                      <a:pt x="25" y="765"/>
                    </a:cubicBezTo>
                    <a:lnTo>
                      <a:pt x="50" y="838"/>
                    </a:lnTo>
                    <a:cubicBezTo>
                      <a:pt x="74" y="863"/>
                      <a:pt x="99" y="887"/>
                      <a:pt x="123" y="912"/>
                    </a:cubicBezTo>
                    <a:cubicBezTo>
                      <a:pt x="148" y="912"/>
                      <a:pt x="197" y="936"/>
                      <a:pt x="221" y="936"/>
                    </a:cubicBezTo>
                    <a:lnTo>
                      <a:pt x="295" y="936"/>
                    </a:lnTo>
                    <a:cubicBezTo>
                      <a:pt x="368" y="936"/>
                      <a:pt x="417" y="912"/>
                      <a:pt x="466" y="863"/>
                    </a:cubicBezTo>
                    <a:cubicBezTo>
                      <a:pt x="515" y="838"/>
                      <a:pt x="540" y="789"/>
                      <a:pt x="564" y="716"/>
                    </a:cubicBezTo>
                    <a:cubicBezTo>
                      <a:pt x="589" y="642"/>
                      <a:pt x="613" y="569"/>
                      <a:pt x="638" y="471"/>
                    </a:cubicBezTo>
                    <a:cubicBezTo>
                      <a:pt x="662" y="422"/>
                      <a:pt x="662" y="373"/>
                      <a:pt x="662" y="324"/>
                    </a:cubicBezTo>
                    <a:cubicBezTo>
                      <a:pt x="662" y="299"/>
                      <a:pt x="638" y="250"/>
                      <a:pt x="638" y="226"/>
                    </a:cubicBezTo>
                    <a:lnTo>
                      <a:pt x="638" y="201"/>
                    </a:lnTo>
                    <a:lnTo>
                      <a:pt x="638" y="177"/>
                    </a:lnTo>
                    <a:cubicBezTo>
                      <a:pt x="602" y="69"/>
                      <a:pt x="500" y="1"/>
                      <a:pt x="3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1" name="Google Shape;3031;p96"/>
              <p:cNvSpPr/>
              <p:nvPr/>
            </p:nvSpPr>
            <p:spPr>
              <a:xfrm>
                <a:off x="6345967" y="2790092"/>
                <a:ext cx="34642" cy="54340"/>
              </a:xfrm>
              <a:custGeom>
                <a:rect b="b" l="l" r="r" t="t"/>
                <a:pathLst>
                  <a:path extrusionOk="0" h="1040" w="663">
                    <a:moveTo>
                      <a:pt x="400" y="0"/>
                    </a:moveTo>
                    <a:cubicBezTo>
                      <a:pt x="358" y="0"/>
                      <a:pt x="314" y="12"/>
                      <a:pt x="270" y="34"/>
                    </a:cubicBezTo>
                    <a:cubicBezTo>
                      <a:pt x="221" y="59"/>
                      <a:pt x="172" y="133"/>
                      <a:pt x="147" y="182"/>
                    </a:cubicBezTo>
                    <a:cubicBezTo>
                      <a:pt x="49" y="353"/>
                      <a:pt x="0" y="574"/>
                      <a:pt x="49" y="770"/>
                    </a:cubicBezTo>
                    <a:cubicBezTo>
                      <a:pt x="49" y="819"/>
                      <a:pt x="74" y="868"/>
                      <a:pt x="98" y="917"/>
                    </a:cubicBezTo>
                    <a:cubicBezTo>
                      <a:pt x="123" y="990"/>
                      <a:pt x="221" y="1039"/>
                      <a:pt x="294" y="1039"/>
                    </a:cubicBezTo>
                    <a:cubicBezTo>
                      <a:pt x="417" y="1015"/>
                      <a:pt x="539" y="941"/>
                      <a:pt x="564" y="819"/>
                    </a:cubicBezTo>
                    <a:cubicBezTo>
                      <a:pt x="638" y="623"/>
                      <a:pt x="662" y="402"/>
                      <a:pt x="613" y="206"/>
                    </a:cubicBezTo>
                    <a:cubicBezTo>
                      <a:pt x="613" y="157"/>
                      <a:pt x="589" y="108"/>
                      <a:pt x="539" y="59"/>
                    </a:cubicBezTo>
                    <a:cubicBezTo>
                      <a:pt x="499" y="19"/>
                      <a:pt x="451" y="0"/>
                      <a:pt x="4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2" name="Google Shape;3032;p96"/>
              <p:cNvSpPr/>
              <p:nvPr/>
            </p:nvSpPr>
            <p:spPr>
              <a:xfrm>
                <a:off x="6380558" y="2629211"/>
                <a:ext cx="38456" cy="51310"/>
              </a:xfrm>
              <a:custGeom>
                <a:rect b="b" l="l" r="r" t="t"/>
                <a:pathLst>
                  <a:path extrusionOk="0" h="982" w="736">
                    <a:moveTo>
                      <a:pt x="441" y="1"/>
                    </a:moveTo>
                    <a:cubicBezTo>
                      <a:pt x="368" y="1"/>
                      <a:pt x="270" y="25"/>
                      <a:pt x="221" y="74"/>
                    </a:cubicBezTo>
                    <a:cubicBezTo>
                      <a:pt x="172" y="148"/>
                      <a:pt x="98" y="221"/>
                      <a:pt x="74" y="295"/>
                    </a:cubicBezTo>
                    <a:cubicBezTo>
                      <a:pt x="49" y="368"/>
                      <a:pt x="25" y="442"/>
                      <a:pt x="0" y="516"/>
                    </a:cubicBezTo>
                    <a:lnTo>
                      <a:pt x="0" y="565"/>
                    </a:lnTo>
                    <a:lnTo>
                      <a:pt x="0" y="614"/>
                    </a:lnTo>
                    <a:cubicBezTo>
                      <a:pt x="0" y="663"/>
                      <a:pt x="0" y="736"/>
                      <a:pt x="0" y="785"/>
                    </a:cubicBezTo>
                    <a:cubicBezTo>
                      <a:pt x="25" y="859"/>
                      <a:pt x="74" y="908"/>
                      <a:pt x="123" y="932"/>
                    </a:cubicBezTo>
                    <a:cubicBezTo>
                      <a:pt x="172" y="957"/>
                      <a:pt x="221" y="981"/>
                      <a:pt x="294" y="981"/>
                    </a:cubicBezTo>
                    <a:cubicBezTo>
                      <a:pt x="368" y="981"/>
                      <a:pt x="417" y="932"/>
                      <a:pt x="490" y="908"/>
                    </a:cubicBezTo>
                    <a:cubicBezTo>
                      <a:pt x="539" y="834"/>
                      <a:pt x="588" y="785"/>
                      <a:pt x="613" y="712"/>
                    </a:cubicBezTo>
                    <a:cubicBezTo>
                      <a:pt x="662" y="614"/>
                      <a:pt x="686" y="540"/>
                      <a:pt x="711" y="467"/>
                    </a:cubicBezTo>
                    <a:cubicBezTo>
                      <a:pt x="735" y="344"/>
                      <a:pt x="735" y="197"/>
                      <a:pt x="662" y="99"/>
                    </a:cubicBezTo>
                    <a:cubicBezTo>
                      <a:pt x="613" y="50"/>
                      <a:pt x="515" y="1"/>
                      <a:pt x="4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3" name="Google Shape;3033;p96"/>
              <p:cNvSpPr/>
              <p:nvPr/>
            </p:nvSpPr>
            <p:spPr>
              <a:xfrm>
                <a:off x="6453553" y="2470890"/>
                <a:ext cx="44831" cy="53399"/>
              </a:xfrm>
              <a:custGeom>
                <a:rect b="b" l="l" r="r" t="t"/>
                <a:pathLst>
                  <a:path extrusionOk="0" h="1022" w="858">
                    <a:moveTo>
                      <a:pt x="517" y="0"/>
                    </a:moveTo>
                    <a:cubicBezTo>
                      <a:pt x="462" y="0"/>
                      <a:pt x="411" y="12"/>
                      <a:pt x="368" y="41"/>
                    </a:cubicBezTo>
                    <a:cubicBezTo>
                      <a:pt x="294" y="90"/>
                      <a:pt x="245" y="139"/>
                      <a:pt x="196" y="212"/>
                    </a:cubicBezTo>
                    <a:cubicBezTo>
                      <a:pt x="172" y="261"/>
                      <a:pt x="147" y="286"/>
                      <a:pt x="123" y="335"/>
                    </a:cubicBezTo>
                    <a:cubicBezTo>
                      <a:pt x="98" y="384"/>
                      <a:pt x="74" y="457"/>
                      <a:pt x="74" y="531"/>
                    </a:cubicBezTo>
                    <a:lnTo>
                      <a:pt x="74" y="580"/>
                    </a:lnTo>
                    <a:cubicBezTo>
                      <a:pt x="74" y="604"/>
                      <a:pt x="25" y="654"/>
                      <a:pt x="25" y="678"/>
                    </a:cubicBezTo>
                    <a:cubicBezTo>
                      <a:pt x="0" y="776"/>
                      <a:pt x="25" y="874"/>
                      <a:pt x="98" y="948"/>
                    </a:cubicBezTo>
                    <a:cubicBezTo>
                      <a:pt x="123" y="997"/>
                      <a:pt x="196" y="1021"/>
                      <a:pt x="270" y="1021"/>
                    </a:cubicBezTo>
                    <a:cubicBezTo>
                      <a:pt x="319" y="1021"/>
                      <a:pt x="392" y="997"/>
                      <a:pt x="441" y="972"/>
                    </a:cubicBezTo>
                    <a:cubicBezTo>
                      <a:pt x="515" y="948"/>
                      <a:pt x="588" y="874"/>
                      <a:pt x="637" y="801"/>
                    </a:cubicBezTo>
                    <a:cubicBezTo>
                      <a:pt x="711" y="727"/>
                      <a:pt x="760" y="629"/>
                      <a:pt x="809" y="531"/>
                    </a:cubicBezTo>
                    <a:cubicBezTo>
                      <a:pt x="809" y="482"/>
                      <a:pt x="809" y="433"/>
                      <a:pt x="833" y="408"/>
                    </a:cubicBezTo>
                    <a:cubicBezTo>
                      <a:pt x="833" y="335"/>
                      <a:pt x="858" y="261"/>
                      <a:pt x="833" y="212"/>
                    </a:cubicBezTo>
                    <a:cubicBezTo>
                      <a:pt x="809" y="114"/>
                      <a:pt x="735" y="16"/>
                      <a:pt x="637" y="16"/>
                    </a:cubicBezTo>
                    <a:cubicBezTo>
                      <a:pt x="597" y="6"/>
                      <a:pt x="556" y="0"/>
                      <a:pt x="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4" name="Google Shape;3034;p96"/>
              <p:cNvSpPr/>
              <p:nvPr/>
            </p:nvSpPr>
            <p:spPr>
              <a:xfrm>
                <a:off x="6532923" y="2303320"/>
                <a:ext cx="47443" cy="64894"/>
              </a:xfrm>
              <a:custGeom>
                <a:rect b="b" l="l" r="r" t="t"/>
                <a:pathLst>
                  <a:path extrusionOk="0" h="1242" w="908">
                    <a:moveTo>
                      <a:pt x="577" y="0"/>
                    </a:moveTo>
                    <a:cubicBezTo>
                      <a:pt x="521" y="0"/>
                      <a:pt x="466" y="13"/>
                      <a:pt x="417" y="37"/>
                    </a:cubicBezTo>
                    <a:cubicBezTo>
                      <a:pt x="246" y="111"/>
                      <a:pt x="123" y="282"/>
                      <a:pt x="74" y="454"/>
                    </a:cubicBezTo>
                    <a:cubicBezTo>
                      <a:pt x="25" y="552"/>
                      <a:pt x="25" y="650"/>
                      <a:pt x="1" y="772"/>
                    </a:cubicBezTo>
                    <a:cubicBezTo>
                      <a:pt x="1" y="870"/>
                      <a:pt x="25" y="993"/>
                      <a:pt x="74" y="1116"/>
                    </a:cubicBezTo>
                    <a:cubicBezTo>
                      <a:pt x="121" y="1193"/>
                      <a:pt x="206" y="1241"/>
                      <a:pt x="300" y="1241"/>
                    </a:cubicBezTo>
                    <a:cubicBezTo>
                      <a:pt x="355" y="1241"/>
                      <a:pt x="412" y="1225"/>
                      <a:pt x="466" y="1189"/>
                    </a:cubicBezTo>
                    <a:cubicBezTo>
                      <a:pt x="491" y="1189"/>
                      <a:pt x="515" y="1165"/>
                      <a:pt x="540" y="1140"/>
                    </a:cubicBezTo>
                    <a:cubicBezTo>
                      <a:pt x="638" y="1091"/>
                      <a:pt x="687" y="993"/>
                      <a:pt x="736" y="919"/>
                    </a:cubicBezTo>
                    <a:cubicBezTo>
                      <a:pt x="760" y="870"/>
                      <a:pt x="785" y="797"/>
                      <a:pt x="809" y="748"/>
                    </a:cubicBezTo>
                    <a:cubicBezTo>
                      <a:pt x="858" y="650"/>
                      <a:pt x="883" y="527"/>
                      <a:pt x="907" y="405"/>
                    </a:cubicBezTo>
                    <a:cubicBezTo>
                      <a:pt x="907" y="405"/>
                      <a:pt x="907" y="380"/>
                      <a:pt x="907" y="380"/>
                    </a:cubicBezTo>
                    <a:lnTo>
                      <a:pt x="907" y="331"/>
                    </a:lnTo>
                    <a:cubicBezTo>
                      <a:pt x="907" y="209"/>
                      <a:pt x="834" y="86"/>
                      <a:pt x="736" y="37"/>
                    </a:cubicBezTo>
                    <a:cubicBezTo>
                      <a:pt x="687" y="13"/>
                      <a:pt x="632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5" name="Google Shape;3035;p96"/>
              <p:cNvSpPr/>
              <p:nvPr/>
            </p:nvSpPr>
            <p:spPr>
              <a:xfrm>
                <a:off x="6557272" y="2094734"/>
                <a:ext cx="46137" cy="68343"/>
              </a:xfrm>
              <a:custGeom>
                <a:rect b="b" l="l" r="r" t="t"/>
                <a:pathLst>
                  <a:path extrusionOk="0" h="1308" w="883">
                    <a:moveTo>
                      <a:pt x="477" y="1"/>
                    </a:moveTo>
                    <a:cubicBezTo>
                      <a:pt x="385" y="1"/>
                      <a:pt x="296" y="33"/>
                      <a:pt x="221" y="108"/>
                    </a:cubicBezTo>
                    <a:cubicBezTo>
                      <a:pt x="98" y="230"/>
                      <a:pt x="25" y="402"/>
                      <a:pt x="25" y="573"/>
                    </a:cubicBezTo>
                    <a:cubicBezTo>
                      <a:pt x="0" y="745"/>
                      <a:pt x="49" y="917"/>
                      <a:pt x="147" y="1064"/>
                    </a:cubicBezTo>
                    <a:lnTo>
                      <a:pt x="147" y="1088"/>
                    </a:lnTo>
                    <a:cubicBezTo>
                      <a:pt x="147" y="1113"/>
                      <a:pt x="172" y="1162"/>
                      <a:pt x="221" y="1211"/>
                    </a:cubicBezTo>
                    <a:cubicBezTo>
                      <a:pt x="275" y="1276"/>
                      <a:pt x="358" y="1307"/>
                      <a:pt x="442" y="1307"/>
                    </a:cubicBezTo>
                    <a:cubicBezTo>
                      <a:pt x="548" y="1307"/>
                      <a:pt x="656" y="1257"/>
                      <a:pt x="711" y="1162"/>
                    </a:cubicBezTo>
                    <a:cubicBezTo>
                      <a:pt x="760" y="1088"/>
                      <a:pt x="785" y="1015"/>
                      <a:pt x="785" y="941"/>
                    </a:cubicBezTo>
                    <a:cubicBezTo>
                      <a:pt x="809" y="868"/>
                      <a:pt x="809" y="769"/>
                      <a:pt x="834" y="671"/>
                    </a:cubicBezTo>
                    <a:cubicBezTo>
                      <a:pt x="883" y="524"/>
                      <a:pt x="858" y="353"/>
                      <a:pt x="809" y="181"/>
                    </a:cubicBezTo>
                    <a:cubicBezTo>
                      <a:pt x="760" y="108"/>
                      <a:pt x="662" y="34"/>
                      <a:pt x="564" y="10"/>
                    </a:cubicBezTo>
                    <a:cubicBezTo>
                      <a:pt x="535" y="4"/>
                      <a:pt x="506" y="1"/>
                      <a:pt x="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6" name="Google Shape;3036;p96"/>
              <p:cNvSpPr/>
              <p:nvPr/>
            </p:nvSpPr>
            <p:spPr>
              <a:xfrm>
                <a:off x="6723745" y="2885084"/>
                <a:ext cx="37202" cy="53765"/>
              </a:xfrm>
              <a:custGeom>
                <a:rect b="b" l="l" r="r" t="t"/>
                <a:pathLst>
                  <a:path extrusionOk="0" h="1029" w="712">
                    <a:moveTo>
                      <a:pt x="321" y="1"/>
                    </a:moveTo>
                    <a:cubicBezTo>
                      <a:pt x="220" y="1"/>
                      <a:pt x="138" y="68"/>
                      <a:pt x="74" y="153"/>
                    </a:cubicBezTo>
                    <a:cubicBezTo>
                      <a:pt x="49" y="226"/>
                      <a:pt x="25" y="324"/>
                      <a:pt x="25" y="422"/>
                    </a:cubicBezTo>
                    <a:cubicBezTo>
                      <a:pt x="0" y="545"/>
                      <a:pt x="25" y="692"/>
                      <a:pt x="98" y="839"/>
                    </a:cubicBezTo>
                    <a:cubicBezTo>
                      <a:pt x="123" y="912"/>
                      <a:pt x="196" y="961"/>
                      <a:pt x="270" y="1010"/>
                    </a:cubicBezTo>
                    <a:lnTo>
                      <a:pt x="294" y="1010"/>
                    </a:lnTo>
                    <a:cubicBezTo>
                      <a:pt x="319" y="1023"/>
                      <a:pt x="356" y="1029"/>
                      <a:pt x="393" y="1029"/>
                    </a:cubicBezTo>
                    <a:cubicBezTo>
                      <a:pt x="429" y="1029"/>
                      <a:pt x="466" y="1023"/>
                      <a:pt x="491" y="1010"/>
                    </a:cubicBezTo>
                    <a:cubicBezTo>
                      <a:pt x="515" y="986"/>
                      <a:pt x="540" y="986"/>
                      <a:pt x="540" y="961"/>
                    </a:cubicBezTo>
                    <a:cubicBezTo>
                      <a:pt x="564" y="937"/>
                      <a:pt x="589" y="912"/>
                      <a:pt x="613" y="888"/>
                    </a:cubicBezTo>
                    <a:cubicBezTo>
                      <a:pt x="638" y="863"/>
                      <a:pt x="662" y="814"/>
                      <a:pt x="662" y="765"/>
                    </a:cubicBezTo>
                    <a:cubicBezTo>
                      <a:pt x="711" y="643"/>
                      <a:pt x="711" y="520"/>
                      <a:pt x="711" y="422"/>
                    </a:cubicBezTo>
                    <a:cubicBezTo>
                      <a:pt x="687" y="226"/>
                      <a:pt x="589" y="6"/>
                      <a:pt x="368" y="6"/>
                    </a:cubicBezTo>
                    <a:cubicBezTo>
                      <a:pt x="352" y="2"/>
                      <a:pt x="336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7" name="Google Shape;3037;p96"/>
              <p:cNvSpPr/>
              <p:nvPr/>
            </p:nvSpPr>
            <p:spPr>
              <a:xfrm>
                <a:off x="6742974" y="2696615"/>
                <a:ext cx="48697" cy="63954"/>
              </a:xfrm>
              <a:custGeom>
                <a:rect b="b" l="l" r="r" t="t"/>
                <a:pathLst>
                  <a:path extrusionOk="0" h="1224" w="932">
                    <a:moveTo>
                      <a:pt x="616" y="1"/>
                    </a:moveTo>
                    <a:cubicBezTo>
                      <a:pt x="590" y="1"/>
                      <a:pt x="564" y="4"/>
                      <a:pt x="539" y="10"/>
                    </a:cubicBezTo>
                    <a:cubicBezTo>
                      <a:pt x="490" y="34"/>
                      <a:pt x="417" y="59"/>
                      <a:pt x="368" y="108"/>
                    </a:cubicBezTo>
                    <a:cubicBezTo>
                      <a:pt x="368" y="108"/>
                      <a:pt x="343" y="108"/>
                      <a:pt x="343" y="132"/>
                    </a:cubicBezTo>
                    <a:cubicBezTo>
                      <a:pt x="123" y="353"/>
                      <a:pt x="0" y="647"/>
                      <a:pt x="49" y="966"/>
                    </a:cubicBezTo>
                    <a:cubicBezTo>
                      <a:pt x="49" y="1039"/>
                      <a:pt x="98" y="1137"/>
                      <a:pt x="172" y="1186"/>
                    </a:cubicBezTo>
                    <a:cubicBezTo>
                      <a:pt x="221" y="1211"/>
                      <a:pt x="270" y="1223"/>
                      <a:pt x="319" y="1223"/>
                    </a:cubicBezTo>
                    <a:cubicBezTo>
                      <a:pt x="368" y="1223"/>
                      <a:pt x="417" y="1211"/>
                      <a:pt x="466" y="1186"/>
                    </a:cubicBezTo>
                    <a:cubicBezTo>
                      <a:pt x="539" y="1137"/>
                      <a:pt x="588" y="1064"/>
                      <a:pt x="637" y="990"/>
                    </a:cubicBezTo>
                    <a:cubicBezTo>
                      <a:pt x="686" y="941"/>
                      <a:pt x="735" y="892"/>
                      <a:pt x="760" y="819"/>
                    </a:cubicBezTo>
                    <a:cubicBezTo>
                      <a:pt x="833" y="696"/>
                      <a:pt x="882" y="549"/>
                      <a:pt x="907" y="402"/>
                    </a:cubicBezTo>
                    <a:cubicBezTo>
                      <a:pt x="931" y="279"/>
                      <a:pt x="907" y="157"/>
                      <a:pt x="833" y="83"/>
                    </a:cubicBezTo>
                    <a:cubicBezTo>
                      <a:pt x="778" y="28"/>
                      <a:pt x="695" y="1"/>
                      <a:pt x="6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8" name="Google Shape;3038;p96"/>
              <p:cNvSpPr/>
              <p:nvPr/>
            </p:nvSpPr>
            <p:spPr>
              <a:xfrm>
                <a:off x="6849253" y="2492208"/>
                <a:ext cx="52563" cy="65051"/>
              </a:xfrm>
              <a:custGeom>
                <a:rect b="b" l="l" r="r" t="t"/>
                <a:pathLst>
                  <a:path extrusionOk="0" h="1245" w="1006">
                    <a:moveTo>
                      <a:pt x="711" y="0"/>
                    </a:moveTo>
                    <a:cubicBezTo>
                      <a:pt x="637" y="25"/>
                      <a:pt x="564" y="49"/>
                      <a:pt x="490" y="98"/>
                    </a:cubicBezTo>
                    <a:cubicBezTo>
                      <a:pt x="417" y="147"/>
                      <a:pt x="368" y="221"/>
                      <a:pt x="294" y="270"/>
                    </a:cubicBezTo>
                    <a:cubicBezTo>
                      <a:pt x="196" y="393"/>
                      <a:pt x="98" y="540"/>
                      <a:pt x="49" y="711"/>
                    </a:cubicBezTo>
                    <a:cubicBezTo>
                      <a:pt x="49" y="760"/>
                      <a:pt x="25" y="809"/>
                      <a:pt x="25" y="858"/>
                    </a:cubicBezTo>
                    <a:cubicBezTo>
                      <a:pt x="0" y="932"/>
                      <a:pt x="0" y="1030"/>
                      <a:pt x="49" y="1103"/>
                    </a:cubicBezTo>
                    <a:cubicBezTo>
                      <a:pt x="86" y="1194"/>
                      <a:pt x="176" y="1245"/>
                      <a:pt x="260" y="1245"/>
                    </a:cubicBezTo>
                    <a:cubicBezTo>
                      <a:pt x="289" y="1245"/>
                      <a:pt x="318" y="1239"/>
                      <a:pt x="343" y="1226"/>
                    </a:cubicBezTo>
                    <a:cubicBezTo>
                      <a:pt x="515" y="1177"/>
                      <a:pt x="662" y="1054"/>
                      <a:pt x="760" y="883"/>
                    </a:cubicBezTo>
                    <a:cubicBezTo>
                      <a:pt x="834" y="760"/>
                      <a:pt x="907" y="613"/>
                      <a:pt x="956" y="442"/>
                    </a:cubicBezTo>
                    <a:cubicBezTo>
                      <a:pt x="1005" y="368"/>
                      <a:pt x="1005" y="270"/>
                      <a:pt x="1005" y="172"/>
                    </a:cubicBezTo>
                    <a:cubicBezTo>
                      <a:pt x="1005" y="123"/>
                      <a:pt x="956" y="74"/>
                      <a:pt x="907" y="25"/>
                    </a:cubicBezTo>
                    <a:cubicBezTo>
                      <a:pt x="858" y="0"/>
                      <a:pt x="785" y="0"/>
                      <a:pt x="7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9" name="Google Shape;3039;p96"/>
              <p:cNvSpPr/>
              <p:nvPr/>
            </p:nvSpPr>
            <p:spPr>
              <a:xfrm>
                <a:off x="6974761" y="2330021"/>
                <a:ext cx="51257" cy="57736"/>
              </a:xfrm>
              <a:custGeom>
                <a:rect b="b" l="l" r="r" t="t"/>
                <a:pathLst>
                  <a:path extrusionOk="0" h="1105" w="981">
                    <a:moveTo>
                      <a:pt x="708" y="0"/>
                    </a:moveTo>
                    <a:cubicBezTo>
                      <a:pt x="670" y="0"/>
                      <a:pt x="629" y="6"/>
                      <a:pt x="588" y="16"/>
                    </a:cubicBezTo>
                    <a:cubicBezTo>
                      <a:pt x="490" y="41"/>
                      <a:pt x="392" y="114"/>
                      <a:pt x="319" y="188"/>
                    </a:cubicBezTo>
                    <a:cubicBezTo>
                      <a:pt x="245" y="261"/>
                      <a:pt x="172" y="335"/>
                      <a:pt x="123" y="433"/>
                    </a:cubicBezTo>
                    <a:cubicBezTo>
                      <a:pt x="49" y="556"/>
                      <a:pt x="0" y="703"/>
                      <a:pt x="0" y="850"/>
                    </a:cubicBezTo>
                    <a:cubicBezTo>
                      <a:pt x="0" y="923"/>
                      <a:pt x="25" y="997"/>
                      <a:pt x="98" y="1046"/>
                    </a:cubicBezTo>
                    <a:cubicBezTo>
                      <a:pt x="134" y="1082"/>
                      <a:pt x="196" y="1104"/>
                      <a:pt x="265" y="1104"/>
                    </a:cubicBezTo>
                    <a:cubicBezTo>
                      <a:pt x="291" y="1104"/>
                      <a:pt x="317" y="1101"/>
                      <a:pt x="343" y="1095"/>
                    </a:cubicBezTo>
                    <a:cubicBezTo>
                      <a:pt x="441" y="1046"/>
                      <a:pt x="515" y="997"/>
                      <a:pt x="588" y="923"/>
                    </a:cubicBezTo>
                    <a:cubicBezTo>
                      <a:pt x="662" y="874"/>
                      <a:pt x="711" y="801"/>
                      <a:pt x="760" y="727"/>
                    </a:cubicBezTo>
                    <a:cubicBezTo>
                      <a:pt x="760" y="727"/>
                      <a:pt x="760" y="703"/>
                      <a:pt x="760" y="703"/>
                    </a:cubicBezTo>
                    <a:cubicBezTo>
                      <a:pt x="784" y="654"/>
                      <a:pt x="833" y="605"/>
                      <a:pt x="858" y="556"/>
                    </a:cubicBezTo>
                    <a:cubicBezTo>
                      <a:pt x="907" y="482"/>
                      <a:pt x="931" y="384"/>
                      <a:pt x="956" y="310"/>
                    </a:cubicBezTo>
                    <a:cubicBezTo>
                      <a:pt x="980" y="212"/>
                      <a:pt x="931" y="90"/>
                      <a:pt x="858" y="41"/>
                    </a:cubicBezTo>
                    <a:cubicBezTo>
                      <a:pt x="815" y="12"/>
                      <a:pt x="763" y="0"/>
                      <a:pt x="7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0" name="Google Shape;3040;p96"/>
              <p:cNvSpPr/>
              <p:nvPr/>
            </p:nvSpPr>
            <p:spPr>
              <a:xfrm>
                <a:off x="7014420" y="2158532"/>
                <a:ext cx="37202" cy="61028"/>
              </a:xfrm>
              <a:custGeom>
                <a:rect b="b" l="l" r="r" t="t"/>
                <a:pathLst>
                  <a:path extrusionOk="0" h="1168" w="712">
                    <a:moveTo>
                      <a:pt x="362" y="1"/>
                    </a:moveTo>
                    <a:cubicBezTo>
                      <a:pt x="259" y="1"/>
                      <a:pt x="157" y="59"/>
                      <a:pt x="99" y="161"/>
                    </a:cubicBezTo>
                    <a:cubicBezTo>
                      <a:pt x="25" y="259"/>
                      <a:pt x="1" y="382"/>
                      <a:pt x="25" y="504"/>
                    </a:cubicBezTo>
                    <a:lnTo>
                      <a:pt x="25" y="725"/>
                    </a:lnTo>
                    <a:cubicBezTo>
                      <a:pt x="25" y="798"/>
                      <a:pt x="50" y="896"/>
                      <a:pt x="74" y="970"/>
                    </a:cubicBezTo>
                    <a:cubicBezTo>
                      <a:pt x="123" y="1044"/>
                      <a:pt x="172" y="1093"/>
                      <a:pt x="246" y="1142"/>
                    </a:cubicBezTo>
                    <a:cubicBezTo>
                      <a:pt x="281" y="1159"/>
                      <a:pt x="318" y="1167"/>
                      <a:pt x="356" y="1167"/>
                    </a:cubicBezTo>
                    <a:cubicBezTo>
                      <a:pt x="425" y="1167"/>
                      <a:pt x="493" y="1140"/>
                      <a:pt x="540" y="1093"/>
                    </a:cubicBezTo>
                    <a:cubicBezTo>
                      <a:pt x="589" y="1044"/>
                      <a:pt x="614" y="994"/>
                      <a:pt x="589" y="921"/>
                    </a:cubicBezTo>
                    <a:cubicBezTo>
                      <a:pt x="638" y="872"/>
                      <a:pt x="663" y="798"/>
                      <a:pt x="663" y="725"/>
                    </a:cubicBezTo>
                    <a:lnTo>
                      <a:pt x="663" y="627"/>
                    </a:lnTo>
                    <a:lnTo>
                      <a:pt x="663" y="578"/>
                    </a:lnTo>
                    <a:cubicBezTo>
                      <a:pt x="687" y="529"/>
                      <a:pt x="687" y="480"/>
                      <a:pt x="712" y="431"/>
                    </a:cubicBezTo>
                    <a:cubicBezTo>
                      <a:pt x="712" y="284"/>
                      <a:pt x="663" y="161"/>
                      <a:pt x="565" y="88"/>
                    </a:cubicBezTo>
                    <a:cubicBezTo>
                      <a:pt x="505" y="28"/>
                      <a:pt x="433" y="1"/>
                      <a:pt x="3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1" name="Google Shape;3041;p96"/>
              <p:cNvSpPr/>
              <p:nvPr/>
            </p:nvSpPr>
            <p:spPr>
              <a:xfrm>
                <a:off x="6976015" y="2030883"/>
                <a:ext cx="42323" cy="53034"/>
              </a:xfrm>
              <a:custGeom>
                <a:rect b="b" l="l" r="r" t="t"/>
                <a:pathLst>
                  <a:path extrusionOk="0" h="1015" w="810">
                    <a:moveTo>
                      <a:pt x="404" y="0"/>
                    </a:moveTo>
                    <a:cubicBezTo>
                      <a:pt x="304" y="0"/>
                      <a:pt x="213" y="48"/>
                      <a:pt x="172" y="129"/>
                    </a:cubicBezTo>
                    <a:cubicBezTo>
                      <a:pt x="25" y="227"/>
                      <a:pt x="1" y="398"/>
                      <a:pt x="50" y="545"/>
                    </a:cubicBezTo>
                    <a:cubicBezTo>
                      <a:pt x="74" y="619"/>
                      <a:pt x="123" y="717"/>
                      <a:pt x="172" y="791"/>
                    </a:cubicBezTo>
                    <a:cubicBezTo>
                      <a:pt x="246" y="913"/>
                      <a:pt x="344" y="987"/>
                      <a:pt x="491" y="1011"/>
                    </a:cubicBezTo>
                    <a:cubicBezTo>
                      <a:pt x="506" y="1014"/>
                      <a:pt x="521" y="1015"/>
                      <a:pt x="535" y="1015"/>
                    </a:cubicBezTo>
                    <a:cubicBezTo>
                      <a:pt x="662" y="1015"/>
                      <a:pt x="763" y="922"/>
                      <a:pt x="785" y="791"/>
                    </a:cubicBezTo>
                    <a:cubicBezTo>
                      <a:pt x="809" y="693"/>
                      <a:pt x="785" y="619"/>
                      <a:pt x="785" y="521"/>
                    </a:cubicBezTo>
                    <a:cubicBezTo>
                      <a:pt x="760" y="447"/>
                      <a:pt x="760" y="374"/>
                      <a:pt x="736" y="300"/>
                    </a:cubicBezTo>
                    <a:cubicBezTo>
                      <a:pt x="687" y="153"/>
                      <a:pt x="589" y="55"/>
                      <a:pt x="466" y="6"/>
                    </a:cubicBezTo>
                    <a:cubicBezTo>
                      <a:pt x="445" y="2"/>
                      <a:pt x="424" y="0"/>
                      <a:pt x="4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2" name="Google Shape;3042;p96"/>
              <p:cNvSpPr/>
              <p:nvPr/>
            </p:nvSpPr>
            <p:spPr>
              <a:xfrm>
                <a:off x="7802006" y="2089822"/>
                <a:ext cx="34642" cy="27692"/>
              </a:xfrm>
              <a:custGeom>
                <a:rect b="b" l="l" r="r" t="t"/>
                <a:pathLst>
                  <a:path extrusionOk="0" h="530" w="663">
                    <a:moveTo>
                      <a:pt x="505" y="1"/>
                    </a:moveTo>
                    <a:cubicBezTo>
                      <a:pt x="492" y="1"/>
                      <a:pt x="479" y="2"/>
                      <a:pt x="466" y="6"/>
                    </a:cubicBezTo>
                    <a:cubicBezTo>
                      <a:pt x="393" y="6"/>
                      <a:pt x="344" y="30"/>
                      <a:pt x="270" y="55"/>
                    </a:cubicBezTo>
                    <a:cubicBezTo>
                      <a:pt x="197" y="104"/>
                      <a:pt x="123" y="153"/>
                      <a:pt x="74" y="226"/>
                    </a:cubicBezTo>
                    <a:cubicBezTo>
                      <a:pt x="50" y="251"/>
                      <a:pt x="50" y="275"/>
                      <a:pt x="25" y="300"/>
                    </a:cubicBezTo>
                    <a:cubicBezTo>
                      <a:pt x="1" y="373"/>
                      <a:pt x="25" y="422"/>
                      <a:pt x="74" y="471"/>
                    </a:cubicBezTo>
                    <a:cubicBezTo>
                      <a:pt x="110" y="507"/>
                      <a:pt x="159" y="530"/>
                      <a:pt x="212" y="530"/>
                    </a:cubicBezTo>
                    <a:cubicBezTo>
                      <a:pt x="231" y="530"/>
                      <a:pt x="251" y="527"/>
                      <a:pt x="270" y="520"/>
                    </a:cubicBezTo>
                    <a:cubicBezTo>
                      <a:pt x="295" y="496"/>
                      <a:pt x="319" y="496"/>
                      <a:pt x="344" y="471"/>
                    </a:cubicBezTo>
                    <a:lnTo>
                      <a:pt x="417" y="447"/>
                    </a:lnTo>
                    <a:cubicBezTo>
                      <a:pt x="466" y="422"/>
                      <a:pt x="515" y="373"/>
                      <a:pt x="540" y="349"/>
                    </a:cubicBezTo>
                    <a:lnTo>
                      <a:pt x="589" y="300"/>
                    </a:lnTo>
                    <a:cubicBezTo>
                      <a:pt x="638" y="251"/>
                      <a:pt x="662" y="202"/>
                      <a:pt x="662" y="153"/>
                    </a:cubicBezTo>
                    <a:cubicBezTo>
                      <a:pt x="662" y="68"/>
                      <a:pt x="589" y="1"/>
                      <a:pt x="5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3" name="Google Shape;3043;p96"/>
              <p:cNvSpPr/>
              <p:nvPr/>
            </p:nvSpPr>
            <p:spPr>
              <a:xfrm>
                <a:off x="7699593" y="2137789"/>
                <a:ext cx="37150" cy="24610"/>
              </a:xfrm>
              <a:custGeom>
                <a:rect b="b" l="l" r="r" t="t"/>
                <a:pathLst>
                  <a:path extrusionOk="0" h="471" w="711">
                    <a:moveTo>
                      <a:pt x="555" y="1"/>
                    </a:moveTo>
                    <a:cubicBezTo>
                      <a:pt x="527" y="1"/>
                      <a:pt x="502" y="7"/>
                      <a:pt x="490" y="19"/>
                    </a:cubicBezTo>
                    <a:cubicBezTo>
                      <a:pt x="294" y="19"/>
                      <a:pt x="147" y="93"/>
                      <a:pt x="49" y="240"/>
                    </a:cubicBezTo>
                    <a:cubicBezTo>
                      <a:pt x="0" y="289"/>
                      <a:pt x="0" y="387"/>
                      <a:pt x="74" y="436"/>
                    </a:cubicBezTo>
                    <a:cubicBezTo>
                      <a:pt x="126" y="453"/>
                      <a:pt x="165" y="470"/>
                      <a:pt x="210" y="470"/>
                    </a:cubicBezTo>
                    <a:cubicBezTo>
                      <a:pt x="229" y="470"/>
                      <a:pt x="248" y="467"/>
                      <a:pt x="270" y="460"/>
                    </a:cubicBezTo>
                    <a:cubicBezTo>
                      <a:pt x="368" y="436"/>
                      <a:pt x="466" y="411"/>
                      <a:pt x="564" y="362"/>
                    </a:cubicBezTo>
                    <a:cubicBezTo>
                      <a:pt x="637" y="313"/>
                      <a:pt x="711" y="264"/>
                      <a:pt x="711" y="166"/>
                    </a:cubicBezTo>
                    <a:cubicBezTo>
                      <a:pt x="711" y="93"/>
                      <a:pt x="686" y="44"/>
                      <a:pt x="637" y="19"/>
                    </a:cubicBezTo>
                    <a:cubicBezTo>
                      <a:pt x="613" y="7"/>
                      <a:pt x="582" y="1"/>
                      <a:pt x="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4" name="Google Shape;3044;p96"/>
              <p:cNvSpPr/>
              <p:nvPr/>
            </p:nvSpPr>
            <p:spPr>
              <a:xfrm>
                <a:off x="7535628" y="2154091"/>
                <a:ext cx="52563" cy="30828"/>
              </a:xfrm>
              <a:custGeom>
                <a:rect b="b" l="l" r="r" t="t"/>
                <a:pathLst>
                  <a:path extrusionOk="0" h="590" w="1006">
                    <a:moveTo>
                      <a:pt x="441" y="0"/>
                    </a:moveTo>
                    <a:cubicBezTo>
                      <a:pt x="381" y="0"/>
                      <a:pt x="323" y="8"/>
                      <a:pt x="271" y="26"/>
                    </a:cubicBezTo>
                    <a:cubicBezTo>
                      <a:pt x="172" y="26"/>
                      <a:pt x="99" y="75"/>
                      <a:pt x="50" y="148"/>
                    </a:cubicBezTo>
                    <a:cubicBezTo>
                      <a:pt x="1" y="246"/>
                      <a:pt x="25" y="369"/>
                      <a:pt x="99" y="442"/>
                    </a:cubicBezTo>
                    <a:cubicBezTo>
                      <a:pt x="172" y="491"/>
                      <a:pt x="246" y="516"/>
                      <a:pt x="320" y="540"/>
                    </a:cubicBezTo>
                    <a:cubicBezTo>
                      <a:pt x="418" y="565"/>
                      <a:pt x="491" y="589"/>
                      <a:pt x="589" y="589"/>
                    </a:cubicBezTo>
                    <a:cubicBezTo>
                      <a:pt x="663" y="589"/>
                      <a:pt x="761" y="589"/>
                      <a:pt x="834" y="565"/>
                    </a:cubicBezTo>
                    <a:cubicBezTo>
                      <a:pt x="957" y="516"/>
                      <a:pt x="1006" y="393"/>
                      <a:pt x="981" y="271"/>
                    </a:cubicBezTo>
                    <a:cubicBezTo>
                      <a:pt x="932" y="173"/>
                      <a:pt x="859" y="99"/>
                      <a:pt x="761" y="75"/>
                    </a:cubicBezTo>
                    <a:cubicBezTo>
                      <a:pt x="666" y="27"/>
                      <a:pt x="550" y="0"/>
                      <a:pt x="4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5" name="Google Shape;3045;p96"/>
              <p:cNvSpPr/>
              <p:nvPr/>
            </p:nvSpPr>
            <p:spPr>
              <a:xfrm>
                <a:off x="7551042" y="2169505"/>
                <a:ext cx="0" cy="52"/>
              </a:xfrm>
              <a:custGeom>
                <a:rect b="b" l="l" r="r" t="t"/>
                <a:pathLst>
                  <a:path extrusionOk="0" h="1" w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C9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6" name="Google Shape;3046;p96"/>
              <p:cNvSpPr/>
              <p:nvPr/>
            </p:nvSpPr>
            <p:spPr>
              <a:xfrm>
                <a:off x="7384517" y="2092957"/>
                <a:ext cx="48749" cy="47652"/>
              </a:xfrm>
              <a:custGeom>
                <a:rect b="b" l="l" r="r" t="t"/>
                <a:pathLst>
                  <a:path extrusionOk="0" h="912" w="933">
                    <a:moveTo>
                      <a:pt x="319" y="1"/>
                    </a:moveTo>
                    <a:cubicBezTo>
                      <a:pt x="283" y="1"/>
                      <a:pt x="246" y="7"/>
                      <a:pt x="221" y="19"/>
                    </a:cubicBezTo>
                    <a:cubicBezTo>
                      <a:pt x="123" y="44"/>
                      <a:pt x="50" y="117"/>
                      <a:pt x="25" y="215"/>
                    </a:cubicBezTo>
                    <a:cubicBezTo>
                      <a:pt x="1" y="289"/>
                      <a:pt x="1" y="362"/>
                      <a:pt x="25" y="436"/>
                    </a:cubicBezTo>
                    <a:cubicBezTo>
                      <a:pt x="74" y="583"/>
                      <a:pt x="172" y="705"/>
                      <a:pt x="295" y="779"/>
                    </a:cubicBezTo>
                    <a:cubicBezTo>
                      <a:pt x="344" y="828"/>
                      <a:pt x="418" y="852"/>
                      <a:pt x="491" y="877"/>
                    </a:cubicBezTo>
                    <a:cubicBezTo>
                      <a:pt x="543" y="894"/>
                      <a:pt x="595" y="912"/>
                      <a:pt x="647" y="912"/>
                    </a:cubicBezTo>
                    <a:cubicBezTo>
                      <a:pt x="669" y="912"/>
                      <a:pt x="690" y="909"/>
                      <a:pt x="712" y="902"/>
                    </a:cubicBezTo>
                    <a:cubicBezTo>
                      <a:pt x="785" y="877"/>
                      <a:pt x="834" y="828"/>
                      <a:pt x="883" y="779"/>
                    </a:cubicBezTo>
                    <a:cubicBezTo>
                      <a:pt x="908" y="705"/>
                      <a:pt x="932" y="632"/>
                      <a:pt x="932" y="558"/>
                    </a:cubicBezTo>
                    <a:cubicBezTo>
                      <a:pt x="908" y="485"/>
                      <a:pt x="883" y="436"/>
                      <a:pt x="834" y="387"/>
                    </a:cubicBezTo>
                    <a:cubicBezTo>
                      <a:pt x="785" y="289"/>
                      <a:pt x="712" y="215"/>
                      <a:pt x="638" y="142"/>
                    </a:cubicBezTo>
                    <a:cubicBezTo>
                      <a:pt x="565" y="93"/>
                      <a:pt x="491" y="44"/>
                      <a:pt x="418" y="19"/>
                    </a:cubicBezTo>
                    <a:cubicBezTo>
                      <a:pt x="393" y="7"/>
                      <a:pt x="356" y="1"/>
                      <a:pt x="3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7" name="Google Shape;3047;p96"/>
              <p:cNvSpPr/>
              <p:nvPr/>
            </p:nvSpPr>
            <p:spPr>
              <a:xfrm>
                <a:off x="7291039" y="1986679"/>
                <a:ext cx="42323" cy="47129"/>
              </a:xfrm>
              <a:custGeom>
                <a:rect b="b" l="l" r="r" t="t"/>
                <a:pathLst>
                  <a:path extrusionOk="0" h="902" w="810">
                    <a:moveTo>
                      <a:pt x="231" y="1"/>
                    </a:moveTo>
                    <a:cubicBezTo>
                      <a:pt x="197" y="1"/>
                      <a:pt x="160" y="7"/>
                      <a:pt x="123" y="19"/>
                    </a:cubicBezTo>
                    <a:cubicBezTo>
                      <a:pt x="74" y="43"/>
                      <a:pt x="25" y="92"/>
                      <a:pt x="25" y="166"/>
                    </a:cubicBezTo>
                    <a:cubicBezTo>
                      <a:pt x="1" y="215"/>
                      <a:pt x="1" y="289"/>
                      <a:pt x="25" y="362"/>
                    </a:cubicBezTo>
                    <a:cubicBezTo>
                      <a:pt x="25" y="411"/>
                      <a:pt x="50" y="460"/>
                      <a:pt x="74" y="509"/>
                    </a:cubicBezTo>
                    <a:cubicBezTo>
                      <a:pt x="123" y="607"/>
                      <a:pt x="197" y="705"/>
                      <a:pt x="295" y="779"/>
                    </a:cubicBezTo>
                    <a:cubicBezTo>
                      <a:pt x="344" y="852"/>
                      <a:pt x="417" y="877"/>
                      <a:pt x="515" y="901"/>
                    </a:cubicBezTo>
                    <a:cubicBezTo>
                      <a:pt x="589" y="901"/>
                      <a:pt x="638" y="877"/>
                      <a:pt x="687" y="828"/>
                    </a:cubicBezTo>
                    <a:lnTo>
                      <a:pt x="712" y="803"/>
                    </a:lnTo>
                    <a:cubicBezTo>
                      <a:pt x="736" y="779"/>
                      <a:pt x="761" y="730"/>
                      <a:pt x="785" y="705"/>
                    </a:cubicBezTo>
                    <a:cubicBezTo>
                      <a:pt x="810" y="632"/>
                      <a:pt x="810" y="583"/>
                      <a:pt x="785" y="534"/>
                    </a:cubicBezTo>
                    <a:cubicBezTo>
                      <a:pt x="736" y="338"/>
                      <a:pt x="613" y="166"/>
                      <a:pt x="442" y="92"/>
                    </a:cubicBezTo>
                    <a:cubicBezTo>
                      <a:pt x="417" y="68"/>
                      <a:pt x="368" y="43"/>
                      <a:pt x="319" y="19"/>
                    </a:cubicBezTo>
                    <a:cubicBezTo>
                      <a:pt x="295" y="7"/>
                      <a:pt x="264" y="1"/>
                      <a:pt x="2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8" name="Google Shape;3048;p96"/>
              <p:cNvSpPr/>
              <p:nvPr/>
            </p:nvSpPr>
            <p:spPr>
              <a:xfrm>
                <a:off x="7202682" y="1880609"/>
                <a:ext cx="41016" cy="36627"/>
              </a:xfrm>
              <a:custGeom>
                <a:rect b="b" l="l" r="r" t="t"/>
                <a:pathLst>
                  <a:path extrusionOk="0" h="701" w="785">
                    <a:moveTo>
                      <a:pt x="315" y="1"/>
                    </a:moveTo>
                    <a:cubicBezTo>
                      <a:pt x="268" y="1"/>
                      <a:pt x="220" y="13"/>
                      <a:pt x="172" y="39"/>
                    </a:cubicBezTo>
                    <a:cubicBezTo>
                      <a:pt x="99" y="64"/>
                      <a:pt x="50" y="137"/>
                      <a:pt x="25" y="211"/>
                    </a:cubicBezTo>
                    <a:cubicBezTo>
                      <a:pt x="1" y="309"/>
                      <a:pt x="25" y="407"/>
                      <a:pt x="99" y="480"/>
                    </a:cubicBezTo>
                    <a:cubicBezTo>
                      <a:pt x="148" y="529"/>
                      <a:pt x="197" y="554"/>
                      <a:pt x="246" y="578"/>
                    </a:cubicBezTo>
                    <a:cubicBezTo>
                      <a:pt x="319" y="627"/>
                      <a:pt x="368" y="652"/>
                      <a:pt x="442" y="676"/>
                    </a:cubicBezTo>
                    <a:cubicBezTo>
                      <a:pt x="474" y="693"/>
                      <a:pt x="513" y="701"/>
                      <a:pt x="551" y="701"/>
                    </a:cubicBezTo>
                    <a:cubicBezTo>
                      <a:pt x="627" y="701"/>
                      <a:pt x="703" y="668"/>
                      <a:pt x="736" y="603"/>
                    </a:cubicBezTo>
                    <a:cubicBezTo>
                      <a:pt x="785" y="505"/>
                      <a:pt x="785" y="382"/>
                      <a:pt x="736" y="284"/>
                    </a:cubicBezTo>
                    <a:cubicBezTo>
                      <a:pt x="640" y="150"/>
                      <a:pt x="484" y="1"/>
                      <a:pt x="3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9" name="Google Shape;3049;p96"/>
              <p:cNvSpPr/>
              <p:nvPr/>
            </p:nvSpPr>
            <p:spPr>
              <a:xfrm>
                <a:off x="7101523" y="1317864"/>
                <a:ext cx="48697" cy="52564"/>
              </a:xfrm>
              <a:custGeom>
                <a:rect b="b" l="l" r="r" t="t"/>
                <a:pathLst>
                  <a:path extrusionOk="0" h="1006" w="932">
                    <a:moveTo>
                      <a:pt x="295" y="1"/>
                    </a:moveTo>
                    <a:cubicBezTo>
                      <a:pt x="197" y="25"/>
                      <a:pt x="123" y="99"/>
                      <a:pt x="74" y="172"/>
                    </a:cubicBezTo>
                    <a:cubicBezTo>
                      <a:pt x="25" y="246"/>
                      <a:pt x="25" y="319"/>
                      <a:pt x="0" y="393"/>
                    </a:cubicBezTo>
                    <a:cubicBezTo>
                      <a:pt x="0" y="516"/>
                      <a:pt x="49" y="638"/>
                      <a:pt x="98" y="736"/>
                    </a:cubicBezTo>
                    <a:cubicBezTo>
                      <a:pt x="172" y="883"/>
                      <a:pt x="319" y="1006"/>
                      <a:pt x="515" y="1006"/>
                    </a:cubicBezTo>
                    <a:cubicBezTo>
                      <a:pt x="613" y="1006"/>
                      <a:pt x="711" y="957"/>
                      <a:pt x="785" y="883"/>
                    </a:cubicBezTo>
                    <a:cubicBezTo>
                      <a:pt x="858" y="834"/>
                      <a:pt x="907" y="761"/>
                      <a:pt x="932" y="687"/>
                    </a:cubicBezTo>
                    <a:lnTo>
                      <a:pt x="932" y="638"/>
                    </a:lnTo>
                    <a:cubicBezTo>
                      <a:pt x="932" y="614"/>
                      <a:pt x="932" y="565"/>
                      <a:pt x="932" y="540"/>
                    </a:cubicBezTo>
                    <a:cubicBezTo>
                      <a:pt x="932" y="516"/>
                      <a:pt x="932" y="491"/>
                      <a:pt x="932" y="442"/>
                    </a:cubicBezTo>
                    <a:lnTo>
                      <a:pt x="932" y="418"/>
                    </a:lnTo>
                    <a:cubicBezTo>
                      <a:pt x="907" y="319"/>
                      <a:pt x="858" y="246"/>
                      <a:pt x="785" y="172"/>
                    </a:cubicBezTo>
                    <a:cubicBezTo>
                      <a:pt x="760" y="148"/>
                      <a:pt x="711" y="99"/>
                      <a:pt x="687" y="99"/>
                    </a:cubicBezTo>
                    <a:cubicBezTo>
                      <a:pt x="638" y="50"/>
                      <a:pt x="589" y="50"/>
                      <a:pt x="540" y="50"/>
                    </a:cubicBezTo>
                    <a:cubicBezTo>
                      <a:pt x="491" y="25"/>
                      <a:pt x="442" y="25"/>
                      <a:pt x="3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0" name="Google Shape;3050;p96"/>
              <p:cNvSpPr/>
              <p:nvPr/>
            </p:nvSpPr>
            <p:spPr>
              <a:xfrm>
                <a:off x="7154036" y="1260597"/>
                <a:ext cx="42323" cy="40703"/>
              </a:xfrm>
              <a:custGeom>
                <a:rect b="b" l="l" r="r" t="t"/>
                <a:pathLst>
                  <a:path extrusionOk="0" h="779" w="810">
                    <a:moveTo>
                      <a:pt x="383" y="0"/>
                    </a:moveTo>
                    <a:cubicBezTo>
                      <a:pt x="350" y="0"/>
                      <a:pt x="319" y="6"/>
                      <a:pt x="294" y="18"/>
                    </a:cubicBezTo>
                    <a:lnTo>
                      <a:pt x="270" y="18"/>
                    </a:lnTo>
                    <a:cubicBezTo>
                      <a:pt x="221" y="18"/>
                      <a:pt x="172" y="43"/>
                      <a:pt x="147" y="68"/>
                    </a:cubicBezTo>
                    <a:cubicBezTo>
                      <a:pt x="98" y="92"/>
                      <a:pt x="74" y="141"/>
                      <a:pt x="49" y="166"/>
                    </a:cubicBezTo>
                    <a:lnTo>
                      <a:pt x="25" y="215"/>
                    </a:lnTo>
                    <a:cubicBezTo>
                      <a:pt x="0" y="264"/>
                      <a:pt x="0" y="313"/>
                      <a:pt x="0" y="362"/>
                    </a:cubicBezTo>
                    <a:cubicBezTo>
                      <a:pt x="0" y="411"/>
                      <a:pt x="0" y="435"/>
                      <a:pt x="25" y="484"/>
                    </a:cubicBezTo>
                    <a:cubicBezTo>
                      <a:pt x="25" y="533"/>
                      <a:pt x="49" y="558"/>
                      <a:pt x="74" y="607"/>
                    </a:cubicBezTo>
                    <a:cubicBezTo>
                      <a:pt x="74" y="607"/>
                      <a:pt x="74" y="631"/>
                      <a:pt x="98" y="631"/>
                    </a:cubicBezTo>
                    <a:lnTo>
                      <a:pt x="123" y="680"/>
                    </a:lnTo>
                    <a:lnTo>
                      <a:pt x="196" y="729"/>
                    </a:lnTo>
                    <a:lnTo>
                      <a:pt x="245" y="754"/>
                    </a:lnTo>
                    <a:cubicBezTo>
                      <a:pt x="270" y="778"/>
                      <a:pt x="270" y="778"/>
                      <a:pt x="294" y="778"/>
                    </a:cubicBezTo>
                    <a:lnTo>
                      <a:pt x="564" y="778"/>
                    </a:lnTo>
                    <a:lnTo>
                      <a:pt x="638" y="754"/>
                    </a:lnTo>
                    <a:cubicBezTo>
                      <a:pt x="662" y="729"/>
                      <a:pt x="711" y="705"/>
                      <a:pt x="711" y="656"/>
                    </a:cubicBezTo>
                    <a:cubicBezTo>
                      <a:pt x="760" y="631"/>
                      <a:pt x="785" y="582"/>
                      <a:pt x="785" y="558"/>
                    </a:cubicBezTo>
                    <a:cubicBezTo>
                      <a:pt x="785" y="509"/>
                      <a:pt x="785" y="484"/>
                      <a:pt x="785" y="460"/>
                    </a:cubicBezTo>
                    <a:cubicBezTo>
                      <a:pt x="809" y="435"/>
                      <a:pt x="809" y="386"/>
                      <a:pt x="785" y="362"/>
                    </a:cubicBezTo>
                    <a:lnTo>
                      <a:pt x="785" y="337"/>
                    </a:lnTo>
                    <a:cubicBezTo>
                      <a:pt x="785" y="313"/>
                      <a:pt x="760" y="264"/>
                      <a:pt x="736" y="239"/>
                    </a:cubicBezTo>
                    <a:cubicBezTo>
                      <a:pt x="736" y="190"/>
                      <a:pt x="711" y="166"/>
                      <a:pt x="687" y="141"/>
                    </a:cubicBezTo>
                    <a:lnTo>
                      <a:pt x="662" y="117"/>
                    </a:lnTo>
                    <a:lnTo>
                      <a:pt x="564" y="43"/>
                    </a:lnTo>
                    <a:cubicBezTo>
                      <a:pt x="540" y="43"/>
                      <a:pt x="515" y="18"/>
                      <a:pt x="490" y="18"/>
                    </a:cubicBezTo>
                    <a:cubicBezTo>
                      <a:pt x="454" y="6"/>
                      <a:pt x="417" y="0"/>
                      <a:pt x="3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1" name="Google Shape;3051;p96"/>
              <p:cNvSpPr/>
              <p:nvPr/>
            </p:nvSpPr>
            <p:spPr>
              <a:xfrm>
                <a:off x="7100217" y="1236248"/>
                <a:ext cx="41068" cy="45823"/>
              </a:xfrm>
              <a:custGeom>
                <a:rect b="b" l="l" r="r" t="t"/>
                <a:pathLst>
                  <a:path extrusionOk="0" h="877" w="786">
                    <a:moveTo>
                      <a:pt x="295" y="0"/>
                    </a:moveTo>
                    <a:cubicBezTo>
                      <a:pt x="277" y="0"/>
                      <a:pt x="258" y="7"/>
                      <a:pt x="246" y="19"/>
                    </a:cubicBezTo>
                    <a:cubicBezTo>
                      <a:pt x="197" y="19"/>
                      <a:pt x="148" y="43"/>
                      <a:pt x="123" y="68"/>
                    </a:cubicBezTo>
                    <a:cubicBezTo>
                      <a:pt x="99" y="92"/>
                      <a:pt x="99" y="117"/>
                      <a:pt x="99" y="117"/>
                    </a:cubicBezTo>
                    <a:cubicBezTo>
                      <a:pt x="74" y="141"/>
                      <a:pt x="50" y="166"/>
                      <a:pt x="50" y="190"/>
                    </a:cubicBezTo>
                    <a:cubicBezTo>
                      <a:pt x="25" y="215"/>
                      <a:pt x="1" y="264"/>
                      <a:pt x="1" y="313"/>
                    </a:cubicBezTo>
                    <a:cubicBezTo>
                      <a:pt x="1" y="337"/>
                      <a:pt x="1" y="386"/>
                      <a:pt x="1" y="411"/>
                    </a:cubicBezTo>
                    <a:cubicBezTo>
                      <a:pt x="1" y="460"/>
                      <a:pt x="1" y="484"/>
                      <a:pt x="25" y="534"/>
                    </a:cubicBezTo>
                    <a:cubicBezTo>
                      <a:pt x="25" y="558"/>
                      <a:pt x="50" y="607"/>
                      <a:pt x="74" y="632"/>
                    </a:cubicBezTo>
                    <a:cubicBezTo>
                      <a:pt x="74" y="681"/>
                      <a:pt x="99" y="705"/>
                      <a:pt x="123" y="730"/>
                    </a:cubicBezTo>
                    <a:cubicBezTo>
                      <a:pt x="148" y="754"/>
                      <a:pt x="148" y="754"/>
                      <a:pt x="173" y="779"/>
                    </a:cubicBezTo>
                    <a:cubicBezTo>
                      <a:pt x="197" y="803"/>
                      <a:pt x="222" y="828"/>
                      <a:pt x="271" y="828"/>
                    </a:cubicBezTo>
                    <a:cubicBezTo>
                      <a:pt x="295" y="852"/>
                      <a:pt x="344" y="877"/>
                      <a:pt x="369" y="877"/>
                    </a:cubicBezTo>
                    <a:lnTo>
                      <a:pt x="565" y="877"/>
                    </a:lnTo>
                    <a:cubicBezTo>
                      <a:pt x="614" y="877"/>
                      <a:pt x="638" y="852"/>
                      <a:pt x="663" y="828"/>
                    </a:cubicBezTo>
                    <a:cubicBezTo>
                      <a:pt x="687" y="828"/>
                      <a:pt x="712" y="803"/>
                      <a:pt x="712" y="779"/>
                    </a:cubicBezTo>
                    <a:cubicBezTo>
                      <a:pt x="736" y="754"/>
                      <a:pt x="761" y="730"/>
                      <a:pt x="761" y="681"/>
                    </a:cubicBezTo>
                    <a:cubicBezTo>
                      <a:pt x="761" y="681"/>
                      <a:pt x="785" y="656"/>
                      <a:pt x="785" y="632"/>
                    </a:cubicBezTo>
                    <a:lnTo>
                      <a:pt x="785" y="509"/>
                    </a:lnTo>
                    <a:cubicBezTo>
                      <a:pt x="785" y="435"/>
                      <a:pt x="761" y="337"/>
                      <a:pt x="736" y="288"/>
                    </a:cubicBezTo>
                    <a:cubicBezTo>
                      <a:pt x="712" y="264"/>
                      <a:pt x="712" y="239"/>
                      <a:pt x="687" y="239"/>
                    </a:cubicBezTo>
                    <a:cubicBezTo>
                      <a:pt x="663" y="190"/>
                      <a:pt x="638" y="166"/>
                      <a:pt x="614" y="141"/>
                    </a:cubicBezTo>
                    <a:cubicBezTo>
                      <a:pt x="589" y="92"/>
                      <a:pt x="540" y="68"/>
                      <a:pt x="516" y="68"/>
                    </a:cubicBezTo>
                    <a:cubicBezTo>
                      <a:pt x="467" y="19"/>
                      <a:pt x="418" y="19"/>
                      <a:pt x="344" y="19"/>
                    </a:cubicBezTo>
                    <a:cubicBezTo>
                      <a:pt x="332" y="7"/>
                      <a:pt x="313" y="0"/>
                      <a:pt x="2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2" name="Google Shape;3052;p96"/>
              <p:cNvSpPr/>
              <p:nvPr/>
            </p:nvSpPr>
            <p:spPr>
              <a:xfrm>
                <a:off x="6969640" y="861032"/>
                <a:ext cx="75606" cy="67611"/>
              </a:xfrm>
              <a:custGeom>
                <a:rect b="b" l="l" r="r" t="t"/>
                <a:pathLst>
                  <a:path extrusionOk="0" h="1294" w="1447">
                    <a:moveTo>
                      <a:pt x="573" y="0"/>
                    </a:moveTo>
                    <a:cubicBezTo>
                      <a:pt x="558" y="0"/>
                      <a:pt x="539" y="7"/>
                      <a:pt x="515" y="19"/>
                    </a:cubicBezTo>
                    <a:cubicBezTo>
                      <a:pt x="490" y="19"/>
                      <a:pt x="441" y="19"/>
                      <a:pt x="417" y="43"/>
                    </a:cubicBezTo>
                    <a:cubicBezTo>
                      <a:pt x="392" y="43"/>
                      <a:pt x="392" y="68"/>
                      <a:pt x="368" y="68"/>
                    </a:cubicBezTo>
                    <a:cubicBezTo>
                      <a:pt x="319" y="68"/>
                      <a:pt x="294" y="92"/>
                      <a:pt x="245" y="117"/>
                    </a:cubicBezTo>
                    <a:cubicBezTo>
                      <a:pt x="196" y="141"/>
                      <a:pt x="172" y="190"/>
                      <a:pt x="123" y="239"/>
                    </a:cubicBezTo>
                    <a:cubicBezTo>
                      <a:pt x="0" y="411"/>
                      <a:pt x="0" y="631"/>
                      <a:pt x="123" y="803"/>
                    </a:cubicBezTo>
                    <a:cubicBezTo>
                      <a:pt x="196" y="926"/>
                      <a:pt x="294" y="1024"/>
                      <a:pt x="417" y="1122"/>
                    </a:cubicBezTo>
                    <a:cubicBezTo>
                      <a:pt x="515" y="1171"/>
                      <a:pt x="613" y="1220"/>
                      <a:pt x="711" y="1244"/>
                    </a:cubicBezTo>
                    <a:cubicBezTo>
                      <a:pt x="784" y="1269"/>
                      <a:pt x="858" y="1293"/>
                      <a:pt x="907" y="1293"/>
                    </a:cubicBezTo>
                    <a:cubicBezTo>
                      <a:pt x="1005" y="1293"/>
                      <a:pt x="1103" y="1269"/>
                      <a:pt x="1176" y="1220"/>
                    </a:cubicBezTo>
                    <a:cubicBezTo>
                      <a:pt x="1275" y="1171"/>
                      <a:pt x="1373" y="1073"/>
                      <a:pt x="1397" y="950"/>
                    </a:cubicBezTo>
                    <a:cubicBezTo>
                      <a:pt x="1446" y="828"/>
                      <a:pt x="1422" y="680"/>
                      <a:pt x="1348" y="558"/>
                    </a:cubicBezTo>
                    <a:cubicBezTo>
                      <a:pt x="1348" y="533"/>
                      <a:pt x="1324" y="509"/>
                      <a:pt x="1324" y="484"/>
                    </a:cubicBezTo>
                    <a:cubicBezTo>
                      <a:pt x="1299" y="460"/>
                      <a:pt x="1250" y="411"/>
                      <a:pt x="1225" y="362"/>
                    </a:cubicBezTo>
                    <a:cubicBezTo>
                      <a:pt x="1176" y="337"/>
                      <a:pt x="1152" y="313"/>
                      <a:pt x="1103" y="264"/>
                    </a:cubicBezTo>
                    <a:cubicBezTo>
                      <a:pt x="980" y="166"/>
                      <a:pt x="833" y="68"/>
                      <a:pt x="686" y="19"/>
                    </a:cubicBezTo>
                    <a:lnTo>
                      <a:pt x="613" y="19"/>
                    </a:lnTo>
                    <a:cubicBezTo>
                      <a:pt x="601" y="7"/>
                      <a:pt x="588" y="0"/>
                      <a:pt x="5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3" name="Google Shape;3053;p96"/>
              <p:cNvSpPr/>
              <p:nvPr/>
            </p:nvSpPr>
            <p:spPr>
              <a:xfrm>
                <a:off x="7052877" y="919606"/>
                <a:ext cx="51257" cy="51257"/>
              </a:xfrm>
              <a:custGeom>
                <a:rect b="b" l="l" r="r" t="t"/>
                <a:pathLst>
                  <a:path extrusionOk="0" h="981" w="981">
                    <a:moveTo>
                      <a:pt x="294" y="1"/>
                    </a:moveTo>
                    <a:lnTo>
                      <a:pt x="221" y="50"/>
                    </a:lnTo>
                    <a:cubicBezTo>
                      <a:pt x="196" y="50"/>
                      <a:pt x="172" y="74"/>
                      <a:pt x="147" y="99"/>
                    </a:cubicBezTo>
                    <a:cubicBezTo>
                      <a:pt x="123" y="99"/>
                      <a:pt x="123" y="123"/>
                      <a:pt x="98" y="148"/>
                    </a:cubicBezTo>
                    <a:lnTo>
                      <a:pt x="74" y="197"/>
                    </a:lnTo>
                    <a:cubicBezTo>
                      <a:pt x="49" y="221"/>
                      <a:pt x="49" y="246"/>
                      <a:pt x="25" y="270"/>
                    </a:cubicBezTo>
                    <a:cubicBezTo>
                      <a:pt x="25" y="295"/>
                      <a:pt x="25" y="319"/>
                      <a:pt x="0" y="344"/>
                    </a:cubicBezTo>
                    <a:lnTo>
                      <a:pt x="0" y="442"/>
                    </a:lnTo>
                    <a:lnTo>
                      <a:pt x="0" y="491"/>
                    </a:lnTo>
                    <a:lnTo>
                      <a:pt x="0" y="589"/>
                    </a:lnTo>
                    <a:lnTo>
                      <a:pt x="0" y="638"/>
                    </a:lnTo>
                    <a:cubicBezTo>
                      <a:pt x="25" y="662"/>
                      <a:pt x="25" y="687"/>
                      <a:pt x="49" y="736"/>
                    </a:cubicBezTo>
                    <a:lnTo>
                      <a:pt x="123" y="809"/>
                    </a:lnTo>
                    <a:lnTo>
                      <a:pt x="123" y="834"/>
                    </a:lnTo>
                    <a:lnTo>
                      <a:pt x="172" y="883"/>
                    </a:lnTo>
                    <a:cubicBezTo>
                      <a:pt x="196" y="883"/>
                      <a:pt x="221" y="907"/>
                      <a:pt x="221" y="907"/>
                    </a:cubicBezTo>
                    <a:lnTo>
                      <a:pt x="245" y="907"/>
                    </a:lnTo>
                    <a:cubicBezTo>
                      <a:pt x="294" y="932"/>
                      <a:pt x="319" y="956"/>
                      <a:pt x="368" y="956"/>
                    </a:cubicBezTo>
                    <a:cubicBezTo>
                      <a:pt x="417" y="981"/>
                      <a:pt x="441" y="981"/>
                      <a:pt x="490" y="981"/>
                    </a:cubicBezTo>
                    <a:lnTo>
                      <a:pt x="686" y="981"/>
                    </a:lnTo>
                    <a:lnTo>
                      <a:pt x="784" y="932"/>
                    </a:lnTo>
                    <a:cubicBezTo>
                      <a:pt x="809" y="907"/>
                      <a:pt x="833" y="883"/>
                      <a:pt x="858" y="858"/>
                    </a:cubicBezTo>
                    <a:lnTo>
                      <a:pt x="931" y="785"/>
                    </a:lnTo>
                    <a:cubicBezTo>
                      <a:pt x="956" y="736"/>
                      <a:pt x="980" y="687"/>
                      <a:pt x="980" y="638"/>
                    </a:cubicBezTo>
                    <a:cubicBezTo>
                      <a:pt x="980" y="613"/>
                      <a:pt x="980" y="589"/>
                      <a:pt x="980" y="589"/>
                    </a:cubicBezTo>
                    <a:cubicBezTo>
                      <a:pt x="980" y="515"/>
                      <a:pt x="980" y="466"/>
                      <a:pt x="956" y="442"/>
                    </a:cubicBezTo>
                    <a:cubicBezTo>
                      <a:pt x="907" y="368"/>
                      <a:pt x="858" y="295"/>
                      <a:pt x="809" y="221"/>
                    </a:cubicBezTo>
                    <a:cubicBezTo>
                      <a:pt x="784" y="197"/>
                      <a:pt x="760" y="197"/>
                      <a:pt x="760" y="172"/>
                    </a:cubicBezTo>
                    <a:lnTo>
                      <a:pt x="711" y="148"/>
                    </a:lnTo>
                    <a:cubicBezTo>
                      <a:pt x="686" y="123"/>
                      <a:pt x="662" y="99"/>
                      <a:pt x="637" y="74"/>
                    </a:cubicBezTo>
                    <a:lnTo>
                      <a:pt x="613" y="74"/>
                    </a:lnTo>
                    <a:cubicBezTo>
                      <a:pt x="564" y="25"/>
                      <a:pt x="490" y="1"/>
                      <a:pt x="4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4" name="Google Shape;3054;p96"/>
              <p:cNvSpPr/>
              <p:nvPr/>
            </p:nvSpPr>
            <p:spPr>
              <a:xfrm>
                <a:off x="6973455" y="942649"/>
                <a:ext cx="48697" cy="48749"/>
              </a:xfrm>
              <a:custGeom>
                <a:rect b="b" l="l" r="r" t="t"/>
                <a:pathLst>
                  <a:path extrusionOk="0" h="933" w="932">
                    <a:moveTo>
                      <a:pt x="393" y="1"/>
                    </a:moveTo>
                    <a:cubicBezTo>
                      <a:pt x="319" y="1"/>
                      <a:pt x="270" y="25"/>
                      <a:pt x="197" y="74"/>
                    </a:cubicBezTo>
                    <a:cubicBezTo>
                      <a:pt x="172" y="74"/>
                      <a:pt x="148" y="99"/>
                      <a:pt x="123" y="123"/>
                    </a:cubicBezTo>
                    <a:cubicBezTo>
                      <a:pt x="99" y="148"/>
                      <a:pt x="74" y="172"/>
                      <a:pt x="74" y="221"/>
                    </a:cubicBezTo>
                    <a:cubicBezTo>
                      <a:pt x="50" y="270"/>
                      <a:pt x="25" y="295"/>
                      <a:pt x="25" y="344"/>
                    </a:cubicBezTo>
                    <a:cubicBezTo>
                      <a:pt x="1" y="393"/>
                      <a:pt x="1" y="442"/>
                      <a:pt x="1" y="491"/>
                    </a:cubicBezTo>
                    <a:cubicBezTo>
                      <a:pt x="1" y="515"/>
                      <a:pt x="1" y="565"/>
                      <a:pt x="1" y="614"/>
                    </a:cubicBezTo>
                    <a:cubicBezTo>
                      <a:pt x="1" y="614"/>
                      <a:pt x="1" y="614"/>
                      <a:pt x="1" y="638"/>
                    </a:cubicBezTo>
                    <a:lnTo>
                      <a:pt x="25" y="712"/>
                    </a:lnTo>
                    <a:cubicBezTo>
                      <a:pt x="50" y="736"/>
                      <a:pt x="74" y="785"/>
                      <a:pt x="99" y="810"/>
                    </a:cubicBezTo>
                    <a:cubicBezTo>
                      <a:pt x="123" y="834"/>
                      <a:pt x="172" y="859"/>
                      <a:pt x="197" y="883"/>
                    </a:cubicBezTo>
                    <a:lnTo>
                      <a:pt x="221" y="883"/>
                    </a:lnTo>
                    <a:cubicBezTo>
                      <a:pt x="246" y="908"/>
                      <a:pt x="295" y="908"/>
                      <a:pt x="319" y="932"/>
                    </a:cubicBezTo>
                    <a:lnTo>
                      <a:pt x="564" y="932"/>
                    </a:lnTo>
                    <a:cubicBezTo>
                      <a:pt x="589" y="932"/>
                      <a:pt x="638" y="908"/>
                      <a:pt x="687" y="883"/>
                    </a:cubicBezTo>
                    <a:lnTo>
                      <a:pt x="760" y="810"/>
                    </a:lnTo>
                    <a:cubicBezTo>
                      <a:pt x="760" y="810"/>
                      <a:pt x="785" y="785"/>
                      <a:pt x="785" y="785"/>
                    </a:cubicBezTo>
                    <a:cubicBezTo>
                      <a:pt x="809" y="736"/>
                      <a:pt x="858" y="712"/>
                      <a:pt x="883" y="663"/>
                    </a:cubicBezTo>
                    <a:cubicBezTo>
                      <a:pt x="883" y="614"/>
                      <a:pt x="907" y="589"/>
                      <a:pt x="907" y="540"/>
                    </a:cubicBezTo>
                    <a:cubicBezTo>
                      <a:pt x="932" y="515"/>
                      <a:pt x="932" y="466"/>
                      <a:pt x="907" y="417"/>
                    </a:cubicBezTo>
                    <a:cubicBezTo>
                      <a:pt x="932" y="393"/>
                      <a:pt x="932" y="344"/>
                      <a:pt x="907" y="319"/>
                    </a:cubicBezTo>
                    <a:cubicBezTo>
                      <a:pt x="907" y="270"/>
                      <a:pt x="883" y="246"/>
                      <a:pt x="883" y="221"/>
                    </a:cubicBezTo>
                    <a:cubicBezTo>
                      <a:pt x="858" y="197"/>
                      <a:pt x="834" y="172"/>
                      <a:pt x="809" y="148"/>
                    </a:cubicBezTo>
                    <a:cubicBezTo>
                      <a:pt x="785" y="99"/>
                      <a:pt x="760" y="74"/>
                      <a:pt x="711" y="74"/>
                    </a:cubicBezTo>
                    <a:cubicBezTo>
                      <a:pt x="687" y="50"/>
                      <a:pt x="662" y="50"/>
                      <a:pt x="638" y="50"/>
                    </a:cubicBezTo>
                    <a:lnTo>
                      <a:pt x="613" y="50"/>
                    </a:lnTo>
                    <a:cubicBezTo>
                      <a:pt x="589" y="25"/>
                      <a:pt x="564" y="25"/>
                      <a:pt x="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5" name="Google Shape;3055;p96"/>
              <p:cNvSpPr/>
              <p:nvPr/>
            </p:nvSpPr>
            <p:spPr>
              <a:xfrm>
                <a:off x="7068239" y="1001902"/>
                <a:ext cx="16668" cy="11756"/>
              </a:xfrm>
              <a:custGeom>
                <a:rect b="b" l="l" r="r" t="t"/>
                <a:pathLst>
                  <a:path extrusionOk="0" h="225" w="319">
                    <a:moveTo>
                      <a:pt x="133" y="23"/>
                    </a:moveTo>
                    <a:cubicBezTo>
                      <a:pt x="138" y="28"/>
                      <a:pt x="143" y="35"/>
                      <a:pt x="147" y="43"/>
                    </a:cubicBezTo>
                    <a:cubicBezTo>
                      <a:pt x="123" y="43"/>
                      <a:pt x="74" y="68"/>
                      <a:pt x="74" y="116"/>
                    </a:cubicBezTo>
                    <a:lnTo>
                      <a:pt x="74" y="116"/>
                    </a:lnTo>
                    <a:cubicBezTo>
                      <a:pt x="74" y="76"/>
                      <a:pt x="108" y="35"/>
                      <a:pt x="133" y="23"/>
                    </a:cubicBezTo>
                    <a:close/>
                    <a:moveTo>
                      <a:pt x="199" y="0"/>
                    </a:moveTo>
                    <a:cubicBezTo>
                      <a:pt x="178" y="0"/>
                      <a:pt x="160" y="6"/>
                      <a:pt x="147" y="19"/>
                    </a:cubicBezTo>
                    <a:cubicBezTo>
                      <a:pt x="143" y="19"/>
                      <a:pt x="138" y="20"/>
                      <a:pt x="133" y="23"/>
                    </a:cubicBezTo>
                    <a:lnTo>
                      <a:pt x="133" y="23"/>
                    </a:lnTo>
                    <a:cubicBezTo>
                      <a:pt x="120" y="9"/>
                      <a:pt x="104" y="3"/>
                      <a:pt x="89" y="3"/>
                    </a:cubicBezTo>
                    <a:cubicBezTo>
                      <a:pt x="74" y="3"/>
                      <a:pt x="59" y="9"/>
                      <a:pt x="49" y="19"/>
                    </a:cubicBezTo>
                    <a:cubicBezTo>
                      <a:pt x="25" y="19"/>
                      <a:pt x="0" y="68"/>
                      <a:pt x="0" y="117"/>
                    </a:cubicBezTo>
                    <a:cubicBezTo>
                      <a:pt x="0" y="141"/>
                      <a:pt x="25" y="190"/>
                      <a:pt x="49" y="190"/>
                    </a:cubicBezTo>
                    <a:cubicBezTo>
                      <a:pt x="62" y="203"/>
                      <a:pt x="80" y="209"/>
                      <a:pt x="98" y="209"/>
                    </a:cubicBezTo>
                    <a:cubicBezTo>
                      <a:pt x="117" y="209"/>
                      <a:pt x="135" y="203"/>
                      <a:pt x="147" y="190"/>
                    </a:cubicBezTo>
                    <a:cubicBezTo>
                      <a:pt x="165" y="208"/>
                      <a:pt x="194" y="225"/>
                      <a:pt x="227" y="225"/>
                    </a:cubicBezTo>
                    <a:cubicBezTo>
                      <a:pt x="241" y="225"/>
                      <a:pt x="255" y="222"/>
                      <a:pt x="270" y="215"/>
                    </a:cubicBezTo>
                    <a:cubicBezTo>
                      <a:pt x="294" y="190"/>
                      <a:pt x="319" y="141"/>
                      <a:pt x="319" y="117"/>
                    </a:cubicBezTo>
                    <a:cubicBezTo>
                      <a:pt x="319" y="68"/>
                      <a:pt x="294" y="19"/>
                      <a:pt x="270" y="19"/>
                    </a:cubicBezTo>
                    <a:cubicBezTo>
                      <a:pt x="245" y="6"/>
                      <a:pt x="221" y="0"/>
                      <a:pt x="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6" name="Google Shape;3056;p96"/>
              <p:cNvSpPr/>
              <p:nvPr/>
            </p:nvSpPr>
            <p:spPr>
              <a:xfrm>
                <a:off x="7049010" y="995161"/>
                <a:ext cx="38456" cy="33335"/>
              </a:xfrm>
              <a:custGeom>
                <a:rect b="b" l="l" r="r" t="t"/>
                <a:pathLst>
                  <a:path extrusionOk="0" h="638" w="736">
                    <a:moveTo>
                      <a:pt x="319" y="1"/>
                    </a:moveTo>
                    <a:cubicBezTo>
                      <a:pt x="246" y="1"/>
                      <a:pt x="172" y="25"/>
                      <a:pt x="123" y="50"/>
                    </a:cubicBezTo>
                    <a:cubicBezTo>
                      <a:pt x="99" y="74"/>
                      <a:pt x="74" y="99"/>
                      <a:pt x="50" y="123"/>
                    </a:cubicBezTo>
                    <a:cubicBezTo>
                      <a:pt x="25" y="148"/>
                      <a:pt x="1" y="172"/>
                      <a:pt x="1" y="221"/>
                    </a:cubicBezTo>
                    <a:lnTo>
                      <a:pt x="1" y="295"/>
                    </a:lnTo>
                    <a:cubicBezTo>
                      <a:pt x="1" y="344"/>
                      <a:pt x="1" y="368"/>
                      <a:pt x="25" y="417"/>
                    </a:cubicBezTo>
                    <a:cubicBezTo>
                      <a:pt x="50" y="442"/>
                      <a:pt x="50" y="442"/>
                      <a:pt x="50" y="466"/>
                    </a:cubicBezTo>
                    <a:cubicBezTo>
                      <a:pt x="74" y="491"/>
                      <a:pt x="99" y="515"/>
                      <a:pt x="99" y="515"/>
                    </a:cubicBezTo>
                    <a:cubicBezTo>
                      <a:pt x="123" y="540"/>
                      <a:pt x="148" y="564"/>
                      <a:pt x="172" y="589"/>
                    </a:cubicBezTo>
                    <a:lnTo>
                      <a:pt x="221" y="589"/>
                    </a:lnTo>
                    <a:cubicBezTo>
                      <a:pt x="246" y="613"/>
                      <a:pt x="295" y="638"/>
                      <a:pt x="344" y="638"/>
                    </a:cubicBezTo>
                    <a:lnTo>
                      <a:pt x="466" y="638"/>
                    </a:lnTo>
                    <a:cubicBezTo>
                      <a:pt x="515" y="638"/>
                      <a:pt x="540" y="613"/>
                      <a:pt x="564" y="613"/>
                    </a:cubicBezTo>
                    <a:cubicBezTo>
                      <a:pt x="589" y="589"/>
                      <a:pt x="613" y="589"/>
                      <a:pt x="638" y="564"/>
                    </a:cubicBezTo>
                    <a:cubicBezTo>
                      <a:pt x="662" y="540"/>
                      <a:pt x="687" y="515"/>
                      <a:pt x="711" y="491"/>
                    </a:cubicBezTo>
                    <a:lnTo>
                      <a:pt x="736" y="442"/>
                    </a:lnTo>
                    <a:cubicBezTo>
                      <a:pt x="736" y="368"/>
                      <a:pt x="736" y="295"/>
                      <a:pt x="711" y="246"/>
                    </a:cubicBezTo>
                    <a:cubicBezTo>
                      <a:pt x="687" y="221"/>
                      <a:pt x="687" y="197"/>
                      <a:pt x="662" y="172"/>
                    </a:cubicBezTo>
                    <a:cubicBezTo>
                      <a:pt x="638" y="123"/>
                      <a:pt x="613" y="99"/>
                      <a:pt x="613" y="74"/>
                    </a:cubicBezTo>
                    <a:lnTo>
                      <a:pt x="540" y="25"/>
                    </a:lnTo>
                    <a:lnTo>
                      <a:pt x="515" y="25"/>
                    </a:lnTo>
                    <a:lnTo>
                      <a:pt x="4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7" name="Google Shape;3057;p96"/>
              <p:cNvSpPr/>
              <p:nvPr/>
            </p:nvSpPr>
            <p:spPr>
              <a:xfrm>
                <a:off x="6776258" y="776490"/>
                <a:ext cx="85847" cy="64111"/>
              </a:xfrm>
              <a:custGeom>
                <a:rect b="b" l="l" r="r" t="t"/>
                <a:pathLst>
                  <a:path extrusionOk="0" h="1227" w="1643">
                    <a:moveTo>
                      <a:pt x="821" y="1"/>
                    </a:moveTo>
                    <a:cubicBezTo>
                      <a:pt x="785" y="1"/>
                      <a:pt x="748" y="7"/>
                      <a:pt x="711" y="19"/>
                    </a:cubicBezTo>
                    <a:cubicBezTo>
                      <a:pt x="662" y="44"/>
                      <a:pt x="613" y="68"/>
                      <a:pt x="564" y="117"/>
                    </a:cubicBezTo>
                    <a:cubicBezTo>
                      <a:pt x="417" y="117"/>
                      <a:pt x="270" y="166"/>
                      <a:pt x="172" y="264"/>
                    </a:cubicBezTo>
                    <a:cubicBezTo>
                      <a:pt x="49" y="387"/>
                      <a:pt x="0" y="583"/>
                      <a:pt x="25" y="754"/>
                    </a:cubicBezTo>
                    <a:cubicBezTo>
                      <a:pt x="74" y="901"/>
                      <a:pt x="196" y="1024"/>
                      <a:pt x="343" y="1098"/>
                    </a:cubicBezTo>
                    <a:cubicBezTo>
                      <a:pt x="546" y="1179"/>
                      <a:pt x="766" y="1226"/>
                      <a:pt x="975" y="1226"/>
                    </a:cubicBezTo>
                    <a:cubicBezTo>
                      <a:pt x="1018" y="1226"/>
                      <a:pt x="1061" y="1224"/>
                      <a:pt x="1103" y="1220"/>
                    </a:cubicBezTo>
                    <a:cubicBezTo>
                      <a:pt x="1177" y="1196"/>
                      <a:pt x="1226" y="1196"/>
                      <a:pt x="1275" y="1171"/>
                    </a:cubicBezTo>
                    <a:cubicBezTo>
                      <a:pt x="1397" y="1147"/>
                      <a:pt x="1471" y="1073"/>
                      <a:pt x="1544" y="975"/>
                    </a:cubicBezTo>
                    <a:cubicBezTo>
                      <a:pt x="1642" y="828"/>
                      <a:pt x="1642" y="632"/>
                      <a:pt x="1544" y="460"/>
                    </a:cubicBezTo>
                    <a:cubicBezTo>
                      <a:pt x="1471" y="338"/>
                      <a:pt x="1348" y="215"/>
                      <a:pt x="1226" y="166"/>
                    </a:cubicBezTo>
                    <a:cubicBezTo>
                      <a:pt x="1152" y="117"/>
                      <a:pt x="1079" y="68"/>
                      <a:pt x="1005" y="44"/>
                    </a:cubicBezTo>
                    <a:lnTo>
                      <a:pt x="932" y="19"/>
                    </a:lnTo>
                    <a:cubicBezTo>
                      <a:pt x="895" y="7"/>
                      <a:pt x="858" y="1"/>
                      <a:pt x="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8" name="Google Shape;3058;p96"/>
              <p:cNvSpPr/>
              <p:nvPr/>
            </p:nvSpPr>
            <p:spPr>
              <a:xfrm>
                <a:off x="6859494" y="840968"/>
                <a:ext cx="42323" cy="37725"/>
              </a:xfrm>
              <a:custGeom>
                <a:rect b="b" l="l" r="r" t="t"/>
                <a:pathLst>
                  <a:path extrusionOk="0" h="722" w="810">
                    <a:moveTo>
                      <a:pt x="509" y="0"/>
                    </a:moveTo>
                    <a:cubicBezTo>
                      <a:pt x="495" y="0"/>
                      <a:pt x="480" y="3"/>
                      <a:pt x="466" y="11"/>
                    </a:cubicBezTo>
                    <a:lnTo>
                      <a:pt x="368" y="11"/>
                    </a:lnTo>
                    <a:lnTo>
                      <a:pt x="294" y="35"/>
                    </a:lnTo>
                    <a:cubicBezTo>
                      <a:pt x="245" y="35"/>
                      <a:pt x="196" y="35"/>
                      <a:pt x="172" y="60"/>
                    </a:cubicBezTo>
                    <a:cubicBezTo>
                      <a:pt x="123" y="84"/>
                      <a:pt x="98" y="133"/>
                      <a:pt x="49" y="158"/>
                    </a:cubicBezTo>
                    <a:cubicBezTo>
                      <a:pt x="25" y="207"/>
                      <a:pt x="0" y="231"/>
                      <a:pt x="0" y="280"/>
                    </a:cubicBezTo>
                    <a:lnTo>
                      <a:pt x="0" y="378"/>
                    </a:lnTo>
                    <a:cubicBezTo>
                      <a:pt x="0" y="452"/>
                      <a:pt x="25" y="501"/>
                      <a:pt x="49" y="550"/>
                    </a:cubicBezTo>
                    <a:lnTo>
                      <a:pt x="98" y="623"/>
                    </a:lnTo>
                    <a:cubicBezTo>
                      <a:pt x="147" y="672"/>
                      <a:pt x="196" y="697"/>
                      <a:pt x="245" y="721"/>
                    </a:cubicBezTo>
                    <a:lnTo>
                      <a:pt x="490" y="721"/>
                    </a:lnTo>
                    <a:lnTo>
                      <a:pt x="589" y="697"/>
                    </a:lnTo>
                    <a:cubicBezTo>
                      <a:pt x="613" y="672"/>
                      <a:pt x="638" y="648"/>
                      <a:pt x="662" y="623"/>
                    </a:cubicBezTo>
                    <a:cubicBezTo>
                      <a:pt x="687" y="599"/>
                      <a:pt x="711" y="550"/>
                      <a:pt x="736" y="550"/>
                    </a:cubicBezTo>
                    <a:lnTo>
                      <a:pt x="736" y="525"/>
                    </a:lnTo>
                    <a:cubicBezTo>
                      <a:pt x="760" y="476"/>
                      <a:pt x="760" y="427"/>
                      <a:pt x="785" y="403"/>
                    </a:cubicBezTo>
                    <a:cubicBezTo>
                      <a:pt x="785" y="354"/>
                      <a:pt x="809" y="305"/>
                      <a:pt x="809" y="256"/>
                    </a:cubicBezTo>
                    <a:lnTo>
                      <a:pt x="760" y="182"/>
                    </a:lnTo>
                    <a:cubicBezTo>
                      <a:pt x="736" y="133"/>
                      <a:pt x="711" y="109"/>
                      <a:pt x="687" y="84"/>
                    </a:cubicBezTo>
                    <a:cubicBezTo>
                      <a:pt x="662" y="60"/>
                      <a:pt x="638" y="35"/>
                      <a:pt x="613" y="35"/>
                    </a:cubicBezTo>
                    <a:cubicBezTo>
                      <a:pt x="578" y="18"/>
                      <a:pt x="544" y="0"/>
                      <a:pt x="5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9" name="Google Shape;3059;p96"/>
              <p:cNvSpPr/>
              <p:nvPr/>
            </p:nvSpPr>
            <p:spPr>
              <a:xfrm>
                <a:off x="6626401" y="822001"/>
                <a:ext cx="79472" cy="55385"/>
              </a:xfrm>
              <a:custGeom>
                <a:rect b="b" l="l" r="r" t="t"/>
                <a:pathLst>
                  <a:path extrusionOk="0" h="1060" w="1521">
                    <a:moveTo>
                      <a:pt x="743" y="0"/>
                    </a:moveTo>
                    <a:cubicBezTo>
                      <a:pt x="469" y="0"/>
                      <a:pt x="205" y="145"/>
                      <a:pt x="50" y="398"/>
                    </a:cubicBezTo>
                    <a:cubicBezTo>
                      <a:pt x="1" y="496"/>
                      <a:pt x="1" y="594"/>
                      <a:pt x="25" y="717"/>
                    </a:cubicBezTo>
                    <a:cubicBezTo>
                      <a:pt x="50" y="790"/>
                      <a:pt x="99" y="888"/>
                      <a:pt x="197" y="937"/>
                    </a:cubicBezTo>
                    <a:cubicBezTo>
                      <a:pt x="270" y="986"/>
                      <a:pt x="368" y="1011"/>
                      <a:pt x="466" y="1035"/>
                    </a:cubicBezTo>
                    <a:cubicBezTo>
                      <a:pt x="564" y="1060"/>
                      <a:pt x="662" y="1060"/>
                      <a:pt x="760" y="1060"/>
                    </a:cubicBezTo>
                    <a:cubicBezTo>
                      <a:pt x="957" y="1060"/>
                      <a:pt x="1153" y="1011"/>
                      <a:pt x="1324" y="913"/>
                    </a:cubicBezTo>
                    <a:cubicBezTo>
                      <a:pt x="1447" y="839"/>
                      <a:pt x="1496" y="717"/>
                      <a:pt x="1520" y="570"/>
                    </a:cubicBezTo>
                    <a:cubicBezTo>
                      <a:pt x="1520" y="423"/>
                      <a:pt x="1447" y="300"/>
                      <a:pt x="1300" y="227"/>
                    </a:cubicBezTo>
                    <a:lnTo>
                      <a:pt x="1128" y="129"/>
                    </a:lnTo>
                    <a:cubicBezTo>
                      <a:pt x="1079" y="80"/>
                      <a:pt x="1006" y="55"/>
                      <a:pt x="957" y="30"/>
                    </a:cubicBezTo>
                    <a:cubicBezTo>
                      <a:pt x="886" y="10"/>
                      <a:pt x="814" y="0"/>
                      <a:pt x="7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0" name="Google Shape;3060;p96"/>
              <p:cNvSpPr/>
              <p:nvPr/>
            </p:nvSpPr>
            <p:spPr>
              <a:xfrm>
                <a:off x="6555966" y="847917"/>
                <a:ext cx="38456" cy="37150"/>
              </a:xfrm>
              <a:custGeom>
                <a:rect b="b" l="l" r="r" t="t"/>
                <a:pathLst>
                  <a:path extrusionOk="0" h="711" w="736">
                    <a:moveTo>
                      <a:pt x="393" y="0"/>
                    </a:moveTo>
                    <a:cubicBezTo>
                      <a:pt x="344" y="0"/>
                      <a:pt x="295" y="0"/>
                      <a:pt x="270" y="25"/>
                    </a:cubicBezTo>
                    <a:lnTo>
                      <a:pt x="246" y="25"/>
                    </a:lnTo>
                    <a:cubicBezTo>
                      <a:pt x="197" y="25"/>
                      <a:pt x="148" y="49"/>
                      <a:pt x="123" y="98"/>
                    </a:cubicBezTo>
                    <a:lnTo>
                      <a:pt x="50" y="172"/>
                    </a:lnTo>
                    <a:cubicBezTo>
                      <a:pt x="25" y="221"/>
                      <a:pt x="1" y="294"/>
                      <a:pt x="25" y="368"/>
                    </a:cubicBezTo>
                    <a:cubicBezTo>
                      <a:pt x="1" y="417"/>
                      <a:pt x="25" y="466"/>
                      <a:pt x="50" y="490"/>
                    </a:cubicBezTo>
                    <a:cubicBezTo>
                      <a:pt x="50" y="539"/>
                      <a:pt x="74" y="564"/>
                      <a:pt x="99" y="588"/>
                    </a:cubicBezTo>
                    <a:cubicBezTo>
                      <a:pt x="123" y="637"/>
                      <a:pt x="148" y="662"/>
                      <a:pt x="197" y="686"/>
                    </a:cubicBezTo>
                    <a:lnTo>
                      <a:pt x="295" y="711"/>
                    </a:lnTo>
                    <a:lnTo>
                      <a:pt x="491" y="711"/>
                    </a:lnTo>
                    <a:lnTo>
                      <a:pt x="589" y="686"/>
                    </a:lnTo>
                    <a:lnTo>
                      <a:pt x="662" y="613"/>
                    </a:lnTo>
                    <a:lnTo>
                      <a:pt x="711" y="539"/>
                    </a:lnTo>
                    <a:lnTo>
                      <a:pt x="736" y="466"/>
                    </a:lnTo>
                    <a:lnTo>
                      <a:pt x="736" y="368"/>
                    </a:lnTo>
                    <a:lnTo>
                      <a:pt x="711" y="270"/>
                    </a:lnTo>
                    <a:lnTo>
                      <a:pt x="711" y="245"/>
                    </a:lnTo>
                    <a:lnTo>
                      <a:pt x="662" y="147"/>
                    </a:lnTo>
                    <a:cubicBezTo>
                      <a:pt x="662" y="123"/>
                      <a:pt x="638" y="98"/>
                      <a:pt x="613" y="98"/>
                    </a:cubicBezTo>
                    <a:lnTo>
                      <a:pt x="564" y="25"/>
                    </a:lnTo>
                    <a:lnTo>
                      <a:pt x="46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1" name="Google Shape;3061;p96"/>
              <p:cNvSpPr/>
              <p:nvPr/>
            </p:nvSpPr>
            <p:spPr>
              <a:xfrm>
                <a:off x="6582875" y="887576"/>
                <a:ext cx="42323" cy="41068"/>
              </a:xfrm>
              <a:custGeom>
                <a:rect b="b" l="l" r="r" t="t"/>
                <a:pathLst>
                  <a:path extrusionOk="0" h="786" w="810">
                    <a:moveTo>
                      <a:pt x="344" y="1"/>
                    </a:moveTo>
                    <a:cubicBezTo>
                      <a:pt x="295" y="1"/>
                      <a:pt x="246" y="25"/>
                      <a:pt x="221" y="74"/>
                    </a:cubicBezTo>
                    <a:cubicBezTo>
                      <a:pt x="172" y="74"/>
                      <a:pt x="123" y="123"/>
                      <a:pt x="98" y="172"/>
                    </a:cubicBezTo>
                    <a:cubicBezTo>
                      <a:pt x="74" y="197"/>
                      <a:pt x="49" y="222"/>
                      <a:pt x="49" y="246"/>
                    </a:cubicBezTo>
                    <a:cubicBezTo>
                      <a:pt x="25" y="271"/>
                      <a:pt x="25" y="320"/>
                      <a:pt x="25" y="344"/>
                    </a:cubicBezTo>
                    <a:cubicBezTo>
                      <a:pt x="0" y="393"/>
                      <a:pt x="0" y="418"/>
                      <a:pt x="25" y="442"/>
                    </a:cubicBezTo>
                    <a:cubicBezTo>
                      <a:pt x="25" y="491"/>
                      <a:pt x="25" y="516"/>
                      <a:pt x="49" y="565"/>
                    </a:cubicBezTo>
                    <a:cubicBezTo>
                      <a:pt x="74" y="589"/>
                      <a:pt x="98" y="638"/>
                      <a:pt x="123" y="687"/>
                    </a:cubicBezTo>
                    <a:lnTo>
                      <a:pt x="221" y="736"/>
                    </a:lnTo>
                    <a:lnTo>
                      <a:pt x="295" y="785"/>
                    </a:lnTo>
                    <a:lnTo>
                      <a:pt x="515" y="785"/>
                    </a:lnTo>
                    <a:lnTo>
                      <a:pt x="613" y="736"/>
                    </a:lnTo>
                    <a:cubicBezTo>
                      <a:pt x="662" y="712"/>
                      <a:pt x="687" y="687"/>
                      <a:pt x="711" y="638"/>
                    </a:cubicBezTo>
                    <a:cubicBezTo>
                      <a:pt x="736" y="638"/>
                      <a:pt x="736" y="614"/>
                      <a:pt x="760" y="589"/>
                    </a:cubicBezTo>
                    <a:cubicBezTo>
                      <a:pt x="785" y="565"/>
                      <a:pt x="785" y="540"/>
                      <a:pt x="809" y="516"/>
                    </a:cubicBezTo>
                    <a:cubicBezTo>
                      <a:pt x="809" y="467"/>
                      <a:pt x="809" y="418"/>
                      <a:pt x="809" y="393"/>
                    </a:cubicBezTo>
                    <a:cubicBezTo>
                      <a:pt x="809" y="320"/>
                      <a:pt x="809" y="271"/>
                      <a:pt x="785" y="246"/>
                    </a:cubicBezTo>
                    <a:cubicBezTo>
                      <a:pt x="760" y="197"/>
                      <a:pt x="736" y="148"/>
                      <a:pt x="711" y="99"/>
                    </a:cubicBezTo>
                    <a:lnTo>
                      <a:pt x="638" y="50"/>
                    </a:lnTo>
                    <a:cubicBezTo>
                      <a:pt x="589" y="1"/>
                      <a:pt x="515" y="1"/>
                      <a:pt x="4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2" name="Google Shape;3062;p96"/>
              <p:cNvSpPr/>
              <p:nvPr/>
            </p:nvSpPr>
            <p:spPr>
              <a:xfrm>
                <a:off x="6248623" y="1831388"/>
                <a:ext cx="55124" cy="51310"/>
              </a:xfrm>
              <a:custGeom>
                <a:rect b="b" l="l" r="r" t="t"/>
                <a:pathLst>
                  <a:path extrusionOk="0" h="982" w="1055">
                    <a:moveTo>
                      <a:pt x="515" y="1"/>
                    </a:moveTo>
                    <a:cubicBezTo>
                      <a:pt x="466" y="25"/>
                      <a:pt x="417" y="50"/>
                      <a:pt x="368" y="74"/>
                    </a:cubicBezTo>
                    <a:cubicBezTo>
                      <a:pt x="319" y="99"/>
                      <a:pt x="270" y="123"/>
                      <a:pt x="246" y="148"/>
                    </a:cubicBezTo>
                    <a:cubicBezTo>
                      <a:pt x="172" y="197"/>
                      <a:pt x="123" y="270"/>
                      <a:pt x="99" y="320"/>
                    </a:cubicBezTo>
                    <a:cubicBezTo>
                      <a:pt x="74" y="344"/>
                      <a:pt x="74" y="369"/>
                      <a:pt x="50" y="369"/>
                    </a:cubicBezTo>
                    <a:cubicBezTo>
                      <a:pt x="25" y="418"/>
                      <a:pt x="1" y="467"/>
                      <a:pt x="1" y="540"/>
                    </a:cubicBezTo>
                    <a:cubicBezTo>
                      <a:pt x="1" y="540"/>
                      <a:pt x="1" y="565"/>
                      <a:pt x="1" y="589"/>
                    </a:cubicBezTo>
                    <a:cubicBezTo>
                      <a:pt x="1" y="638"/>
                      <a:pt x="1" y="687"/>
                      <a:pt x="1" y="712"/>
                    </a:cubicBezTo>
                    <a:cubicBezTo>
                      <a:pt x="50" y="859"/>
                      <a:pt x="148" y="957"/>
                      <a:pt x="270" y="981"/>
                    </a:cubicBezTo>
                    <a:lnTo>
                      <a:pt x="491" y="981"/>
                    </a:lnTo>
                    <a:cubicBezTo>
                      <a:pt x="540" y="957"/>
                      <a:pt x="589" y="957"/>
                      <a:pt x="662" y="932"/>
                    </a:cubicBezTo>
                    <a:cubicBezTo>
                      <a:pt x="711" y="883"/>
                      <a:pt x="760" y="859"/>
                      <a:pt x="785" y="810"/>
                    </a:cubicBezTo>
                    <a:cubicBezTo>
                      <a:pt x="834" y="785"/>
                      <a:pt x="858" y="736"/>
                      <a:pt x="883" y="712"/>
                    </a:cubicBezTo>
                    <a:lnTo>
                      <a:pt x="883" y="687"/>
                    </a:lnTo>
                    <a:lnTo>
                      <a:pt x="907" y="638"/>
                    </a:lnTo>
                    <a:cubicBezTo>
                      <a:pt x="907" y="638"/>
                      <a:pt x="907" y="614"/>
                      <a:pt x="932" y="589"/>
                    </a:cubicBezTo>
                    <a:cubicBezTo>
                      <a:pt x="981" y="540"/>
                      <a:pt x="1006" y="491"/>
                      <a:pt x="1030" y="442"/>
                    </a:cubicBezTo>
                    <a:cubicBezTo>
                      <a:pt x="1055" y="393"/>
                      <a:pt x="1055" y="344"/>
                      <a:pt x="1055" y="295"/>
                    </a:cubicBezTo>
                    <a:cubicBezTo>
                      <a:pt x="1055" y="246"/>
                      <a:pt x="1030" y="197"/>
                      <a:pt x="1006" y="172"/>
                    </a:cubicBezTo>
                    <a:cubicBezTo>
                      <a:pt x="981" y="99"/>
                      <a:pt x="907" y="25"/>
                      <a:pt x="8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3" name="Google Shape;3063;p96"/>
              <p:cNvSpPr/>
              <p:nvPr/>
            </p:nvSpPr>
            <p:spPr>
              <a:xfrm>
                <a:off x="6176934" y="1917550"/>
                <a:ext cx="51257" cy="49324"/>
              </a:xfrm>
              <a:custGeom>
                <a:rect b="b" l="l" r="r" t="t"/>
                <a:pathLst>
                  <a:path extrusionOk="0" h="944" w="981">
                    <a:moveTo>
                      <a:pt x="576" y="0"/>
                    </a:moveTo>
                    <a:cubicBezTo>
                      <a:pt x="539" y="0"/>
                      <a:pt x="503" y="6"/>
                      <a:pt x="466" y="18"/>
                    </a:cubicBezTo>
                    <a:cubicBezTo>
                      <a:pt x="441" y="18"/>
                      <a:pt x="441" y="18"/>
                      <a:pt x="417" y="43"/>
                    </a:cubicBezTo>
                    <a:cubicBezTo>
                      <a:pt x="343" y="68"/>
                      <a:pt x="294" y="68"/>
                      <a:pt x="270" y="117"/>
                    </a:cubicBezTo>
                    <a:cubicBezTo>
                      <a:pt x="221" y="141"/>
                      <a:pt x="196" y="166"/>
                      <a:pt x="147" y="190"/>
                    </a:cubicBezTo>
                    <a:lnTo>
                      <a:pt x="98" y="264"/>
                    </a:lnTo>
                    <a:cubicBezTo>
                      <a:pt x="74" y="313"/>
                      <a:pt x="49" y="362"/>
                      <a:pt x="25" y="411"/>
                    </a:cubicBezTo>
                    <a:lnTo>
                      <a:pt x="25" y="484"/>
                    </a:lnTo>
                    <a:cubicBezTo>
                      <a:pt x="0" y="533"/>
                      <a:pt x="0" y="582"/>
                      <a:pt x="0" y="631"/>
                    </a:cubicBezTo>
                    <a:cubicBezTo>
                      <a:pt x="0" y="680"/>
                      <a:pt x="0" y="729"/>
                      <a:pt x="25" y="778"/>
                    </a:cubicBezTo>
                    <a:cubicBezTo>
                      <a:pt x="49" y="827"/>
                      <a:pt x="74" y="852"/>
                      <a:pt x="123" y="876"/>
                    </a:cubicBezTo>
                    <a:cubicBezTo>
                      <a:pt x="147" y="901"/>
                      <a:pt x="196" y="925"/>
                      <a:pt x="221" y="925"/>
                    </a:cubicBezTo>
                    <a:cubicBezTo>
                      <a:pt x="257" y="938"/>
                      <a:pt x="288" y="944"/>
                      <a:pt x="316" y="944"/>
                    </a:cubicBezTo>
                    <a:cubicBezTo>
                      <a:pt x="343" y="944"/>
                      <a:pt x="368" y="938"/>
                      <a:pt x="392" y="925"/>
                    </a:cubicBezTo>
                    <a:lnTo>
                      <a:pt x="319" y="925"/>
                    </a:lnTo>
                    <a:cubicBezTo>
                      <a:pt x="343" y="925"/>
                      <a:pt x="392" y="925"/>
                      <a:pt x="441" y="901"/>
                    </a:cubicBezTo>
                    <a:lnTo>
                      <a:pt x="466" y="901"/>
                    </a:lnTo>
                    <a:cubicBezTo>
                      <a:pt x="515" y="901"/>
                      <a:pt x="564" y="876"/>
                      <a:pt x="588" y="876"/>
                    </a:cubicBezTo>
                    <a:lnTo>
                      <a:pt x="637" y="852"/>
                    </a:lnTo>
                    <a:cubicBezTo>
                      <a:pt x="662" y="803"/>
                      <a:pt x="711" y="778"/>
                      <a:pt x="760" y="754"/>
                    </a:cubicBezTo>
                    <a:lnTo>
                      <a:pt x="784" y="705"/>
                    </a:lnTo>
                    <a:lnTo>
                      <a:pt x="809" y="680"/>
                    </a:lnTo>
                    <a:cubicBezTo>
                      <a:pt x="833" y="680"/>
                      <a:pt x="858" y="656"/>
                      <a:pt x="858" y="631"/>
                    </a:cubicBezTo>
                    <a:cubicBezTo>
                      <a:pt x="907" y="582"/>
                      <a:pt x="931" y="533"/>
                      <a:pt x="931" y="484"/>
                    </a:cubicBezTo>
                    <a:cubicBezTo>
                      <a:pt x="981" y="337"/>
                      <a:pt x="931" y="215"/>
                      <a:pt x="833" y="117"/>
                    </a:cubicBezTo>
                    <a:cubicBezTo>
                      <a:pt x="784" y="68"/>
                      <a:pt x="735" y="43"/>
                      <a:pt x="686" y="18"/>
                    </a:cubicBezTo>
                    <a:cubicBezTo>
                      <a:pt x="650" y="6"/>
                      <a:pt x="613" y="0"/>
                      <a:pt x="5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4" name="Google Shape;3064;p96"/>
              <p:cNvSpPr/>
              <p:nvPr/>
            </p:nvSpPr>
            <p:spPr>
              <a:xfrm>
                <a:off x="6248623" y="1910810"/>
                <a:ext cx="41016" cy="42322"/>
              </a:xfrm>
              <a:custGeom>
                <a:rect b="b" l="l" r="r" t="t"/>
                <a:pathLst>
                  <a:path extrusionOk="0" h="810" w="785">
                    <a:moveTo>
                      <a:pt x="368" y="0"/>
                    </a:moveTo>
                    <a:lnTo>
                      <a:pt x="295" y="25"/>
                    </a:lnTo>
                    <a:cubicBezTo>
                      <a:pt x="246" y="49"/>
                      <a:pt x="197" y="74"/>
                      <a:pt x="148" y="123"/>
                    </a:cubicBezTo>
                    <a:lnTo>
                      <a:pt x="123" y="147"/>
                    </a:lnTo>
                    <a:lnTo>
                      <a:pt x="99" y="172"/>
                    </a:lnTo>
                    <a:cubicBezTo>
                      <a:pt x="74" y="197"/>
                      <a:pt x="50" y="221"/>
                      <a:pt x="50" y="246"/>
                    </a:cubicBezTo>
                    <a:cubicBezTo>
                      <a:pt x="1" y="319"/>
                      <a:pt x="1" y="368"/>
                      <a:pt x="1" y="442"/>
                    </a:cubicBezTo>
                    <a:lnTo>
                      <a:pt x="1" y="540"/>
                    </a:lnTo>
                    <a:cubicBezTo>
                      <a:pt x="1" y="589"/>
                      <a:pt x="1" y="613"/>
                      <a:pt x="25" y="638"/>
                    </a:cubicBezTo>
                    <a:cubicBezTo>
                      <a:pt x="50" y="687"/>
                      <a:pt x="74" y="711"/>
                      <a:pt x="123" y="760"/>
                    </a:cubicBezTo>
                    <a:cubicBezTo>
                      <a:pt x="172" y="785"/>
                      <a:pt x="197" y="809"/>
                      <a:pt x="246" y="809"/>
                    </a:cubicBezTo>
                    <a:lnTo>
                      <a:pt x="466" y="809"/>
                    </a:lnTo>
                    <a:cubicBezTo>
                      <a:pt x="515" y="809"/>
                      <a:pt x="564" y="785"/>
                      <a:pt x="589" y="736"/>
                    </a:cubicBezTo>
                    <a:cubicBezTo>
                      <a:pt x="638" y="711"/>
                      <a:pt x="687" y="687"/>
                      <a:pt x="711" y="638"/>
                    </a:cubicBezTo>
                    <a:lnTo>
                      <a:pt x="711" y="613"/>
                    </a:lnTo>
                    <a:lnTo>
                      <a:pt x="711" y="564"/>
                    </a:lnTo>
                    <a:cubicBezTo>
                      <a:pt x="736" y="515"/>
                      <a:pt x="736" y="466"/>
                      <a:pt x="760" y="417"/>
                    </a:cubicBezTo>
                    <a:cubicBezTo>
                      <a:pt x="760" y="393"/>
                      <a:pt x="760" y="368"/>
                      <a:pt x="760" y="344"/>
                    </a:cubicBezTo>
                    <a:cubicBezTo>
                      <a:pt x="760" y="319"/>
                      <a:pt x="785" y="295"/>
                      <a:pt x="785" y="270"/>
                    </a:cubicBezTo>
                    <a:lnTo>
                      <a:pt x="760" y="172"/>
                    </a:lnTo>
                    <a:cubicBezTo>
                      <a:pt x="736" y="123"/>
                      <a:pt x="711" y="98"/>
                      <a:pt x="662" y="74"/>
                    </a:cubicBezTo>
                    <a:cubicBezTo>
                      <a:pt x="638" y="49"/>
                      <a:pt x="613" y="49"/>
                      <a:pt x="589" y="25"/>
                    </a:cubicBezTo>
                    <a:cubicBezTo>
                      <a:pt x="540" y="0"/>
                      <a:pt x="491" y="0"/>
                      <a:pt x="4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5" name="Google Shape;3065;p96"/>
              <p:cNvSpPr/>
              <p:nvPr/>
            </p:nvSpPr>
            <p:spPr>
              <a:xfrm>
                <a:off x="6135916" y="2018395"/>
                <a:ext cx="30828" cy="30462"/>
              </a:xfrm>
              <a:custGeom>
                <a:rect b="b" l="l" r="r" t="t"/>
                <a:pathLst>
                  <a:path extrusionOk="0" h="583" w="590">
                    <a:moveTo>
                      <a:pt x="221" y="0"/>
                    </a:moveTo>
                    <a:lnTo>
                      <a:pt x="148" y="25"/>
                    </a:lnTo>
                    <a:cubicBezTo>
                      <a:pt x="99" y="49"/>
                      <a:pt x="50" y="98"/>
                      <a:pt x="25" y="123"/>
                    </a:cubicBezTo>
                    <a:cubicBezTo>
                      <a:pt x="1" y="172"/>
                      <a:pt x="1" y="221"/>
                      <a:pt x="1" y="270"/>
                    </a:cubicBezTo>
                    <a:cubicBezTo>
                      <a:pt x="1" y="294"/>
                      <a:pt x="1" y="343"/>
                      <a:pt x="1" y="368"/>
                    </a:cubicBezTo>
                    <a:cubicBezTo>
                      <a:pt x="1" y="417"/>
                      <a:pt x="25" y="466"/>
                      <a:pt x="74" y="490"/>
                    </a:cubicBezTo>
                    <a:cubicBezTo>
                      <a:pt x="123" y="539"/>
                      <a:pt x="148" y="564"/>
                      <a:pt x="221" y="564"/>
                    </a:cubicBezTo>
                    <a:cubicBezTo>
                      <a:pt x="246" y="576"/>
                      <a:pt x="270" y="582"/>
                      <a:pt x="295" y="582"/>
                    </a:cubicBezTo>
                    <a:cubicBezTo>
                      <a:pt x="319" y="582"/>
                      <a:pt x="344" y="576"/>
                      <a:pt x="369" y="564"/>
                    </a:cubicBezTo>
                    <a:cubicBezTo>
                      <a:pt x="418" y="564"/>
                      <a:pt x="467" y="539"/>
                      <a:pt x="516" y="490"/>
                    </a:cubicBezTo>
                    <a:cubicBezTo>
                      <a:pt x="540" y="466"/>
                      <a:pt x="565" y="417"/>
                      <a:pt x="589" y="368"/>
                    </a:cubicBezTo>
                    <a:lnTo>
                      <a:pt x="589" y="294"/>
                    </a:lnTo>
                    <a:cubicBezTo>
                      <a:pt x="589" y="245"/>
                      <a:pt x="589" y="172"/>
                      <a:pt x="565" y="147"/>
                    </a:cubicBezTo>
                    <a:cubicBezTo>
                      <a:pt x="540" y="98"/>
                      <a:pt x="516" y="74"/>
                      <a:pt x="491" y="49"/>
                    </a:cubicBezTo>
                    <a:cubicBezTo>
                      <a:pt x="467" y="25"/>
                      <a:pt x="418" y="0"/>
                      <a:pt x="3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6" name="Google Shape;3066;p96"/>
              <p:cNvSpPr/>
              <p:nvPr/>
            </p:nvSpPr>
            <p:spPr>
              <a:xfrm>
                <a:off x="6741667" y="2095204"/>
                <a:ext cx="51257" cy="59931"/>
              </a:xfrm>
              <a:custGeom>
                <a:rect b="b" l="l" r="r" t="t"/>
                <a:pathLst>
                  <a:path extrusionOk="0" h="1147" w="981">
                    <a:moveTo>
                      <a:pt x="491" y="1"/>
                    </a:moveTo>
                    <a:lnTo>
                      <a:pt x="393" y="25"/>
                    </a:lnTo>
                    <a:cubicBezTo>
                      <a:pt x="368" y="25"/>
                      <a:pt x="344" y="25"/>
                      <a:pt x="319" y="50"/>
                    </a:cubicBezTo>
                    <a:cubicBezTo>
                      <a:pt x="295" y="50"/>
                      <a:pt x="246" y="74"/>
                      <a:pt x="221" y="99"/>
                    </a:cubicBezTo>
                    <a:lnTo>
                      <a:pt x="123" y="148"/>
                    </a:lnTo>
                    <a:cubicBezTo>
                      <a:pt x="74" y="197"/>
                      <a:pt x="50" y="270"/>
                      <a:pt x="25" y="319"/>
                    </a:cubicBezTo>
                    <a:cubicBezTo>
                      <a:pt x="25" y="368"/>
                      <a:pt x="1" y="417"/>
                      <a:pt x="1" y="466"/>
                    </a:cubicBezTo>
                    <a:lnTo>
                      <a:pt x="1" y="491"/>
                    </a:lnTo>
                    <a:cubicBezTo>
                      <a:pt x="1" y="540"/>
                      <a:pt x="1" y="589"/>
                      <a:pt x="25" y="638"/>
                    </a:cubicBezTo>
                    <a:cubicBezTo>
                      <a:pt x="25" y="638"/>
                      <a:pt x="25" y="662"/>
                      <a:pt x="25" y="687"/>
                    </a:cubicBezTo>
                    <a:lnTo>
                      <a:pt x="25" y="711"/>
                    </a:lnTo>
                    <a:cubicBezTo>
                      <a:pt x="25" y="736"/>
                      <a:pt x="50" y="785"/>
                      <a:pt x="74" y="809"/>
                    </a:cubicBezTo>
                    <a:lnTo>
                      <a:pt x="99" y="859"/>
                    </a:lnTo>
                    <a:cubicBezTo>
                      <a:pt x="123" y="883"/>
                      <a:pt x="148" y="932"/>
                      <a:pt x="172" y="981"/>
                    </a:cubicBezTo>
                    <a:cubicBezTo>
                      <a:pt x="221" y="1006"/>
                      <a:pt x="246" y="1030"/>
                      <a:pt x="295" y="1055"/>
                    </a:cubicBezTo>
                    <a:lnTo>
                      <a:pt x="344" y="1079"/>
                    </a:lnTo>
                    <a:cubicBezTo>
                      <a:pt x="393" y="1128"/>
                      <a:pt x="442" y="1128"/>
                      <a:pt x="491" y="1128"/>
                    </a:cubicBezTo>
                    <a:cubicBezTo>
                      <a:pt x="515" y="1140"/>
                      <a:pt x="540" y="1146"/>
                      <a:pt x="567" y="1146"/>
                    </a:cubicBezTo>
                    <a:cubicBezTo>
                      <a:pt x="595" y="1146"/>
                      <a:pt x="625" y="1140"/>
                      <a:pt x="662" y="1128"/>
                    </a:cubicBezTo>
                    <a:lnTo>
                      <a:pt x="736" y="1104"/>
                    </a:lnTo>
                    <a:cubicBezTo>
                      <a:pt x="809" y="1055"/>
                      <a:pt x="858" y="1006"/>
                      <a:pt x="883" y="957"/>
                    </a:cubicBezTo>
                    <a:cubicBezTo>
                      <a:pt x="907" y="932"/>
                      <a:pt x="907" y="908"/>
                      <a:pt x="932" y="883"/>
                    </a:cubicBezTo>
                    <a:cubicBezTo>
                      <a:pt x="932" y="859"/>
                      <a:pt x="956" y="834"/>
                      <a:pt x="956" y="809"/>
                    </a:cubicBezTo>
                    <a:cubicBezTo>
                      <a:pt x="956" y="785"/>
                      <a:pt x="981" y="736"/>
                      <a:pt x="981" y="711"/>
                    </a:cubicBezTo>
                    <a:cubicBezTo>
                      <a:pt x="981" y="687"/>
                      <a:pt x="981" y="638"/>
                      <a:pt x="981" y="613"/>
                    </a:cubicBezTo>
                    <a:cubicBezTo>
                      <a:pt x="981" y="564"/>
                      <a:pt x="981" y="515"/>
                      <a:pt x="981" y="466"/>
                    </a:cubicBezTo>
                    <a:cubicBezTo>
                      <a:pt x="956" y="442"/>
                      <a:pt x="956" y="417"/>
                      <a:pt x="956" y="417"/>
                    </a:cubicBezTo>
                    <a:cubicBezTo>
                      <a:pt x="932" y="368"/>
                      <a:pt x="932" y="319"/>
                      <a:pt x="907" y="270"/>
                    </a:cubicBezTo>
                    <a:lnTo>
                      <a:pt x="907" y="246"/>
                    </a:lnTo>
                    <a:cubicBezTo>
                      <a:pt x="883" y="221"/>
                      <a:pt x="858" y="197"/>
                      <a:pt x="834" y="148"/>
                    </a:cubicBezTo>
                    <a:cubicBezTo>
                      <a:pt x="809" y="148"/>
                      <a:pt x="809" y="123"/>
                      <a:pt x="785" y="123"/>
                    </a:cubicBezTo>
                    <a:cubicBezTo>
                      <a:pt x="760" y="74"/>
                      <a:pt x="711" y="50"/>
                      <a:pt x="662" y="50"/>
                    </a:cubicBezTo>
                    <a:cubicBezTo>
                      <a:pt x="613" y="1"/>
                      <a:pt x="564" y="1"/>
                      <a:pt x="4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7" name="Google Shape;3067;p96"/>
              <p:cNvSpPr/>
              <p:nvPr/>
            </p:nvSpPr>
            <p:spPr>
              <a:xfrm>
                <a:off x="6791620" y="1997129"/>
                <a:ext cx="58938" cy="81510"/>
              </a:xfrm>
              <a:custGeom>
                <a:rect b="b" l="l" r="r" t="t"/>
                <a:pathLst>
                  <a:path extrusionOk="0" h="1560" w="1128">
                    <a:moveTo>
                      <a:pt x="522" y="0"/>
                    </a:moveTo>
                    <a:cubicBezTo>
                      <a:pt x="453" y="0"/>
                      <a:pt x="381" y="17"/>
                      <a:pt x="319" y="64"/>
                    </a:cubicBezTo>
                    <a:cubicBezTo>
                      <a:pt x="221" y="113"/>
                      <a:pt x="147" y="211"/>
                      <a:pt x="98" y="309"/>
                    </a:cubicBezTo>
                    <a:cubicBezTo>
                      <a:pt x="25" y="407"/>
                      <a:pt x="0" y="530"/>
                      <a:pt x="0" y="628"/>
                    </a:cubicBezTo>
                    <a:cubicBezTo>
                      <a:pt x="0" y="726"/>
                      <a:pt x="0" y="824"/>
                      <a:pt x="25" y="897"/>
                    </a:cubicBezTo>
                    <a:cubicBezTo>
                      <a:pt x="25" y="971"/>
                      <a:pt x="49" y="1020"/>
                      <a:pt x="74" y="1069"/>
                    </a:cubicBezTo>
                    <a:cubicBezTo>
                      <a:pt x="98" y="1167"/>
                      <a:pt x="147" y="1265"/>
                      <a:pt x="196" y="1363"/>
                    </a:cubicBezTo>
                    <a:cubicBezTo>
                      <a:pt x="294" y="1486"/>
                      <a:pt x="441" y="1559"/>
                      <a:pt x="613" y="1559"/>
                    </a:cubicBezTo>
                    <a:cubicBezTo>
                      <a:pt x="736" y="1559"/>
                      <a:pt x="858" y="1510"/>
                      <a:pt x="956" y="1437"/>
                    </a:cubicBezTo>
                    <a:cubicBezTo>
                      <a:pt x="1005" y="1388"/>
                      <a:pt x="1054" y="1314"/>
                      <a:pt x="1079" y="1265"/>
                    </a:cubicBezTo>
                    <a:cubicBezTo>
                      <a:pt x="1103" y="1142"/>
                      <a:pt x="1128" y="1044"/>
                      <a:pt x="1128" y="922"/>
                    </a:cubicBezTo>
                    <a:cubicBezTo>
                      <a:pt x="1128" y="701"/>
                      <a:pt x="1054" y="481"/>
                      <a:pt x="932" y="309"/>
                    </a:cubicBezTo>
                    <a:cubicBezTo>
                      <a:pt x="932" y="285"/>
                      <a:pt x="907" y="260"/>
                      <a:pt x="907" y="260"/>
                    </a:cubicBezTo>
                    <a:cubicBezTo>
                      <a:pt x="883" y="236"/>
                      <a:pt x="883" y="211"/>
                      <a:pt x="883" y="211"/>
                    </a:cubicBezTo>
                    <a:cubicBezTo>
                      <a:pt x="809" y="113"/>
                      <a:pt x="736" y="40"/>
                      <a:pt x="638" y="15"/>
                    </a:cubicBezTo>
                    <a:cubicBezTo>
                      <a:pt x="602" y="6"/>
                      <a:pt x="563" y="0"/>
                      <a:pt x="5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8" name="Google Shape;3068;p96"/>
              <p:cNvSpPr/>
              <p:nvPr/>
            </p:nvSpPr>
            <p:spPr>
              <a:xfrm>
                <a:off x="6839012" y="2113440"/>
                <a:ext cx="43576" cy="54810"/>
              </a:xfrm>
              <a:custGeom>
                <a:rect b="b" l="l" r="r" t="t"/>
                <a:pathLst>
                  <a:path extrusionOk="0" h="1049" w="834">
                    <a:moveTo>
                      <a:pt x="436" y="0"/>
                    </a:moveTo>
                    <a:cubicBezTo>
                      <a:pt x="398" y="0"/>
                      <a:pt x="358" y="6"/>
                      <a:pt x="319" y="19"/>
                    </a:cubicBezTo>
                    <a:cubicBezTo>
                      <a:pt x="196" y="44"/>
                      <a:pt x="74" y="142"/>
                      <a:pt x="49" y="289"/>
                    </a:cubicBezTo>
                    <a:cubicBezTo>
                      <a:pt x="25" y="313"/>
                      <a:pt x="25" y="362"/>
                      <a:pt x="25" y="411"/>
                    </a:cubicBezTo>
                    <a:cubicBezTo>
                      <a:pt x="25" y="436"/>
                      <a:pt x="25" y="436"/>
                      <a:pt x="25" y="436"/>
                    </a:cubicBezTo>
                    <a:cubicBezTo>
                      <a:pt x="0" y="510"/>
                      <a:pt x="0" y="559"/>
                      <a:pt x="0" y="608"/>
                    </a:cubicBezTo>
                    <a:cubicBezTo>
                      <a:pt x="0" y="681"/>
                      <a:pt x="25" y="730"/>
                      <a:pt x="25" y="779"/>
                    </a:cubicBezTo>
                    <a:cubicBezTo>
                      <a:pt x="49" y="853"/>
                      <a:pt x="74" y="902"/>
                      <a:pt x="123" y="951"/>
                    </a:cubicBezTo>
                    <a:cubicBezTo>
                      <a:pt x="172" y="975"/>
                      <a:pt x="196" y="1000"/>
                      <a:pt x="245" y="1024"/>
                    </a:cubicBezTo>
                    <a:cubicBezTo>
                      <a:pt x="294" y="1049"/>
                      <a:pt x="343" y="1049"/>
                      <a:pt x="392" y="1049"/>
                    </a:cubicBezTo>
                    <a:cubicBezTo>
                      <a:pt x="466" y="1049"/>
                      <a:pt x="515" y="1049"/>
                      <a:pt x="588" y="1000"/>
                    </a:cubicBezTo>
                    <a:lnTo>
                      <a:pt x="686" y="951"/>
                    </a:lnTo>
                    <a:lnTo>
                      <a:pt x="711" y="926"/>
                    </a:lnTo>
                    <a:lnTo>
                      <a:pt x="784" y="828"/>
                    </a:lnTo>
                    <a:lnTo>
                      <a:pt x="784" y="804"/>
                    </a:lnTo>
                    <a:lnTo>
                      <a:pt x="784" y="779"/>
                    </a:lnTo>
                    <a:cubicBezTo>
                      <a:pt x="784" y="779"/>
                      <a:pt x="784" y="755"/>
                      <a:pt x="809" y="730"/>
                    </a:cubicBezTo>
                    <a:cubicBezTo>
                      <a:pt x="809" y="706"/>
                      <a:pt x="809" y="681"/>
                      <a:pt x="833" y="657"/>
                    </a:cubicBezTo>
                    <a:lnTo>
                      <a:pt x="833" y="559"/>
                    </a:lnTo>
                    <a:lnTo>
                      <a:pt x="833" y="510"/>
                    </a:lnTo>
                    <a:lnTo>
                      <a:pt x="809" y="436"/>
                    </a:lnTo>
                    <a:lnTo>
                      <a:pt x="809" y="338"/>
                    </a:lnTo>
                    <a:cubicBezTo>
                      <a:pt x="809" y="289"/>
                      <a:pt x="784" y="264"/>
                      <a:pt x="760" y="215"/>
                    </a:cubicBezTo>
                    <a:cubicBezTo>
                      <a:pt x="760" y="215"/>
                      <a:pt x="760" y="215"/>
                      <a:pt x="760" y="191"/>
                    </a:cubicBezTo>
                    <a:cubicBezTo>
                      <a:pt x="760" y="166"/>
                      <a:pt x="735" y="142"/>
                      <a:pt x="711" y="117"/>
                    </a:cubicBezTo>
                    <a:cubicBezTo>
                      <a:pt x="639" y="46"/>
                      <a:pt x="541" y="0"/>
                      <a:pt x="4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9" name="Google Shape;3069;p96"/>
              <p:cNvSpPr/>
              <p:nvPr/>
            </p:nvSpPr>
            <p:spPr>
              <a:xfrm>
                <a:off x="6868429" y="2033757"/>
                <a:ext cx="43629" cy="54810"/>
              </a:xfrm>
              <a:custGeom>
                <a:rect b="b" l="l" r="r" t="t"/>
                <a:pathLst>
                  <a:path extrusionOk="0" h="1049" w="835">
                    <a:moveTo>
                      <a:pt x="295" y="0"/>
                    </a:moveTo>
                    <a:cubicBezTo>
                      <a:pt x="221" y="25"/>
                      <a:pt x="172" y="49"/>
                      <a:pt x="123" y="123"/>
                    </a:cubicBezTo>
                    <a:lnTo>
                      <a:pt x="50" y="196"/>
                    </a:lnTo>
                    <a:cubicBezTo>
                      <a:pt x="25" y="245"/>
                      <a:pt x="1" y="319"/>
                      <a:pt x="1" y="392"/>
                    </a:cubicBezTo>
                    <a:lnTo>
                      <a:pt x="1" y="638"/>
                    </a:lnTo>
                    <a:lnTo>
                      <a:pt x="1" y="736"/>
                    </a:lnTo>
                    <a:lnTo>
                      <a:pt x="50" y="834"/>
                    </a:lnTo>
                    <a:lnTo>
                      <a:pt x="99" y="932"/>
                    </a:lnTo>
                    <a:cubicBezTo>
                      <a:pt x="123" y="956"/>
                      <a:pt x="172" y="981"/>
                      <a:pt x="221" y="1005"/>
                    </a:cubicBezTo>
                    <a:cubicBezTo>
                      <a:pt x="270" y="1030"/>
                      <a:pt x="295" y="1030"/>
                      <a:pt x="344" y="1030"/>
                    </a:cubicBezTo>
                    <a:cubicBezTo>
                      <a:pt x="356" y="1042"/>
                      <a:pt x="368" y="1048"/>
                      <a:pt x="384" y="1048"/>
                    </a:cubicBezTo>
                    <a:cubicBezTo>
                      <a:pt x="399" y="1048"/>
                      <a:pt x="418" y="1042"/>
                      <a:pt x="442" y="1030"/>
                    </a:cubicBezTo>
                    <a:cubicBezTo>
                      <a:pt x="467" y="1030"/>
                      <a:pt x="516" y="1030"/>
                      <a:pt x="540" y="1005"/>
                    </a:cubicBezTo>
                    <a:cubicBezTo>
                      <a:pt x="589" y="981"/>
                      <a:pt x="638" y="956"/>
                      <a:pt x="663" y="932"/>
                    </a:cubicBezTo>
                    <a:lnTo>
                      <a:pt x="736" y="834"/>
                    </a:lnTo>
                    <a:cubicBezTo>
                      <a:pt x="736" y="809"/>
                      <a:pt x="761" y="785"/>
                      <a:pt x="761" y="760"/>
                    </a:cubicBezTo>
                    <a:cubicBezTo>
                      <a:pt x="785" y="760"/>
                      <a:pt x="785" y="736"/>
                      <a:pt x="785" y="711"/>
                    </a:cubicBezTo>
                    <a:cubicBezTo>
                      <a:pt x="785" y="711"/>
                      <a:pt x="785" y="687"/>
                      <a:pt x="785" y="687"/>
                    </a:cubicBezTo>
                    <a:cubicBezTo>
                      <a:pt x="810" y="638"/>
                      <a:pt x="810" y="588"/>
                      <a:pt x="810" y="539"/>
                    </a:cubicBezTo>
                    <a:lnTo>
                      <a:pt x="834" y="417"/>
                    </a:lnTo>
                    <a:cubicBezTo>
                      <a:pt x="810" y="392"/>
                      <a:pt x="810" y="368"/>
                      <a:pt x="810" y="343"/>
                    </a:cubicBezTo>
                    <a:cubicBezTo>
                      <a:pt x="810" y="319"/>
                      <a:pt x="785" y="294"/>
                      <a:pt x="785" y="270"/>
                    </a:cubicBezTo>
                    <a:cubicBezTo>
                      <a:pt x="761" y="196"/>
                      <a:pt x="736" y="172"/>
                      <a:pt x="687" y="123"/>
                    </a:cubicBezTo>
                    <a:cubicBezTo>
                      <a:pt x="663" y="98"/>
                      <a:pt x="614" y="49"/>
                      <a:pt x="565" y="49"/>
                    </a:cubicBezTo>
                    <a:cubicBezTo>
                      <a:pt x="516" y="25"/>
                      <a:pt x="467" y="0"/>
                      <a:pt x="41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0" name="Google Shape;3070;p96"/>
              <p:cNvSpPr/>
              <p:nvPr/>
            </p:nvSpPr>
            <p:spPr>
              <a:xfrm>
                <a:off x="7195001" y="2073468"/>
                <a:ext cx="39762" cy="44047"/>
              </a:xfrm>
              <a:custGeom>
                <a:rect b="b" l="l" r="r" t="t"/>
                <a:pathLst>
                  <a:path extrusionOk="0" h="843" w="761">
                    <a:moveTo>
                      <a:pt x="270" y="0"/>
                    </a:moveTo>
                    <a:lnTo>
                      <a:pt x="172" y="49"/>
                    </a:lnTo>
                    <a:cubicBezTo>
                      <a:pt x="123" y="74"/>
                      <a:pt x="74" y="123"/>
                      <a:pt x="50" y="172"/>
                    </a:cubicBezTo>
                    <a:lnTo>
                      <a:pt x="1" y="245"/>
                    </a:lnTo>
                    <a:cubicBezTo>
                      <a:pt x="1" y="319"/>
                      <a:pt x="1" y="368"/>
                      <a:pt x="1" y="441"/>
                    </a:cubicBezTo>
                    <a:cubicBezTo>
                      <a:pt x="1" y="490"/>
                      <a:pt x="1" y="515"/>
                      <a:pt x="1" y="564"/>
                    </a:cubicBezTo>
                    <a:cubicBezTo>
                      <a:pt x="25" y="613"/>
                      <a:pt x="50" y="686"/>
                      <a:pt x="99" y="735"/>
                    </a:cubicBezTo>
                    <a:cubicBezTo>
                      <a:pt x="174" y="810"/>
                      <a:pt x="277" y="842"/>
                      <a:pt x="376" y="842"/>
                    </a:cubicBezTo>
                    <a:cubicBezTo>
                      <a:pt x="407" y="842"/>
                      <a:pt x="437" y="839"/>
                      <a:pt x="466" y="833"/>
                    </a:cubicBezTo>
                    <a:cubicBezTo>
                      <a:pt x="613" y="784"/>
                      <a:pt x="711" y="686"/>
                      <a:pt x="736" y="564"/>
                    </a:cubicBezTo>
                    <a:cubicBezTo>
                      <a:pt x="760" y="441"/>
                      <a:pt x="760" y="343"/>
                      <a:pt x="687" y="245"/>
                    </a:cubicBezTo>
                    <a:cubicBezTo>
                      <a:pt x="687" y="196"/>
                      <a:pt x="662" y="172"/>
                      <a:pt x="638" y="147"/>
                    </a:cubicBezTo>
                    <a:cubicBezTo>
                      <a:pt x="613" y="98"/>
                      <a:pt x="564" y="74"/>
                      <a:pt x="540" y="49"/>
                    </a:cubicBezTo>
                    <a:cubicBezTo>
                      <a:pt x="491" y="25"/>
                      <a:pt x="442" y="0"/>
                      <a:pt x="3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1" name="Google Shape;3071;p96"/>
              <p:cNvSpPr/>
              <p:nvPr/>
            </p:nvSpPr>
            <p:spPr>
              <a:xfrm>
                <a:off x="7143794" y="1973877"/>
                <a:ext cx="51257" cy="59931"/>
              </a:xfrm>
              <a:custGeom>
                <a:rect b="b" l="l" r="r" t="t"/>
                <a:pathLst>
                  <a:path extrusionOk="0" h="1147" w="981">
                    <a:moveTo>
                      <a:pt x="380" y="0"/>
                    </a:moveTo>
                    <a:cubicBezTo>
                      <a:pt x="349" y="0"/>
                      <a:pt x="319" y="7"/>
                      <a:pt x="294" y="19"/>
                    </a:cubicBezTo>
                    <a:lnTo>
                      <a:pt x="196" y="68"/>
                    </a:lnTo>
                    <a:cubicBezTo>
                      <a:pt x="147" y="92"/>
                      <a:pt x="98" y="141"/>
                      <a:pt x="74" y="190"/>
                    </a:cubicBezTo>
                    <a:lnTo>
                      <a:pt x="25" y="288"/>
                    </a:lnTo>
                    <a:cubicBezTo>
                      <a:pt x="0" y="362"/>
                      <a:pt x="0" y="436"/>
                      <a:pt x="25" y="509"/>
                    </a:cubicBezTo>
                    <a:cubicBezTo>
                      <a:pt x="25" y="534"/>
                      <a:pt x="49" y="583"/>
                      <a:pt x="49" y="607"/>
                    </a:cubicBezTo>
                    <a:cubicBezTo>
                      <a:pt x="74" y="681"/>
                      <a:pt x="98" y="730"/>
                      <a:pt x="147" y="803"/>
                    </a:cubicBezTo>
                    <a:cubicBezTo>
                      <a:pt x="196" y="901"/>
                      <a:pt x="245" y="975"/>
                      <a:pt x="343" y="1048"/>
                    </a:cubicBezTo>
                    <a:lnTo>
                      <a:pt x="417" y="1097"/>
                    </a:lnTo>
                    <a:lnTo>
                      <a:pt x="490" y="1146"/>
                    </a:lnTo>
                    <a:lnTo>
                      <a:pt x="588" y="1146"/>
                    </a:lnTo>
                    <a:cubicBezTo>
                      <a:pt x="637" y="1146"/>
                      <a:pt x="686" y="1122"/>
                      <a:pt x="736" y="1122"/>
                    </a:cubicBezTo>
                    <a:cubicBezTo>
                      <a:pt x="760" y="1097"/>
                      <a:pt x="809" y="1073"/>
                      <a:pt x="834" y="1073"/>
                    </a:cubicBezTo>
                    <a:cubicBezTo>
                      <a:pt x="858" y="1048"/>
                      <a:pt x="883" y="1024"/>
                      <a:pt x="883" y="999"/>
                    </a:cubicBezTo>
                    <a:cubicBezTo>
                      <a:pt x="907" y="975"/>
                      <a:pt x="932" y="950"/>
                      <a:pt x="932" y="926"/>
                    </a:cubicBezTo>
                    <a:cubicBezTo>
                      <a:pt x="956" y="877"/>
                      <a:pt x="981" y="828"/>
                      <a:pt x="981" y="779"/>
                    </a:cubicBezTo>
                    <a:cubicBezTo>
                      <a:pt x="956" y="754"/>
                      <a:pt x="956" y="730"/>
                      <a:pt x="956" y="730"/>
                    </a:cubicBezTo>
                    <a:lnTo>
                      <a:pt x="956" y="681"/>
                    </a:lnTo>
                    <a:cubicBezTo>
                      <a:pt x="956" y="607"/>
                      <a:pt x="932" y="558"/>
                      <a:pt x="932" y="509"/>
                    </a:cubicBezTo>
                    <a:cubicBezTo>
                      <a:pt x="907" y="436"/>
                      <a:pt x="883" y="387"/>
                      <a:pt x="858" y="337"/>
                    </a:cubicBezTo>
                    <a:cubicBezTo>
                      <a:pt x="834" y="288"/>
                      <a:pt x="809" y="239"/>
                      <a:pt x="760" y="190"/>
                    </a:cubicBezTo>
                    <a:lnTo>
                      <a:pt x="736" y="141"/>
                    </a:lnTo>
                    <a:cubicBezTo>
                      <a:pt x="686" y="117"/>
                      <a:pt x="662" y="68"/>
                      <a:pt x="613" y="68"/>
                    </a:cubicBezTo>
                    <a:cubicBezTo>
                      <a:pt x="564" y="43"/>
                      <a:pt x="515" y="19"/>
                      <a:pt x="466" y="19"/>
                    </a:cubicBezTo>
                    <a:cubicBezTo>
                      <a:pt x="441" y="7"/>
                      <a:pt x="411" y="0"/>
                      <a:pt x="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2" name="Google Shape;3072;p96"/>
              <p:cNvSpPr/>
              <p:nvPr/>
            </p:nvSpPr>
            <p:spPr>
              <a:xfrm>
                <a:off x="7205242" y="1988403"/>
                <a:ext cx="42323" cy="49219"/>
              </a:xfrm>
              <a:custGeom>
                <a:rect b="b" l="l" r="r" t="t"/>
                <a:pathLst>
                  <a:path extrusionOk="0" h="942" w="810">
                    <a:moveTo>
                      <a:pt x="460" y="0"/>
                    </a:moveTo>
                    <a:cubicBezTo>
                      <a:pt x="446" y="0"/>
                      <a:pt x="432" y="3"/>
                      <a:pt x="417" y="10"/>
                    </a:cubicBezTo>
                    <a:lnTo>
                      <a:pt x="295" y="10"/>
                    </a:lnTo>
                    <a:cubicBezTo>
                      <a:pt x="221" y="10"/>
                      <a:pt x="172" y="59"/>
                      <a:pt x="123" y="109"/>
                    </a:cubicBezTo>
                    <a:lnTo>
                      <a:pt x="50" y="182"/>
                    </a:lnTo>
                    <a:cubicBezTo>
                      <a:pt x="25" y="256"/>
                      <a:pt x="1" y="305"/>
                      <a:pt x="1" y="378"/>
                    </a:cubicBezTo>
                    <a:lnTo>
                      <a:pt x="1" y="525"/>
                    </a:lnTo>
                    <a:cubicBezTo>
                      <a:pt x="1" y="574"/>
                      <a:pt x="1" y="648"/>
                      <a:pt x="25" y="697"/>
                    </a:cubicBezTo>
                    <a:cubicBezTo>
                      <a:pt x="50" y="746"/>
                      <a:pt x="74" y="770"/>
                      <a:pt x="123" y="819"/>
                    </a:cubicBezTo>
                    <a:cubicBezTo>
                      <a:pt x="148" y="844"/>
                      <a:pt x="197" y="893"/>
                      <a:pt x="246" y="893"/>
                    </a:cubicBezTo>
                    <a:cubicBezTo>
                      <a:pt x="295" y="917"/>
                      <a:pt x="344" y="942"/>
                      <a:pt x="393" y="942"/>
                    </a:cubicBezTo>
                    <a:lnTo>
                      <a:pt x="515" y="942"/>
                    </a:lnTo>
                    <a:cubicBezTo>
                      <a:pt x="564" y="917"/>
                      <a:pt x="638" y="868"/>
                      <a:pt x="687" y="819"/>
                    </a:cubicBezTo>
                    <a:lnTo>
                      <a:pt x="760" y="746"/>
                    </a:lnTo>
                    <a:cubicBezTo>
                      <a:pt x="785" y="697"/>
                      <a:pt x="809" y="623"/>
                      <a:pt x="809" y="550"/>
                    </a:cubicBezTo>
                    <a:lnTo>
                      <a:pt x="809" y="403"/>
                    </a:lnTo>
                    <a:cubicBezTo>
                      <a:pt x="809" y="354"/>
                      <a:pt x="809" y="305"/>
                      <a:pt x="785" y="256"/>
                    </a:cubicBezTo>
                    <a:cubicBezTo>
                      <a:pt x="760" y="207"/>
                      <a:pt x="736" y="158"/>
                      <a:pt x="687" y="109"/>
                    </a:cubicBezTo>
                    <a:cubicBezTo>
                      <a:pt x="662" y="84"/>
                      <a:pt x="613" y="59"/>
                      <a:pt x="564" y="35"/>
                    </a:cubicBezTo>
                    <a:cubicBezTo>
                      <a:pt x="530" y="18"/>
                      <a:pt x="495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3" name="Google Shape;3073;p96"/>
              <p:cNvSpPr/>
              <p:nvPr/>
            </p:nvSpPr>
            <p:spPr>
              <a:xfrm>
                <a:off x="7049010" y="1877526"/>
                <a:ext cx="46137" cy="46659"/>
              </a:xfrm>
              <a:custGeom>
                <a:rect b="b" l="l" r="r" t="t"/>
                <a:pathLst>
                  <a:path extrusionOk="0" h="893" w="883">
                    <a:moveTo>
                      <a:pt x="270" y="0"/>
                    </a:moveTo>
                    <a:cubicBezTo>
                      <a:pt x="221" y="25"/>
                      <a:pt x="172" y="49"/>
                      <a:pt x="123" y="74"/>
                    </a:cubicBezTo>
                    <a:cubicBezTo>
                      <a:pt x="99" y="98"/>
                      <a:pt x="74" y="123"/>
                      <a:pt x="74" y="147"/>
                    </a:cubicBezTo>
                    <a:cubicBezTo>
                      <a:pt x="25" y="172"/>
                      <a:pt x="1" y="221"/>
                      <a:pt x="1" y="270"/>
                    </a:cubicBezTo>
                    <a:cubicBezTo>
                      <a:pt x="1" y="319"/>
                      <a:pt x="1" y="343"/>
                      <a:pt x="1" y="392"/>
                    </a:cubicBezTo>
                    <a:cubicBezTo>
                      <a:pt x="1" y="441"/>
                      <a:pt x="1" y="490"/>
                      <a:pt x="25" y="539"/>
                    </a:cubicBezTo>
                    <a:cubicBezTo>
                      <a:pt x="25" y="564"/>
                      <a:pt x="50" y="588"/>
                      <a:pt x="50" y="588"/>
                    </a:cubicBezTo>
                    <a:lnTo>
                      <a:pt x="74" y="637"/>
                    </a:lnTo>
                    <a:lnTo>
                      <a:pt x="148" y="711"/>
                    </a:lnTo>
                    <a:cubicBezTo>
                      <a:pt x="172" y="760"/>
                      <a:pt x="197" y="784"/>
                      <a:pt x="246" y="834"/>
                    </a:cubicBezTo>
                    <a:cubicBezTo>
                      <a:pt x="270" y="858"/>
                      <a:pt x="319" y="883"/>
                      <a:pt x="368" y="883"/>
                    </a:cubicBezTo>
                    <a:lnTo>
                      <a:pt x="491" y="883"/>
                    </a:lnTo>
                    <a:cubicBezTo>
                      <a:pt x="505" y="890"/>
                      <a:pt x="519" y="893"/>
                      <a:pt x="534" y="893"/>
                    </a:cubicBezTo>
                    <a:cubicBezTo>
                      <a:pt x="569" y="893"/>
                      <a:pt x="603" y="875"/>
                      <a:pt x="638" y="858"/>
                    </a:cubicBezTo>
                    <a:cubicBezTo>
                      <a:pt x="662" y="858"/>
                      <a:pt x="687" y="834"/>
                      <a:pt x="711" y="809"/>
                    </a:cubicBezTo>
                    <a:cubicBezTo>
                      <a:pt x="760" y="784"/>
                      <a:pt x="809" y="735"/>
                      <a:pt x="834" y="711"/>
                    </a:cubicBezTo>
                    <a:lnTo>
                      <a:pt x="858" y="613"/>
                    </a:lnTo>
                    <a:cubicBezTo>
                      <a:pt x="883" y="539"/>
                      <a:pt x="858" y="490"/>
                      <a:pt x="858" y="417"/>
                    </a:cubicBezTo>
                    <a:lnTo>
                      <a:pt x="809" y="319"/>
                    </a:lnTo>
                    <a:cubicBezTo>
                      <a:pt x="809" y="270"/>
                      <a:pt x="785" y="221"/>
                      <a:pt x="736" y="172"/>
                    </a:cubicBezTo>
                    <a:cubicBezTo>
                      <a:pt x="711" y="123"/>
                      <a:pt x="687" y="98"/>
                      <a:pt x="638" y="74"/>
                    </a:cubicBezTo>
                    <a:cubicBezTo>
                      <a:pt x="613" y="49"/>
                      <a:pt x="564" y="49"/>
                      <a:pt x="540" y="49"/>
                    </a:cubicBezTo>
                    <a:lnTo>
                      <a:pt x="46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4" name="Google Shape;3074;p96"/>
              <p:cNvSpPr/>
              <p:nvPr/>
            </p:nvSpPr>
            <p:spPr>
              <a:xfrm>
                <a:off x="7061812" y="1700813"/>
                <a:ext cx="50003" cy="44831"/>
              </a:xfrm>
              <a:custGeom>
                <a:rect b="b" l="l" r="r" t="t"/>
                <a:pathLst>
                  <a:path extrusionOk="0" h="858" w="957">
                    <a:moveTo>
                      <a:pt x="295" y="0"/>
                    </a:moveTo>
                    <a:lnTo>
                      <a:pt x="197" y="49"/>
                    </a:lnTo>
                    <a:cubicBezTo>
                      <a:pt x="172" y="49"/>
                      <a:pt x="148" y="74"/>
                      <a:pt x="123" y="98"/>
                    </a:cubicBezTo>
                    <a:cubicBezTo>
                      <a:pt x="99" y="123"/>
                      <a:pt x="74" y="147"/>
                      <a:pt x="74" y="196"/>
                    </a:cubicBezTo>
                    <a:cubicBezTo>
                      <a:pt x="25" y="221"/>
                      <a:pt x="25" y="270"/>
                      <a:pt x="25" y="319"/>
                    </a:cubicBezTo>
                    <a:cubicBezTo>
                      <a:pt x="1" y="368"/>
                      <a:pt x="1" y="441"/>
                      <a:pt x="25" y="490"/>
                    </a:cubicBezTo>
                    <a:cubicBezTo>
                      <a:pt x="25" y="539"/>
                      <a:pt x="50" y="564"/>
                      <a:pt x="74" y="613"/>
                    </a:cubicBezTo>
                    <a:cubicBezTo>
                      <a:pt x="99" y="637"/>
                      <a:pt x="123" y="662"/>
                      <a:pt x="148" y="686"/>
                    </a:cubicBezTo>
                    <a:cubicBezTo>
                      <a:pt x="172" y="711"/>
                      <a:pt x="221" y="760"/>
                      <a:pt x="270" y="784"/>
                    </a:cubicBezTo>
                    <a:cubicBezTo>
                      <a:pt x="295" y="809"/>
                      <a:pt x="344" y="833"/>
                      <a:pt x="368" y="833"/>
                    </a:cubicBezTo>
                    <a:cubicBezTo>
                      <a:pt x="417" y="858"/>
                      <a:pt x="466" y="858"/>
                      <a:pt x="515" y="858"/>
                    </a:cubicBezTo>
                    <a:cubicBezTo>
                      <a:pt x="589" y="858"/>
                      <a:pt x="662" y="833"/>
                      <a:pt x="711" y="809"/>
                    </a:cubicBezTo>
                    <a:cubicBezTo>
                      <a:pt x="785" y="760"/>
                      <a:pt x="834" y="711"/>
                      <a:pt x="883" y="662"/>
                    </a:cubicBezTo>
                    <a:cubicBezTo>
                      <a:pt x="932" y="588"/>
                      <a:pt x="932" y="515"/>
                      <a:pt x="957" y="417"/>
                    </a:cubicBezTo>
                    <a:lnTo>
                      <a:pt x="932" y="343"/>
                    </a:lnTo>
                    <a:cubicBezTo>
                      <a:pt x="932" y="294"/>
                      <a:pt x="908" y="245"/>
                      <a:pt x="858" y="221"/>
                    </a:cubicBezTo>
                    <a:cubicBezTo>
                      <a:pt x="858" y="172"/>
                      <a:pt x="834" y="147"/>
                      <a:pt x="809" y="147"/>
                    </a:cubicBezTo>
                    <a:cubicBezTo>
                      <a:pt x="760" y="98"/>
                      <a:pt x="711" y="74"/>
                      <a:pt x="662" y="74"/>
                    </a:cubicBezTo>
                    <a:lnTo>
                      <a:pt x="564" y="25"/>
                    </a:lnTo>
                    <a:cubicBezTo>
                      <a:pt x="515" y="25"/>
                      <a:pt x="466" y="0"/>
                      <a:pt x="4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5" name="Google Shape;3075;p96"/>
              <p:cNvSpPr/>
              <p:nvPr/>
            </p:nvSpPr>
            <p:spPr>
              <a:xfrm>
                <a:off x="7170652" y="1700813"/>
                <a:ext cx="52563" cy="46137"/>
              </a:xfrm>
              <a:custGeom>
                <a:rect b="b" l="l" r="r" t="t"/>
                <a:pathLst>
                  <a:path extrusionOk="0" h="883" w="1006">
                    <a:moveTo>
                      <a:pt x="295" y="0"/>
                    </a:moveTo>
                    <a:cubicBezTo>
                      <a:pt x="271" y="25"/>
                      <a:pt x="222" y="25"/>
                      <a:pt x="197" y="49"/>
                    </a:cubicBezTo>
                    <a:cubicBezTo>
                      <a:pt x="148" y="98"/>
                      <a:pt x="99" y="123"/>
                      <a:pt x="50" y="196"/>
                    </a:cubicBezTo>
                    <a:cubicBezTo>
                      <a:pt x="25" y="221"/>
                      <a:pt x="25" y="270"/>
                      <a:pt x="25" y="319"/>
                    </a:cubicBezTo>
                    <a:cubicBezTo>
                      <a:pt x="1" y="368"/>
                      <a:pt x="1" y="417"/>
                      <a:pt x="25" y="466"/>
                    </a:cubicBezTo>
                    <a:cubicBezTo>
                      <a:pt x="25" y="515"/>
                      <a:pt x="74" y="564"/>
                      <a:pt x="99" y="613"/>
                    </a:cubicBezTo>
                    <a:lnTo>
                      <a:pt x="172" y="686"/>
                    </a:lnTo>
                    <a:lnTo>
                      <a:pt x="222" y="686"/>
                    </a:lnTo>
                    <a:cubicBezTo>
                      <a:pt x="246" y="711"/>
                      <a:pt x="271" y="735"/>
                      <a:pt x="295" y="760"/>
                    </a:cubicBezTo>
                    <a:cubicBezTo>
                      <a:pt x="369" y="833"/>
                      <a:pt x="491" y="882"/>
                      <a:pt x="589" y="882"/>
                    </a:cubicBezTo>
                    <a:lnTo>
                      <a:pt x="712" y="882"/>
                    </a:lnTo>
                    <a:lnTo>
                      <a:pt x="810" y="833"/>
                    </a:lnTo>
                    <a:cubicBezTo>
                      <a:pt x="859" y="809"/>
                      <a:pt x="883" y="784"/>
                      <a:pt x="932" y="735"/>
                    </a:cubicBezTo>
                    <a:cubicBezTo>
                      <a:pt x="957" y="711"/>
                      <a:pt x="981" y="662"/>
                      <a:pt x="1006" y="588"/>
                    </a:cubicBezTo>
                    <a:lnTo>
                      <a:pt x="1006" y="490"/>
                    </a:lnTo>
                    <a:cubicBezTo>
                      <a:pt x="1006" y="466"/>
                      <a:pt x="1006" y="441"/>
                      <a:pt x="1006" y="417"/>
                    </a:cubicBezTo>
                    <a:cubicBezTo>
                      <a:pt x="981" y="343"/>
                      <a:pt x="957" y="294"/>
                      <a:pt x="908" y="245"/>
                    </a:cubicBezTo>
                    <a:cubicBezTo>
                      <a:pt x="908" y="245"/>
                      <a:pt x="883" y="221"/>
                      <a:pt x="859" y="196"/>
                    </a:cubicBezTo>
                    <a:cubicBezTo>
                      <a:pt x="834" y="172"/>
                      <a:pt x="810" y="147"/>
                      <a:pt x="785" y="123"/>
                    </a:cubicBezTo>
                    <a:lnTo>
                      <a:pt x="761" y="123"/>
                    </a:lnTo>
                    <a:lnTo>
                      <a:pt x="736" y="74"/>
                    </a:lnTo>
                    <a:lnTo>
                      <a:pt x="638" y="25"/>
                    </a:lnTo>
                    <a:lnTo>
                      <a:pt x="614" y="25"/>
                    </a:lnTo>
                    <a:cubicBezTo>
                      <a:pt x="540" y="25"/>
                      <a:pt x="491" y="25"/>
                      <a:pt x="41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6" name="Google Shape;3076;p96"/>
              <p:cNvSpPr/>
              <p:nvPr/>
            </p:nvSpPr>
            <p:spPr>
              <a:xfrm>
                <a:off x="7130993" y="1657235"/>
                <a:ext cx="46137" cy="44883"/>
              </a:xfrm>
              <a:custGeom>
                <a:rect b="b" l="l" r="r" t="t"/>
                <a:pathLst>
                  <a:path extrusionOk="0" h="859" w="883">
                    <a:moveTo>
                      <a:pt x="294" y="1"/>
                    </a:moveTo>
                    <a:lnTo>
                      <a:pt x="196" y="25"/>
                    </a:lnTo>
                    <a:lnTo>
                      <a:pt x="123" y="74"/>
                    </a:lnTo>
                    <a:cubicBezTo>
                      <a:pt x="98" y="123"/>
                      <a:pt x="74" y="148"/>
                      <a:pt x="49" y="197"/>
                    </a:cubicBezTo>
                    <a:lnTo>
                      <a:pt x="49" y="221"/>
                    </a:lnTo>
                    <a:cubicBezTo>
                      <a:pt x="25" y="246"/>
                      <a:pt x="0" y="295"/>
                      <a:pt x="0" y="344"/>
                    </a:cubicBezTo>
                    <a:lnTo>
                      <a:pt x="0" y="417"/>
                    </a:lnTo>
                    <a:cubicBezTo>
                      <a:pt x="0" y="491"/>
                      <a:pt x="25" y="564"/>
                      <a:pt x="49" y="613"/>
                    </a:cubicBezTo>
                    <a:lnTo>
                      <a:pt x="98" y="687"/>
                    </a:lnTo>
                    <a:cubicBezTo>
                      <a:pt x="147" y="736"/>
                      <a:pt x="196" y="760"/>
                      <a:pt x="245" y="785"/>
                    </a:cubicBezTo>
                    <a:lnTo>
                      <a:pt x="319" y="785"/>
                    </a:lnTo>
                    <a:cubicBezTo>
                      <a:pt x="368" y="834"/>
                      <a:pt x="441" y="834"/>
                      <a:pt x="515" y="859"/>
                    </a:cubicBezTo>
                    <a:cubicBezTo>
                      <a:pt x="564" y="859"/>
                      <a:pt x="613" y="834"/>
                      <a:pt x="662" y="809"/>
                    </a:cubicBezTo>
                    <a:cubicBezTo>
                      <a:pt x="711" y="809"/>
                      <a:pt x="735" y="760"/>
                      <a:pt x="784" y="736"/>
                    </a:cubicBezTo>
                    <a:cubicBezTo>
                      <a:pt x="809" y="687"/>
                      <a:pt x="858" y="638"/>
                      <a:pt x="882" y="564"/>
                    </a:cubicBezTo>
                    <a:lnTo>
                      <a:pt x="882" y="540"/>
                    </a:lnTo>
                    <a:lnTo>
                      <a:pt x="882" y="442"/>
                    </a:lnTo>
                    <a:lnTo>
                      <a:pt x="833" y="295"/>
                    </a:lnTo>
                    <a:cubicBezTo>
                      <a:pt x="809" y="221"/>
                      <a:pt x="784" y="172"/>
                      <a:pt x="735" y="123"/>
                    </a:cubicBezTo>
                    <a:lnTo>
                      <a:pt x="711" y="99"/>
                    </a:lnTo>
                    <a:lnTo>
                      <a:pt x="637" y="50"/>
                    </a:lnTo>
                    <a:cubicBezTo>
                      <a:pt x="613" y="25"/>
                      <a:pt x="564" y="1"/>
                      <a:pt x="5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7" name="Google Shape;3077;p96"/>
              <p:cNvSpPr/>
              <p:nvPr/>
            </p:nvSpPr>
            <p:spPr>
              <a:xfrm>
                <a:off x="7271863" y="1719048"/>
                <a:ext cx="46137" cy="41643"/>
              </a:xfrm>
              <a:custGeom>
                <a:rect b="b" l="l" r="r" t="t"/>
                <a:pathLst>
                  <a:path extrusionOk="0" h="797" w="883">
                    <a:moveTo>
                      <a:pt x="478" y="0"/>
                    </a:moveTo>
                    <a:cubicBezTo>
                      <a:pt x="441" y="0"/>
                      <a:pt x="405" y="6"/>
                      <a:pt x="368" y="19"/>
                    </a:cubicBezTo>
                    <a:lnTo>
                      <a:pt x="294" y="19"/>
                    </a:lnTo>
                    <a:lnTo>
                      <a:pt x="221" y="68"/>
                    </a:lnTo>
                    <a:cubicBezTo>
                      <a:pt x="172" y="68"/>
                      <a:pt x="123" y="117"/>
                      <a:pt x="98" y="166"/>
                    </a:cubicBezTo>
                    <a:cubicBezTo>
                      <a:pt x="74" y="190"/>
                      <a:pt x="49" y="215"/>
                      <a:pt x="49" y="239"/>
                    </a:cubicBezTo>
                    <a:cubicBezTo>
                      <a:pt x="25" y="288"/>
                      <a:pt x="0" y="337"/>
                      <a:pt x="25" y="386"/>
                    </a:cubicBezTo>
                    <a:lnTo>
                      <a:pt x="25" y="509"/>
                    </a:lnTo>
                    <a:cubicBezTo>
                      <a:pt x="25" y="533"/>
                      <a:pt x="49" y="558"/>
                      <a:pt x="49" y="607"/>
                    </a:cubicBezTo>
                    <a:cubicBezTo>
                      <a:pt x="74" y="631"/>
                      <a:pt x="123" y="680"/>
                      <a:pt x="147" y="705"/>
                    </a:cubicBezTo>
                    <a:cubicBezTo>
                      <a:pt x="196" y="729"/>
                      <a:pt x="245" y="754"/>
                      <a:pt x="294" y="778"/>
                    </a:cubicBezTo>
                    <a:lnTo>
                      <a:pt x="368" y="778"/>
                    </a:lnTo>
                    <a:cubicBezTo>
                      <a:pt x="405" y="791"/>
                      <a:pt x="441" y="797"/>
                      <a:pt x="478" y="797"/>
                    </a:cubicBezTo>
                    <a:cubicBezTo>
                      <a:pt x="515" y="797"/>
                      <a:pt x="552" y="791"/>
                      <a:pt x="588" y="778"/>
                    </a:cubicBezTo>
                    <a:cubicBezTo>
                      <a:pt x="637" y="754"/>
                      <a:pt x="711" y="729"/>
                      <a:pt x="760" y="680"/>
                    </a:cubicBezTo>
                    <a:lnTo>
                      <a:pt x="833" y="582"/>
                    </a:lnTo>
                    <a:cubicBezTo>
                      <a:pt x="858" y="533"/>
                      <a:pt x="882" y="460"/>
                      <a:pt x="882" y="386"/>
                    </a:cubicBezTo>
                    <a:cubicBezTo>
                      <a:pt x="882" y="337"/>
                      <a:pt x="882" y="288"/>
                      <a:pt x="858" y="264"/>
                    </a:cubicBezTo>
                    <a:cubicBezTo>
                      <a:pt x="833" y="190"/>
                      <a:pt x="809" y="166"/>
                      <a:pt x="784" y="117"/>
                    </a:cubicBezTo>
                    <a:cubicBezTo>
                      <a:pt x="711" y="68"/>
                      <a:pt x="662" y="43"/>
                      <a:pt x="588" y="19"/>
                    </a:cubicBezTo>
                    <a:cubicBezTo>
                      <a:pt x="552" y="6"/>
                      <a:pt x="515" y="0"/>
                      <a:pt x="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8" name="Google Shape;3078;p96"/>
              <p:cNvSpPr/>
              <p:nvPr/>
            </p:nvSpPr>
            <p:spPr>
              <a:xfrm>
                <a:off x="7446017" y="1883901"/>
                <a:ext cx="46137" cy="50003"/>
              </a:xfrm>
              <a:custGeom>
                <a:rect b="b" l="l" r="r" t="t"/>
                <a:pathLst>
                  <a:path extrusionOk="0" h="957" w="883">
                    <a:moveTo>
                      <a:pt x="270" y="1"/>
                    </a:moveTo>
                    <a:lnTo>
                      <a:pt x="196" y="25"/>
                    </a:lnTo>
                    <a:lnTo>
                      <a:pt x="147" y="50"/>
                    </a:lnTo>
                    <a:lnTo>
                      <a:pt x="123" y="74"/>
                    </a:lnTo>
                    <a:lnTo>
                      <a:pt x="74" y="148"/>
                    </a:lnTo>
                    <a:cubicBezTo>
                      <a:pt x="49" y="172"/>
                      <a:pt x="25" y="197"/>
                      <a:pt x="25" y="246"/>
                    </a:cubicBezTo>
                    <a:cubicBezTo>
                      <a:pt x="0" y="319"/>
                      <a:pt x="0" y="393"/>
                      <a:pt x="25" y="442"/>
                    </a:cubicBezTo>
                    <a:lnTo>
                      <a:pt x="25" y="491"/>
                    </a:lnTo>
                    <a:cubicBezTo>
                      <a:pt x="49" y="540"/>
                      <a:pt x="74" y="589"/>
                      <a:pt x="98" y="638"/>
                    </a:cubicBezTo>
                    <a:lnTo>
                      <a:pt x="123" y="687"/>
                    </a:lnTo>
                    <a:cubicBezTo>
                      <a:pt x="123" y="712"/>
                      <a:pt x="123" y="736"/>
                      <a:pt x="147" y="761"/>
                    </a:cubicBezTo>
                    <a:lnTo>
                      <a:pt x="221" y="859"/>
                    </a:lnTo>
                    <a:cubicBezTo>
                      <a:pt x="245" y="883"/>
                      <a:pt x="294" y="908"/>
                      <a:pt x="343" y="932"/>
                    </a:cubicBezTo>
                    <a:cubicBezTo>
                      <a:pt x="392" y="957"/>
                      <a:pt x="441" y="957"/>
                      <a:pt x="490" y="957"/>
                    </a:cubicBezTo>
                    <a:lnTo>
                      <a:pt x="613" y="957"/>
                    </a:lnTo>
                    <a:cubicBezTo>
                      <a:pt x="662" y="957"/>
                      <a:pt x="711" y="932"/>
                      <a:pt x="736" y="908"/>
                    </a:cubicBezTo>
                    <a:cubicBezTo>
                      <a:pt x="760" y="883"/>
                      <a:pt x="785" y="859"/>
                      <a:pt x="809" y="834"/>
                    </a:cubicBezTo>
                    <a:cubicBezTo>
                      <a:pt x="858" y="785"/>
                      <a:pt x="883" y="736"/>
                      <a:pt x="883" y="687"/>
                    </a:cubicBezTo>
                    <a:lnTo>
                      <a:pt x="883" y="589"/>
                    </a:lnTo>
                    <a:cubicBezTo>
                      <a:pt x="883" y="491"/>
                      <a:pt x="883" y="417"/>
                      <a:pt x="834" y="368"/>
                    </a:cubicBezTo>
                    <a:cubicBezTo>
                      <a:pt x="834" y="319"/>
                      <a:pt x="834" y="270"/>
                      <a:pt x="809" y="246"/>
                    </a:cubicBezTo>
                    <a:cubicBezTo>
                      <a:pt x="785" y="197"/>
                      <a:pt x="760" y="148"/>
                      <a:pt x="711" y="123"/>
                    </a:cubicBezTo>
                    <a:cubicBezTo>
                      <a:pt x="687" y="74"/>
                      <a:pt x="638" y="50"/>
                      <a:pt x="589" y="25"/>
                    </a:cubicBezTo>
                    <a:lnTo>
                      <a:pt x="564" y="25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9" name="Google Shape;3079;p96"/>
              <p:cNvSpPr/>
              <p:nvPr/>
            </p:nvSpPr>
            <p:spPr>
              <a:xfrm>
                <a:off x="7426788" y="1960762"/>
                <a:ext cx="42323" cy="42322"/>
              </a:xfrm>
              <a:custGeom>
                <a:rect b="b" l="l" r="r" t="t"/>
                <a:pathLst>
                  <a:path extrusionOk="0" h="810" w="810">
                    <a:moveTo>
                      <a:pt x="393" y="0"/>
                    </a:moveTo>
                    <a:cubicBezTo>
                      <a:pt x="344" y="0"/>
                      <a:pt x="295" y="0"/>
                      <a:pt x="246" y="49"/>
                    </a:cubicBezTo>
                    <a:cubicBezTo>
                      <a:pt x="197" y="49"/>
                      <a:pt x="148" y="74"/>
                      <a:pt x="123" y="123"/>
                    </a:cubicBezTo>
                    <a:lnTo>
                      <a:pt x="50" y="196"/>
                    </a:lnTo>
                    <a:cubicBezTo>
                      <a:pt x="25" y="270"/>
                      <a:pt x="1" y="319"/>
                      <a:pt x="1" y="392"/>
                    </a:cubicBezTo>
                    <a:lnTo>
                      <a:pt x="1" y="515"/>
                    </a:lnTo>
                    <a:cubicBezTo>
                      <a:pt x="25" y="564"/>
                      <a:pt x="74" y="638"/>
                      <a:pt x="123" y="687"/>
                    </a:cubicBezTo>
                    <a:cubicBezTo>
                      <a:pt x="172" y="736"/>
                      <a:pt x="246" y="760"/>
                      <a:pt x="319" y="785"/>
                    </a:cubicBezTo>
                    <a:lnTo>
                      <a:pt x="344" y="785"/>
                    </a:lnTo>
                    <a:lnTo>
                      <a:pt x="442" y="809"/>
                    </a:lnTo>
                    <a:lnTo>
                      <a:pt x="540" y="809"/>
                    </a:lnTo>
                    <a:cubicBezTo>
                      <a:pt x="589" y="785"/>
                      <a:pt x="662" y="760"/>
                      <a:pt x="711" y="711"/>
                    </a:cubicBezTo>
                    <a:cubicBezTo>
                      <a:pt x="736" y="687"/>
                      <a:pt x="760" y="638"/>
                      <a:pt x="785" y="588"/>
                    </a:cubicBezTo>
                    <a:cubicBezTo>
                      <a:pt x="785" y="564"/>
                      <a:pt x="785" y="564"/>
                      <a:pt x="809" y="539"/>
                    </a:cubicBezTo>
                    <a:cubicBezTo>
                      <a:pt x="809" y="466"/>
                      <a:pt x="809" y="417"/>
                      <a:pt x="809" y="343"/>
                    </a:cubicBezTo>
                    <a:lnTo>
                      <a:pt x="809" y="319"/>
                    </a:lnTo>
                    <a:cubicBezTo>
                      <a:pt x="785" y="294"/>
                      <a:pt x="760" y="245"/>
                      <a:pt x="760" y="221"/>
                    </a:cubicBezTo>
                    <a:lnTo>
                      <a:pt x="687" y="147"/>
                    </a:lnTo>
                    <a:lnTo>
                      <a:pt x="687" y="123"/>
                    </a:lnTo>
                    <a:cubicBezTo>
                      <a:pt x="638" y="74"/>
                      <a:pt x="589" y="49"/>
                      <a:pt x="540" y="49"/>
                    </a:cubicBezTo>
                    <a:cubicBezTo>
                      <a:pt x="491" y="25"/>
                      <a:pt x="442" y="0"/>
                      <a:pt x="3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0" name="Google Shape;3080;p96"/>
              <p:cNvSpPr/>
              <p:nvPr/>
            </p:nvSpPr>
            <p:spPr>
              <a:xfrm>
                <a:off x="7515145" y="1992792"/>
                <a:ext cx="42323" cy="43576"/>
              </a:xfrm>
              <a:custGeom>
                <a:rect b="b" l="l" r="r" t="t"/>
                <a:pathLst>
                  <a:path extrusionOk="0" h="834" w="810">
                    <a:moveTo>
                      <a:pt x="417" y="0"/>
                    </a:moveTo>
                    <a:cubicBezTo>
                      <a:pt x="368" y="0"/>
                      <a:pt x="319" y="0"/>
                      <a:pt x="270" y="25"/>
                    </a:cubicBezTo>
                    <a:cubicBezTo>
                      <a:pt x="221" y="49"/>
                      <a:pt x="172" y="74"/>
                      <a:pt x="123" y="123"/>
                    </a:cubicBezTo>
                    <a:cubicBezTo>
                      <a:pt x="74" y="172"/>
                      <a:pt x="50" y="221"/>
                      <a:pt x="25" y="294"/>
                    </a:cubicBezTo>
                    <a:cubicBezTo>
                      <a:pt x="1" y="368"/>
                      <a:pt x="1" y="441"/>
                      <a:pt x="25" y="515"/>
                    </a:cubicBezTo>
                    <a:lnTo>
                      <a:pt x="25" y="539"/>
                    </a:lnTo>
                    <a:cubicBezTo>
                      <a:pt x="25" y="539"/>
                      <a:pt x="25" y="564"/>
                      <a:pt x="50" y="588"/>
                    </a:cubicBezTo>
                    <a:cubicBezTo>
                      <a:pt x="50" y="613"/>
                      <a:pt x="74" y="637"/>
                      <a:pt x="99" y="662"/>
                    </a:cubicBezTo>
                    <a:cubicBezTo>
                      <a:pt x="123" y="686"/>
                      <a:pt x="148" y="711"/>
                      <a:pt x="172" y="735"/>
                    </a:cubicBezTo>
                    <a:cubicBezTo>
                      <a:pt x="172" y="760"/>
                      <a:pt x="197" y="760"/>
                      <a:pt x="221" y="784"/>
                    </a:cubicBezTo>
                    <a:lnTo>
                      <a:pt x="246" y="784"/>
                    </a:lnTo>
                    <a:cubicBezTo>
                      <a:pt x="295" y="809"/>
                      <a:pt x="344" y="833"/>
                      <a:pt x="417" y="833"/>
                    </a:cubicBezTo>
                    <a:lnTo>
                      <a:pt x="515" y="833"/>
                    </a:lnTo>
                    <a:lnTo>
                      <a:pt x="613" y="784"/>
                    </a:lnTo>
                    <a:lnTo>
                      <a:pt x="687" y="735"/>
                    </a:lnTo>
                    <a:lnTo>
                      <a:pt x="761" y="637"/>
                    </a:lnTo>
                    <a:lnTo>
                      <a:pt x="785" y="539"/>
                    </a:lnTo>
                    <a:lnTo>
                      <a:pt x="785" y="515"/>
                    </a:lnTo>
                    <a:cubicBezTo>
                      <a:pt x="810" y="441"/>
                      <a:pt x="810" y="368"/>
                      <a:pt x="810" y="294"/>
                    </a:cubicBezTo>
                    <a:cubicBezTo>
                      <a:pt x="785" y="221"/>
                      <a:pt x="736" y="172"/>
                      <a:pt x="687" y="123"/>
                    </a:cubicBezTo>
                    <a:lnTo>
                      <a:pt x="613" y="49"/>
                    </a:lnTo>
                    <a:cubicBezTo>
                      <a:pt x="564" y="25"/>
                      <a:pt x="491" y="0"/>
                      <a:pt x="4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1" name="Google Shape;3081;p96"/>
              <p:cNvSpPr/>
              <p:nvPr/>
            </p:nvSpPr>
            <p:spPr>
              <a:xfrm>
                <a:off x="7691860" y="2038668"/>
                <a:ext cx="16720" cy="11443"/>
              </a:xfrm>
              <a:custGeom>
                <a:rect b="b" l="l" r="r" t="t"/>
                <a:pathLst>
                  <a:path extrusionOk="0" h="219" w="320">
                    <a:moveTo>
                      <a:pt x="172" y="29"/>
                    </a:moveTo>
                    <a:cubicBezTo>
                      <a:pt x="128" y="29"/>
                      <a:pt x="103" y="70"/>
                      <a:pt x="100" y="114"/>
                    </a:cubicBezTo>
                    <a:lnTo>
                      <a:pt x="100" y="114"/>
                    </a:lnTo>
                    <a:cubicBezTo>
                      <a:pt x="99" y="111"/>
                      <a:pt x="99" y="107"/>
                      <a:pt x="99" y="102"/>
                    </a:cubicBezTo>
                    <a:cubicBezTo>
                      <a:pt x="99" y="78"/>
                      <a:pt x="123" y="29"/>
                      <a:pt x="172" y="29"/>
                    </a:cubicBezTo>
                    <a:close/>
                    <a:moveTo>
                      <a:pt x="100" y="114"/>
                    </a:moveTo>
                    <a:lnTo>
                      <a:pt x="100" y="114"/>
                    </a:lnTo>
                    <a:cubicBezTo>
                      <a:pt x="103" y="155"/>
                      <a:pt x="128" y="176"/>
                      <a:pt x="173" y="176"/>
                    </a:cubicBezTo>
                    <a:cubicBezTo>
                      <a:pt x="168" y="185"/>
                      <a:pt x="162" y="193"/>
                      <a:pt x="156" y="198"/>
                    </a:cubicBezTo>
                    <a:lnTo>
                      <a:pt x="156" y="198"/>
                    </a:lnTo>
                    <a:cubicBezTo>
                      <a:pt x="118" y="189"/>
                      <a:pt x="99" y="148"/>
                      <a:pt x="99" y="127"/>
                    </a:cubicBezTo>
                    <a:cubicBezTo>
                      <a:pt x="99" y="123"/>
                      <a:pt x="99" y="119"/>
                      <a:pt x="100" y="114"/>
                    </a:cubicBezTo>
                    <a:close/>
                    <a:moveTo>
                      <a:pt x="110" y="1"/>
                    </a:moveTo>
                    <a:cubicBezTo>
                      <a:pt x="91" y="1"/>
                      <a:pt x="71" y="8"/>
                      <a:pt x="50" y="29"/>
                    </a:cubicBezTo>
                    <a:cubicBezTo>
                      <a:pt x="25" y="29"/>
                      <a:pt x="1" y="78"/>
                      <a:pt x="1" y="102"/>
                    </a:cubicBezTo>
                    <a:cubicBezTo>
                      <a:pt x="1" y="151"/>
                      <a:pt x="25" y="176"/>
                      <a:pt x="50" y="200"/>
                    </a:cubicBezTo>
                    <a:cubicBezTo>
                      <a:pt x="70" y="211"/>
                      <a:pt x="91" y="216"/>
                      <a:pt x="109" y="216"/>
                    </a:cubicBezTo>
                    <a:cubicBezTo>
                      <a:pt x="127" y="216"/>
                      <a:pt x="143" y="211"/>
                      <a:pt x="156" y="198"/>
                    </a:cubicBezTo>
                    <a:lnTo>
                      <a:pt x="156" y="198"/>
                    </a:lnTo>
                    <a:cubicBezTo>
                      <a:pt x="161" y="200"/>
                      <a:pt x="167" y="200"/>
                      <a:pt x="173" y="200"/>
                    </a:cubicBezTo>
                    <a:cubicBezTo>
                      <a:pt x="173" y="213"/>
                      <a:pt x="185" y="219"/>
                      <a:pt x="203" y="219"/>
                    </a:cubicBezTo>
                    <a:cubicBezTo>
                      <a:pt x="222" y="219"/>
                      <a:pt x="246" y="213"/>
                      <a:pt x="271" y="200"/>
                    </a:cubicBezTo>
                    <a:cubicBezTo>
                      <a:pt x="295" y="200"/>
                      <a:pt x="320" y="151"/>
                      <a:pt x="320" y="102"/>
                    </a:cubicBezTo>
                    <a:cubicBezTo>
                      <a:pt x="320" y="78"/>
                      <a:pt x="295" y="29"/>
                      <a:pt x="271" y="29"/>
                    </a:cubicBezTo>
                    <a:cubicBezTo>
                      <a:pt x="250" y="8"/>
                      <a:pt x="229" y="1"/>
                      <a:pt x="212" y="1"/>
                    </a:cubicBezTo>
                    <a:cubicBezTo>
                      <a:pt x="189" y="1"/>
                      <a:pt x="173" y="15"/>
                      <a:pt x="173" y="29"/>
                    </a:cubicBezTo>
                    <a:cubicBezTo>
                      <a:pt x="158" y="15"/>
                      <a:pt x="136" y="1"/>
                      <a:pt x="1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2" name="Google Shape;3082;p96"/>
              <p:cNvSpPr/>
              <p:nvPr/>
            </p:nvSpPr>
            <p:spPr>
              <a:xfrm>
                <a:off x="7072053" y="2474286"/>
                <a:ext cx="47443" cy="46137"/>
              </a:xfrm>
              <a:custGeom>
                <a:rect b="b" l="l" r="r" t="t"/>
                <a:pathLst>
                  <a:path extrusionOk="0" h="883" w="908">
                    <a:moveTo>
                      <a:pt x="393" y="0"/>
                    </a:moveTo>
                    <a:cubicBezTo>
                      <a:pt x="344" y="25"/>
                      <a:pt x="295" y="49"/>
                      <a:pt x="270" y="74"/>
                    </a:cubicBezTo>
                    <a:cubicBezTo>
                      <a:pt x="221" y="98"/>
                      <a:pt x="197" y="98"/>
                      <a:pt x="172" y="147"/>
                    </a:cubicBezTo>
                    <a:lnTo>
                      <a:pt x="123" y="196"/>
                    </a:lnTo>
                    <a:cubicBezTo>
                      <a:pt x="74" y="221"/>
                      <a:pt x="50" y="270"/>
                      <a:pt x="25" y="319"/>
                    </a:cubicBezTo>
                    <a:cubicBezTo>
                      <a:pt x="1" y="368"/>
                      <a:pt x="1" y="417"/>
                      <a:pt x="1" y="490"/>
                    </a:cubicBezTo>
                    <a:cubicBezTo>
                      <a:pt x="1" y="539"/>
                      <a:pt x="1" y="589"/>
                      <a:pt x="25" y="638"/>
                    </a:cubicBezTo>
                    <a:cubicBezTo>
                      <a:pt x="50" y="687"/>
                      <a:pt x="74" y="736"/>
                      <a:pt x="123" y="760"/>
                    </a:cubicBezTo>
                    <a:lnTo>
                      <a:pt x="197" y="834"/>
                    </a:lnTo>
                    <a:cubicBezTo>
                      <a:pt x="246" y="858"/>
                      <a:pt x="319" y="883"/>
                      <a:pt x="393" y="883"/>
                    </a:cubicBezTo>
                    <a:lnTo>
                      <a:pt x="491" y="883"/>
                    </a:lnTo>
                    <a:cubicBezTo>
                      <a:pt x="564" y="858"/>
                      <a:pt x="638" y="834"/>
                      <a:pt x="687" y="785"/>
                    </a:cubicBezTo>
                    <a:lnTo>
                      <a:pt x="785" y="687"/>
                    </a:lnTo>
                    <a:cubicBezTo>
                      <a:pt x="810" y="662"/>
                      <a:pt x="859" y="613"/>
                      <a:pt x="859" y="564"/>
                    </a:cubicBezTo>
                    <a:cubicBezTo>
                      <a:pt x="883" y="515"/>
                      <a:pt x="908" y="466"/>
                      <a:pt x="908" y="417"/>
                    </a:cubicBezTo>
                    <a:cubicBezTo>
                      <a:pt x="908" y="343"/>
                      <a:pt x="883" y="294"/>
                      <a:pt x="859" y="270"/>
                    </a:cubicBezTo>
                    <a:cubicBezTo>
                      <a:pt x="859" y="196"/>
                      <a:pt x="810" y="172"/>
                      <a:pt x="785" y="123"/>
                    </a:cubicBezTo>
                    <a:lnTo>
                      <a:pt x="687" y="74"/>
                    </a:lnTo>
                    <a:cubicBezTo>
                      <a:pt x="638" y="25"/>
                      <a:pt x="564" y="0"/>
                      <a:pt x="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3" name="Google Shape;3083;p96"/>
              <p:cNvSpPr/>
              <p:nvPr/>
            </p:nvSpPr>
            <p:spPr>
              <a:xfrm>
                <a:off x="7132247" y="2408972"/>
                <a:ext cx="44883" cy="44883"/>
              </a:xfrm>
              <a:custGeom>
                <a:rect b="b" l="l" r="r" t="t"/>
                <a:pathLst>
                  <a:path extrusionOk="0" h="859" w="859">
                    <a:moveTo>
                      <a:pt x="442" y="0"/>
                    </a:moveTo>
                    <a:lnTo>
                      <a:pt x="344" y="25"/>
                    </a:lnTo>
                    <a:cubicBezTo>
                      <a:pt x="270" y="49"/>
                      <a:pt x="221" y="74"/>
                      <a:pt x="172" y="123"/>
                    </a:cubicBezTo>
                    <a:lnTo>
                      <a:pt x="123" y="172"/>
                    </a:lnTo>
                    <a:cubicBezTo>
                      <a:pt x="74" y="221"/>
                      <a:pt x="50" y="245"/>
                      <a:pt x="25" y="294"/>
                    </a:cubicBezTo>
                    <a:cubicBezTo>
                      <a:pt x="1" y="343"/>
                      <a:pt x="1" y="417"/>
                      <a:pt x="1" y="466"/>
                    </a:cubicBezTo>
                    <a:cubicBezTo>
                      <a:pt x="1" y="515"/>
                      <a:pt x="1" y="564"/>
                      <a:pt x="25" y="613"/>
                    </a:cubicBezTo>
                    <a:cubicBezTo>
                      <a:pt x="50" y="662"/>
                      <a:pt x="74" y="711"/>
                      <a:pt x="123" y="760"/>
                    </a:cubicBezTo>
                    <a:lnTo>
                      <a:pt x="197" y="809"/>
                    </a:lnTo>
                    <a:cubicBezTo>
                      <a:pt x="246" y="858"/>
                      <a:pt x="319" y="858"/>
                      <a:pt x="393" y="858"/>
                    </a:cubicBezTo>
                    <a:lnTo>
                      <a:pt x="515" y="858"/>
                    </a:lnTo>
                    <a:cubicBezTo>
                      <a:pt x="589" y="834"/>
                      <a:pt x="638" y="809"/>
                      <a:pt x="687" y="760"/>
                    </a:cubicBezTo>
                    <a:lnTo>
                      <a:pt x="736" y="711"/>
                    </a:lnTo>
                    <a:cubicBezTo>
                      <a:pt x="785" y="662"/>
                      <a:pt x="809" y="613"/>
                      <a:pt x="809" y="564"/>
                    </a:cubicBezTo>
                    <a:cubicBezTo>
                      <a:pt x="834" y="515"/>
                      <a:pt x="858" y="466"/>
                      <a:pt x="858" y="417"/>
                    </a:cubicBezTo>
                    <a:cubicBezTo>
                      <a:pt x="858" y="368"/>
                      <a:pt x="858" y="294"/>
                      <a:pt x="834" y="270"/>
                    </a:cubicBezTo>
                    <a:cubicBezTo>
                      <a:pt x="809" y="196"/>
                      <a:pt x="785" y="172"/>
                      <a:pt x="736" y="123"/>
                    </a:cubicBezTo>
                    <a:lnTo>
                      <a:pt x="662" y="74"/>
                    </a:lnTo>
                    <a:cubicBezTo>
                      <a:pt x="589" y="25"/>
                      <a:pt x="515" y="0"/>
                      <a:pt x="4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4" name="Google Shape;3084;p96"/>
              <p:cNvSpPr/>
              <p:nvPr/>
            </p:nvSpPr>
            <p:spPr>
              <a:xfrm>
                <a:off x="6859494" y="2771386"/>
                <a:ext cx="44883" cy="47443"/>
              </a:xfrm>
              <a:custGeom>
                <a:rect b="b" l="l" r="r" t="t"/>
                <a:pathLst>
                  <a:path extrusionOk="0" h="908" w="859">
                    <a:moveTo>
                      <a:pt x="294" y="0"/>
                    </a:moveTo>
                    <a:cubicBezTo>
                      <a:pt x="245" y="0"/>
                      <a:pt x="221" y="25"/>
                      <a:pt x="172" y="74"/>
                    </a:cubicBezTo>
                    <a:cubicBezTo>
                      <a:pt x="123" y="98"/>
                      <a:pt x="98" y="123"/>
                      <a:pt x="74" y="172"/>
                    </a:cubicBezTo>
                    <a:cubicBezTo>
                      <a:pt x="49" y="196"/>
                      <a:pt x="25" y="245"/>
                      <a:pt x="25" y="294"/>
                    </a:cubicBezTo>
                    <a:cubicBezTo>
                      <a:pt x="0" y="343"/>
                      <a:pt x="0" y="392"/>
                      <a:pt x="0" y="417"/>
                    </a:cubicBezTo>
                    <a:cubicBezTo>
                      <a:pt x="0" y="466"/>
                      <a:pt x="25" y="515"/>
                      <a:pt x="25" y="564"/>
                    </a:cubicBezTo>
                    <a:cubicBezTo>
                      <a:pt x="49" y="638"/>
                      <a:pt x="98" y="736"/>
                      <a:pt x="147" y="785"/>
                    </a:cubicBezTo>
                    <a:cubicBezTo>
                      <a:pt x="196" y="834"/>
                      <a:pt x="245" y="858"/>
                      <a:pt x="294" y="883"/>
                    </a:cubicBezTo>
                    <a:cubicBezTo>
                      <a:pt x="343" y="907"/>
                      <a:pt x="392" y="907"/>
                      <a:pt x="441" y="907"/>
                    </a:cubicBezTo>
                    <a:cubicBezTo>
                      <a:pt x="490" y="907"/>
                      <a:pt x="564" y="907"/>
                      <a:pt x="613" y="883"/>
                    </a:cubicBezTo>
                    <a:cubicBezTo>
                      <a:pt x="638" y="858"/>
                      <a:pt x="687" y="834"/>
                      <a:pt x="736" y="785"/>
                    </a:cubicBezTo>
                    <a:lnTo>
                      <a:pt x="785" y="711"/>
                    </a:lnTo>
                    <a:cubicBezTo>
                      <a:pt x="834" y="638"/>
                      <a:pt x="858" y="589"/>
                      <a:pt x="858" y="515"/>
                    </a:cubicBezTo>
                    <a:lnTo>
                      <a:pt x="809" y="417"/>
                    </a:lnTo>
                    <a:cubicBezTo>
                      <a:pt x="809" y="368"/>
                      <a:pt x="785" y="319"/>
                      <a:pt x="760" y="294"/>
                    </a:cubicBezTo>
                    <a:lnTo>
                      <a:pt x="760" y="270"/>
                    </a:lnTo>
                    <a:lnTo>
                      <a:pt x="736" y="172"/>
                    </a:lnTo>
                    <a:cubicBezTo>
                      <a:pt x="690" y="92"/>
                      <a:pt x="676" y="70"/>
                      <a:pt x="672" y="70"/>
                    </a:cubicBezTo>
                    <a:lnTo>
                      <a:pt x="672" y="70"/>
                    </a:lnTo>
                    <a:cubicBezTo>
                      <a:pt x="667" y="70"/>
                      <a:pt x="675" y="98"/>
                      <a:pt x="662" y="98"/>
                    </a:cubicBezTo>
                    <a:cubicBezTo>
                      <a:pt x="638" y="74"/>
                      <a:pt x="613" y="49"/>
                      <a:pt x="589" y="25"/>
                    </a:cubicBezTo>
                    <a:lnTo>
                      <a:pt x="51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5" name="Google Shape;3085;p96"/>
              <p:cNvSpPr/>
              <p:nvPr/>
            </p:nvSpPr>
            <p:spPr>
              <a:xfrm>
                <a:off x="6575194" y="2708632"/>
                <a:ext cx="43576" cy="41016"/>
              </a:xfrm>
              <a:custGeom>
                <a:rect b="b" l="l" r="r" t="t"/>
                <a:pathLst>
                  <a:path extrusionOk="0" h="785" w="834">
                    <a:moveTo>
                      <a:pt x="393" y="0"/>
                    </a:moveTo>
                    <a:cubicBezTo>
                      <a:pt x="343" y="0"/>
                      <a:pt x="270" y="25"/>
                      <a:pt x="245" y="49"/>
                    </a:cubicBezTo>
                    <a:lnTo>
                      <a:pt x="196" y="49"/>
                    </a:lnTo>
                    <a:cubicBezTo>
                      <a:pt x="147" y="98"/>
                      <a:pt x="98" y="147"/>
                      <a:pt x="74" y="196"/>
                    </a:cubicBezTo>
                    <a:cubicBezTo>
                      <a:pt x="25" y="270"/>
                      <a:pt x="0" y="319"/>
                      <a:pt x="0" y="393"/>
                    </a:cubicBezTo>
                    <a:lnTo>
                      <a:pt x="25" y="515"/>
                    </a:lnTo>
                    <a:cubicBezTo>
                      <a:pt x="25" y="515"/>
                      <a:pt x="74" y="589"/>
                      <a:pt x="74" y="613"/>
                    </a:cubicBezTo>
                    <a:lnTo>
                      <a:pt x="123" y="687"/>
                    </a:lnTo>
                    <a:cubicBezTo>
                      <a:pt x="147" y="711"/>
                      <a:pt x="172" y="736"/>
                      <a:pt x="221" y="760"/>
                    </a:cubicBezTo>
                    <a:lnTo>
                      <a:pt x="270" y="785"/>
                    </a:lnTo>
                    <a:lnTo>
                      <a:pt x="515" y="785"/>
                    </a:lnTo>
                    <a:lnTo>
                      <a:pt x="613" y="760"/>
                    </a:lnTo>
                    <a:lnTo>
                      <a:pt x="711" y="687"/>
                    </a:lnTo>
                    <a:lnTo>
                      <a:pt x="760" y="613"/>
                    </a:lnTo>
                    <a:lnTo>
                      <a:pt x="809" y="515"/>
                    </a:lnTo>
                    <a:cubicBezTo>
                      <a:pt x="809" y="466"/>
                      <a:pt x="809" y="442"/>
                      <a:pt x="809" y="393"/>
                    </a:cubicBezTo>
                    <a:lnTo>
                      <a:pt x="834" y="417"/>
                    </a:lnTo>
                    <a:lnTo>
                      <a:pt x="834" y="295"/>
                    </a:lnTo>
                    <a:lnTo>
                      <a:pt x="785" y="245"/>
                    </a:lnTo>
                    <a:lnTo>
                      <a:pt x="785" y="196"/>
                    </a:lnTo>
                    <a:cubicBezTo>
                      <a:pt x="760" y="147"/>
                      <a:pt x="736" y="123"/>
                      <a:pt x="687" y="74"/>
                    </a:cubicBezTo>
                    <a:cubicBezTo>
                      <a:pt x="638" y="49"/>
                      <a:pt x="589" y="25"/>
                      <a:pt x="5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6" name="Google Shape;3086;p96"/>
              <p:cNvSpPr/>
              <p:nvPr/>
            </p:nvSpPr>
            <p:spPr>
              <a:xfrm>
                <a:off x="6584129" y="2618969"/>
                <a:ext cx="43629" cy="42009"/>
              </a:xfrm>
              <a:custGeom>
                <a:rect b="b" l="l" r="r" t="t"/>
                <a:pathLst>
                  <a:path extrusionOk="0" h="804" w="835">
                    <a:moveTo>
                      <a:pt x="295" y="1"/>
                    </a:moveTo>
                    <a:lnTo>
                      <a:pt x="246" y="25"/>
                    </a:lnTo>
                    <a:lnTo>
                      <a:pt x="197" y="50"/>
                    </a:lnTo>
                    <a:cubicBezTo>
                      <a:pt x="172" y="50"/>
                      <a:pt x="148" y="74"/>
                      <a:pt x="123" y="99"/>
                    </a:cubicBezTo>
                    <a:lnTo>
                      <a:pt x="50" y="172"/>
                    </a:lnTo>
                    <a:cubicBezTo>
                      <a:pt x="25" y="221"/>
                      <a:pt x="25" y="246"/>
                      <a:pt x="1" y="270"/>
                    </a:cubicBezTo>
                    <a:cubicBezTo>
                      <a:pt x="1" y="319"/>
                      <a:pt x="1" y="393"/>
                      <a:pt x="1" y="442"/>
                    </a:cubicBezTo>
                    <a:cubicBezTo>
                      <a:pt x="1" y="491"/>
                      <a:pt x="25" y="540"/>
                      <a:pt x="50" y="589"/>
                    </a:cubicBezTo>
                    <a:lnTo>
                      <a:pt x="123" y="663"/>
                    </a:lnTo>
                    <a:cubicBezTo>
                      <a:pt x="172" y="712"/>
                      <a:pt x="222" y="761"/>
                      <a:pt x="295" y="785"/>
                    </a:cubicBezTo>
                    <a:lnTo>
                      <a:pt x="393" y="785"/>
                    </a:lnTo>
                    <a:cubicBezTo>
                      <a:pt x="418" y="797"/>
                      <a:pt x="442" y="803"/>
                      <a:pt x="467" y="803"/>
                    </a:cubicBezTo>
                    <a:cubicBezTo>
                      <a:pt x="491" y="803"/>
                      <a:pt x="516" y="797"/>
                      <a:pt x="540" y="785"/>
                    </a:cubicBezTo>
                    <a:lnTo>
                      <a:pt x="638" y="761"/>
                    </a:lnTo>
                    <a:cubicBezTo>
                      <a:pt x="712" y="712"/>
                      <a:pt x="761" y="663"/>
                      <a:pt x="785" y="614"/>
                    </a:cubicBezTo>
                    <a:lnTo>
                      <a:pt x="834" y="515"/>
                    </a:lnTo>
                    <a:cubicBezTo>
                      <a:pt x="834" y="442"/>
                      <a:pt x="834" y="344"/>
                      <a:pt x="810" y="270"/>
                    </a:cubicBezTo>
                    <a:cubicBezTo>
                      <a:pt x="785" y="246"/>
                      <a:pt x="785" y="221"/>
                      <a:pt x="761" y="172"/>
                    </a:cubicBezTo>
                    <a:cubicBezTo>
                      <a:pt x="736" y="148"/>
                      <a:pt x="736" y="123"/>
                      <a:pt x="712" y="99"/>
                    </a:cubicBezTo>
                    <a:cubicBezTo>
                      <a:pt x="663" y="74"/>
                      <a:pt x="638" y="50"/>
                      <a:pt x="614" y="25"/>
                    </a:cubicBezTo>
                    <a:lnTo>
                      <a:pt x="51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7" name="Google Shape;3087;p96"/>
              <p:cNvSpPr/>
              <p:nvPr/>
            </p:nvSpPr>
            <p:spPr>
              <a:xfrm>
                <a:off x="6671232" y="2547281"/>
                <a:ext cx="43576" cy="46137"/>
              </a:xfrm>
              <a:custGeom>
                <a:rect b="b" l="l" r="r" t="t"/>
                <a:pathLst>
                  <a:path extrusionOk="0" h="883" w="834">
                    <a:moveTo>
                      <a:pt x="319" y="0"/>
                    </a:moveTo>
                    <a:lnTo>
                      <a:pt x="221" y="49"/>
                    </a:lnTo>
                    <a:cubicBezTo>
                      <a:pt x="172" y="74"/>
                      <a:pt x="123" y="147"/>
                      <a:pt x="74" y="196"/>
                    </a:cubicBezTo>
                    <a:lnTo>
                      <a:pt x="50" y="245"/>
                    </a:lnTo>
                    <a:lnTo>
                      <a:pt x="25" y="294"/>
                    </a:lnTo>
                    <a:cubicBezTo>
                      <a:pt x="1" y="343"/>
                      <a:pt x="1" y="392"/>
                      <a:pt x="1" y="466"/>
                    </a:cubicBezTo>
                    <a:lnTo>
                      <a:pt x="1" y="564"/>
                    </a:lnTo>
                    <a:lnTo>
                      <a:pt x="1" y="589"/>
                    </a:lnTo>
                    <a:cubicBezTo>
                      <a:pt x="25" y="662"/>
                      <a:pt x="50" y="711"/>
                      <a:pt x="99" y="760"/>
                    </a:cubicBezTo>
                    <a:cubicBezTo>
                      <a:pt x="123" y="785"/>
                      <a:pt x="172" y="834"/>
                      <a:pt x="221" y="834"/>
                    </a:cubicBezTo>
                    <a:cubicBezTo>
                      <a:pt x="270" y="858"/>
                      <a:pt x="319" y="883"/>
                      <a:pt x="368" y="883"/>
                    </a:cubicBezTo>
                    <a:cubicBezTo>
                      <a:pt x="442" y="883"/>
                      <a:pt x="515" y="858"/>
                      <a:pt x="564" y="834"/>
                    </a:cubicBezTo>
                    <a:lnTo>
                      <a:pt x="589" y="834"/>
                    </a:lnTo>
                    <a:lnTo>
                      <a:pt x="662" y="760"/>
                    </a:lnTo>
                    <a:cubicBezTo>
                      <a:pt x="687" y="736"/>
                      <a:pt x="711" y="711"/>
                      <a:pt x="736" y="662"/>
                    </a:cubicBezTo>
                    <a:lnTo>
                      <a:pt x="760" y="613"/>
                    </a:lnTo>
                    <a:cubicBezTo>
                      <a:pt x="785" y="564"/>
                      <a:pt x="809" y="515"/>
                      <a:pt x="809" y="466"/>
                    </a:cubicBezTo>
                    <a:cubicBezTo>
                      <a:pt x="834" y="417"/>
                      <a:pt x="834" y="343"/>
                      <a:pt x="834" y="294"/>
                    </a:cubicBezTo>
                    <a:cubicBezTo>
                      <a:pt x="809" y="245"/>
                      <a:pt x="785" y="196"/>
                      <a:pt x="760" y="147"/>
                    </a:cubicBezTo>
                    <a:cubicBezTo>
                      <a:pt x="711" y="123"/>
                      <a:pt x="687" y="74"/>
                      <a:pt x="638" y="49"/>
                    </a:cubicBez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8" name="Google Shape;3088;p96"/>
              <p:cNvSpPr/>
              <p:nvPr/>
            </p:nvSpPr>
            <p:spPr>
              <a:xfrm>
                <a:off x="6740361" y="2447847"/>
                <a:ext cx="16720" cy="11965"/>
              </a:xfrm>
              <a:custGeom>
                <a:rect b="b" l="l" r="r" t="t"/>
                <a:pathLst>
                  <a:path extrusionOk="0" h="229" w="320">
                    <a:moveTo>
                      <a:pt x="160" y="22"/>
                    </a:moveTo>
                    <a:cubicBezTo>
                      <a:pt x="165" y="27"/>
                      <a:pt x="169" y="33"/>
                      <a:pt x="173" y="41"/>
                    </a:cubicBezTo>
                    <a:cubicBezTo>
                      <a:pt x="124" y="41"/>
                      <a:pt x="75" y="65"/>
                      <a:pt x="75" y="114"/>
                    </a:cubicBezTo>
                    <a:cubicBezTo>
                      <a:pt x="75" y="65"/>
                      <a:pt x="124" y="41"/>
                      <a:pt x="148" y="41"/>
                    </a:cubicBezTo>
                    <a:cubicBezTo>
                      <a:pt x="152" y="33"/>
                      <a:pt x="156" y="27"/>
                      <a:pt x="160" y="22"/>
                    </a:cubicBezTo>
                    <a:close/>
                    <a:moveTo>
                      <a:pt x="75" y="115"/>
                    </a:moveTo>
                    <a:lnTo>
                      <a:pt x="75" y="115"/>
                    </a:lnTo>
                    <a:cubicBezTo>
                      <a:pt x="75" y="163"/>
                      <a:pt x="124" y="188"/>
                      <a:pt x="148" y="188"/>
                    </a:cubicBezTo>
                    <a:cubicBezTo>
                      <a:pt x="149" y="190"/>
                      <a:pt x="150" y="192"/>
                      <a:pt x="151" y="194"/>
                    </a:cubicBezTo>
                    <a:lnTo>
                      <a:pt x="151" y="194"/>
                    </a:lnTo>
                    <a:cubicBezTo>
                      <a:pt x="158" y="193"/>
                      <a:pt x="165" y="191"/>
                      <a:pt x="173" y="188"/>
                    </a:cubicBezTo>
                    <a:lnTo>
                      <a:pt x="173" y="188"/>
                    </a:lnTo>
                    <a:cubicBezTo>
                      <a:pt x="168" y="192"/>
                      <a:pt x="162" y="197"/>
                      <a:pt x="156" y="201"/>
                    </a:cubicBezTo>
                    <a:lnTo>
                      <a:pt x="156" y="201"/>
                    </a:lnTo>
                    <a:cubicBezTo>
                      <a:pt x="155" y="199"/>
                      <a:pt x="153" y="197"/>
                      <a:pt x="151" y="194"/>
                    </a:cubicBezTo>
                    <a:lnTo>
                      <a:pt x="151" y="194"/>
                    </a:lnTo>
                    <a:cubicBezTo>
                      <a:pt x="150" y="194"/>
                      <a:pt x="148" y="194"/>
                      <a:pt x="146" y="194"/>
                    </a:cubicBezTo>
                    <a:cubicBezTo>
                      <a:pt x="107" y="194"/>
                      <a:pt x="75" y="155"/>
                      <a:pt x="75" y="115"/>
                    </a:cubicBezTo>
                    <a:close/>
                    <a:moveTo>
                      <a:pt x="109" y="0"/>
                    </a:moveTo>
                    <a:cubicBezTo>
                      <a:pt x="91" y="0"/>
                      <a:pt x="70" y="6"/>
                      <a:pt x="50" y="16"/>
                    </a:cubicBezTo>
                    <a:cubicBezTo>
                      <a:pt x="26" y="41"/>
                      <a:pt x="1" y="65"/>
                      <a:pt x="1" y="114"/>
                    </a:cubicBezTo>
                    <a:cubicBezTo>
                      <a:pt x="1" y="163"/>
                      <a:pt x="50" y="188"/>
                      <a:pt x="75" y="212"/>
                    </a:cubicBezTo>
                    <a:cubicBezTo>
                      <a:pt x="82" y="219"/>
                      <a:pt x="91" y="222"/>
                      <a:pt x="101" y="222"/>
                    </a:cubicBezTo>
                    <a:cubicBezTo>
                      <a:pt x="119" y="222"/>
                      <a:pt x="140" y="213"/>
                      <a:pt x="156" y="201"/>
                    </a:cubicBezTo>
                    <a:lnTo>
                      <a:pt x="156" y="201"/>
                    </a:lnTo>
                    <a:cubicBezTo>
                      <a:pt x="170" y="220"/>
                      <a:pt x="190" y="228"/>
                      <a:pt x="211" y="228"/>
                    </a:cubicBezTo>
                    <a:cubicBezTo>
                      <a:pt x="230" y="228"/>
                      <a:pt x="250" y="222"/>
                      <a:pt x="271" y="212"/>
                    </a:cubicBezTo>
                    <a:cubicBezTo>
                      <a:pt x="295" y="188"/>
                      <a:pt x="320" y="163"/>
                      <a:pt x="320" y="114"/>
                    </a:cubicBezTo>
                    <a:cubicBezTo>
                      <a:pt x="320" y="65"/>
                      <a:pt x="295" y="41"/>
                      <a:pt x="271" y="16"/>
                    </a:cubicBezTo>
                    <a:cubicBezTo>
                      <a:pt x="250" y="6"/>
                      <a:pt x="230" y="0"/>
                      <a:pt x="211" y="0"/>
                    </a:cubicBezTo>
                    <a:cubicBezTo>
                      <a:pt x="192" y="0"/>
                      <a:pt x="174" y="7"/>
                      <a:pt x="160" y="22"/>
                    </a:cubicBezTo>
                    <a:lnTo>
                      <a:pt x="160" y="22"/>
                    </a:lnTo>
                    <a:cubicBezTo>
                      <a:pt x="147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9" name="Google Shape;3089;p96"/>
              <p:cNvSpPr/>
              <p:nvPr/>
            </p:nvSpPr>
            <p:spPr>
              <a:xfrm>
                <a:off x="6197416" y="2537040"/>
                <a:ext cx="43576" cy="44883"/>
              </a:xfrm>
              <a:custGeom>
                <a:rect b="b" l="l" r="r" t="t"/>
                <a:pathLst>
                  <a:path extrusionOk="0" h="859" w="834">
                    <a:moveTo>
                      <a:pt x="417" y="0"/>
                    </a:moveTo>
                    <a:cubicBezTo>
                      <a:pt x="270" y="0"/>
                      <a:pt x="147" y="74"/>
                      <a:pt x="74" y="221"/>
                    </a:cubicBezTo>
                    <a:cubicBezTo>
                      <a:pt x="0" y="343"/>
                      <a:pt x="0" y="490"/>
                      <a:pt x="74" y="613"/>
                    </a:cubicBezTo>
                    <a:cubicBezTo>
                      <a:pt x="74" y="637"/>
                      <a:pt x="74" y="637"/>
                      <a:pt x="74" y="662"/>
                    </a:cubicBezTo>
                    <a:lnTo>
                      <a:pt x="147" y="735"/>
                    </a:lnTo>
                    <a:cubicBezTo>
                      <a:pt x="172" y="760"/>
                      <a:pt x="196" y="785"/>
                      <a:pt x="221" y="809"/>
                    </a:cubicBezTo>
                    <a:cubicBezTo>
                      <a:pt x="245" y="809"/>
                      <a:pt x="294" y="834"/>
                      <a:pt x="319" y="834"/>
                    </a:cubicBezTo>
                    <a:cubicBezTo>
                      <a:pt x="343" y="858"/>
                      <a:pt x="368" y="858"/>
                      <a:pt x="392" y="858"/>
                    </a:cubicBezTo>
                    <a:lnTo>
                      <a:pt x="490" y="858"/>
                    </a:lnTo>
                    <a:lnTo>
                      <a:pt x="564" y="809"/>
                    </a:lnTo>
                    <a:cubicBezTo>
                      <a:pt x="613" y="809"/>
                      <a:pt x="638" y="785"/>
                      <a:pt x="662" y="760"/>
                    </a:cubicBezTo>
                    <a:cubicBezTo>
                      <a:pt x="687" y="735"/>
                      <a:pt x="711" y="711"/>
                      <a:pt x="736" y="662"/>
                    </a:cubicBezTo>
                    <a:cubicBezTo>
                      <a:pt x="736" y="662"/>
                      <a:pt x="736" y="637"/>
                      <a:pt x="760" y="637"/>
                    </a:cubicBezTo>
                    <a:cubicBezTo>
                      <a:pt x="834" y="490"/>
                      <a:pt x="834" y="343"/>
                      <a:pt x="760" y="221"/>
                    </a:cubicBezTo>
                    <a:cubicBezTo>
                      <a:pt x="687" y="98"/>
                      <a:pt x="564" y="0"/>
                      <a:pt x="4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0" name="Google Shape;3090;p96"/>
              <p:cNvSpPr/>
              <p:nvPr/>
            </p:nvSpPr>
            <p:spPr>
              <a:xfrm>
                <a:off x="6157705" y="2451557"/>
                <a:ext cx="46137" cy="57005"/>
              </a:xfrm>
              <a:custGeom>
                <a:rect b="b" l="l" r="r" t="t"/>
                <a:pathLst>
                  <a:path extrusionOk="0" h="1091" w="883">
                    <a:moveTo>
                      <a:pt x="405" y="0"/>
                    </a:moveTo>
                    <a:cubicBezTo>
                      <a:pt x="387" y="0"/>
                      <a:pt x="368" y="6"/>
                      <a:pt x="344" y="19"/>
                    </a:cubicBezTo>
                    <a:cubicBezTo>
                      <a:pt x="295" y="19"/>
                      <a:pt x="246" y="19"/>
                      <a:pt x="197" y="68"/>
                    </a:cubicBezTo>
                    <a:cubicBezTo>
                      <a:pt x="148" y="92"/>
                      <a:pt x="99" y="141"/>
                      <a:pt x="50" y="190"/>
                    </a:cubicBezTo>
                    <a:lnTo>
                      <a:pt x="25" y="288"/>
                    </a:lnTo>
                    <a:cubicBezTo>
                      <a:pt x="1" y="337"/>
                      <a:pt x="1" y="411"/>
                      <a:pt x="25" y="460"/>
                    </a:cubicBezTo>
                    <a:cubicBezTo>
                      <a:pt x="25" y="484"/>
                      <a:pt x="25" y="533"/>
                      <a:pt x="50" y="558"/>
                    </a:cubicBezTo>
                    <a:cubicBezTo>
                      <a:pt x="50" y="582"/>
                      <a:pt x="74" y="607"/>
                      <a:pt x="74" y="631"/>
                    </a:cubicBezTo>
                    <a:lnTo>
                      <a:pt x="74" y="680"/>
                    </a:lnTo>
                    <a:cubicBezTo>
                      <a:pt x="74" y="729"/>
                      <a:pt x="99" y="778"/>
                      <a:pt x="123" y="827"/>
                    </a:cubicBezTo>
                    <a:cubicBezTo>
                      <a:pt x="123" y="876"/>
                      <a:pt x="148" y="925"/>
                      <a:pt x="197" y="974"/>
                    </a:cubicBezTo>
                    <a:lnTo>
                      <a:pt x="270" y="1024"/>
                    </a:lnTo>
                    <a:cubicBezTo>
                      <a:pt x="319" y="1073"/>
                      <a:pt x="368" y="1073"/>
                      <a:pt x="442" y="1073"/>
                    </a:cubicBezTo>
                    <a:cubicBezTo>
                      <a:pt x="454" y="1085"/>
                      <a:pt x="466" y="1091"/>
                      <a:pt x="482" y="1091"/>
                    </a:cubicBezTo>
                    <a:cubicBezTo>
                      <a:pt x="497" y="1091"/>
                      <a:pt x="515" y="1085"/>
                      <a:pt x="540" y="1073"/>
                    </a:cubicBezTo>
                    <a:cubicBezTo>
                      <a:pt x="589" y="1073"/>
                      <a:pt x="638" y="1073"/>
                      <a:pt x="687" y="1024"/>
                    </a:cubicBezTo>
                    <a:lnTo>
                      <a:pt x="760" y="974"/>
                    </a:lnTo>
                    <a:cubicBezTo>
                      <a:pt x="809" y="925"/>
                      <a:pt x="858" y="852"/>
                      <a:pt x="883" y="803"/>
                    </a:cubicBezTo>
                    <a:cubicBezTo>
                      <a:pt x="883" y="778"/>
                      <a:pt x="883" y="754"/>
                      <a:pt x="883" y="754"/>
                    </a:cubicBezTo>
                    <a:cubicBezTo>
                      <a:pt x="883" y="705"/>
                      <a:pt x="883" y="656"/>
                      <a:pt x="883" y="607"/>
                    </a:cubicBezTo>
                    <a:cubicBezTo>
                      <a:pt x="883" y="582"/>
                      <a:pt x="858" y="582"/>
                      <a:pt x="858" y="582"/>
                    </a:cubicBezTo>
                    <a:cubicBezTo>
                      <a:pt x="858" y="558"/>
                      <a:pt x="858" y="533"/>
                      <a:pt x="858" y="509"/>
                    </a:cubicBezTo>
                    <a:cubicBezTo>
                      <a:pt x="858" y="484"/>
                      <a:pt x="858" y="460"/>
                      <a:pt x="858" y="435"/>
                    </a:cubicBezTo>
                    <a:cubicBezTo>
                      <a:pt x="858" y="411"/>
                      <a:pt x="858" y="411"/>
                      <a:pt x="858" y="386"/>
                    </a:cubicBezTo>
                    <a:cubicBezTo>
                      <a:pt x="834" y="337"/>
                      <a:pt x="809" y="313"/>
                      <a:pt x="809" y="264"/>
                    </a:cubicBezTo>
                    <a:cubicBezTo>
                      <a:pt x="785" y="239"/>
                      <a:pt x="785" y="239"/>
                      <a:pt x="785" y="239"/>
                    </a:cubicBezTo>
                    <a:cubicBezTo>
                      <a:pt x="760" y="190"/>
                      <a:pt x="711" y="166"/>
                      <a:pt x="687" y="117"/>
                    </a:cubicBezTo>
                    <a:lnTo>
                      <a:pt x="613" y="68"/>
                    </a:lnTo>
                    <a:cubicBezTo>
                      <a:pt x="564" y="19"/>
                      <a:pt x="515" y="19"/>
                      <a:pt x="466" y="19"/>
                    </a:cubicBezTo>
                    <a:cubicBezTo>
                      <a:pt x="442" y="6"/>
                      <a:pt x="423" y="0"/>
                      <a:pt x="4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1" name="Google Shape;3091;p96"/>
              <p:cNvSpPr/>
              <p:nvPr/>
            </p:nvSpPr>
            <p:spPr>
              <a:xfrm>
                <a:off x="6208912" y="2658680"/>
                <a:ext cx="46189" cy="53504"/>
              </a:xfrm>
              <a:custGeom>
                <a:rect b="b" l="l" r="r" t="t"/>
                <a:pathLst>
                  <a:path extrusionOk="0" h="1024" w="884">
                    <a:moveTo>
                      <a:pt x="418" y="1"/>
                    </a:moveTo>
                    <a:lnTo>
                      <a:pt x="295" y="25"/>
                    </a:lnTo>
                    <a:cubicBezTo>
                      <a:pt x="246" y="25"/>
                      <a:pt x="172" y="74"/>
                      <a:pt x="123" y="123"/>
                    </a:cubicBezTo>
                    <a:lnTo>
                      <a:pt x="74" y="197"/>
                    </a:lnTo>
                    <a:cubicBezTo>
                      <a:pt x="25" y="270"/>
                      <a:pt x="1" y="319"/>
                      <a:pt x="1" y="393"/>
                    </a:cubicBezTo>
                    <a:cubicBezTo>
                      <a:pt x="1" y="417"/>
                      <a:pt x="1" y="442"/>
                      <a:pt x="1" y="466"/>
                    </a:cubicBezTo>
                    <a:lnTo>
                      <a:pt x="1" y="589"/>
                    </a:lnTo>
                    <a:lnTo>
                      <a:pt x="1" y="613"/>
                    </a:lnTo>
                    <a:lnTo>
                      <a:pt x="1" y="638"/>
                    </a:lnTo>
                    <a:cubicBezTo>
                      <a:pt x="25" y="687"/>
                      <a:pt x="50" y="736"/>
                      <a:pt x="50" y="760"/>
                    </a:cubicBezTo>
                    <a:cubicBezTo>
                      <a:pt x="99" y="809"/>
                      <a:pt x="123" y="858"/>
                      <a:pt x="148" y="907"/>
                    </a:cubicBezTo>
                    <a:cubicBezTo>
                      <a:pt x="197" y="956"/>
                      <a:pt x="270" y="981"/>
                      <a:pt x="344" y="1005"/>
                    </a:cubicBezTo>
                    <a:cubicBezTo>
                      <a:pt x="369" y="1018"/>
                      <a:pt x="393" y="1024"/>
                      <a:pt x="418" y="1024"/>
                    </a:cubicBezTo>
                    <a:cubicBezTo>
                      <a:pt x="442" y="1024"/>
                      <a:pt x="467" y="1018"/>
                      <a:pt x="491" y="1005"/>
                    </a:cubicBezTo>
                    <a:cubicBezTo>
                      <a:pt x="540" y="1005"/>
                      <a:pt x="614" y="981"/>
                      <a:pt x="638" y="956"/>
                    </a:cubicBezTo>
                    <a:cubicBezTo>
                      <a:pt x="712" y="932"/>
                      <a:pt x="761" y="883"/>
                      <a:pt x="785" y="809"/>
                    </a:cubicBezTo>
                    <a:lnTo>
                      <a:pt x="810" y="785"/>
                    </a:lnTo>
                    <a:cubicBezTo>
                      <a:pt x="810" y="760"/>
                      <a:pt x="834" y="711"/>
                      <a:pt x="859" y="687"/>
                    </a:cubicBezTo>
                    <a:lnTo>
                      <a:pt x="859" y="662"/>
                    </a:lnTo>
                    <a:cubicBezTo>
                      <a:pt x="859" y="638"/>
                      <a:pt x="859" y="589"/>
                      <a:pt x="859" y="540"/>
                    </a:cubicBezTo>
                    <a:lnTo>
                      <a:pt x="859" y="491"/>
                    </a:lnTo>
                    <a:lnTo>
                      <a:pt x="883" y="491"/>
                    </a:lnTo>
                    <a:cubicBezTo>
                      <a:pt x="883" y="466"/>
                      <a:pt x="883" y="417"/>
                      <a:pt x="883" y="368"/>
                    </a:cubicBezTo>
                    <a:cubicBezTo>
                      <a:pt x="883" y="344"/>
                      <a:pt x="859" y="344"/>
                      <a:pt x="859" y="319"/>
                    </a:cubicBezTo>
                    <a:lnTo>
                      <a:pt x="834" y="246"/>
                    </a:lnTo>
                    <a:cubicBezTo>
                      <a:pt x="834" y="246"/>
                      <a:pt x="834" y="246"/>
                      <a:pt x="834" y="221"/>
                    </a:cubicBezTo>
                    <a:cubicBezTo>
                      <a:pt x="810" y="172"/>
                      <a:pt x="761" y="148"/>
                      <a:pt x="736" y="123"/>
                    </a:cubicBezTo>
                    <a:cubicBezTo>
                      <a:pt x="687" y="99"/>
                      <a:pt x="663" y="74"/>
                      <a:pt x="614" y="50"/>
                    </a:cubicBezTo>
                    <a:lnTo>
                      <a:pt x="565" y="25"/>
                    </a:lnTo>
                    <a:cubicBezTo>
                      <a:pt x="516" y="1"/>
                      <a:pt x="467" y="1"/>
                      <a:pt x="4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2" name="Google Shape;3092;p96"/>
              <p:cNvSpPr/>
              <p:nvPr/>
            </p:nvSpPr>
            <p:spPr>
              <a:xfrm>
                <a:off x="6157705" y="2611602"/>
                <a:ext cx="43576" cy="51466"/>
              </a:xfrm>
              <a:custGeom>
                <a:rect b="b" l="l" r="r" t="t"/>
                <a:pathLst>
                  <a:path extrusionOk="0" h="985" w="834">
                    <a:moveTo>
                      <a:pt x="442" y="1"/>
                    </a:moveTo>
                    <a:cubicBezTo>
                      <a:pt x="417" y="1"/>
                      <a:pt x="393" y="7"/>
                      <a:pt x="368" y="19"/>
                    </a:cubicBezTo>
                    <a:cubicBezTo>
                      <a:pt x="319" y="19"/>
                      <a:pt x="295" y="19"/>
                      <a:pt x="270" y="44"/>
                    </a:cubicBezTo>
                    <a:cubicBezTo>
                      <a:pt x="221" y="44"/>
                      <a:pt x="172" y="68"/>
                      <a:pt x="148" y="117"/>
                    </a:cubicBezTo>
                    <a:cubicBezTo>
                      <a:pt x="123" y="117"/>
                      <a:pt x="123" y="142"/>
                      <a:pt x="99" y="166"/>
                    </a:cubicBezTo>
                    <a:cubicBezTo>
                      <a:pt x="99" y="166"/>
                      <a:pt x="74" y="191"/>
                      <a:pt x="74" y="191"/>
                    </a:cubicBezTo>
                    <a:lnTo>
                      <a:pt x="50" y="240"/>
                    </a:lnTo>
                    <a:lnTo>
                      <a:pt x="1" y="338"/>
                    </a:lnTo>
                    <a:cubicBezTo>
                      <a:pt x="1" y="411"/>
                      <a:pt x="1" y="485"/>
                      <a:pt x="1" y="558"/>
                    </a:cubicBezTo>
                    <a:lnTo>
                      <a:pt x="50" y="705"/>
                    </a:lnTo>
                    <a:cubicBezTo>
                      <a:pt x="74" y="755"/>
                      <a:pt x="99" y="804"/>
                      <a:pt x="123" y="828"/>
                    </a:cubicBezTo>
                    <a:cubicBezTo>
                      <a:pt x="148" y="877"/>
                      <a:pt x="197" y="902"/>
                      <a:pt x="246" y="926"/>
                    </a:cubicBezTo>
                    <a:cubicBezTo>
                      <a:pt x="317" y="962"/>
                      <a:pt x="389" y="985"/>
                      <a:pt x="461" y="985"/>
                    </a:cubicBezTo>
                    <a:cubicBezTo>
                      <a:pt x="487" y="985"/>
                      <a:pt x="513" y="982"/>
                      <a:pt x="540" y="975"/>
                    </a:cubicBezTo>
                    <a:lnTo>
                      <a:pt x="638" y="951"/>
                    </a:lnTo>
                    <a:cubicBezTo>
                      <a:pt x="711" y="902"/>
                      <a:pt x="760" y="853"/>
                      <a:pt x="785" y="804"/>
                    </a:cubicBezTo>
                    <a:lnTo>
                      <a:pt x="834" y="705"/>
                    </a:lnTo>
                    <a:cubicBezTo>
                      <a:pt x="834" y="632"/>
                      <a:pt x="834" y="558"/>
                      <a:pt x="809" y="485"/>
                    </a:cubicBezTo>
                    <a:lnTo>
                      <a:pt x="785" y="362"/>
                    </a:lnTo>
                    <a:cubicBezTo>
                      <a:pt x="785" y="338"/>
                      <a:pt x="785" y="313"/>
                      <a:pt x="785" y="313"/>
                    </a:cubicBezTo>
                    <a:cubicBezTo>
                      <a:pt x="785" y="289"/>
                      <a:pt x="785" y="264"/>
                      <a:pt x="785" y="264"/>
                    </a:cubicBezTo>
                    <a:cubicBezTo>
                      <a:pt x="760" y="240"/>
                      <a:pt x="760" y="215"/>
                      <a:pt x="760" y="191"/>
                    </a:cubicBezTo>
                    <a:lnTo>
                      <a:pt x="687" y="117"/>
                    </a:lnTo>
                    <a:cubicBezTo>
                      <a:pt x="662" y="93"/>
                      <a:pt x="638" y="68"/>
                      <a:pt x="589" y="44"/>
                    </a:cubicBezTo>
                    <a:lnTo>
                      <a:pt x="515" y="19"/>
                    </a:lnTo>
                    <a:cubicBezTo>
                      <a:pt x="491" y="7"/>
                      <a:pt x="466" y="1"/>
                      <a:pt x="4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3" name="Google Shape;3093;p96"/>
              <p:cNvSpPr/>
              <p:nvPr/>
            </p:nvSpPr>
            <p:spPr>
              <a:xfrm>
                <a:off x="5700505" y="3187566"/>
                <a:ext cx="43629" cy="34642"/>
              </a:xfrm>
              <a:custGeom>
                <a:rect b="b" l="l" r="r" t="t"/>
                <a:pathLst>
                  <a:path extrusionOk="0" h="663" w="835">
                    <a:moveTo>
                      <a:pt x="344" y="1"/>
                    </a:moveTo>
                    <a:cubicBezTo>
                      <a:pt x="295" y="1"/>
                      <a:pt x="246" y="1"/>
                      <a:pt x="197" y="50"/>
                    </a:cubicBezTo>
                    <a:cubicBezTo>
                      <a:pt x="123" y="74"/>
                      <a:pt x="74" y="172"/>
                      <a:pt x="50" y="270"/>
                    </a:cubicBezTo>
                    <a:cubicBezTo>
                      <a:pt x="25" y="295"/>
                      <a:pt x="25" y="319"/>
                      <a:pt x="1" y="344"/>
                    </a:cubicBezTo>
                    <a:lnTo>
                      <a:pt x="1" y="417"/>
                    </a:lnTo>
                    <a:cubicBezTo>
                      <a:pt x="1" y="442"/>
                      <a:pt x="25" y="491"/>
                      <a:pt x="25" y="515"/>
                    </a:cubicBezTo>
                    <a:cubicBezTo>
                      <a:pt x="25" y="540"/>
                      <a:pt x="50" y="564"/>
                      <a:pt x="74" y="564"/>
                    </a:cubicBezTo>
                    <a:cubicBezTo>
                      <a:pt x="74" y="589"/>
                      <a:pt x="99" y="613"/>
                      <a:pt x="123" y="638"/>
                    </a:cubicBezTo>
                    <a:lnTo>
                      <a:pt x="197" y="662"/>
                    </a:lnTo>
                    <a:lnTo>
                      <a:pt x="320" y="662"/>
                    </a:lnTo>
                    <a:lnTo>
                      <a:pt x="442" y="613"/>
                    </a:lnTo>
                    <a:lnTo>
                      <a:pt x="491" y="589"/>
                    </a:lnTo>
                    <a:cubicBezTo>
                      <a:pt x="503" y="601"/>
                      <a:pt x="516" y="607"/>
                      <a:pt x="528" y="607"/>
                    </a:cubicBezTo>
                    <a:cubicBezTo>
                      <a:pt x="540" y="607"/>
                      <a:pt x="552" y="601"/>
                      <a:pt x="565" y="589"/>
                    </a:cubicBezTo>
                    <a:lnTo>
                      <a:pt x="614" y="589"/>
                    </a:lnTo>
                    <a:cubicBezTo>
                      <a:pt x="638" y="589"/>
                      <a:pt x="687" y="564"/>
                      <a:pt x="712" y="540"/>
                    </a:cubicBezTo>
                    <a:cubicBezTo>
                      <a:pt x="736" y="515"/>
                      <a:pt x="761" y="491"/>
                      <a:pt x="785" y="466"/>
                    </a:cubicBezTo>
                    <a:lnTo>
                      <a:pt x="810" y="393"/>
                    </a:lnTo>
                    <a:cubicBezTo>
                      <a:pt x="834" y="344"/>
                      <a:pt x="834" y="295"/>
                      <a:pt x="810" y="246"/>
                    </a:cubicBezTo>
                    <a:cubicBezTo>
                      <a:pt x="810" y="221"/>
                      <a:pt x="810" y="197"/>
                      <a:pt x="785" y="172"/>
                    </a:cubicBezTo>
                    <a:cubicBezTo>
                      <a:pt x="785" y="148"/>
                      <a:pt x="761" y="99"/>
                      <a:pt x="736" y="74"/>
                    </a:cubicBezTo>
                    <a:lnTo>
                      <a:pt x="663" y="50"/>
                    </a:lnTo>
                    <a:cubicBezTo>
                      <a:pt x="638" y="25"/>
                      <a:pt x="565" y="1"/>
                      <a:pt x="5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4" name="Google Shape;3094;p96"/>
              <p:cNvSpPr/>
              <p:nvPr/>
            </p:nvSpPr>
            <p:spPr>
              <a:xfrm>
                <a:off x="5772246" y="3169644"/>
                <a:ext cx="38456" cy="30775"/>
              </a:xfrm>
              <a:custGeom>
                <a:rect b="b" l="l" r="r" t="t"/>
                <a:pathLst>
                  <a:path extrusionOk="0" h="589" w="736">
                    <a:moveTo>
                      <a:pt x="466" y="1"/>
                    </a:moveTo>
                    <a:lnTo>
                      <a:pt x="417" y="25"/>
                    </a:lnTo>
                    <a:cubicBezTo>
                      <a:pt x="393" y="25"/>
                      <a:pt x="368" y="25"/>
                      <a:pt x="344" y="50"/>
                    </a:cubicBezTo>
                    <a:cubicBezTo>
                      <a:pt x="319" y="37"/>
                      <a:pt x="301" y="31"/>
                      <a:pt x="285" y="31"/>
                    </a:cubicBezTo>
                    <a:cubicBezTo>
                      <a:pt x="270" y="31"/>
                      <a:pt x="258" y="37"/>
                      <a:pt x="245" y="50"/>
                    </a:cubicBezTo>
                    <a:cubicBezTo>
                      <a:pt x="221" y="50"/>
                      <a:pt x="172" y="50"/>
                      <a:pt x="147" y="74"/>
                    </a:cubicBezTo>
                    <a:cubicBezTo>
                      <a:pt x="147" y="74"/>
                      <a:pt x="123" y="99"/>
                      <a:pt x="98" y="123"/>
                    </a:cubicBezTo>
                    <a:cubicBezTo>
                      <a:pt x="74" y="123"/>
                      <a:pt x="49" y="148"/>
                      <a:pt x="25" y="197"/>
                    </a:cubicBezTo>
                    <a:lnTo>
                      <a:pt x="0" y="246"/>
                    </a:lnTo>
                    <a:cubicBezTo>
                      <a:pt x="0" y="295"/>
                      <a:pt x="0" y="319"/>
                      <a:pt x="0" y="368"/>
                    </a:cubicBezTo>
                    <a:cubicBezTo>
                      <a:pt x="0" y="368"/>
                      <a:pt x="0" y="393"/>
                      <a:pt x="25" y="417"/>
                    </a:cubicBezTo>
                    <a:cubicBezTo>
                      <a:pt x="25" y="466"/>
                      <a:pt x="49" y="491"/>
                      <a:pt x="74" y="515"/>
                    </a:cubicBezTo>
                    <a:lnTo>
                      <a:pt x="123" y="540"/>
                    </a:lnTo>
                    <a:cubicBezTo>
                      <a:pt x="147" y="564"/>
                      <a:pt x="172" y="564"/>
                      <a:pt x="196" y="589"/>
                    </a:cubicBezTo>
                    <a:lnTo>
                      <a:pt x="417" y="589"/>
                    </a:lnTo>
                    <a:lnTo>
                      <a:pt x="491" y="540"/>
                    </a:lnTo>
                    <a:lnTo>
                      <a:pt x="515" y="540"/>
                    </a:lnTo>
                    <a:lnTo>
                      <a:pt x="540" y="515"/>
                    </a:lnTo>
                    <a:lnTo>
                      <a:pt x="589" y="491"/>
                    </a:lnTo>
                    <a:lnTo>
                      <a:pt x="613" y="466"/>
                    </a:lnTo>
                    <a:cubicBezTo>
                      <a:pt x="638" y="417"/>
                      <a:pt x="662" y="393"/>
                      <a:pt x="687" y="344"/>
                    </a:cubicBezTo>
                    <a:lnTo>
                      <a:pt x="711" y="270"/>
                    </a:lnTo>
                    <a:cubicBezTo>
                      <a:pt x="736" y="270"/>
                      <a:pt x="736" y="246"/>
                      <a:pt x="711" y="221"/>
                    </a:cubicBezTo>
                    <a:cubicBezTo>
                      <a:pt x="736" y="221"/>
                      <a:pt x="736" y="197"/>
                      <a:pt x="736" y="172"/>
                    </a:cubicBezTo>
                    <a:cubicBezTo>
                      <a:pt x="736" y="148"/>
                      <a:pt x="711" y="123"/>
                      <a:pt x="711" y="99"/>
                    </a:cubicBezTo>
                    <a:cubicBezTo>
                      <a:pt x="687" y="74"/>
                      <a:pt x="687" y="50"/>
                      <a:pt x="662" y="25"/>
                    </a:cubicBezTo>
                    <a:cubicBezTo>
                      <a:pt x="638" y="25"/>
                      <a:pt x="613" y="1"/>
                      <a:pt x="5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5" name="Google Shape;3095;p96"/>
              <p:cNvSpPr/>
              <p:nvPr/>
            </p:nvSpPr>
            <p:spPr>
              <a:xfrm>
                <a:off x="5762005" y="3158097"/>
                <a:ext cx="16668" cy="10346"/>
              </a:xfrm>
              <a:custGeom>
                <a:rect b="b" l="l" r="r" t="t"/>
                <a:pathLst>
                  <a:path extrusionOk="0" h="198" w="319">
                    <a:moveTo>
                      <a:pt x="49" y="1"/>
                    </a:moveTo>
                    <a:cubicBezTo>
                      <a:pt x="49" y="25"/>
                      <a:pt x="25" y="25"/>
                      <a:pt x="25" y="25"/>
                    </a:cubicBezTo>
                    <a:cubicBezTo>
                      <a:pt x="0" y="50"/>
                      <a:pt x="0" y="50"/>
                      <a:pt x="0" y="75"/>
                    </a:cubicBezTo>
                    <a:cubicBezTo>
                      <a:pt x="0" y="75"/>
                      <a:pt x="0" y="99"/>
                      <a:pt x="0" y="99"/>
                    </a:cubicBezTo>
                    <a:cubicBezTo>
                      <a:pt x="0" y="124"/>
                      <a:pt x="0" y="148"/>
                      <a:pt x="25" y="173"/>
                    </a:cubicBezTo>
                    <a:lnTo>
                      <a:pt x="49" y="173"/>
                    </a:lnTo>
                    <a:cubicBezTo>
                      <a:pt x="74" y="197"/>
                      <a:pt x="74" y="197"/>
                      <a:pt x="98" y="197"/>
                    </a:cubicBezTo>
                    <a:lnTo>
                      <a:pt x="221" y="173"/>
                    </a:lnTo>
                    <a:lnTo>
                      <a:pt x="294" y="173"/>
                    </a:lnTo>
                    <a:cubicBezTo>
                      <a:pt x="294" y="148"/>
                      <a:pt x="294" y="148"/>
                      <a:pt x="294" y="124"/>
                    </a:cubicBezTo>
                    <a:cubicBezTo>
                      <a:pt x="294" y="124"/>
                      <a:pt x="294" y="99"/>
                      <a:pt x="294" y="99"/>
                    </a:cubicBezTo>
                    <a:cubicBezTo>
                      <a:pt x="319" y="75"/>
                      <a:pt x="294" y="25"/>
                      <a:pt x="2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6" name="Google Shape;3096;p96"/>
              <p:cNvSpPr/>
              <p:nvPr/>
            </p:nvSpPr>
            <p:spPr>
              <a:xfrm>
                <a:off x="6303696" y="3245617"/>
                <a:ext cx="16720" cy="12017"/>
              </a:xfrm>
              <a:custGeom>
                <a:rect b="b" l="l" r="r" t="t"/>
                <a:pathLst>
                  <a:path extrusionOk="0" h="230" w="320">
                    <a:moveTo>
                      <a:pt x="231" y="1"/>
                    </a:moveTo>
                    <a:cubicBezTo>
                      <a:pt x="209" y="1"/>
                      <a:pt x="186" y="13"/>
                      <a:pt x="172" y="42"/>
                    </a:cubicBezTo>
                    <a:cubicBezTo>
                      <a:pt x="155" y="24"/>
                      <a:pt x="125" y="7"/>
                      <a:pt x="92" y="7"/>
                    </a:cubicBezTo>
                    <a:cubicBezTo>
                      <a:pt x="78" y="7"/>
                      <a:pt x="64" y="10"/>
                      <a:pt x="50" y="17"/>
                    </a:cubicBezTo>
                    <a:cubicBezTo>
                      <a:pt x="25" y="42"/>
                      <a:pt x="1" y="66"/>
                      <a:pt x="1" y="115"/>
                    </a:cubicBezTo>
                    <a:cubicBezTo>
                      <a:pt x="1" y="164"/>
                      <a:pt x="25" y="189"/>
                      <a:pt x="50" y="213"/>
                    </a:cubicBezTo>
                    <a:cubicBezTo>
                      <a:pt x="70" y="223"/>
                      <a:pt x="90" y="229"/>
                      <a:pt x="109" y="229"/>
                    </a:cubicBezTo>
                    <a:cubicBezTo>
                      <a:pt x="135" y="229"/>
                      <a:pt x="158" y="217"/>
                      <a:pt x="172" y="189"/>
                    </a:cubicBezTo>
                    <a:cubicBezTo>
                      <a:pt x="186" y="217"/>
                      <a:pt x="201" y="229"/>
                      <a:pt x="220" y="229"/>
                    </a:cubicBezTo>
                    <a:cubicBezTo>
                      <a:pt x="234" y="229"/>
                      <a:pt x="250" y="223"/>
                      <a:pt x="270" y="213"/>
                    </a:cubicBezTo>
                    <a:cubicBezTo>
                      <a:pt x="295" y="189"/>
                      <a:pt x="319" y="164"/>
                      <a:pt x="319" y="115"/>
                    </a:cubicBezTo>
                    <a:cubicBezTo>
                      <a:pt x="319" y="66"/>
                      <a:pt x="295" y="42"/>
                      <a:pt x="270" y="17"/>
                    </a:cubicBezTo>
                    <a:cubicBezTo>
                      <a:pt x="260" y="7"/>
                      <a:pt x="246" y="1"/>
                      <a:pt x="231" y="1"/>
                    </a:cubicBezTo>
                    <a:close/>
                  </a:path>
                </a:pathLst>
              </a:custGeom>
              <a:solidFill>
                <a:srgbClr val="F08B8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7" name="Google Shape;3097;p96"/>
              <p:cNvSpPr/>
              <p:nvPr/>
            </p:nvSpPr>
            <p:spPr>
              <a:xfrm>
                <a:off x="6329299" y="3196971"/>
                <a:ext cx="57684" cy="50839"/>
              </a:xfrm>
              <a:custGeom>
                <a:rect b="b" l="l" r="r" t="t"/>
                <a:pathLst>
                  <a:path extrusionOk="0" h="973" w="1104">
                    <a:moveTo>
                      <a:pt x="717" y="1"/>
                    </a:moveTo>
                    <a:cubicBezTo>
                      <a:pt x="655" y="1"/>
                      <a:pt x="597" y="13"/>
                      <a:pt x="540" y="41"/>
                    </a:cubicBezTo>
                    <a:lnTo>
                      <a:pt x="442" y="41"/>
                    </a:lnTo>
                    <a:cubicBezTo>
                      <a:pt x="393" y="66"/>
                      <a:pt x="319" y="90"/>
                      <a:pt x="270" y="139"/>
                    </a:cubicBezTo>
                    <a:lnTo>
                      <a:pt x="197" y="213"/>
                    </a:lnTo>
                    <a:cubicBezTo>
                      <a:pt x="172" y="237"/>
                      <a:pt x="172" y="262"/>
                      <a:pt x="148" y="262"/>
                    </a:cubicBezTo>
                    <a:lnTo>
                      <a:pt x="148" y="286"/>
                    </a:lnTo>
                    <a:lnTo>
                      <a:pt x="99" y="360"/>
                    </a:lnTo>
                    <a:cubicBezTo>
                      <a:pt x="74" y="384"/>
                      <a:pt x="50" y="409"/>
                      <a:pt x="25" y="458"/>
                    </a:cubicBezTo>
                    <a:cubicBezTo>
                      <a:pt x="1" y="482"/>
                      <a:pt x="1" y="531"/>
                      <a:pt x="1" y="605"/>
                    </a:cubicBezTo>
                    <a:cubicBezTo>
                      <a:pt x="1" y="654"/>
                      <a:pt x="1" y="703"/>
                      <a:pt x="25" y="752"/>
                    </a:cubicBezTo>
                    <a:cubicBezTo>
                      <a:pt x="50" y="777"/>
                      <a:pt x="74" y="826"/>
                      <a:pt x="123" y="875"/>
                    </a:cubicBezTo>
                    <a:lnTo>
                      <a:pt x="197" y="924"/>
                    </a:lnTo>
                    <a:cubicBezTo>
                      <a:pt x="246" y="948"/>
                      <a:pt x="319" y="973"/>
                      <a:pt x="393" y="973"/>
                    </a:cubicBezTo>
                    <a:lnTo>
                      <a:pt x="491" y="973"/>
                    </a:lnTo>
                    <a:cubicBezTo>
                      <a:pt x="515" y="973"/>
                      <a:pt x="564" y="948"/>
                      <a:pt x="589" y="924"/>
                    </a:cubicBezTo>
                    <a:lnTo>
                      <a:pt x="638" y="899"/>
                    </a:lnTo>
                    <a:lnTo>
                      <a:pt x="687" y="875"/>
                    </a:lnTo>
                    <a:cubicBezTo>
                      <a:pt x="711" y="850"/>
                      <a:pt x="736" y="826"/>
                      <a:pt x="760" y="801"/>
                    </a:cubicBezTo>
                    <a:lnTo>
                      <a:pt x="809" y="777"/>
                    </a:lnTo>
                    <a:lnTo>
                      <a:pt x="908" y="728"/>
                    </a:lnTo>
                    <a:cubicBezTo>
                      <a:pt x="957" y="678"/>
                      <a:pt x="1006" y="629"/>
                      <a:pt x="1055" y="580"/>
                    </a:cubicBezTo>
                    <a:cubicBezTo>
                      <a:pt x="1079" y="507"/>
                      <a:pt x="1104" y="433"/>
                      <a:pt x="1104" y="360"/>
                    </a:cubicBezTo>
                    <a:cubicBezTo>
                      <a:pt x="1104" y="213"/>
                      <a:pt x="1006" y="66"/>
                      <a:pt x="858" y="17"/>
                    </a:cubicBezTo>
                    <a:cubicBezTo>
                      <a:pt x="808" y="7"/>
                      <a:pt x="761" y="1"/>
                      <a:pt x="7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8" name="Google Shape;3098;p96"/>
              <p:cNvSpPr/>
              <p:nvPr/>
            </p:nvSpPr>
            <p:spPr>
              <a:xfrm>
                <a:off x="6265291" y="3240079"/>
                <a:ext cx="53818" cy="53504"/>
              </a:xfrm>
              <a:custGeom>
                <a:rect b="b" l="l" r="r" t="t"/>
                <a:pathLst>
                  <a:path extrusionOk="0" h="1024" w="1030">
                    <a:moveTo>
                      <a:pt x="539" y="1"/>
                    </a:moveTo>
                    <a:cubicBezTo>
                      <a:pt x="466" y="25"/>
                      <a:pt x="417" y="50"/>
                      <a:pt x="368" y="99"/>
                    </a:cubicBezTo>
                    <a:lnTo>
                      <a:pt x="221" y="246"/>
                    </a:lnTo>
                    <a:lnTo>
                      <a:pt x="196" y="270"/>
                    </a:lnTo>
                    <a:lnTo>
                      <a:pt x="172" y="295"/>
                    </a:lnTo>
                    <a:cubicBezTo>
                      <a:pt x="147" y="295"/>
                      <a:pt x="147" y="319"/>
                      <a:pt x="147" y="344"/>
                    </a:cubicBezTo>
                    <a:lnTo>
                      <a:pt x="98" y="393"/>
                    </a:lnTo>
                    <a:lnTo>
                      <a:pt x="74" y="417"/>
                    </a:lnTo>
                    <a:cubicBezTo>
                      <a:pt x="74" y="442"/>
                      <a:pt x="49" y="466"/>
                      <a:pt x="49" y="491"/>
                    </a:cubicBezTo>
                    <a:cubicBezTo>
                      <a:pt x="49" y="491"/>
                      <a:pt x="25" y="515"/>
                      <a:pt x="25" y="540"/>
                    </a:cubicBezTo>
                    <a:lnTo>
                      <a:pt x="25" y="564"/>
                    </a:lnTo>
                    <a:cubicBezTo>
                      <a:pt x="0" y="613"/>
                      <a:pt x="0" y="687"/>
                      <a:pt x="25" y="760"/>
                    </a:cubicBezTo>
                    <a:cubicBezTo>
                      <a:pt x="49" y="809"/>
                      <a:pt x="74" y="883"/>
                      <a:pt x="123" y="907"/>
                    </a:cubicBezTo>
                    <a:cubicBezTo>
                      <a:pt x="172" y="956"/>
                      <a:pt x="221" y="1005"/>
                      <a:pt x="294" y="1005"/>
                    </a:cubicBezTo>
                    <a:cubicBezTo>
                      <a:pt x="319" y="1018"/>
                      <a:pt x="350" y="1024"/>
                      <a:pt x="383" y="1024"/>
                    </a:cubicBezTo>
                    <a:cubicBezTo>
                      <a:pt x="417" y="1024"/>
                      <a:pt x="454" y="1018"/>
                      <a:pt x="490" y="1005"/>
                    </a:cubicBezTo>
                    <a:lnTo>
                      <a:pt x="515" y="1005"/>
                    </a:lnTo>
                    <a:lnTo>
                      <a:pt x="588" y="981"/>
                    </a:lnTo>
                    <a:lnTo>
                      <a:pt x="637" y="956"/>
                    </a:lnTo>
                    <a:lnTo>
                      <a:pt x="711" y="883"/>
                    </a:lnTo>
                    <a:lnTo>
                      <a:pt x="760" y="858"/>
                    </a:lnTo>
                    <a:lnTo>
                      <a:pt x="883" y="711"/>
                    </a:lnTo>
                    <a:cubicBezTo>
                      <a:pt x="932" y="687"/>
                      <a:pt x="956" y="638"/>
                      <a:pt x="981" y="589"/>
                    </a:cubicBezTo>
                    <a:cubicBezTo>
                      <a:pt x="1005" y="491"/>
                      <a:pt x="1005" y="368"/>
                      <a:pt x="981" y="270"/>
                    </a:cubicBezTo>
                    <a:lnTo>
                      <a:pt x="1030" y="246"/>
                    </a:lnTo>
                    <a:cubicBezTo>
                      <a:pt x="1005" y="197"/>
                      <a:pt x="981" y="148"/>
                      <a:pt x="932" y="123"/>
                    </a:cubicBezTo>
                    <a:lnTo>
                      <a:pt x="858" y="50"/>
                    </a:lnTo>
                    <a:cubicBezTo>
                      <a:pt x="785" y="25"/>
                      <a:pt x="711" y="1"/>
                      <a:pt x="6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9" name="Google Shape;3099;p96"/>
              <p:cNvSpPr/>
              <p:nvPr/>
            </p:nvSpPr>
            <p:spPr>
              <a:xfrm>
                <a:off x="6910701" y="3024072"/>
                <a:ext cx="17974" cy="11704"/>
              </a:xfrm>
              <a:custGeom>
                <a:rect b="b" l="l" r="r" t="t"/>
                <a:pathLst>
                  <a:path extrusionOk="0" h="224" w="344">
                    <a:moveTo>
                      <a:pt x="133" y="1"/>
                    </a:moveTo>
                    <a:cubicBezTo>
                      <a:pt x="115" y="1"/>
                      <a:pt x="94" y="7"/>
                      <a:pt x="74" y="17"/>
                    </a:cubicBezTo>
                    <a:cubicBezTo>
                      <a:pt x="1" y="66"/>
                      <a:pt x="1" y="164"/>
                      <a:pt x="74" y="213"/>
                    </a:cubicBezTo>
                    <a:cubicBezTo>
                      <a:pt x="89" y="220"/>
                      <a:pt x="103" y="223"/>
                      <a:pt x="117" y="223"/>
                    </a:cubicBezTo>
                    <a:cubicBezTo>
                      <a:pt x="150" y="223"/>
                      <a:pt x="179" y="206"/>
                      <a:pt x="197" y="189"/>
                    </a:cubicBezTo>
                    <a:cubicBezTo>
                      <a:pt x="214" y="206"/>
                      <a:pt x="231" y="223"/>
                      <a:pt x="257" y="223"/>
                    </a:cubicBezTo>
                    <a:cubicBezTo>
                      <a:pt x="268" y="223"/>
                      <a:pt x="280" y="220"/>
                      <a:pt x="295" y="213"/>
                    </a:cubicBezTo>
                    <a:cubicBezTo>
                      <a:pt x="319" y="189"/>
                      <a:pt x="344" y="164"/>
                      <a:pt x="344" y="115"/>
                    </a:cubicBezTo>
                    <a:cubicBezTo>
                      <a:pt x="344" y="66"/>
                      <a:pt x="319" y="42"/>
                      <a:pt x="295" y="17"/>
                    </a:cubicBezTo>
                    <a:cubicBezTo>
                      <a:pt x="285" y="7"/>
                      <a:pt x="270" y="1"/>
                      <a:pt x="255" y="1"/>
                    </a:cubicBezTo>
                    <a:cubicBezTo>
                      <a:pt x="234" y="1"/>
                      <a:pt x="211" y="13"/>
                      <a:pt x="197" y="42"/>
                    </a:cubicBezTo>
                    <a:cubicBezTo>
                      <a:pt x="182" y="13"/>
                      <a:pt x="160" y="1"/>
                      <a:pt x="133" y="1"/>
                    </a:cubicBezTo>
                    <a:close/>
                  </a:path>
                </a:pathLst>
              </a:custGeom>
              <a:solidFill>
                <a:srgbClr val="F08B8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0" name="Google Shape;3100;p96"/>
              <p:cNvSpPr/>
              <p:nvPr/>
            </p:nvSpPr>
            <p:spPr>
              <a:xfrm>
                <a:off x="6920942" y="3024961"/>
                <a:ext cx="50003" cy="44831"/>
              </a:xfrm>
              <a:custGeom>
                <a:rect b="b" l="l" r="r" t="t"/>
                <a:pathLst>
                  <a:path extrusionOk="0" h="858" w="957">
                    <a:moveTo>
                      <a:pt x="319" y="0"/>
                    </a:moveTo>
                    <a:cubicBezTo>
                      <a:pt x="270" y="25"/>
                      <a:pt x="221" y="49"/>
                      <a:pt x="197" y="74"/>
                    </a:cubicBezTo>
                    <a:cubicBezTo>
                      <a:pt x="148" y="98"/>
                      <a:pt x="99" y="147"/>
                      <a:pt x="74" y="196"/>
                    </a:cubicBezTo>
                    <a:lnTo>
                      <a:pt x="50" y="294"/>
                    </a:lnTo>
                    <a:lnTo>
                      <a:pt x="50" y="319"/>
                    </a:lnTo>
                    <a:cubicBezTo>
                      <a:pt x="50" y="319"/>
                      <a:pt x="50" y="343"/>
                      <a:pt x="25" y="343"/>
                    </a:cubicBezTo>
                    <a:cubicBezTo>
                      <a:pt x="1" y="392"/>
                      <a:pt x="1" y="441"/>
                      <a:pt x="25" y="490"/>
                    </a:cubicBezTo>
                    <a:cubicBezTo>
                      <a:pt x="25" y="490"/>
                      <a:pt x="25" y="515"/>
                      <a:pt x="25" y="539"/>
                    </a:cubicBezTo>
                    <a:cubicBezTo>
                      <a:pt x="25" y="539"/>
                      <a:pt x="25" y="564"/>
                      <a:pt x="50" y="588"/>
                    </a:cubicBezTo>
                    <a:cubicBezTo>
                      <a:pt x="50" y="637"/>
                      <a:pt x="74" y="662"/>
                      <a:pt x="123" y="711"/>
                    </a:cubicBezTo>
                    <a:cubicBezTo>
                      <a:pt x="172" y="735"/>
                      <a:pt x="197" y="760"/>
                      <a:pt x="246" y="784"/>
                    </a:cubicBezTo>
                    <a:lnTo>
                      <a:pt x="270" y="809"/>
                    </a:lnTo>
                    <a:cubicBezTo>
                      <a:pt x="319" y="833"/>
                      <a:pt x="344" y="833"/>
                      <a:pt x="368" y="858"/>
                    </a:cubicBezTo>
                    <a:lnTo>
                      <a:pt x="687" y="858"/>
                    </a:lnTo>
                    <a:lnTo>
                      <a:pt x="785" y="833"/>
                    </a:lnTo>
                    <a:lnTo>
                      <a:pt x="859" y="760"/>
                    </a:lnTo>
                    <a:cubicBezTo>
                      <a:pt x="883" y="735"/>
                      <a:pt x="908" y="686"/>
                      <a:pt x="932" y="637"/>
                    </a:cubicBezTo>
                    <a:cubicBezTo>
                      <a:pt x="957" y="613"/>
                      <a:pt x="957" y="588"/>
                      <a:pt x="957" y="539"/>
                    </a:cubicBezTo>
                    <a:cubicBezTo>
                      <a:pt x="957" y="515"/>
                      <a:pt x="957" y="490"/>
                      <a:pt x="957" y="466"/>
                    </a:cubicBezTo>
                    <a:cubicBezTo>
                      <a:pt x="957" y="417"/>
                      <a:pt x="957" y="392"/>
                      <a:pt x="932" y="368"/>
                    </a:cubicBezTo>
                    <a:cubicBezTo>
                      <a:pt x="932" y="343"/>
                      <a:pt x="908" y="319"/>
                      <a:pt x="908" y="294"/>
                    </a:cubicBezTo>
                    <a:lnTo>
                      <a:pt x="834" y="221"/>
                    </a:lnTo>
                    <a:cubicBezTo>
                      <a:pt x="810" y="196"/>
                      <a:pt x="785" y="172"/>
                      <a:pt x="760" y="147"/>
                    </a:cubicBezTo>
                    <a:lnTo>
                      <a:pt x="711" y="123"/>
                    </a:lnTo>
                    <a:lnTo>
                      <a:pt x="638" y="49"/>
                    </a:lnTo>
                    <a:cubicBezTo>
                      <a:pt x="589" y="25"/>
                      <a:pt x="540" y="0"/>
                      <a:pt x="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1" name="Google Shape;3101;p96"/>
              <p:cNvSpPr/>
              <p:nvPr/>
            </p:nvSpPr>
            <p:spPr>
              <a:xfrm>
                <a:off x="5366305" y="814581"/>
                <a:ext cx="52" cy="52"/>
              </a:xfrm>
              <a:custGeom>
                <a:rect b="b" l="l" r="r" t="t"/>
                <a:pathLst>
                  <a:path extrusionOk="0" h="1" w="1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08B8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2" name="Google Shape;3102;p96"/>
              <p:cNvSpPr/>
              <p:nvPr/>
            </p:nvSpPr>
            <p:spPr>
              <a:xfrm>
                <a:off x="5389348" y="810767"/>
                <a:ext cx="52" cy="52"/>
              </a:xfrm>
              <a:custGeom>
                <a:rect b="b" l="l" r="r" t="t"/>
                <a:pathLst>
                  <a:path extrusionOk="0" h="1" w="1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F08B8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3" name="Google Shape;3103;p96"/>
              <p:cNvSpPr/>
              <p:nvPr/>
            </p:nvSpPr>
            <p:spPr>
              <a:xfrm>
                <a:off x="5354757" y="769802"/>
                <a:ext cx="38456" cy="44831"/>
              </a:xfrm>
              <a:custGeom>
                <a:rect b="b" l="l" r="r" t="t"/>
                <a:pathLst>
                  <a:path extrusionOk="0" h="858" w="736">
                    <a:moveTo>
                      <a:pt x="270" y="0"/>
                    </a:moveTo>
                    <a:cubicBezTo>
                      <a:pt x="221" y="25"/>
                      <a:pt x="172" y="49"/>
                      <a:pt x="123" y="98"/>
                    </a:cubicBezTo>
                    <a:lnTo>
                      <a:pt x="50" y="172"/>
                    </a:lnTo>
                    <a:cubicBezTo>
                      <a:pt x="50" y="196"/>
                      <a:pt x="50" y="221"/>
                      <a:pt x="25" y="221"/>
                    </a:cubicBezTo>
                    <a:cubicBezTo>
                      <a:pt x="25" y="245"/>
                      <a:pt x="25" y="270"/>
                      <a:pt x="25" y="270"/>
                    </a:cubicBezTo>
                    <a:cubicBezTo>
                      <a:pt x="1" y="319"/>
                      <a:pt x="1" y="343"/>
                      <a:pt x="1" y="392"/>
                    </a:cubicBezTo>
                    <a:cubicBezTo>
                      <a:pt x="1" y="392"/>
                      <a:pt x="1" y="417"/>
                      <a:pt x="1" y="441"/>
                    </a:cubicBezTo>
                    <a:cubicBezTo>
                      <a:pt x="1" y="466"/>
                      <a:pt x="1" y="515"/>
                      <a:pt x="25" y="539"/>
                    </a:cubicBezTo>
                    <a:cubicBezTo>
                      <a:pt x="1" y="539"/>
                      <a:pt x="1" y="564"/>
                      <a:pt x="25" y="564"/>
                    </a:cubicBezTo>
                    <a:lnTo>
                      <a:pt x="25" y="588"/>
                    </a:lnTo>
                    <a:lnTo>
                      <a:pt x="50" y="662"/>
                    </a:lnTo>
                    <a:cubicBezTo>
                      <a:pt x="74" y="686"/>
                      <a:pt x="99" y="735"/>
                      <a:pt x="123" y="760"/>
                    </a:cubicBezTo>
                    <a:lnTo>
                      <a:pt x="197" y="809"/>
                    </a:lnTo>
                    <a:lnTo>
                      <a:pt x="221" y="833"/>
                    </a:lnTo>
                    <a:lnTo>
                      <a:pt x="270" y="858"/>
                    </a:lnTo>
                    <a:lnTo>
                      <a:pt x="466" y="858"/>
                    </a:lnTo>
                    <a:lnTo>
                      <a:pt x="540" y="809"/>
                    </a:lnTo>
                    <a:lnTo>
                      <a:pt x="589" y="784"/>
                    </a:lnTo>
                    <a:lnTo>
                      <a:pt x="613" y="760"/>
                    </a:lnTo>
                    <a:lnTo>
                      <a:pt x="638" y="735"/>
                    </a:lnTo>
                    <a:cubicBezTo>
                      <a:pt x="662" y="711"/>
                      <a:pt x="662" y="686"/>
                      <a:pt x="687" y="662"/>
                    </a:cubicBezTo>
                    <a:lnTo>
                      <a:pt x="687" y="637"/>
                    </a:lnTo>
                    <a:lnTo>
                      <a:pt x="687" y="613"/>
                    </a:lnTo>
                    <a:cubicBezTo>
                      <a:pt x="711" y="564"/>
                      <a:pt x="736" y="515"/>
                      <a:pt x="736" y="466"/>
                    </a:cubicBezTo>
                    <a:lnTo>
                      <a:pt x="711" y="417"/>
                    </a:lnTo>
                    <a:cubicBezTo>
                      <a:pt x="736" y="368"/>
                      <a:pt x="736" y="319"/>
                      <a:pt x="711" y="270"/>
                    </a:cubicBezTo>
                    <a:lnTo>
                      <a:pt x="687" y="172"/>
                    </a:lnTo>
                    <a:cubicBezTo>
                      <a:pt x="662" y="147"/>
                      <a:pt x="638" y="98"/>
                      <a:pt x="589" y="74"/>
                    </a:cubicBezTo>
                    <a:cubicBezTo>
                      <a:pt x="564" y="49"/>
                      <a:pt x="540" y="49"/>
                      <a:pt x="515" y="25"/>
                    </a:cubicBezTo>
                    <a:cubicBezTo>
                      <a:pt x="466" y="25"/>
                      <a:pt x="417" y="0"/>
                      <a:pt x="3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4" name="Google Shape;3104;p96"/>
              <p:cNvSpPr/>
              <p:nvPr/>
            </p:nvSpPr>
            <p:spPr>
              <a:xfrm>
                <a:off x="5377800" y="653230"/>
                <a:ext cx="51310" cy="49690"/>
              </a:xfrm>
              <a:custGeom>
                <a:rect b="b" l="l" r="r" t="t"/>
                <a:pathLst>
                  <a:path extrusionOk="0" h="951" w="982">
                    <a:moveTo>
                      <a:pt x="466" y="1"/>
                    </a:moveTo>
                    <a:lnTo>
                      <a:pt x="344" y="25"/>
                    </a:lnTo>
                    <a:lnTo>
                      <a:pt x="319" y="25"/>
                    </a:lnTo>
                    <a:lnTo>
                      <a:pt x="221" y="74"/>
                    </a:lnTo>
                    <a:cubicBezTo>
                      <a:pt x="172" y="99"/>
                      <a:pt x="123" y="123"/>
                      <a:pt x="99" y="148"/>
                    </a:cubicBezTo>
                    <a:cubicBezTo>
                      <a:pt x="74" y="172"/>
                      <a:pt x="50" y="197"/>
                      <a:pt x="25" y="246"/>
                    </a:cubicBezTo>
                    <a:cubicBezTo>
                      <a:pt x="25" y="295"/>
                      <a:pt x="1" y="319"/>
                      <a:pt x="1" y="344"/>
                    </a:cubicBezTo>
                    <a:cubicBezTo>
                      <a:pt x="1" y="344"/>
                      <a:pt x="1" y="368"/>
                      <a:pt x="1" y="368"/>
                    </a:cubicBezTo>
                    <a:lnTo>
                      <a:pt x="1" y="466"/>
                    </a:lnTo>
                    <a:lnTo>
                      <a:pt x="1" y="491"/>
                    </a:lnTo>
                    <a:lnTo>
                      <a:pt x="1" y="614"/>
                    </a:lnTo>
                    <a:lnTo>
                      <a:pt x="1" y="638"/>
                    </a:lnTo>
                    <a:cubicBezTo>
                      <a:pt x="1" y="663"/>
                      <a:pt x="25" y="712"/>
                      <a:pt x="50" y="736"/>
                    </a:cubicBezTo>
                    <a:cubicBezTo>
                      <a:pt x="50" y="785"/>
                      <a:pt x="99" y="810"/>
                      <a:pt x="123" y="834"/>
                    </a:cubicBezTo>
                    <a:lnTo>
                      <a:pt x="197" y="908"/>
                    </a:lnTo>
                    <a:lnTo>
                      <a:pt x="221" y="908"/>
                    </a:lnTo>
                    <a:cubicBezTo>
                      <a:pt x="246" y="908"/>
                      <a:pt x="295" y="932"/>
                      <a:pt x="319" y="932"/>
                    </a:cubicBezTo>
                    <a:lnTo>
                      <a:pt x="344" y="932"/>
                    </a:lnTo>
                    <a:cubicBezTo>
                      <a:pt x="356" y="944"/>
                      <a:pt x="374" y="951"/>
                      <a:pt x="396" y="951"/>
                    </a:cubicBezTo>
                    <a:cubicBezTo>
                      <a:pt x="417" y="951"/>
                      <a:pt x="442" y="944"/>
                      <a:pt x="466" y="932"/>
                    </a:cubicBezTo>
                    <a:cubicBezTo>
                      <a:pt x="491" y="944"/>
                      <a:pt x="515" y="951"/>
                      <a:pt x="540" y="951"/>
                    </a:cubicBezTo>
                    <a:cubicBezTo>
                      <a:pt x="564" y="951"/>
                      <a:pt x="589" y="944"/>
                      <a:pt x="613" y="932"/>
                    </a:cubicBezTo>
                    <a:cubicBezTo>
                      <a:pt x="662" y="932"/>
                      <a:pt x="687" y="908"/>
                      <a:pt x="736" y="883"/>
                    </a:cubicBezTo>
                    <a:lnTo>
                      <a:pt x="760" y="883"/>
                    </a:lnTo>
                    <a:cubicBezTo>
                      <a:pt x="785" y="859"/>
                      <a:pt x="810" y="859"/>
                      <a:pt x="834" y="834"/>
                    </a:cubicBezTo>
                    <a:lnTo>
                      <a:pt x="859" y="810"/>
                    </a:lnTo>
                    <a:cubicBezTo>
                      <a:pt x="883" y="785"/>
                      <a:pt x="883" y="761"/>
                      <a:pt x="908" y="736"/>
                    </a:cubicBezTo>
                    <a:cubicBezTo>
                      <a:pt x="908" y="712"/>
                      <a:pt x="932" y="687"/>
                      <a:pt x="932" y="663"/>
                    </a:cubicBezTo>
                    <a:cubicBezTo>
                      <a:pt x="957" y="663"/>
                      <a:pt x="957" y="638"/>
                      <a:pt x="957" y="614"/>
                    </a:cubicBezTo>
                    <a:cubicBezTo>
                      <a:pt x="957" y="589"/>
                      <a:pt x="957" y="540"/>
                      <a:pt x="981" y="516"/>
                    </a:cubicBezTo>
                    <a:cubicBezTo>
                      <a:pt x="981" y="466"/>
                      <a:pt x="957" y="417"/>
                      <a:pt x="932" y="393"/>
                    </a:cubicBezTo>
                    <a:cubicBezTo>
                      <a:pt x="932" y="344"/>
                      <a:pt x="908" y="319"/>
                      <a:pt x="883" y="295"/>
                    </a:cubicBezTo>
                    <a:cubicBezTo>
                      <a:pt x="859" y="246"/>
                      <a:pt x="834" y="197"/>
                      <a:pt x="785" y="148"/>
                    </a:cubicBezTo>
                    <a:cubicBezTo>
                      <a:pt x="760" y="123"/>
                      <a:pt x="736" y="99"/>
                      <a:pt x="687" y="74"/>
                    </a:cubicBezTo>
                    <a:lnTo>
                      <a:pt x="662" y="50"/>
                    </a:lnTo>
                    <a:lnTo>
                      <a:pt x="589" y="25"/>
                    </a:lnTo>
                    <a:lnTo>
                      <a:pt x="49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5" name="Google Shape;3105;p96"/>
              <p:cNvSpPr/>
              <p:nvPr/>
            </p:nvSpPr>
            <p:spPr>
              <a:xfrm>
                <a:off x="5399589" y="749111"/>
                <a:ext cx="16668" cy="11443"/>
              </a:xfrm>
              <a:custGeom>
                <a:rect b="b" l="l" r="r" t="t"/>
                <a:pathLst>
                  <a:path extrusionOk="0" h="219" w="319">
                    <a:moveTo>
                      <a:pt x="98" y="106"/>
                    </a:moveTo>
                    <a:cubicBezTo>
                      <a:pt x="100" y="153"/>
                      <a:pt x="124" y="176"/>
                      <a:pt x="172" y="176"/>
                    </a:cubicBezTo>
                    <a:cubicBezTo>
                      <a:pt x="168" y="183"/>
                      <a:pt x="164" y="189"/>
                      <a:pt x="160" y="194"/>
                    </a:cubicBezTo>
                    <a:lnTo>
                      <a:pt x="160" y="194"/>
                    </a:lnTo>
                    <a:cubicBezTo>
                      <a:pt x="120" y="172"/>
                      <a:pt x="100" y="149"/>
                      <a:pt x="98" y="106"/>
                    </a:cubicBezTo>
                    <a:close/>
                    <a:moveTo>
                      <a:pt x="114" y="0"/>
                    </a:moveTo>
                    <a:cubicBezTo>
                      <a:pt x="99" y="0"/>
                      <a:pt x="84" y="8"/>
                      <a:pt x="74" y="28"/>
                    </a:cubicBezTo>
                    <a:cubicBezTo>
                      <a:pt x="25" y="28"/>
                      <a:pt x="0" y="78"/>
                      <a:pt x="0" y="102"/>
                    </a:cubicBezTo>
                    <a:cubicBezTo>
                      <a:pt x="0" y="151"/>
                      <a:pt x="25" y="176"/>
                      <a:pt x="74" y="200"/>
                    </a:cubicBezTo>
                    <a:cubicBezTo>
                      <a:pt x="84" y="210"/>
                      <a:pt x="98" y="216"/>
                      <a:pt x="113" y="216"/>
                    </a:cubicBezTo>
                    <a:cubicBezTo>
                      <a:pt x="130" y="216"/>
                      <a:pt x="146" y="209"/>
                      <a:pt x="160" y="194"/>
                    </a:cubicBezTo>
                    <a:lnTo>
                      <a:pt x="160" y="194"/>
                    </a:lnTo>
                    <a:cubicBezTo>
                      <a:pt x="164" y="196"/>
                      <a:pt x="168" y="198"/>
                      <a:pt x="172" y="200"/>
                    </a:cubicBezTo>
                    <a:cubicBezTo>
                      <a:pt x="184" y="212"/>
                      <a:pt x="203" y="218"/>
                      <a:pt x="221" y="218"/>
                    </a:cubicBezTo>
                    <a:cubicBezTo>
                      <a:pt x="239" y="218"/>
                      <a:pt x="258" y="212"/>
                      <a:pt x="270" y="200"/>
                    </a:cubicBezTo>
                    <a:cubicBezTo>
                      <a:pt x="319" y="200"/>
                      <a:pt x="319" y="151"/>
                      <a:pt x="319" y="102"/>
                    </a:cubicBezTo>
                    <a:cubicBezTo>
                      <a:pt x="319" y="78"/>
                      <a:pt x="294" y="28"/>
                      <a:pt x="270" y="28"/>
                    </a:cubicBezTo>
                    <a:cubicBezTo>
                      <a:pt x="260" y="8"/>
                      <a:pt x="245" y="0"/>
                      <a:pt x="229" y="0"/>
                    </a:cubicBezTo>
                    <a:cubicBezTo>
                      <a:pt x="208" y="0"/>
                      <a:pt x="186" y="14"/>
                      <a:pt x="172" y="28"/>
                    </a:cubicBezTo>
                    <a:cubicBezTo>
                      <a:pt x="158" y="14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F08B8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6" name="Google Shape;3106;p96"/>
              <p:cNvSpPr/>
              <p:nvPr/>
            </p:nvSpPr>
            <p:spPr>
              <a:xfrm>
                <a:off x="5385481" y="731345"/>
                <a:ext cx="39762" cy="43629"/>
              </a:xfrm>
              <a:custGeom>
                <a:rect b="b" l="l" r="r" t="t"/>
                <a:pathLst>
                  <a:path extrusionOk="0" h="835" w="761">
                    <a:moveTo>
                      <a:pt x="442" y="1"/>
                    </a:moveTo>
                    <a:cubicBezTo>
                      <a:pt x="319" y="1"/>
                      <a:pt x="221" y="50"/>
                      <a:pt x="148" y="172"/>
                    </a:cubicBezTo>
                    <a:cubicBezTo>
                      <a:pt x="123" y="197"/>
                      <a:pt x="123" y="221"/>
                      <a:pt x="123" y="246"/>
                    </a:cubicBezTo>
                    <a:lnTo>
                      <a:pt x="123" y="295"/>
                    </a:lnTo>
                    <a:cubicBezTo>
                      <a:pt x="99" y="319"/>
                      <a:pt x="74" y="344"/>
                      <a:pt x="74" y="344"/>
                    </a:cubicBezTo>
                    <a:cubicBezTo>
                      <a:pt x="50" y="393"/>
                      <a:pt x="25" y="418"/>
                      <a:pt x="1" y="467"/>
                    </a:cubicBezTo>
                    <a:lnTo>
                      <a:pt x="1" y="540"/>
                    </a:lnTo>
                    <a:cubicBezTo>
                      <a:pt x="1" y="589"/>
                      <a:pt x="25" y="614"/>
                      <a:pt x="25" y="663"/>
                    </a:cubicBezTo>
                    <a:cubicBezTo>
                      <a:pt x="50" y="687"/>
                      <a:pt x="50" y="712"/>
                      <a:pt x="74" y="712"/>
                    </a:cubicBezTo>
                    <a:cubicBezTo>
                      <a:pt x="99" y="761"/>
                      <a:pt x="123" y="785"/>
                      <a:pt x="148" y="810"/>
                    </a:cubicBezTo>
                    <a:lnTo>
                      <a:pt x="221" y="834"/>
                    </a:lnTo>
                    <a:lnTo>
                      <a:pt x="393" y="834"/>
                    </a:lnTo>
                    <a:cubicBezTo>
                      <a:pt x="442" y="810"/>
                      <a:pt x="466" y="810"/>
                      <a:pt x="515" y="785"/>
                    </a:cubicBezTo>
                    <a:cubicBezTo>
                      <a:pt x="540" y="761"/>
                      <a:pt x="564" y="736"/>
                      <a:pt x="613" y="687"/>
                    </a:cubicBezTo>
                    <a:cubicBezTo>
                      <a:pt x="638" y="663"/>
                      <a:pt x="663" y="638"/>
                      <a:pt x="687" y="589"/>
                    </a:cubicBezTo>
                    <a:lnTo>
                      <a:pt x="687" y="565"/>
                    </a:lnTo>
                    <a:cubicBezTo>
                      <a:pt x="712" y="540"/>
                      <a:pt x="712" y="540"/>
                      <a:pt x="712" y="516"/>
                    </a:cubicBezTo>
                    <a:lnTo>
                      <a:pt x="761" y="442"/>
                    </a:lnTo>
                    <a:cubicBezTo>
                      <a:pt x="761" y="393"/>
                      <a:pt x="761" y="368"/>
                      <a:pt x="761" y="344"/>
                    </a:cubicBezTo>
                    <a:cubicBezTo>
                      <a:pt x="761" y="295"/>
                      <a:pt x="761" y="246"/>
                      <a:pt x="736" y="197"/>
                    </a:cubicBezTo>
                    <a:lnTo>
                      <a:pt x="712" y="172"/>
                    </a:lnTo>
                    <a:cubicBezTo>
                      <a:pt x="687" y="123"/>
                      <a:pt x="663" y="74"/>
                      <a:pt x="613" y="50"/>
                    </a:cubicBezTo>
                    <a:cubicBezTo>
                      <a:pt x="564" y="25"/>
                      <a:pt x="491" y="1"/>
                      <a:pt x="4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7" name="Google Shape;3107;p96"/>
              <p:cNvSpPr/>
              <p:nvPr/>
            </p:nvSpPr>
            <p:spPr>
              <a:xfrm>
                <a:off x="6356208" y="1769941"/>
                <a:ext cx="52564" cy="47443"/>
              </a:xfrm>
              <a:custGeom>
                <a:rect b="b" l="l" r="r" t="t"/>
                <a:pathLst>
                  <a:path extrusionOk="0" h="908" w="1006">
                    <a:moveTo>
                      <a:pt x="417" y="0"/>
                    </a:moveTo>
                    <a:cubicBezTo>
                      <a:pt x="343" y="0"/>
                      <a:pt x="270" y="25"/>
                      <a:pt x="221" y="49"/>
                    </a:cubicBezTo>
                    <a:cubicBezTo>
                      <a:pt x="147" y="74"/>
                      <a:pt x="98" y="123"/>
                      <a:pt x="74" y="197"/>
                    </a:cubicBezTo>
                    <a:cubicBezTo>
                      <a:pt x="0" y="319"/>
                      <a:pt x="0" y="466"/>
                      <a:pt x="74" y="589"/>
                    </a:cubicBezTo>
                    <a:cubicBezTo>
                      <a:pt x="98" y="638"/>
                      <a:pt x="123" y="662"/>
                      <a:pt x="172" y="711"/>
                    </a:cubicBezTo>
                    <a:cubicBezTo>
                      <a:pt x="196" y="736"/>
                      <a:pt x="245" y="760"/>
                      <a:pt x="294" y="785"/>
                    </a:cubicBezTo>
                    <a:lnTo>
                      <a:pt x="393" y="858"/>
                    </a:lnTo>
                    <a:cubicBezTo>
                      <a:pt x="417" y="883"/>
                      <a:pt x="491" y="883"/>
                      <a:pt x="540" y="907"/>
                    </a:cubicBezTo>
                    <a:lnTo>
                      <a:pt x="687" y="907"/>
                    </a:lnTo>
                    <a:lnTo>
                      <a:pt x="785" y="858"/>
                    </a:lnTo>
                    <a:cubicBezTo>
                      <a:pt x="834" y="834"/>
                      <a:pt x="883" y="785"/>
                      <a:pt x="907" y="760"/>
                    </a:cubicBezTo>
                    <a:cubicBezTo>
                      <a:pt x="932" y="736"/>
                      <a:pt x="956" y="687"/>
                      <a:pt x="956" y="662"/>
                    </a:cubicBezTo>
                    <a:cubicBezTo>
                      <a:pt x="981" y="613"/>
                      <a:pt x="1005" y="564"/>
                      <a:pt x="981" y="515"/>
                    </a:cubicBezTo>
                    <a:lnTo>
                      <a:pt x="981" y="393"/>
                    </a:lnTo>
                    <a:cubicBezTo>
                      <a:pt x="956" y="319"/>
                      <a:pt x="932" y="270"/>
                      <a:pt x="883" y="221"/>
                    </a:cubicBezTo>
                    <a:cubicBezTo>
                      <a:pt x="858" y="197"/>
                      <a:pt x="834" y="148"/>
                      <a:pt x="809" y="123"/>
                    </a:cubicBezTo>
                    <a:cubicBezTo>
                      <a:pt x="760" y="74"/>
                      <a:pt x="711" y="49"/>
                      <a:pt x="662" y="49"/>
                    </a:cubicBezTo>
                    <a:cubicBezTo>
                      <a:pt x="613" y="0"/>
                      <a:pt x="564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108" name="Google Shape;3108;p96"/>
          <p:cNvGrpSpPr/>
          <p:nvPr/>
        </p:nvGrpSpPr>
        <p:grpSpPr>
          <a:xfrm>
            <a:off x="2495501" y="3743356"/>
            <a:ext cx="968365" cy="968218"/>
            <a:chOff x="7311510" y="2880678"/>
            <a:chExt cx="898882" cy="898745"/>
          </a:xfrm>
        </p:grpSpPr>
        <p:grpSp>
          <p:nvGrpSpPr>
            <p:cNvPr id="3109" name="Google Shape;3109;p96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110" name="Google Shape;3110;p96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1" name="Google Shape;3111;p96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2" name="Google Shape;3112;p96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13" name="Google Shape;3113;p96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114" name="Google Shape;3114;p96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5" name="Google Shape;3115;p96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6" name="Google Shape;3116;p96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117" name="Google Shape;3117;p96"/>
          <p:cNvGrpSpPr/>
          <p:nvPr/>
        </p:nvGrpSpPr>
        <p:grpSpPr>
          <a:xfrm rot="1913987">
            <a:off x="591456" y="699327"/>
            <a:ext cx="703034" cy="702927"/>
            <a:chOff x="7311510" y="2880678"/>
            <a:chExt cx="898882" cy="898745"/>
          </a:xfrm>
        </p:grpSpPr>
        <p:grpSp>
          <p:nvGrpSpPr>
            <p:cNvPr id="3118" name="Google Shape;3118;p96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119" name="Google Shape;3119;p96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0" name="Google Shape;3120;p96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1" name="Google Shape;3121;p96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22" name="Google Shape;3122;p96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123" name="Google Shape;3123;p96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4" name="Google Shape;3124;p96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5" name="Google Shape;3125;p96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126" name="Google Shape;3126;p96"/>
          <p:cNvGrpSpPr/>
          <p:nvPr/>
        </p:nvGrpSpPr>
        <p:grpSpPr>
          <a:xfrm rot="1913987">
            <a:off x="7944531" y="777502"/>
            <a:ext cx="703034" cy="702927"/>
            <a:chOff x="7311510" y="2880678"/>
            <a:chExt cx="898882" cy="898745"/>
          </a:xfrm>
        </p:grpSpPr>
        <p:grpSp>
          <p:nvGrpSpPr>
            <p:cNvPr id="3127" name="Google Shape;3127;p96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128" name="Google Shape;3128;p96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9" name="Google Shape;3129;p96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0" name="Google Shape;3130;p96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31" name="Google Shape;3131;p96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132" name="Google Shape;3132;p96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3" name="Google Shape;3133;p96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4" name="Google Shape;3134;p96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8" name="Shape 3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9" name="Google Shape;3139;p97"/>
          <p:cNvGrpSpPr/>
          <p:nvPr/>
        </p:nvGrpSpPr>
        <p:grpSpPr>
          <a:xfrm>
            <a:off x="7495726" y="1952556"/>
            <a:ext cx="968365" cy="968218"/>
            <a:chOff x="7311510" y="2880678"/>
            <a:chExt cx="898882" cy="898745"/>
          </a:xfrm>
        </p:grpSpPr>
        <p:grpSp>
          <p:nvGrpSpPr>
            <p:cNvPr id="3140" name="Google Shape;3140;p97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141" name="Google Shape;3141;p97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2" name="Google Shape;3142;p97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3" name="Google Shape;3143;p97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44" name="Google Shape;3144;p97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145" name="Google Shape;3145;p97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6" name="Google Shape;3146;p97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7" name="Google Shape;3147;p97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148" name="Google Shape;3148;p97"/>
          <p:cNvGrpSpPr/>
          <p:nvPr/>
        </p:nvGrpSpPr>
        <p:grpSpPr>
          <a:xfrm rot="1913987">
            <a:off x="484006" y="255202"/>
            <a:ext cx="703034" cy="702927"/>
            <a:chOff x="7311510" y="2880678"/>
            <a:chExt cx="898882" cy="898745"/>
          </a:xfrm>
        </p:grpSpPr>
        <p:grpSp>
          <p:nvGrpSpPr>
            <p:cNvPr id="3149" name="Google Shape;3149;p97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150" name="Google Shape;3150;p97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1" name="Google Shape;3151;p97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2" name="Google Shape;3152;p97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53" name="Google Shape;3153;p97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154" name="Google Shape;3154;p97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5" name="Google Shape;3155;p97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6" name="Google Shape;3156;p97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157" name="Google Shape;3157;p97"/>
          <p:cNvGrpSpPr/>
          <p:nvPr/>
        </p:nvGrpSpPr>
        <p:grpSpPr>
          <a:xfrm rot="1913987">
            <a:off x="1404131" y="3506827"/>
            <a:ext cx="703034" cy="702927"/>
            <a:chOff x="7311510" y="2880678"/>
            <a:chExt cx="898882" cy="898745"/>
          </a:xfrm>
        </p:grpSpPr>
        <p:grpSp>
          <p:nvGrpSpPr>
            <p:cNvPr id="3158" name="Google Shape;3158;p97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159" name="Google Shape;3159;p97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0" name="Google Shape;3160;p97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1" name="Google Shape;3161;p97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62" name="Google Shape;3162;p97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163" name="Google Shape;3163;p97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4" name="Google Shape;3164;p97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5" name="Google Shape;3165;p97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166" name="Google Shape;3166;p97"/>
          <p:cNvSpPr txBox="1"/>
          <p:nvPr>
            <p:ph type="title"/>
          </p:nvPr>
        </p:nvSpPr>
        <p:spPr>
          <a:xfrm>
            <a:off x="1053600" y="644825"/>
            <a:ext cx="7036800" cy="67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Be quiet!</a:t>
            </a:r>
            <a:endParaRPr sz="7000"/>
          </a:p>
        </p:txBody>
      </p:sp>
      <p:pic>
        <p:nvPicPr>
          <p:cNvPr id="3167" name="Google Shape;3167;p97" title="joushi_buka_women2_okoru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6799" y="1669150"/>
            <a:ext cx="3010425" cy="3064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1" name="Shape 3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2" name="Google Shape;3172;p98"/>
          <p:cNvGrpSpPr/>
          <p:nvPr/>
        </p:nvGrpSpPr>
        <p:grpSpPr>
          <a:xfrm>
            <a:off x="7495726" y="1952556"/>
            <a:ext cx="968365" cy="968218"/>
            <a:chOff x="7311510" y="2880678"/>
            <a:chExt cx="898882" cy="898745"/>
          </a:xfrm>
        </p:grpSpPr>
        <p:grpSp>
          <p:nvGrpSpPr>
            <p:cNvPr id="3173" name="Google Shape;3173;p98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174" name="Google Shape;3174;p98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5" name="Google Shape;3175;p98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6" name="Google Shape;3176;p98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77" name="Google Shape;3177;p98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178" name="Google Shape;3178;p98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9" name="Google Shape;3179;p98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0" name="Google Shape;3180;p98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181" name="Google Shape;3181;p98"/>
          <p:cNvGrpSpPr/>
          <p:nvPr/>
        </p:nvGrpSpPr>
        <p:grpSpPr>
          <a:xfrm rot="1913987">
            <a:off x="484006" y="255202"/>
            <a:ext cx="703034" cy="702927"/>
            <a:chOff x="7311510" y="2880678"/>
            <a:chExt cx="898882" cy="898745"/>
          </a:xfrm>
        </p:grpSpPr>
        <p:grpSp>
          <p:nvGrpSpPr>
            <p:cNvPr id="3182" name="Google Shape;3182;p98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183" name="Google Shape;3183;p98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4" name="Google Shape;3184;p98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5" name="Google Shape;3185;p98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86" name="Google Shape;3186;p98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187" name="Google Shape;3187;p98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8" name="Google Shape;3188;p98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9" name="Google Shape;3189;p98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190" name="Google Shape;3190;p98"/>
          <p:cNvGrpSpPr/>
          <p:nvPr/>
        </p:nvGrpSpPr>
        <p:grpSpPr>
          <a:xfrm rot="1913987">
            <a:off x="1404131" y="3506827"/>
            <a:ext cx="703034" cy="702927"/>
            <a:chOff x="7311510" y="2880678"/>
            <a:chExt cx="898882" cy="898745"/>
          </a:xfrm>
        </p:grpSpPr>
        <p:grpSp>
          <p:nvGrpSpPr>
            <p:cNvPr id="3191" name="Google Shape;3191;p98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192" name="Google Shape;3192;p98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3" name="Google Shape;3193;p98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4" name="Google Shape;3194;p98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95" name="Google Shape;3195;p98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196" name="Google Shape;3196;p98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7" name="Google Shape;3197;p98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8" name="Google Shape;3198;p98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199" name="Google Shape;3199;p98"/>
          <p:cNvSpPr txBox="1"/>
          <p:nvPr>
            <p:ph type="title"/>
          </p:nvPr>
        </p:nvSpPr>
        <p:spPr>
          <a:xfrm>
            <a:off x="1053600" y="644825"/>
            <a:ext cx="7036800" cy="67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/>
              <a:t>Let's </a:t>
            </a:r>
            <a:r>
              <a:rPr lang="en" sz="6500"/>
              <a:t>b</a:t>
            </a:r>
            <a:r>
              <a:rPr lang="en" sz="6500"/>
              <a:t>e quiet!</a:t>
            </a:r>
            <a:endParaRPr sz="6500"/>
          </a:p>
        </p:txBody>
      </p:sp>
      <p:pic>
        <p:nvPicPr>
          <p:cNvPr id="3200" name="Google Shape;3200;p98" title="friend_advice_man.png"/>
          <p:cNvPicPr preferRelativeResize="0"/>
          <p:nvPr/>
        </p:nvPicPr>
        <p:blipFill rotWithShape="1">
          <a:blip r:embed="rId3">
            <a:alphaModFix/>
          </a:blip>
          <a:srcRect b="0" l="874" r="874" t="0"/>
          <a:stretch/>
        </p:blipFill>
        <p:spPr>
          <a:xfrm>
            <a:off x="3066799" y="1755125"/>
            <a:ext cx="3010425" cy="30640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3204" name="Shape 3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" name="Google Shape;3205;p99"/>
          <p:cNvSpPr txBox="1"/>
          <p:nvPr>
            <p:ph idx="1" type="body"/>
          </p:nvPr>
        </p:nvSpPr>
        <p:spPr>
          <a:xfrm>
            <a:off x="2482350" y="1437750"/>
            <a:ext cx="4179300" cy="5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b="1" lang="en" sz="2500">
                <a:solidFill>
                  <a:schemeClr val="dk2"/>
                </a:solidFill>
              </a:rPr>
              <a:t>Let's protect the ocean.</a:t>
            </a:r>
            <a:endParaRPr b="1" sz="2500">
              <a:solidFill>
                <a:schemeClr val="dk2"/>
              </a:solidFill>
            </a:endParaRPr>
          </a:p>
        </p:txBody>
      </p:sp>
      <p:sp>
        <p:nvSpPr>
          <p:cNvPr id="3206" name="Google Shape;3206;p99"/>
          <p:cNvSpPr txBox="1"/>
          <p:nvPr>
            <p:ph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>
                <a:solidFill>
                  <a:schemeClr val="accent3"/>
                </a:solidFill>
              </a:rPr>
              <a:t>How can you start helping?</a:t>
            </a:r>
            <a:endParaRPr>
              <a:solidFill>
                <a:schemeClr val="accent3"/>
              </a:solidFill>
            </a:endParaRPr>
          </a:p>
        </p:txBody>
      </p:sp>
      <p:grpSp>
        <p:nvGrpSpPr>
          <p:cNvPr id="3207" name="Google Shape;3207;p99"/>
          <p:cNvGrpSpPr/>
          <p:nvPr/>
        </p:nvGrpSpPr>
        <p:grpSpPr>
          <a:xfrm>
            <a:off x="525101" y="1458531"/>
            <a:ext cx="968365" cy="968218"/>
            <a:chOff x="7311510" y="2880678"/>
            <a:chExt cx="898882" cy="898745"/>
          </a:xfrm>
        </p:grpSpPr>
        <p:grpSp>
          <p:nvGrpSpPr>
            <p:cNvPr id="3208" name="Google Shape;3208;p99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209" name="Google Shape;3209;p99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0" name="Google Shape;3210;p99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1" name="Google Shape;3211;p99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12" name="Google Shape;3212;p99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213" name="Google Shape;3213;p99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4" name="Google Shape;3214;p99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5" name="Google Shape;3215;p99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216" name="Google Shape;3216;p99"/>
          <p:cNvGrpSpPr/>
          <p:nvPr/>
        </p:nvGrpSpPr>
        <p:grpSpPr>
          <a:xfrm rot="1975033">
            <a:off x="5261792" y="4031097"/>
            <a:ext cx="743021" cy="742784"/>
            <a:chOff x="7311510" y="2880678"/>
            <a:chExt cx="898882" cy="898745"/>
          </a:xfrm>
        </p:grpSpPr>
        <p:grpSp>
          <p:nvGrpSpPr>
            <p:cNvPr id="3217" name="Google Shape;3217;p99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218" name="Google Shape;3218;p99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9" name="Google Shape;3219;p99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0" name="Google Shape;3220;p99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21" name="Google Shape;3221;p99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222" name="Google Shape;3222;p99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3" name="Google Shape;3223;p99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4" name="Google Shape;3224;p99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225" name="Google Shape;3225;p99"/>
          <p:cNvGrpSpPr/>
          <p:nvPr/>
        </p:nvGrpSpPr>
        <p:grpSpPr>
          <a:xfrm>
            <a:off x="2632859" y="2483914"/>
            <a:ext cx="1527036" cy="1139869"/>
            <a:chOff x="7302154" y="751700"/>
            <a:chExt cx="1425006" cy="1063708"/>
          </a:xfrm>
        </p:grpSpPr>
        <p:grpSp>
          <p:nvGrpSpPr>
            <p:cNvPr id="3226" name="Google Shape;3226;p99"/>
            <p:cNvGrpSpPr/>
            <p:nvPr/>
          </p:nvGrpSpPr>
          <p:grpSpPr>
            <a:xfrm>
              <a:off x="7302154" y="751706"/>
              <a:ext cx="1424160" cy="1063702"/>
              <a:chOff x="7303000" y="751700"/>
              <a:chExt cx="1424160" cy="1063702"/>
            </a:xfrm>
          </p:grpSpPr>
          <p:sp>
            <p:nvSpPr>
              <p:cNvPr id="3227" name="Google Shape;3227;p99"/>
              <p:cNvSpPr/>
              <p:nvPr/>
            </p:nvSpPr>
            <p:spPr>
              <a:xfrm>
                <a:off x="8242410" y="751700"/>
                <a:ext cx="484750" cy="568933"/>
              </a:xfrm>
              <a:custGeom>
                <a:rect b="b" l="l" r="r" t="t"/>
                <a:pathLst>
                  <a:path extrusionOk="0" h="7941" w="6766">
                    <a:moveTo>
                      <a:pt x="3702" y="0"/>
                    </a:moveTo>
                    <a:lnTo>
                      <a:pt x="3702" y="0"/>
                    </a:lnTo>
                    <a:cubicBezTo>
                      <a:pt x="2770" y="491"/>
                      <a:pt x="1962" y="1250"/>
                      <a:pt x="1447" y="2182"/>
                    </a:cubicBezTo>
                    <a:cubicBezTo>
                      <a:pt x="908" y="3088"/>
                      <a:pt x="516" y="4093"/>
                      <a:pt x="319" y="5147"/>
                    </a:cubicBezTo>
                    <a:cubicBezTo>
                      <a:pt x="246" y="5515"/>
                      <a:pt x="148" y="5858"/>
                      <a:pt x="1" y="6177"/>
                    </a:cubicBezTo>
                    <a:cubicBezTo>
                      <a:pt x="589" y="6887"/>
                      <a:pt x="1349" y="7402"/>
                      <a:pt x="2231" y="7696"/>
                    </a:cubicBezTo>
                    <a:cubicBezTo>
                      <a:pt x="2725" y="7861"/>
                      <a:pt x="3242" y="7941"/>
                      <a:pt x="3760" y="7941"/>
                    </a:cubicBezTo>
                    <a:cubicBezTo>
                      <a:pt x="4168" y="7941"/>
                      <a:pt x="4577" y="7891"/>
                      <a:pt x="4976" y="7794"/>
                    </a:cubicBezTo>
                    <a:cubicBezTo>
                      <a:pt x="5834" y="7672"/>
                      <a:pt x="6545" y="7034"/>
                      <a:pt x="6765" y="6177"/>
                    </a:cubicBezTo>
                    <a:cubicBezTo>
                      <a:pt x="6006" y="6128"/>
                      <a:pt x="5295" y="5809"/>
                      <a:pt x="4559" y="5564"/>
                    </a:cubicBezTo>
                    <a:cubicBezTo>
                      <a:pt x="4092" y="5403"/>
                      <a:pt x="3593" y="5273"/>
                      <a:pt x="3104" y="5273"/>
                    </a:cubicBezTo>
                    <a:cubicBezTo>
                      <a:pt x="2849" y="5273"/>
                      <a:pt x="2597" y="5308"/>
                      <a:pt x="2354" y="5392"/>
                    </a:cubicBezTo>
                    <a:cubicBezTo>
                      <a:pt x="3824" y="4020"/>
                      <a:pt x="4339" y="1912"/>
                      <a:pt x="37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8" name="Google Shape;3228;p99"/>
              <p:cNvSpPr/>
              <p:nvPr/>
            </p:nvSpPr>
            <p:spPr>
              <a:xfrm>
                <a:off x="8244703" y="781074"/>
                <a:ext cx="243306" cy="409380"/>
              </a:xfrm>
              <a:custGeom>
                <a:rect b="b" l="l" r="r" t="t"/>
                <a:pathLst>
                  <a:path extrusionOk="0" h="5714" w="3396">
                    <a:moveTo>
                      <a:pt x="3352" y="0"/>
                    </a:moveTo>
                    <a:cubicBezTo>
                      <a:pt x="3344" y="0"/>
                      <a:pt x="3336" y="2"/>
                      <a:pt x="3327" y="7"/>
                    </a:cubicBezTo>
                    <a:cubicBezTo>
                      <a:pt x="2983" y="252"/>
                      <a:pt x="2665" y="546"/>
                      <a:pt x="2395" y="889"/>
                    </a:cubicBezTo>
                    <a:cubicBezTo>
                      <a:pt x="2126" y="1208"/>
                      <a:pt x="1905" y="1551"/>
                      <a:pt x="1684" y="1919"/>
                    </a:cubicBezTo>
                    <a:cubicBezTo>
                      <a:pt x="1292" y="2703"/>
                      <a:pt x="949" y="3487"/>
                      <a:pt x="680" y="4321"/>
                    </a:cubicBezTo>
                    <a:cubicBezTo>
                      <a:pt x="508" y="4786"/>
                      <a:pt x="287" y="5227"/>
                      <a:pt x="18" y="5644"/>
                    </a:cubicBezTo>
                    <a:cubicBezTo>
                      <a:pt x="1" y="5679"/>
                      <a:pt x="44" y="5713"/>
                      <a:pt x="80" y="5713"/>
                    </a:cubicBezTo>
                    <a:cubicBezTo>
                      <a:pt x="95" y="5713"/>
                      <a:pt x="109" y="5707"/>
                      <a:pt x="116" y="5693"/>
                    </a:cubicBezTo>
                    <a:cubicBezTo>
                      <a:pt x="582" y="4982"/>
                      <a:pt x="949" y="4223"/>
                      <a:pt x="1194" y="3389"/>
                    </a:cubicBezTo>
                    <a:cubicBezTo>
                      <a:pt x="1488" y="2580"/>
                      <a:pt x="1905" y="1821"/>
                      <a:pt x="2420" y="1134"/>
                    </a:cubicBezTo>
                    <a:cubicBezTo>
                      <a:pt x="2738" y="767"/>
                      <a:pt x="3057" y="424"/>
                      <a:pt x="3376" y="56"/>
                    </a:cubicBezTo>
                    <a:cubicBezTo>
                      <a:pt x="3395" y="36"/>
                      <a:pt x="3383" y="0"/>
                      <a:pt x="33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9" name="Google Shape;3229;p99"/>
              <p:cNvSpPr/>
              <p:nvPr/>
            </p:nvSpPr>
            <p:spPr>
              <a:xfrm>
                <a:off x="8263116" y="825279"/>
                <a:ext cx="216440" cy="361091"/>
              </a:xfrm>
              <a:custGeom>
                <a:rect b="b" l="l" r="r" t="t"/>
                <a:pathLst>
                  <a:path extrusionOk="0" h="5040" w="3021">
                    <a:moveTo>
                      <a:pt x="2965" y="1"/>
                    </a:moveTo>
                    <a:cubicBezTo>
                      <a:pt x="2948" y="1"/>
                      <a:pt x="2932" y="9"/>
                      <a:pt x="2923" y="27"/>
                    </a:cubicBezTo>
                    <a:cubicBezTo>
                      <a:pt x="2726" y="321"/>
                      <a:pt x="2555" y="664"/>
                      <a:pt x="2408" y="983"/>
                    </a:cubicBezTo>
                    <a:cubicBezTo>
                      <a:pt x="2236" y="1326"/>
                      <a:pt x="2065" y="1645"/>
                      <a:pt x="1893" y="1963"/>
                    </a:cubicBezTo>
                    <a:cubicBezTo>
                      <a:pt x="1550" y="2625"/>
                      <a:pt x="1182" y="3262"/>
                      <a:pt x="790" y="3875"/>
                    </a:cubicBezTo>
                    <a:cubicBezTo>
                      <a:pt x="545" y="4218"/>
                      <a:pt x="300" y="4561"/>
                      <a:pt x="55" y="4904"/>
                    </a:cubicBezTo>
                    <a:cubicBezTo>
                      <a:pt x="1" y="4959"/>
                      <a:pt x="40" y="5039"/>
                      <a:pt x="93" y="5039"/>
                    </a:cubicBezTo>
                    <a:cubicBezTo>
                      <a:pt x="112" y="5039"/>
                      <a:pt x="134" y="5029"/>
                      <a:pt x="153" y="5003"/>
                    </a:cubicBezTo>
                    <a:cubicBezTo>
                      <a:pt x="1084" y="3826"/>
                      <a:pt x="1869" y="2552"/>
                      <a:pt x="2506" y="1204"/>
                    </a:cubicBezTo>
                    <a:cubicBezTo>
                      <a:pt x="2702" y="836"/>
                      <a:pt x="2873" y="468"/>
                      <a:pt x="3021" y="52"/>
                    </a:cubicBezTo>
                    <a:cubicBezTo>
                      <a:pt x="3021" y="21"/>
                      <a:pt x="2992" y="1"/>
                      <a:pt x="29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0" name="Google Shape;3230;p99"/>
              <p:cNvSpPr/>
              <p:nvPr/>
            </p:nvSpPr>
            <p:spPr>
              <a:xfrm>
                <a:off x="8270567" y="835094"/>
                <a:ext cx="412675" cy="454014"/>
              </a:xfrm>
              <a:custGeom>
                <a:rect b="b" l="l" r="r" t="t"/>
                <a:pathLst>
                  <a:path extrusionOk="0" h="6337" w="5760">
                    <a:moveTo>
                      <a:pt x="3382" y="1"/>
                    </a:moveTo>
                    <a:cubicBezTo>
                      <a:pt x="3364" y="1"/>
                      <a:pt x="3345" y="13"/>
                      <a:pt x="3333" y="37"/>
                    </a:cubicBezTo>
                    <a:cubicBezTo>
                      <a:pt x="3284" y="429"/>
                      <a:pt x="3211" y="822"/>
                      <a:pt x="3064" y="1189"/>
                    </a:cubicBezTo>
                    <a:cubicBezTo>
                      <a:pt x="2917" y="1557"/>
                      <a:pt x="2745" y="1924"/>
                      <a:pt x="2524" y="2268"/>
                    </a:cubicBezTo>
                    <a:cubicBezTo>
                      <a:pt x="2132" y="2929"/>
                      <a:pt x="1642" y="3542"/>
                      <a:pt x="1103" y="4106"/>
                    </a:cubicBezTo>
                    <a:cubicBezTo>
                      <a:pt x="809" y="4400"/>
                      <a:pt x="466" y="4669"/>
                      <a:pt x="74" y="4890"/>
                    </a:cubicBezTo>
                    <a:cubicBezTo>
                      <a:pt x="0" y="4939"/>
                      <a:pt x="49" y="5062"/>
                      <a:pt x="123" y="5062"/>
                    </a:cubicBezTo>
                    <a:cubicBezTo>
                      <a:pt x="147" y="5086"/>
                      <a:pt x="147" y="5111"/>
                      <a:pt x="172" y="5135"/>
                    </a:cubicBezTo>
                    <a:cubicBezTo>
                      <a:pt x="1274" y="5870"/>
                      <a:pt x="2549" y="6287"/>
                      <a:pt x="3872" y="6336"/>
                    </a:cubicBezTo>
                    <a:cubicBezTo>
                      <a:pt x="4265" y="6336"/>
                      <a:pt x="4632" y="6287"/>
                      <a:pt x="5000" y="6189"/>
                    </a:cubicBezTo>
                    <a:cubicBezTo>
                      <a:pt x="5049" y="6164"/>
                      <a:pt x="5049" y="6066"/>
                      <a:pt x="4975" y="6066"/>
                    </a:cubicBezTo>
                    <a:cubicBezTo>
                      <a:pt x="4805" y="6073"/>
                      <a:pt x="4634" y="6076"/>
                      <a:pt x="4463" y="6076"/>
                    </a:cubicBezTo>
                    <a:cubicBezTo>
                      <a:pt x="3997" y="6076"/>
                      <a:pt x="3530" y="6053"/>
                      <a:pt x="3064" y="6017"/>
                    </a:cubicBezTo>
                    <a:cubicBezTo>
                      <a:pt x="2426" y="5919"/>
                      <a:pt x="1814" y="5748"/>
                      <a:pt x="1225" y="5503"/>
                    </a:cubicBezTo>
                    <a:cubicBezTo>
                      <a:pt x="931" y="5380"/>
                      <a:pt x="662" y="5233"/>
                      <a:pt x="392" y="5062"/>
                    </a:cubicBezTo>
                    <a:lnTo>
                      <a:pt x="564" y="5013"/>
                    </a:lnTo>
                    <a:cubicBezTo>
                      <a:pt x="623" y="5010"/>
                      <a:pt x="682" y="5009"/>
                      <a:pt x="740" y="5009"/>
                    </a:cubicBezTo>
                    <a:cubicBezTo>
                      <a:pt x="1927" y="5009"/>
                      <a:pt x="3072" y="5463"/>
                      <a:pt x="4240" y="5650"/>
                    </a:cubicBezTo>
                    <a:cubicBezTo>
                      <a:pt x="4534" y="5705"/>
                      <a:pt x="4828" y="5733"/>
                      <a:pt x="5112" y="5733"/>
                    </a:cubicBezTo>
                    <a:cubicBezTo>
                      <a:pt x="5207" y="5733"/>
                      <a:pt x="5300" y="5729"/>
                      <a:pt x="5392" y="5723"/>
                    </a:cubicBezTo>
                    <a:cubicBezTo>
                      <a:pt x="5465" y="5699"/>
                      <a:pt x="5465" y="5601"/>
                      <a:pt x="5392" y="5601"/>
                    </a:cubicBezTo>
                    <a:cubicBezTo>
                      <a:pt x="4706" y="5503"/>
                      <a:pt x="4044" y="5405"/>
                      <a:pt x="3358" y="5233"/>
                    </a:cubicBezTo>
                    <a:cubicBezTo>
                      <a:pt x="2696" y="5086"/>
                      <a:pt x="2034" y="4964"/>
                      <a:pt x="1348" y="4890"/>
                    </a:cubicBezTo>
                    <a:lnTo>
                      <a:pt x="1127" y="4890"/>
                    </a:lnTo>
                    <a:cubicBezTo>
                      <a:pt x="1569" y="4792"/>
                      <a:pt x="2010" y="4718"/>
                      <a:pt x="2475" y="4694"/>
                    </a:cubicBezTo>
                    <a:cubicBezTo>
                      <a:pt x="2536" y="4690"/>
                      <a:pt x="2598" y="4688"/>
                      <a:pt x="2660" y="4688"/>
                    </a:cubicBezTo>
                    <a:cubicBezTo>
                      <a:pt x="2949" y="4688"/>
                      <a:pt x="3251" y="4732"/>
                      <a:pt x="3554" y="4792"/>
                    </a:cubicBezTo>
                    <a:cubicBezTo>
                      <a:pt x="3897" y="4866"/>
                      <a:pt x="4240" y="4988"/>
                      <a:pt x="4583" y="5111"/>
                    </a:cubicBezTo>
                    <a:cubicBezTo>
                      <a:pt x="4926" y="5233"/>
                      <a:pt x="5318" y="5331"/>
                      <a:pt x="5711" y="5380"/>
                    </a:cubicBezTo>
                    <a:cubicBezTo>
                      <a:pt x="5760" y="5331"/>
                      <a:pt x="5760" y="5258"/>
                      <a:pt x="5711" y="5258"/>
                    </a:cubicBezTo>
                    <a:cubicBezTo>
                      <a:pt x="5392" y="5135"/>
                      <a:pt x="5024" y="5037"/>
                      <a:pt x="4681" y="4915"/>
                    </a:cubicBezTo>
                    <a:cubicBezTo>
                      <a:pt x="4338" y="4817"/>
                      <a:pt x="4019" y="4694"/>
                      <a:pt x="3676" y="4620"/>
                    </a:cubicBezTo>
                    <a:cubicBezTo>
                      <a:pt x="3309" y="4535"/>
                      <a:pt x="2941" y="4492"/>
                      <a:pt x="2573" y="4492"/>
                    </a:cubicBezTo>
                    <a:cubicBezTo>
                      <a:pt x="2206" y="4492"/>
                      <a:pt x="1838" y="4535"/>
                      <a:pt x="1471" y="4620"/>
                    </a:cubicBezTo>
                    <a:cubicBezTo>
                      <a:pt x="1152" y="4669"/>
                      <a:pt x="809" y="4767"/>
                      <a:pt x="490" y="4841"/>
                    </a:cubicBezTo>
                    <a:cubicBezTo>
                      <a:pt x="1029" y="4473"/>
                      <a:pt x="1544" y="4008"/>
                      <a:pt x="1961" y="3493"/>
                    </a:cubicBezTo>
                    <a:cubicBezTo>
                      <a:pt x="2500" y="2856"/>
                      <a:pt x="2917" y="2145"/>
                      <a:pt x="3235" y="1385"/>
                    </a:cubicBezTo>
                    <a:cubicBezTo>
                      <a:pt x="3407" y="969"/>
                      <a:pt x="3480" y="503"/>
                      <a:pt x="3431" y="37"/>
                    </a:cubicBezTo>
                    <a:cubicBezTo>
                      <a:pt x="3419" y="13"/>
                      <a:pt x="3401" y="1"/>
                      <a:pt x="33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1" name="Google Shape;3231;p99"/>
              <p:cNvSpPr/>
              <p:nvPr/>
            </p:nvSpPr>
            <p:spPr>
              <a:xfrm>
                <a:off x="7540074" y="985260"/>
                <a:ext cx="463615" cy="201967"/>
              </a:xfrm>
              <a:custGeom>
                <a:rect b="b" l="l" r="r" t="t"/>
                <a:pathLst>
                  <a:path extrusionOk="0" h="2819" w="6471">
                    <a:moveTo>
                      <a:pt x="5417" y="0"/>
                    </a:moveTo>
                    <a:cubicBezTo>
                      <a:pt x="4412" y="0"/>
                      <a:pt x="3383" y="49"/>
                      <a:pt x="2378" y="172"/>
                    </a:cubicBezTo>
                    <a:cubicBezTo>
                      <a:pt x="2035" y="196"/>
                      <a:pt x="1716" y="270"/>
                      <a:pt x="1397" y="441"/>
                    </a:cubicBezTo>
                    <a:cubicBezTo>
                      <a:pt x="1005" y="686"/>
                      <a:pt x="711" y="1078"/>
                      <a:pt x="564" y="1520"/>
                    </a:cubicBezTo>
                    <a:cubicBezTo>
                      <a:pt x="393" y="1961"/>
                      <a:pt x="221" y="2377"/>
                      <a:pt x="0" y="2819"/>
                    </a:cubicBezTo>
                    <a:cubicBezTo>
                      <a:pt x="1201" y="2059"/>
                      <a:pt x="2623" y="1887"/>
                      <a:pt x="3971" y="1740"/>
                    </a:cubicBezTo>
                    <a:cubicBezTo>
                      <a:pt x="4804" y="1667"/>
                      <a:pt x="5637" y="1618"/>
                      <a:pt x="6471" y="1544"/>
                    </a:cubicBezTo>
                    <a:cubicBezTo>
                      <a:pt x="6446" y="1299"/>
                      <a:pt x="6446" y="1029"/>
                      <a:pt x="6422" y="784"/>
                    </a:cubicBezTo>
                    <a:cubicBezTo>
                      <a:pt x="6397" y="515"/>
                      <a:pt x="6250" y="294"/>
                      <a:pt x="6054" y="123"/>
                    </a:cubicBezTo>
                    <a:cubicBezTo>
                      <a:pt x="5858" y="25"/>
                      <a:pt x="5637" y="0"/>
                      <a:pt x="5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2" name="Google Shape;3232;p99"/>
              <p:cNvSpPr/>
              <p:nvPr/>
            </p:nvSpPr>
            <p:spPr>
              <a:xfrm>
                <a:off x="7589939" y="1036557"/>
                <a:ext cx="55525" cy="111695"/>
              </a:xfrm>
              <a:custGeom>
                <a:rect b="b" l="l" r="r" t="t"/>
                <a:pathLst>
                  <a:path extrusionOk="0" h="1559" w="775">
                    <a:moveTo>
                      <a:pt x="750" y="1"/>
                    </a:moveTo>
                    <a:cubicBezTo>
                      <a:pt x="738" y="1"/>
                      <a:pt x="726" y="7"/>
                      <a:pt x="726" y="19"/>
                    </a:cubicBezTo>
                    <a:cubicBezTo>
                      <a:pt x="407" y="485"/>
                      <a:pt x="187" y="975"/>
                      <a:pt x="15" y="1490"/>
                    </a:cubicBezTo>
                    <a:cubicBezTo>
                      <a:pt x="1" y="1533"/>
                      <a:pt x="28" y="1559"/>
                      <a:pt x="58" y="1559"/>
                    </a:cubicBezTo>
                    <a:cubicBezTo>
                      <a:pt x="80" y="1559"/>
                      <a:pt x="103" y="1545"/>
                      <a:pt x="113" y="1514"/>
                    </a:cubicBezTo>
                    <a:cubicBezTo>
                      <a:pt x="309" y="1000"/>
                      <a:pt x="530" y="509"/>
                      <a:pt x="775" y="19"/>
                    </a:cubicBezTo>
                    <a:cubicBezTo>
                      <a:pt x="775" y="7"/>
                      <a:pt x="763" y="1"/>
                      <a:pt x="7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3" name="Google Shape;3233;p99"/>
              <p:cNvSpPr/>
              <p:nvPr/>
            </p:nvSpPr>
            <p:spPr>
              <a:xfrm>
                <a:off x="7657715" y="1011052"/>
                <a:ext cx="58032" cy="116638"/>
              </a:xfrm>
              <a:custGeom>
                <a:rect b="b" l="l" r="r" t="t"/>
                <a:pathLst>
                  <a:path extrusionOk="0" h="1628" w="810">
                    <a:moveTo>
                      <a:pt x="765" y="1"/>
                    </a:moveTo>
                    <a:cubicBezTo>
                      <a:pt x="762" y="1"/>
                      <a:pt x="760" y="3"/>
                      <a:pt x="760" y="8"/>
                    </a:cubicBezTo>
                    <a:cubicBezTo>
                      <a:pt x="393" y="473"/>
                      <a:pt x="148" y="1013"/>
                      <a:pt x="0" y="1576"/>
                    </a:cubicBezTo>
                    <a:cubicBezTo>
                      <a:pt x="0" y="1607"/>
                      <a:pt x="19" y="1627"/>
                      <a:pt x="39" y="1627"/>
                    </a:cubicBezTo>
                    <a:cubicBezTo>
                      <a:pt x="52" y="1627"/>
                      <a:pt x="65" y="1619"/>
                      <a:pt x="74" y="1601"/>
                    </a:cubicBezTo>
                    <a:cubicBezTo>
                      <a:pt x="172" y="1331"/>
                      <a:pt x="270" y="1062"/>
                      <a:pt x="417" y="816"/>
                    </a:cubicBezTo>
                    <a:cubicBezTo>
                      <a:pt x="540" y="547"/>
                      <a:pt x="662" y="302"/>
                      <a:pt x="809" y="57"/>
                    </a:cubicBezTo>
                    <a:cubicBezTo>
                      <a:pt x="809" y="37"/>
                      <a:pt x="777" y="1"/>
                      <a:pt x="7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4" name="Google Shape;3234;p99"/>
              <p:cNvSpPr/>
              <p:nvPr/>
            </p:nvSpPr>
            <p:spPr>
              <a:xfrm>
                <a:off x="7734017" y="1007326"/>
                <a:ext cx="49650" cy="99801"/>
              </a:xfrm>
              <a:custGeom>
                <a:rect b="b" l="l" r="r" t="t"/>
                <a:pathLst>
                  <a:path extrusionOk="0" h="1393" w="693">
                    <a:moveTo>
                      <a:pt x="652" y="1"/>
                    </a:moveTo>
                    <a:cubicBezTo>
                      <a:pt x="643" y="1"/>
                      <a:pt x="634" y="3"/>
                      <a:pt x="627" y="11"/>
                    </a:cubicBezTo>
                    <a:cubicBezTo>
                      <a:pt x="357" y="427"/>
                      <a:pt x="136" y="868"/>
                      <a:pt x="14" y="1334"/>
                    </a:cubicBezTo>
                    <a:cubicBezTo>
                      <a:pt x="0" y="1375"/>
                      <a:pt x="17" y="1393"/>
                      <a:pt x="38" y="1393"/>
                    </a:cubicBezTo>
                    <a:cubicBezTo>
                      <a:pt x="55" y="1393"/>
                      <a:pt x="76" y="1381"/>
                      <a:pt x="87" y="1359"/>
                    </a:cubicBezTo>
                    <a:cubicBezTo>
                      <a:pt x="234" y="917"/>
                      <a:pt x="430" y="476"/>
                      <a:pt x="676" y="35"/>
                    </a:cubicBezTo>
                    <a:cubicBezTo>
                      <a:pt x="693" y="18"/>
                      <a:pt x="673" y="1"/>
                      <a:pt x="6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5" name="Google Shape;3235;p99"/>
              <p:cNvSpPr/>
              <p:nvPr/>
            </p:nvSpPr>
            <p:spPr>
              <a:xfrm>
                <a:off x="7794700" y="1000305"/>
                <a:ext cx="45208" cy="99300"/>
              </a:xfrm>
              <a:custGeom>
                <a:rect b="b" l="l" r="r" t="t"/>
                <a:pathLst>
                  <a:path extrusionOk="0" h="1386" w="631">
                    <a:moveTo>
                      <a:pt x="589" y="0"/>
                    </a:moveTo>
                    <a:cubicBezTo>
                      <a:pt x="580" y="0"/>
                      <a:pt x="571" y="3"/>
                      <a:pt x="564" y="11"/>
                    </a:cubicBezTo>
                    <a:cubicBezTo>
                      <a:pt x="319" y="427"/>
                      <a:pt x="147" y="868"/>
                      <a:pt x="0" y="1334"/>
                    </a:cubicBezTo>
                    <a:cubicBezTo>
                      <a:pt x="0" y="1364"/>
                      <a:pt x="38" y="1385"/>
                      <a:pt x="66" y="1385"/>
                    </a:cubicBezTo>
                    <a:cubicBezTo>
                      <a:pt x="84" y="1385"/>
                      <a:pt x="98" y="1377"/>
                      <a:pt x="98" y="1359"/>
                    </a:cubicBezTo>
                    <a:cubicBezTo>
                      <a:pt x="245" y="893"/>
                      <a:pt x="417" y="452"/>
                      <a:pt x="613" y="35"/>
                    </a:cubicBezTo>
                    <a:cubicBezTo>
                      <a:pt x="630" y="18"/>
                      <a:pt x="611" y="0"/>
                      <a:pt x="5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6" name="Google Shape;3236;p99"/>
              <p:cNvSpPr/>
              <p:nvPr/>
            </p:nvSpPr>
            <p:spPr>
              <a:xfrm>
                <a:off x="7848004" y="994000"/>
                <a:ext cx="45065" cy="100303"/>
              </a:xfrm>
              <a:custGeom>
                <a:rect b="b" l="l" r="r" t="t"/>
                <a:pathLst>
                  <a:path extrusionOk="0" h="1400" w="629">
                    <a:moveTo>
                      <a:pt x="604" y="1"/>
                    </a:moveTo>
                    <a:cubicBezTo>
                      <a:pt x="335" y="417"/>
                      <a:pt x="138" y="883"/>
                      <a:pt x="16" y="1349"/>
                    </a:cubicBezTo>
                    <a:cubicBezTo>
                      <a:pt x="1" y="1379"/>
                      <a:pt x="23" y="1400"/>
                      <a:pt x="42" y="1400"/>
                    </a:cubicBezTo>
                    <a:cubicBezTo>
                      <a:pt x="54" y="1400"/>
                      <a:pt x="65" y="1392"/>
                      <a:pt x="65" y="1373"/>
                    </a:cubicBezTo>
                    <a:cubicBezTo>
                      <a:pt x="138" y="1152"/>
                      <a:pt x="236" y="907"/>
                      <a:pt x="335" y="687"/>
                    </a:cubicBezTo>
                    <a:cubicBezTo>
                      <a:pt x="433" y="466"/>
                      <a:pt x="531" y="246"/>
                      <a:pt x="629" y="25"/>
                    </a:cubicBezTo>
                    <a:cubicBezTo>
                      <a:pt x="629" y="1"/>
                      <a:pt x="629" y="1"/>
                      <a:pt x="6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7" name="Google Shape;3237;p99"/>
              <p:cNvSpPr/>
              <p:nvPr/>
            </p:nvSpPr>
            <p:spPr>
              <a:xfrm>
                <a:off x="7903529" y="1007398"/>
                <a:ext cx="43990" cy="83538"/>
              </a:xfrm>
              <a:custGeom>
                <a:rect b="b" l="l" r="r" t="t"/>
                <a:pathLst>
                  <a:path extrusionOk="0" h="1166" w="614">
                    <a:moveTo>
                      <a:pt x="574" y="0"/>
                    </a:moveTo>
                    <a:cubicBezTo>
                      <a:pt x="564" y="0"/>
                      <a:pt x="553" y="3"/>
                      <a:pt x="540" y="10"/>
                    </a:cubicBezTo>
                    <a:cubicBezTo>
                      <a:pt x="295" y="353"/>
                      <a:pt x="123" y="720"/>
                      <a:pt x="1" y="1137"/>
                    </a:cubicBezTo>
                    <a:cubicBezTo>
                      <a:pt x="1" y="1151"/>
                      <a:pt x="17" y="1165"/>
                      <a:pt x="36" y="1165"/>
                    </a:cubicBezTo>
                    <a:cubicBezTo>
                      <a:pt x="49" y="1165"/>
                      <a:pt x="64" y="1158"/>
                      <a:pt x="74" y="1137"/>
                    </a:cubicBezTo>
                    <a:cubicBezTo>
                      <a:pt x="148" y="941"/>
                      <a:pt x="221" y="769"/>
                      <a:pt x="319" y="573"/>
                    </a:cubicBezTo>
                    <a:cubicBezTo>
                      <a:pt x="417" y="402"/>
                      <a:pt x="515" y="230"/>
                      <a:pt x="613" y="59"/>
                    </a:cubicBezTo>
                    <a:cubicBezTo>
                      <a:pt x="613" y="23"/>
                      <a:pt x="600" y="0"/>
                      <a:pt x="5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8" name="Google Shape;3238;p99"/>
              <p:cNvSpPr/>
              <p:nvPr/>
            </p:nvSpPr>
            <p:spPr>
              <a:xfrm>
                <a:off x="7941071" y="1019649"/>
                <a:ext cx="34533" cy="62403"/>
              </a:xfrm>
              <a:custGeom>
                <a:rect b="b" l="l" r="r" t="t"/>
                <a:pathLst>
                  <a:path extrusionOk="0" h="871" w="482">
                    <a:moveTo>
                      <a:pt x="453" y="0"/>
                    </a:moveTo>
                    <a:cubicBezTo>
                      <a:pt x="447" y="0"/>
                      <a:pt x="440" y="3"/>
                      <a:pt x="433" y="10"/>
                    </a:cubicBezTo>
                    <a:cubicBezTo>
                      <a:pt x="334" y="133"/>
                      <a:pt x="261" y="255"/>
                      <a:pt x="187" y="402"/>
                    </a:cubicBezTo>
                    <a:cubicBezTo>
                      <a:pt x="114" y="525"/>
                      <a:pt x="65" y="672"/>
                      <a:pt x="16" y="819"/>
                    </a:cubicBezTo>
                    <a:cubicBezTo>
                      <a:pt x="1" y="849"/>
                      <a:pt x="23" y="870"/>
                      <a:pt x="48" y="870"/>
                    </a:cubicBezTo>
                    <a:cubicBezTo>
                      <a:pt x="64" y="870"/>
                      <a:pt x="80" y="862"/>
                      <a:pt x="89" y="844"/>
                    </a:cubicBezTo>
                    <a:cubicBezTo>
                      <a:pt x="138" y="696"/>
                      <a:pt x="212" y="574"/>
                      <a:pt x="285" y="427"/>
                    </a:cubicBezTo>
                    <a:cubicBezTo>
                      <a:pt x="334" y="280"/>
                      <a:pt x="433" y="157"/>
                      <a:pt x="482" y="35"/>
                    </a:cubicBezTo>
                    <a:cubicBezTo>
                      <a:pt x="482" y="17"/>
                      <a:pt x="469" y="0"/>
                      <a:pt x="4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9" name="Google Shape;3239;p99"/>
              <p:cNvSpPr/>
              <p:nvPr/>
            </p:nvSpPr>
            <p:spPr>
              <a:xfrm>
                <a:off x="7654204" y="1726204"/>
                <a:ext cx="244166" cy="89198"/>
              </a:xfrm>
              <a:custGeom>
                <a:rect b="b" l="l" r="r" t="t"/>
                <a:pathLst>
                  <a:path extrusionOk="0" h="1245" w="3408">
                    <a:moveTo>
                      <a:pt x="2353" y="1"/>
                    </a:moveTo>
                    <a:cubicBezTo>
                      <a:pt x="1569" y="123"/>
                      <a:pt x="785" y="172"/>
                      <a:pt x="0" y="197"/>
                    </a:cubicBezTo>
                    <a:cubicBezTo>
                      <a:pt x="49" y="270"/>
                      <a:pt x="98" y="344"/>
                      <a:pt x="172" y="417"/>
                    </a:cubicBezTo>
                    <a:cubicBezTo>
                      <a:pt x="814" y="953"/>
                      <a:pt x="1625" y="1245"/>
                      <a:pt x="2473" y="1245"/>
                    </a:cubicBezTo>
                    <a:cubicBezTo>
                      <a:pt x="2596" y="1245"/>
                      <a:pt x="2719" y="1239"/>
                      <a:pt x="2843" y="1226"/>
                    </a:cubicBezTo>
                    <a:cubicBezTo>
                      <a:pt x="2991" y="1226"/>
                      <a:pt x="3138" y="1177"/>
                      <a:pt x="3285" y="1128"/>
                    </a:cubicBezTo>
                    <a:cubicBezTo>
                      <a:pt x="3334" y="1104"/>
                      <a:pt x="3358" y="1104"/>
                      <a:pt x="3383" y="1055"/>
                    </a:cubicBezTo>
                    <a:cubicBezTo>
                      <a:pt x="3407" y="1006"/>
                      <a:pt x="3383" y="908"/>
                      <a:pt x="3309" y="859"/>
                    </a:cubicBezTo>
                    <a:lnTo>
                      <a:pt x="2672" y="123"/>
                    </a:lnTo>
                    <a:cubicBezTo>
                      <a:pt x="2647" y="74"/>
                      <a:pt x="2598" y="25"/>
                      <a:pt x="25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0" name="Google Shape;3240;p99"/>
              <p:cNvSpPr/>
              <p:nvPr/>
            </p:nvSpPr>
            <p:spPr>
              <a:xfrm>
                <a:off x="7674551" y="1742825"/>
                <a:ext cx="176390" cy="44492"/>
              </a:xfrm>
              <a:custGeom>
                <a:rect b="b" l="l" r="r" t="t"/>
                <a:pathLst>
                  <a:path extrusionOk="0" h="621" w="2462">
                    <a:moveTo>
                      <a:pt x="69" y="0"/>
                    </a:moveTo>
                    <a:cubicBezTo>
                      <a:pt x="21" y="0"/>
                      <a:pt x="0" y="68"/>
                      <a:pt x="60" y="87"/>
                    </a:cubicBezTo>
                    <a:cubicBezTo>
                      <a:pt x="427" y="259"/>
                      <a:pt x="795" y="381"/>
                      <a:pt x="1211" y="479"/>
                    </a:cubicBezTo>
                    <a:cubicBezTo>
                      <a:pt x="1502" y="570"/>
                      <a:pt x="1807" y="621"/>
                      <a:pt x="2114" y="621"/>
                    </a:cubicBezTo>
                    <a:cubicBezTo>
                      <a:pt x="2222" y="621"/>
                      <a:pt x="2329" y="615"/>
                      <a:pt x="2437" y="602"/>
                    </a:cubicBezTo>
                    <a:cubicBezTo>
                      <a:pt x="2461" y="602"/>
                      <a:pt x="2437" y="553"/>
                      <a:pt x="2412" y="553"/>
                    </a:cubicBezTo>
                    <a:cubicBezTo>
                      <a:pt x="2020" y="504"/>
                      <a:pt x="1628" y="479"/>
                      <a:pt x="1236" y="406"/>
                    </a:cubicBezTo>
                    <a:cubicBezTo>
                      <a:pt x="844" y="308"/>
                      <a:pt x="452" y="185"/>
                      <a:pt x="109" y="14"/>
                    </a:cubicBezTo>
                    <a:cubicBezTo>
                      <a:pt x="94" y="4"/>
                      <a:pt x="81" y="0"/>
                      <a:pt x="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1" name="Google Shape;3241;p99"/>
              <p:cNvSpPr/>
              <p:nvPr/>
            </p:nvSpPr>
            <p:spPr>
              <a:xfrm>
                <a:off x="7737169" y="1740031"/>
                <a:ext cx="104960" cy="33673"/>
              </a:xfrm>
              <a:custGeom>
                <a:rect b="b" l="l" r="r" t="t"/>
                <a:pathLst>
                  <a:path extrusionOk="0" h="470" w="1465">
                    <a:moveTo>
                      <a:pt x="74" y="1"/>
                    </a:moveTo>
                    <a:cubicBezTo>
                      <a:pt x="15" y="1"/>
                      <a:pt x="1" y="104"/>
                      <a:pt x="68" y="126"/>
                    </a:cubicBezTo>
                    <a:lnTo>
                      <a:pt x="730" y="322"/>
                    </a:lnTo>
                    <a:cubicBezTo>
                      <a:pt x="852" y="347"/>
                      <a:pt x="975" y="371"/>
                      <a:pt x="1073" y="420"/>
                    </a:cubicBezTo>
                    <a:cubicBezTo>
                      <a:pt x="1195" y="445"/>
                      <a:pt x="1293" y="469"/>
                      <a:pt x="1416" y="469"/>
                    </a:cubicBezTo>
                    <a:cubicBezTo>
                      <a:pt x="1440" y="469"/>
                      <a:pt x="1465" y="420"/>
                      <a:pt x="1440" y="420"/>
                    </a:cubicBezTo>
                    <a:cubicBezTo>
                      <a:pt x="1342" y="371"/>
                      <a:pt x="1220" y="322"/>
                      <a:pt x="1122" y="298"/>
                    </a:cubicBezTo>
                    <a:lnTo>
                      <a:pt x="779" y="200"/>
                    </a:lnTo>
                    <a:lnTo>
                      <a:pt x="92" y="4"/>
                    </a:lnTo>
                    <a:cubicBezTo>
                      <a:pt x="86" y="2"/>
                      <a:pt x="80" y="1"/>
                      <a:pt x="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2" name="Google Shape;3242;p99"/>
              <p:cNvSpPr/>
              <p:nvPr/>
            </p:nvSpPr>
            <p:spPr>
              <a:xfrm>
                <a:off x="7785888" y="1731505"/>
                <a:ext cx="58032" cy="21135"/>
              </a:xfrm>
              <a:custGeom>
                <a:rect b="b" l="l" r="r" t="t"/>
                <a:pathLst>
                  <a:path extrusionOk="0" h="295" w="810">
                    <a:moveTo>
                      <a:pt x="99" y="0"/>
                    </a:moveTo>
                    <a:cubicBezTo>
                      <a:pt x="25" y="0"/>
                      <a:pt x="1" y="98"/>
                      <a:pt x="74" y="123"/>
                    </a:cubicBezTo>
                    <a:cubicBezTo>
                      <a:pt x="197" y="147"/>
                      <a:pt x="295" y="196"/>
                      <a:pt x="417" y="221"/>
                    </a:cubicBezTo>
                    <a:lnTo>
                      <a:pt x="564" y="270"/>
                    </a:lnTo>
                    <a:cubicBezTo>
                      <a:pt x="638" y="294"/>
                      <a:pt x="687" y="294"/>
                      <a:pt x="736" y="294"/>
                    </a:cubicBezTo>
                    <a:cubicBezTo>
                      <a:pt x="809" y="294"/>
                      <a:pt x="809" y="245"/>
                      <a:pt x="785" y="221"/>
                    </a:cubicBezTo>
                    <a:cubicBezTo>
                      <a:pt x="736" y="172"/>
                      <a:pt x="687" y="147"/>
                      <a:pt x="613" y="147"/>
                    </a:cubicBezTo>
                    <a:cubicBezTo>
                      <a:pt x="564" y="123"/>
                      <a:pt x="515" y="98"/>
                      <a:pt x="442" y="98"/>
                    </a:cubicBezTo>
                    <a:lnTo>
                      <a:pt x="99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3" name="Google Shape;3243;p99"/>
              <p:cNvSpPr/>
              <p:nvPr/>
            </p:nvSpPr>
            <p:spPr>
              <a:xfrm>
                <a:off x="7303000" y="1067722"/>
                <a:ext cx="1086998" cy="440832"/>
              </a:xfrm>
              <a:custGeom>
                <a:rect b="b" l="l" r="r" t="t"/>
                <a:pathLst>
                  <a:path extrusionOk="0" h="6153" w="15172">
                    <a:moveTo>
                      <a:pt x="7917" y="1"/>
                    </a:moveTo>
                    <a:cubicBezTo>
                      <a:pt x="6226" y="1"/>
                      <a:pt x="4559" y="565"/>
                      <a:pt x="3211" y="1594"/>
                    </a:cubicBezTo>
                    <a:cubicBezTo>
                      <a:pt x="1888" y="2599"/>
                      <a:pt x="785" y="3898"/>
                      <a:pt x="50" y="5417"/>
                    </a:cubicBezTo>
                    <a:cubicBezTo>
                      <a:pt x="25" y="5442"/>
                      <a:pt x="1" y="5491"/>
                      <a:pt x="1" y="5540"/>
                    </a:cubicBezTo>
                    <a:cubicBezTo>
                      <a:pt x="1" y="5613"/>
                      <a:pt x="99" y="5638"/>
                      <a:pt x="172" y="5662"/>
                    </a:cubicBezTo>
                    <a:cubicBezTo>
                      <a:pt x="1006" y="5932"/>
                      <a:pt x="1863" y="6104"/>
                      <a:pt x="2721" y="6153"/>
                    </a:cubicBezTo>
                    <a:cubicBezTo>
                      <a:pt x="3407" y="6128"/>
                      <a:pt x="4094" y="6055"/>
                      <a:pt x="4755" y="5883"/>
                    </a:cubicBezTo>
                    <a:cubicBezTo>
                      <a:pt x="6030" y="5564"/>
                      <a:pt x="7304" y="5172"/>
                      <a:pt x="8554" y="4780"/>
                    </a:cubicBezTo>
                    <a:cubicBezTo>
                      <a:pt x="10466" y="4118"/>
                      <a:pt x="12378" y="3408"/>
                      <a:pt x="14069" y="2305"/>
                    </a:cubicBezTo>
                    <a:cubicBezTo>
                      <a:pt x="14534" y="1986"/>
                      <a:pt x="15000" y="1643"/>
                      <a:pt x="15172" y="1128"/>
                    </a:cubicBezTo>
                    <a:lnTo>
                      <a:pt x="15172" y="1128"/>
                    </a:lnTo>
                    <a:cubicBezTo>
                      <a:pt x="14968" y="1149"/>
                      <a:pt x="14764" y="1158"/>
                      <a:pt x="14561" y="1158"/>
                    </a:cubicBezTo>
                    <a:cubicBezTo>
                      <a:pt x="12328" y="1158"/>
                      <a:pt x="10164" y="23"/>
                      <a:pt x="79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4" name="Google Shape;3244;p99"/>
              <p:cNvSpPr/>
              <p:nvPr/>
            </p:nvSpPr>
            <p:spPr>
              <a:xfrm>
                <a:off x="7345127" y="1145886"/>
                <a:ext cx="1046877" cy="607478"/>
              </a:xfrm>
              <a:custGeom>
                <a:rect b="b" l="l" r="r" t="t"/>
                <a:pathLst>
                  <a:path extrusionOk="0" h="8479" w="14612">
                    <a:moveTo>
                      <a:pt x="14606" y="0"/>
                    </a:moveTo>
                    <a:cubicBezTo>
                      <a:pt x="14577" y="0"/>
                      <a:pt x="14382" y="215"/>
                      <a:pt x="14339" y="258"/>
                    </a:cubicBezTo>
                    <a:cubicBezTo>
                      <a:pt x="13579" y="895"/>
                      <a:pt x="12745" y="1434"/>
                      <a:pt x="11814" y="1851"/>
                    </a:cubicBezTo>
                    <a:cubicBezTo>
                      <a:pt x="8751" y="3223"/>
                      <a:pt x="5564" y="4302"/>
                      <a:pt x="2305" y="5062"/>
                    </a:cubicBezTo>
                    <a:cubicBezTo>
                      <a:pt x="2305" y="5062"/>
                      <a:pt x="2280" y="5062"/>
                      <a:pt x="2280" y="5086"/>
                    </a:cubicBezTo>
                    <a:cubicBezTo>
                      <a:pt x="1643" y="5797"/>
                      <a:pt x="883" y="6385"/>
                      <a:pt x="50" y="6826"/>
                    </a:cubicBezTo>
                    <a:cubicBezTo>
                      <a:pt x="1" y="6851"/>
                      <a:pt x="1" y="6900"/>
                      <a:pt x="50" y="6949"/>
                    </a:cubicBezTo>
                    <a:cubicBezTo>
                      <a:pt x="393" y="7267"/>
                      <a:pt x="810" y="7513"/>
                      <a:pt x="1275" y="7684"/>
                    </a:cubicBezTo>
                    <a:cubicBezTo>
                      <a:pt x="2416" y="8223"/>
                      <a:pt x="3619" y="8479"/>
                      <a:pt x="4824" y="8479"/>
                    </a:cubicBezTo>
                    <a:cubicBezTo>
                      <a:pt x="6416" y="8479"/>
                      <a:pt x="8010" y="8031"/>
                      <a:pt x="9461" y="7194"/>
                    </a:cubicBezTo>
                    <a:cubicBezTo>
                      <a:pt x="11912" y="5772"/>
                      <a:pt x="13750" y="2733"/>
                      <a:pt x="14608" y="13"/>
                    </a:cubicBezTo>
                    <a:cubicBezTo>
                      <a:pt x="14611" y="4"/>
                      <a:pt x="14610" y="0"/>
                      <a:pt x="146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5" name="Google Shape;3245;p99"/>
              <p:cNvSpPr/>
              <p:nvPr/>
            </p:nvSpPr>
            <p:spPr>
              <a:xfrm>
                <a:off x="7480393" y="1383816"/>
                <a:ext cx="40408" cy="40909"/>
              </a:xfrm>
              <a:custGeom>
                <a:rect b="b" l="l" r="r" t="t"/>
                <a:pathLst>
                  <a:path extrusionOk="0" h="571" w="564">
                    <a:moveTo>
                      <a:pt x="282" y="1"/>
                    </a:moveTo>
                    <a:cubicBezTo>
                      <a:pt x="141" y="1"/>
                      <a:pt x="0" y="99"/>
                      <a:pt x="0" y="295"/>
                    </a:cubicBezTo>
                    <a:cubicBezTo>
                      <a:pt x="0" y="478"/>
                      <a:pt x="141" y="570"/>
                      <a:pt x="282" y="570"/>
                    </a:cubicBezTo>
                    <a:cubicBezTo>
                      <a:pt x="423" y="570"/>
                      <a:pt x="564" y="478"/>
                      <a:pt x="564" y="295"/>
                    </a:cubicBezTo>
                    <a:cubicBezTo>
                      <a:pt x="564" y="99"/>
                      <a:pt x="423" y="1"/>
                      <a:pt x="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6" name="Google Shape;3246;p99"/>
              <p:cNvSpPr/>
              <p:nvPr/>
            </p:nvSpPr>
            <p:spPr>
              <a:xfrm>
                <a:off x="7731438" y="1400724"/>
                <a:ext cx="275762" cy="165285"/>
              </a:xfrm>
              <a:custGeom>
                <a:rect b="b" l="l" r="r" t="t"/>
                <a:pathLst>
                  <a:path extrusionOk="0" h="2307" w="3849">
                    <a:moveTo>
                      <a:pt x="3496" y="0"/>
                    </a:moveTo>
                    <a:cubicBezTo>
                      <a:pt x="3443" y="0"/>
                      <a:pt x="3394" y="23"/>
                      <a:pt x="3359" y="59"/>
                    </a:cubicBezTo>
                    <a:cubicBezTo>
                      <a:pt x="2844" y="426"/>
                      <a:pt x="2305" y="769"/>
                      <a:pt x="1765" y="1113"/>
                    </a:cubicBezTo>
                    <a:cubicBezTo>
                      <a:pt x="1177" y="1382"/>
                      <a:pt x="1" y="1725"/>
                      <a:pt x="1" y="1823"/>
                    </a:cubicBezTo>
                    <a:cubicBezTo>
                      <a:pt x="1" y="2017"/>
                      <a:pt x="1423" y="2306"/>
                      <a:pt x="2416" y="2306"/>
                    </a:cubicBezTo>
                    <a:cubicBezTo>
                      <a:pt x="2552" y="2306"/>
                      <a:pt x="2680" y="2301"/>
                      <a:pt x="2795" y="2289"/>
                    </a:cubicBezTo>
                    <a:cubicBezTo>
                      <a:pt x="3015" y="2264"/>
                      <a:pt x="3236" y="2191"/>
                      <a:pt x="3432" y="2068"/>
                    </a:cubicBezTo>
                    <a:cubicBezTo>
                      <a:pt x="3555" y="2019"/>
                      <a:pt x="3653" y="1946"/>
                      <a:pt x="3726" y="1823"/>
                    </a:cubicBezTo>
                    <a:cubicBezTo>
                      <a:pt x="3775" y="1725"/>
                      <a:pt x="3800" y="1627"/>
                      <a:pt x="3800" y="1529"/>
                    </a:cubicBezTo>
                    <a:cubicBezTo>
                      <a:pt x="3849" y="1039"/>
                      <a:pt x="3775" y="573"/>
                      <a:pt x="3628" y="108"/>
                    </a:cubicBezTo>
                    <a:cubicBezTo>
                      <a:pt x="3604" y="59"/>
                      <a:pt x="3579" y="34"/>
                      <a:pt x="3555" y="10"/>
                    </a:cubicBezTo>
                    <a:cubicBezTo>
                      <a:pt x="3535" y="3"/>
                      <a:pt x="3515" y="0"/>
                      <a:pt x="34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7" name="Google Shape;3247;p99"/>
              <p:cNvSpPr/>
              <p:nvPr/>
            </p:nvSpPr>
            <p:spPr>
              <a:xfrm>
                <a:off x="7733229" y="1429024"/>
                <a:ext cx="228333" cy="133976"/>
              </a:xfrm>
              <a:custGeom>
                <a:rect b="b" l="l" r="r" t="t"/>
                <a:pathLst>
                  <a:path extrusionOk="0" h="1870" w="3187">
                    <a:moveTo>
                      <a:pt x="3114" y="0"/>
                    </a:moveTo>
                    <a:cubicBezTo>
                      <a:pt x="3106" y="0"/>
                      <a:pt x="3098" y="2"/>
                      <a:pt x="3088" y="7"/>
                    </a:cubicBezTo>
                    <a:cubicBezTo>
                      <a:pt x="2843" y="129"/>
                      <a:pt x="2598" y="276"/>
                      <a:pt x="2353" y="399"/>
                    </a:cubicBezTo>
                    <a:cubicBezTo>
                      <a:pt x="2108" y="546"/>
                      <a:pt x="1863" y="668"/>
                      <a:pt x="1618" y="791"/>
                    </a:cubicBezTo>
                    <a:cubicBezTo>
                      <a:pt x="1103" y="1012"/>
                      <a:pt x="589" y="1208"/>
                      <a:pt x="49" y="1379"/>
                    </a:cubicBezTo>
                    <a:cubicBezTo>
                      <a:pt x="0" y="1404"/>
                      <a:pt x="0" y="1477"/>
                      <a:pt x="49" y="1502"/>
                    </a:cubicBezTo>
                    <a:cubicBezTo>
                      <a:pt x="49" y="1502"/>
                      <a:pt x="74" y="1502"/>
                      <a:pt x="74" y="1526"/>
                    </a:cubicBezTo>
                    <a:lnTo>
                      <a:pt x="196" y="1551"/>
                    </a:lnTo>
                    <a:cubicBezTo>
                      <a:pt x="196" y="1575"/>
                      <a:pt x="221" y="1575"/>
                      <a:pt x="245" y="1600"/>
                    </a:cubicBezTo>
                    <a:lnTo>
                      <a:pt x="294" y="1600"/>
                    </a:lnTo>
                    <a:cubicBezTo>
                      <a:pt x="791" y="1772"/>
                      <a:pt x="1317" y="1869"/>
                      <a:pt x="1849" y="1869"/>
                    </a:cubicBezTo>
                    <a:cubicBezTo>
                      <a:pt x="2000" y="1869"/>
                      <a:pt x="2152" y="1861"/>
                      <a:pt x="2304" y="1845"/>
                    </a:cubicBezTo>
                    <a:cubicBezTo>
                      <a:pt x="2378" y="1845"/>
                      <a:pt x="2353" y="1747"/>
                      <a:pt x="2304" y="1747"/>
                    </a:cubicBezTo>
                    <a:cubicBezTo>
                      <a:pt x="1937" y="1698"/>
                      <a:pt x="1569" y="1673"/>
                      <a:pt x="1201" y="1624"/>
                    </a:cubicBezTo>
                    <a:lnTo>
                      <a:pt x="1593" y="1624"/>
                    </a:lnTo>
                    <a:cubicBezTo>
                      <a:pt x="2035" y="1624"/>
                      <a:pt x="2476" y="1551"/>
                      <a:pt x="2917" y="1453"/>
                    </a:cubicBezTo>
                    <a:cubicBezTo>
                      <a:pt x="2966" y="1453"/>
                      <a:pt x="2966" y="1379"/>
                      <a:pt x="2917" y="1379"/>
                    </a:cubicBezTo>
                    <a:cubicBezTo>
                      <a:pt x="2476" y="1404"/>
                      <a:pt x="2035" y="1453"/>
                      <a:pt x="1593" y="1477"/>
                    </a:cubicBezTo>
                    <a:lnTo>
                      <a:pt x="760" y="1477"/>
                    </a:lnTo>
                    <a:cubicBezTo>
                      <a:pt x="1079" y="1404"/>
                      <a:pt x="1422" y="1355"/>
                      <a:pt x="1740" y="1257"/>
                    </a:cubicBezTo>
                    <a:cubicBezTo>
                      <a:pt x="2231" y="1134"/>
                      <a:pt x="2721" y="987"/>
                      <a:pt x="3186" y="791"/>
                    </a:cubicBezTo>
                    <a:cubicBezTo>
                      <a:pt x="3186" y="791"/>
                      <a:pt x="3186" y="718"/>
                      <a:pt x="3137" y="718"/>
                    </a:cubicBezTo>
                    <a:cubicBezTo>
                      <a:pt x="2647" y="840"/>
                      <a:pt x="2182" y="987"/>
                      <a:pt x="1691" y="1134"/>
                    </a:cubicBezTo>
                    <a:cubicBezTo>
                      <a:pt x="1299" y="1232"/>
                      <a:pt x="883" y="1330"/>
                      <a:pt x="466" y="1379"/>
                    </a:cubicBezTo>
                    <a:cubicBezTo>
                      <a:pt x="883" y="1232"/>
                      <a:pt x="1275" y="1085"/>
                      <a:pt x="1667" y="914"/>
                    </a:cubicBezTo>
                    <a:cubicBezTo>
                      <a:pt x="2182" y="693"/>
                      <a:pt x="2672" y="399"/>
                      <a:pt x="3137" y="56"/>
                    </a:cubicBezTo>
                    <a:cubicBezTo>
                      <a:pt x="3157" y="36"/>
                      <a:pt x="3145" y="0"/>
                      <a:pt x="31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8" name="Google Shape;3248;p99"/>
              <p:cNvSpPr/>
              <p:nvPr/>
            </p:nvSpPr>
            <p:spPr>
              <a:xfrm>
                <a:off x="8075620" y="1466350"/>
                <a:ext cx="263439" cy="158765"/>
              </a:xfrm>
              <a:custGeom>
                <a:rect b="b" l="l" r="r" t="t"/>
                <a:pathLst>
                  <a:path extrusionOk="0" h="2216" w="3677">
                    <a:moveTo>
                      <a:pt x="2255" y="0"/>
                    </a:moveTo>
                    <a:cubicBezTo>
                      <a:pt x="2182" y="0"/>
                      <a:pt x="2108" y="25"/>
                      <a:pt x="2084" y="98"/>
                    </a:cubicBezTo>
                    <a:cubicBezTo>
                      <a:pt x="1496" y="883"/>
                      <a:pt x="785" y="1569"/>
                      <a:pt x="1" y="2157"/>
                    </a:cubicBezTo>
                    <a:cubicBezTo>
                      <a:pt x="144" y="2193"/>
                      <a:pt x="288" y="2216"/>
                      <a:pt x="431" y="2216"/>
                    </a:cubicBezTo>
                    <a:cubicBezTo>
                      <a:pt x="484" y="2216"/>
                      <a:pt x="536" y="2213"/>
                      <a:pt x="589" y="2206"/>
                    </a:cubicBezTo>
                    <a:cubicBezTo>
                      <a:pt x="1324" y="2157"/>
                      <a:pt x="2059" y="1961"/>
                      <a:pt x="2721" y="1643"/>
                    </a:cubicBezTo>
                    <a:cubicBezTo>
                      <a:pt x="3064" y="1495"/>
                      <a:pt x="3358" y="1299"/>
                      <a:pt x="3628" y="1030"/>
                    </a:cubicBezTo>
                    <a:cubicBezTo>
                      <a:pt x="3652" y="1005"/>
                      <a:pt x="3652" y="981"/>
                      <a:pt x="3677" y="956"/>
                    </a:cubicBezTo>
                    <a:cubicBezTo>
                      <a:pt x="3677" y="907"/>
                      <a:pt x="3628" y="858"/>
                      <a:pt x="3603" y="834"/>
                    </a:cubicBezTo>
                    <a:cubicBezTo>
                      <a:pt x="3309" y="540"/>
                      <a:pt x="2966" y="319"/>
                      <a:pt x="2598" y="123"/>
                    </a:cubicBezTo>
                    <a:cubicBezTo>
                      <a:pt x="2500" y="74"/>
                      <a:pt x="2378" y="25"/>
                      <a:pt x="225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9" name="Google Shape;3249;p99"/>
              <p:cNvSpPr/>
              <p:nvPr/>
            </p:nvSpPr>
            <p:spPr>
              <a:xfrm>
                <a:off x="8091454" y="1525600"/>
                <a:ext cx="216010" cy="90058"/>
              </a:xfrm>
              <a:custGeom>
                <a:rect b="b" l="l" r="r" t="t"/>
                <a:pathLst>
                  <a:path extrusionOk="0" h="1257" w="3015">
                    <a:moveTo>
                      <a:pt x="2970" y="0"/>
                    </a:moveTo>
                    <a:cubicBezTo>
                      <a:pt x="2967" y="0"/>
                      <a:pt x="2966" y="2"/>
                      <a:pt x="2966" y="7"/>
                    </a:cubicBezTo>
                    <a:cubicBezTo>
                      <a:pt x="2745" y="105"/>
                      <a:pt x="2500" y="252"/>
                      <a:pt x="2279" y="374"/>
                    </a:cubicBezTo>
                    <a:cubicBezTo>
                      <a:pt x="2034" y="472"/>
                      <a:pt x="1789" y="595"/>
                      <a:pt x="1544" y="693"/>
                    </a:cubicBezTo>
                    <a:cubicBezTo>
                      <a:pt x="1054" y="914"/>
                      <a:pt x="539" y="1061"/>
                      <a:pt x="25" y="1183"/>
                    </a:cubicBezTo>
                    <a:cubicBezTo>
                      <a:pt x="0" y="1183"/>
                      <a:pt x="0" y="1257"/>
                      <a:pt x="49" y="1257"/>
                    </a:cubicBezTo>
                    <a:cubicBezTo>
                      <a:pt x="588" y="1159"/>
                      <a:pt x="1103" y="1012"/>
                      <a:pt x="1618" y="816"/>
                    </a:cubicBezTo>
                    <a:cubicBezTo>
                      <a:pt x="2132" y="644"/>
                      <a:pt x="2598" y="374"/>
                      <a:pt x="3015" y="56"/>
                    </a:cubicBezTo>
                    <a:cubicBezTo>
                      <a:pt x="3015" y="36"/>
                      <a:pt x="2983" y="0"/>
                      <a:pt x="29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0" name="Google Shape;3250;p99"/>
              <p:cNvSpPr/>
              <p:nvPr/>
            </p:nvSpPr>
            <p:spPr>
              <a:xfrm>
                <a:off x="8130644" y="1522519"/>
                <a:ext cx="145224" cy="63549"/>
              </a:xfrm>
              <a:custGeom>
                <a:rect b="b" l="l" r="r" t="t"/>
                <a:pathLst>
                  <a:path extrusionOk="0" h="887" w="2027">
                    <a:moveTo>
                      <a:pt x="1953" y="1"/>
                    </a:moveTo>
                    <a:cubicBezTo>
                      <a:pt x="1659" y="123"/>
                      <a:pt x="1340" y="295"/>
                      <a:pt x="1046" y="417"/>
                    </a:cubicBezTo>
                    <a:cubicBezTo>
                      <a:pt x="728" y="540"/>
                      <a:pt x="384" y="687"/>
                      <a:pt x="66" y="785"/>
                    </a:cubicBezTo>
                    <a:cubicBezTo>
                      <a:pt x="0" y="807"/>
                      <a:pt x="13" y="887"/>
                      <a:pt x="68" y="887"/>
                    </a:cubicBezTo>
                    <a:cubicBezTo>
                      <a:pt x="75" y="887"/>
                      <a:pt x="82" y="886"/>
                      <a:pt x="90" y="883"/>
                    </a:cubicBezTo>
                    <a:cubicBezTo>
                      <a:pt x="409" y="785"/>
                      <a:pt x="752" y="662"/>
                      <a:pt x="1071" y="540"/>
                    </a:cubicBezTo>
                    <a:cubicBezTo>
                      <a:pt x="1389" y="417"/>
                      <a:pt x="1708" y="270"/>
                      <a:pt x="2002" y="74"/>
                    </a:cubicBezTo>
                    <a:cubicBezTo>
                      <a:pt x="2027" y="50"/>
                      <a:pt x="2002" y="1"/>
                      <a:pt x="1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1" name="Google Shape;3251;p99"/>
              <p:cNvSpPr/>
              <p:nvPr/>
            </p:nvSpPr>
            <p:spPr>
              <a:xfrm>
                <a:off x="8182730" y="1504966"/>
                <a:ext cx="75585" cy="36969"/>
              </a:xfrm>
              <a:custGeom>
                <a:rect b="b" l="l" r="r" t="t"/>
                <a:pathLst>
                  <a:path extrusionOk="0" h="516" w="1055">
                    <a:moveTo>
                      <a:pt x="981" y="1"/>
                    </a:moveTo>
                    <a:cubicBezTo>
                      <a:pt x="834" y="50"/>
                      <a:pt x="687" y="99"/>
                      <a:pt x="540" y="172"/>
                    </a:cubicBezTo>
                    <a:lnTo>
                      <a:pt x="74" y="368"/>
                    </a:lnTo>
                    <a:cubicBezTo>
                      <a:pt x="25" y="368"/>
                      <a:pt x="1" y="417"/>
                      <a:pt x="25" y="466"/>
                    </a:cubicBezTo>
                    <a:cubicBezTo>
                      <a:pt x="25" y="491"/>
                      <a:pt x="74" y="515"/>
                      <a:pt x="123" y="515"/>
                    </a:cubicBezTo>
                    <a:cubicBezTo>
                      <a:pt x="270" y="442"/>
                      <a:pt x="417" y="393"/>
                      <a:pt x="589" y="319"/>
                    </a:cubicBezTo>
                    <a:cubicBezTo>
                      <a:pt x="736" y="246"/>
                      <a:pt x="883" y="172"/>
                      <a:pt x="1030" y="74"/>
                    </a:cubicBezTo>
                    <a:cubicBezTo>
                      <a:pt x="1054" y="50"/>
                      <a:pt x="1030" y="1"/>
                      <a:pt x="9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2" name="Google Shape;3252;p99"/>
              <p:cNvSpPr/>
              <p:nvPr/>
            </p:nvSpPr>
            <p:spPr>
              <a:xfrm>
                <a:off x="7838547" y="1091007"/>
                <a:ext cx="51011" cy="36539"/>
              </a:xfrm>
              <a:custGeom>
                <a:rect b="b" l="l" r="r" t="t"/>
                <a:pathLst>
                  <a:path extrusionOk="0" h="510" w="712">
                    <a:moveTo>
                      <a:pt x="356" y="1"/>
                    </a:moveTo>
                    <a:cubicBezTo>
                      <a:pt x="319" y="1"/>
                      <a:pt x="283" y="7"/>
                      <a:pt x="246" y="19"/>
                    </a:cubicBezTo>
                    <a:cubicBezTo>
                      <a:pt x="197" y="19"/>
                      <a:pt x="172" y="44"/>
                      <a:pt x="123" y="68"/>
                    </a:cubicBezTo>
                    <a:cubicBezTo>
                      <a:pt x="50" y="117"/>
                      <a:pt x="1" y="191"/>
                      <a:pt x="1" y="264"/>
                    </a:cubicBezTo>
                    <a:cubicBezTo>
                      <a:pt x="1" y="313"/>
                      <a:pt x="25" y="387"/>
                      <a:pt x="74" y="411"/>
                    </a:cubicBezTo>
                    <a:cubicBezTo>
                      <a:pt x="99" y="436"/>
                      <a:pt x="148" y="460"/>
                      <a:pt x="197" y="485"/>
                    </a:cubicBezTo>
                    <a:cubicBezTo>
                      <a:pt x="221" y="509"/>
                      <a:pt x="270" y="509"/>
                      <a:pt x="295" y="509"/>
                    </a:cubicBezTo>
                    <a:lnTo>
                      <a:pt x="393" y="509"/>
                    </a:lnTo>
                    <a:cubicBezTo>
                      <a:pt x="491" y="509"/>
                      <a:pt x="589" y="485"/>
                      <a:pt x="663" y="411"/>
                    </a:cubicBezTo>
                    <a:cubicBezTo>
                      <a:pt x="687" y="362"/>
                      <a:pt x="712" y="313"/>
                      <a:pt x="712" y="264"/>
                    </a:cubicBezTo>
                    <a:cubicBezTo>
                      <a:pt x="712" y="215"/>
                      <a:pt x="687" y="142"/>
                      <a:pt x="638" y="117"/>
                    </a:cubicBezTo>
                    <a:cubicBezTo>
                      <a:pt x="589" y="68"/>
                      <a:pt x="540" y="19"/>
                      <a:pt x="467" y="19"/>
                    </a:cubicBezTo>
                    <a:cubicBezTo>
                      <a:pt x="430" y="7"/>
                      <a:pt x="393" y="1"/>
                      <a:pt x="3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3" name="Google Shape;3253;p99"/>
              <p:cNvSpPr/>
              <p:nvPr/>
            </p:nvSpPr>
            <p:spPr>
              <a:xfrm>
                <a:off x="7929894" y="1095878"/>
                <a:ext cx="29876" cy="26365"/>
              </a:xfrm>
              <a:custGeom>
                <a:rect b="b" l="l" r="r" t="t"/>
                <a:pathLst>
                  <a:path extrusionOk="0" h="368" w="417">
                    <a:moveTo>
                      <a:pt x="123" y="0"/>
                    </a:moveTo>
                    <a:cubicBezTo>
                      <a:pt x="98" y="0"/>
                      <a:pt x="74" y="25"/>
                      <a:pt x="49" y="49"/>
                    </a:cubicBezTo>
                    <a:lnTo>
                      <a:pt x="25" y="74"/>
                    </a:lnTo>
                    <a:cubicBezTo>
                      <a:pt x="0" y="98"/>
                      <a:pt x="0" y="123"/>
                      <a:pt x="0" y="147"/>
                    </a:cubicBezTo>
                    <a:cubicBezTo>
                      <a:pt x="0" y="172"/>
                      <a:pt x="0" y="196"/>
                      <a:pt x="0" y="196"/>
                    </a:cubicBezTo>
                    <a:cubicBezTo>
                      <a:pt x="0" y="221"/>
                      <a:pt x="0" y="245"/>
                      <a:pt x="25" y="270"/>
                    </a:cubicBezTo>
                    <a:cubicBezTo>
                      <a:pt x="25" y="270"/>
                      <a:pt x="49" y="294"/>
                      <a:pt x="49" y="294"/>
                    </a:cubicBezTo>
                    <a:cubicBezTo>
                      <a:pt x="74" y="319"/>
                      <a:pt x="74" y="319"/>
                      <a:pt x="98" y="343"/>
                    </a:cubicBezTo>
                    <a:cubicBezTo>
                      <a:pt x="147" y="343"/>
                      <a:pt x="172" y="368"/>
                      <a:pt x="221" y="368"/>
                    </a:cubicBezTo>
                    <a:cubicBezTo>
                      <a:pt x="245" y="368"/>
                      <a:pt x="294" y="343"/>
                      <a:pt x="319" y="343"/>
                    </a:cubicBezTo>
                    <a:lnTo>
                      <a:pt x="368" y="319"/>
                    </a:lnTo>
                    <a:cubicBezTo>
                      <a:pt x="368" y="294"/>
                      <a:pt x="392" y="270"/>
                      <a:pt x="392" y="270"/>
                    </a:cubicBezTo>
                    <a:cubicBezTo>
                      <a:pt x="392" y="245"/>
                      <a:pt x="392" y="221"/>
                      <a:pt x="392" y="221"/>
                    </a:cubicBezTo>
                    <a:cubicBezTo>
                      <a:pt x="417" y="196"/>
                      <a:pt x="417" y="172"/>
                      <a:pt x="417" y="147"/>
                    </a:cubicBezTo>
                    <a:cubicBezTo>
                      <a:pt x="392" y="123"/>
                      <a:pt x="392" y="123"/>
                      <a:pt x="392" y="98"/>
                    </a:cubicBezTo>
                    <a:cubicBezTo>
                      <a:pt x="368" y="74"/>
                      <a:pt x="368" y="74"/>
                      <a:pt x="343" y="49"/>
                    </a:cubicBezTo>
                    <a:cubicBezTo>
                      <a:pt x="343" y="25"/>
                      <a:pt x="319" y="25"/>
                      <a:pt x="294" y="25"/>
                    </a:cubicBezTo>
                    <a:cubicBezTo>
                      <a:pt x="294" y="0"/>
                      <a:pt x="270" y="0"/>
                      <a:pt x="2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4" name="Google Shape;3254;p99"/>
              <p:cNvSpPr/>
              <p:nvPr/>
            </p:nvSpPr>
            <p:spPr>
              <a:xfrm>
                <a:off x="7885976" y="1134495"/>
                <a:ext cx="38688" cy="29876"/>
              </a:xfrm>
              <a:custGeom>
                <a:rect b="b" l="l" r="r" t="t"/>
                <a:pathLst>
                  <a:path extrusionOk="0" h="417" w="540">
                    <a:moveTo>
                      <a:pt x="148" y="0"/>
                    </a:moveTo>
                    <a:cubicBezTo>
                      <a:pt x="123" y="25"/>
                      <a:pt x="123" y="25"/>
                      <a:pt x="99" y="25"/>
                    </a:cubicBezTo>
                    <a:cubicBezTo>
                      <a:pt x="74" y="49"/>
                      <a:pt x="50" y="74"/>
                      <a:pt x="25" y="98"/>
                    </a:cubicBezTo>
                    <a:cubicBezTo>
                      <a:pt x="1" y="147"/>
                      <a:pt x="1" y="221"/>
                      <a:pt x="25" y="294"/>
                    </a:cubicBezTo>
                    <a:cubicBezTo>
                      <a:pt x="50" y="319"/>
                      <a:pt x="74" y="368"/>
                      <a:pt x="123" y="392"/>
                    </a:cubicBezTo>
                    <a:cubicBezTo>
                      <a:pt x="148" y="392"/>
                      <a:pt x="172" y="417"/>
                      <a:pt x="197" y="417"/>
                    </a:cubicBezTo>
                    <a:lnTo>
                      <a:pt x="295" y="417"/>
                    </a:lnTo>
                    <a:cubicBezTo>
                      <a:pt x="344" y="417"/>
                      <a:pt x="393" y="392"/>
                      <a:pt x="417" y="392"/>
                    </a:cubicBezTo>
                    <a:cubicBezTo>
                      <a:pt x="442" y="368"/>
                      <a:pt x="466" y="343"/>
                      <a:pt x="491" y="343"/>
                    </a:cubicBezTo>
                    <a:cubicBezTo>
                      <a:pt x="515" y="319"/>
                      <a:pt x="540" y="294"/>
                      <a:pt x="540" y="245"/>
                    </a:cubicBezTo>
                    <a:lnTo>
                      <a:pt x="540" y="221"/>
                    </a:lnTo>
                    <a:cubicBezTo>
                      <a:pt x="540" y="221"/>
                      <a:pt x="540" y="196"/>
                      <a:pt x="540" y="196"/>
                    </a:cubicBezTo>
                    <a:cubicBezTo>
                      <a:pt x="540" y="172"/>
                      <a:pt x="540" y="123"/>
                      <a:pt x="540" y="98"/>
                    </a:cubicBezTo>
                    <a:cubicBezTo>
                      <a:pt x="515" y="74"/>
                      <a:pt x="491" y="49"/>
                      <a:pt x="442" y="25"/>
                    </a:cubicBezTo>
                    <a:lnTo>
                      <a:pt x="270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5" name="Google Shape;3255;p99"/>
              <p:cNvSpPr/>
              <p:nvPr/>
            </p:nvSpPr>
            <p:spPr>
              <a:xfrm>
                <a:off x="7991366" y="1136214"/>
                <a:ext cx="38688" cy="26437"/>
              </a:xfrm>
              <a:custGeom>
                <a:rect b="b" l="l" r="r" t="t"/>
                <a:pathLst>
                  <a:path extrusionOk="0" h="369" w="540">
                    <a:moveTo>
                      <a:pt x="172" y="1"/>
                    </a:moveTo>
                    <a:cubicBezTo>
                      <a:pt x="147" y="25"/>
                      <a:pt x="123" y="25"/>
                      <a:pt x="123" y="25"/>
                    </a:cubicBezTo>
                    <a:lnTo>
                      <a:pt x="98" y="25"/>
                    </a:lnTo>
                    <a:lnTo>
                      <a:pt x="74" y="50"/>
                    </a:lnTo>
                    <a:lnTo>
                      <a:pt x="49" y="74"/>
                    </a:lnTo>
                    <a:cubicBezTo>
                      <a:pt x="49" y="74"/>
                      <a:pt x="49" y="74"/>
                      <a:pt x="49" y="99"/>
                    </a:cubicBezTo>
                    <a:cubicBezTo>
                      <a:pt x="25" y="99"/>
                      <a:pt x="25" y="123"/>
                      <a:pt x="25" y="123"/>
                    </a:cubicBezTo>
                    <a:cubicBezTo>
                      <a:pt x="0" y="172"/>
                      <a:pt x="25" y="221"/>
                      <a:pt x="49" y="270"/>
                    </a:cubicBezTo>
                    <a:cubicBezTo>
                      <a:pt x="49" y="295"/>
                      <a:pt x="74" y="319"/>
                      <a:pt x="123" y="344"/>
                    </a:cubicBezTo>
                    <a:lnTo>
                      <a:pt x="147" y="368"/>
                    </a:lnTo>
                    <a:lnTo>
                      <a:pt x="319" y="368"/>
                    </a:lnTo>
                    <a:cubicBezTo>
                      <a:pt x="343" y="368"/>
                      <a:pt x="368" y="344"/>
                      <a:pt x="392" y="344"/>
                    </a:cubicBezTo>
                    <a:lnTo>
                      <a:pt x="466" y="319"/>
                    </a:lnTo>
                    <a:cubicBezTo>
                      <a:pt x="490" y="295"/>
                      <a:pt x="515" y="295"/>
                      <a:pt x="515" y="270"/>
                    </a:cubicBezTo>
                    <a:cubicBezTo>
                      <a:pt x="539" y="246"/>
                      <a:pt x="539" y="246"/>
                      <a:pt x="539" y="221"/>
                    </a:cubicBezTo>
                    <a:cubicBezTo>
                      <a:pt x="539" y="172"/>
                      <a:pt x="539" y="148"/>
                      <a:pt x="515" y="123"/>
                    </a:cubicBezTo>
                    <a:cubicBezTo>
                      <a:pt x="490" y="99"/>
                      <a:pt x="490" y="74"/>
                      <a:pt x="466" y="74"/>
                    </a:cubicBezTo>
                    <a:lnTo>
                      <a:pt x="417" y="25"/>
                    </a:lnTo>
                    <a:lnTo>
                      <a:pt x="392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6" name="Google Shape;3256;p99"/>
              <p:cNvSpPr/>
              <p:nvPr/>
            </p:nvSpPr>
            <p:spPr>
              <a:xfrm>
                <a:off x="8077412" y="1127473"/>
                <a:ext cx="35178" cy="24646"/>
              </a:xfrm>
              <a:custGeom>
                <a:rect b="b" l="l" r="r" t="t"/>
                <a:pathLst>
                  <a:path extrusionOk="0" h="344" w="491">
                    <a:moveTo>
                      <a:pt x="147" y="0"/>
                    </a:moveTo>
                    <a:lnTo>
                      <a:pt x="98" y="25"/>
                    </a:lnTo>
                    <a:lnTo>
                      <a:pt x="74" y="49"/>
                    </a:lnTo>
                    <a:cubicBezTo>
                      <a:pt x="49" y="74"/>
                      <a:pt x="49" y="74"/>
                      <a:pt x="25" y="98"/>
                    </a:cubicBezTo>
                    <a:cubicBezTo>
                      <a:pt x="25" y="123"/>
                      <a:pt x="0" y="123"/>
                      <a:pt x="25" y="147"/>
                    </a:cubicBezTo>
                    <a:cubicBezTo>
                      <a:pt x="0" y="172"/>
                      <a:pt x="0" y="196"/>
                      <a:pt x="25" y="221"/>
                    </a:cubicBezTo>
                    <a:lnTo>
                      <a:pt x="25" y="245"/>
                    </a:lnTo>
                    <a:cubicBezTo>
                      <a:pt x="49" y="270"/>
                      <a:pt x="74" y="294"/>
                      <a:pt x="98" y="319"/>
                    </a:cubicBezTo>
                    <a:cubicBezTo>
                      <a:pt x="123" y="319"/>
                      <a:pt x="147" y="343"/>
                      <a:pt x="172" y="343"/>
                    </a:cubicBezTo>
                    <a:lnTo>
                      <a:pt x="319" y="343"/>
                    </a:lnTo>
                    <a:lnTo>
                      <a:pt x="368" y="319"/>
                    </a:lnTo>
                    <a:cubicBezTo>
                      <a:pt x="392" y="294"/>
                      <a:pt x="417" y="294"/>
                      <a:pt x="441" y="270"/>
                    </a:cubicBezTo>
                    <a:cubicBezTo>
                      <a:pt x="466" y="245"/>
                      <a:pt x="466" y="245"/>
                      <a:pt x="466" y="221"/>
                    </a:cubicBezTo>
                    <a:cubicBezTo>
                      <a:pt x="490" y="196"/>
                      <a:pt x="490" y="172"/>
                      <a:pt x="466" y="147"/>
                    </a:cubicBezTo>
                    <a:lnTo>
                      <a:pt x="466" y="123"/>
                    </a:lnTo>
                    <a:cubicBezTo>
                      <a:pt x="466" y="98"/>
                      <a:pt x="441" y="74"/>
                      <a:pt x="417" y="49"/>
                    </a:cubicBezTo>
                    <a:cubicBezTo>
                      <a:pt x="392" y="25"/>
                      <a:pt x="368" y="0"/>
                      <a:pt x="3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7" name="Google Shape;3257;p99"/>
              <p:cNvSpPr/>
              <p:nvPr/>
            </p:nvSpPr>
            <p:spPr>
              <a:xfrm>
                <a:off x="8049255" y="1166090"/>
                <a:ext cx="24718" cy="22926"/>
              </a:xfrm>
              <a:custGeom>
                <a:rect b="b" l="l" r="r" t="t"/>
                <a:pathLst>
                  <a:path extrusionOk="0" h="320" w="345">
                    <a:moveTo>
                      <a:pt x="74" y="0"/>
                    </a:moveTo>
                    <a:lnTo>
                      <a:pt x="50" y="25"/>
                    </a:lnTo>
                    <a:lnTo>
                      <a:pt x="50" y="49"/>
                    </a:lnTo>
                    <a:cubicBezTo>
                      <a:pt x="25" y="74"/>
                      <a:pt x="25" y="74"/>
                      <a:pt x="1" y="98"/>
                    </a:cubicBezTo>
                    <a:cubicBezTo>
                      <a:pt x="1" y="123"/>
                      <a:pt x="1" y="147"/>
                      <a:pt x="1" y="147"/>
                    </a:cubicBezTo>
                    <a:lnTo>
                      <a:pt x="1" y="197"/>
                    </a:lnTo>
                    <a:cubicBezTo>
                      <a:pt x="25" y="221"/>
                      <a:pt x="25" y="246"/>
                      <a:pt x="50" y="270"/>
                    </a:cubicBezTo>
                    <a:lnTo>
                      <a:pt x="74" y="295"/>
                    </a:lnTo>
                    <a:cubicBezTo>
                      <a:pt x="99" y="295"/>
                      <a:pt x="123" y="319"/>
                      <a:pt x="148" y="319"/>
                    </a:cubicBezTo>
                    <a:lnTo>
                      <a:pt x="221" y="319"/>
                    </a:lnTo>
                    <a:lnTo>
                      <a:pt x="271" y="295"/>
                    </a:lnTo>
                    <a:lnTo>
                      <a:pt x="295" y="270"/>
                    </a:lnTo>
                    <a:cubicBezTo>
                      <a:pt x="320" y="246"/>
                      <a:pt x="320" y="246"/>
                      <a:pt x="344" y="221"/>
                    </a:cubicBezTo>
                    <a:cubicBezTo>
                      <a:pt x="344" y="197"/>
                      <a:pt x="344" y="197"/>
                      <a:pt x="344" y="172"/>
                    </a:cubicBezTo>
                    <a:cubicBezTo>
                      <a:pt x="344" y="172"/>
                      <a:pt x="344" y="147"/>
                      <a:pt x="344" y="147"/>
                    </a:cubicBezTo>
                    <a:cubicBezTo>
                      <a:pt x="344" y="123"/>
                      <a:pt x="344" y="123"/>
                      <a:pt x="344" y="98"/>
                    </a:cubicBezTo>
                    <a:cubicBezTo>
                      <a:pt x="320" y="74"/>
                      <a:pt x="320" y="74"/>
                      <a:pt x="295" y="49"/>
                    </a:cubicBezTo>
                    <a:lnTo>
                      <a:pt x="271" y="25"/>
                    </a:lnTo>
                    <a:lnTo>
                      <a:pt x="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8" name="Google Shape;3258;p99"/>
              <p:cNvSpPr/>
              <p:nvPr/>
            </p:nvSpPr>
            <p:spPr>
              <a:xfrm>
                <a:off x="8189751" y="1164299"/>
                <a:ext cx="36969" cy="26007"/>
              </a:xfrm>
              <a:custGeom>
                <a:rect b="b" l="l" r="r" t="t"/>
                <a:pathLst>
                  <a:path extrusionOk="0" h="363" w="516">
                    <a:moveTo>
                      <a:pt x="148" y="1"/>
                    </a:moveTo>
                    <a:lnTo>
                      <a:pt x="99" y="25"/>
                    </a:lnTo>
                    <a:cubicBezTo>
                      <a:pt x="74" y="50"/>
                      <a:pt x="25" y="74"/>
                      <a:pt x="25" y="99"/>
                    </a:cubicBezTo>
                    <a:cubicBezTo>
                      <a:pt x="1" y="123"/>
                      <a:pt x="1" y="148"/>
                      <a:pt x="1" y="172"/>
                    </a:cubicBezTo>
                    <a:cubicBezTo>
                      <a:pt x="1" y="172"/>
                      <a:pt x="1" y="197"/>
                      <a:pt x="1" y="222"/>
                    </a:cubicBezTo>
                    <a:cubicBezTo>
                      <a:pt x="1" y="271"/>
                      <a:pt x="25" y="295"/>
                      <a:pt x="74" y="320"/>
                    </a:cubicBezTo>
                    <a:cubicBezTo>
                      <a:pt x="99" y="344"/>
                      <a:pt x="123" y="344"/>
                      <a:pt x="172" y="344"/>
                    </a:cubicBezTo>
                    <a:cubicBezTo>
                      <a:pt x="184" y="356"/>
                      <a:pt x="197" y="362"/>
                      <a:pt x="212" y="362"/>
                    </a:cubicBezTo>
                    <a:cubicBezTo>
                      <a:pt x="227" y="362"/>
                      <a:pt x="246" y="356"/>
                      <a:pt x="270" y="344"/>
                    </a:cubicBezTo>
                    <a:lnTo>
                      <a:pt x="368" y="344"/>
                    </a:lnTo>
                    <a:cubicBezTo>
                      <a:pt x="393" y="320"/>
                      <a:pt x="417" y="320"/>
                      <a:pt x="442" y="295"/>
                    </a:cubicBezTo>
                    <a:cubicBezTo>
                      <a:pt x="466" y="271"/>
                      <a:pt x="491" y="271"/>
                      <a:pt x="491" y="246"/>
                    </a:cubicBezTo>
                    <a:cubicBezTo>
                      <a:pt x="515" y="222"/>
                      <a:pt x="515" y="197"/>
                      <a:pt x="515" y="172"/>
                    </a:cubicBezTo>
                    <a:cubicBezTo>
                      <a:pt x="515" y="148"/>
                      <a:pt x="515" y="148"/>
                      <a:pt x="491" y="123"/>
                    </a:cubicBezTo>
                    <a:cubicBezTo>
                      <a:pt x="491" y="99"/>
                      <a:pt x="491" y="74"/>
                      <a:pt x="466" y="50"/>
                    </a:cubicBezTo>
                    <a:lnTo>
                      <a:pt x="417" y="25"/>
                    </a:lnTo>
                    <a:lnTo>
                      <a:pt x="36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9" name="Google Shape;3259;p99"/>
              <p:cNvSpPr/>
              <p:nvPr/>
            </p:nvSpPr>
            <p:spPr>
              <a:xfrm>
                <a:off x="8137092" y="1150256"/>
                <a:ext cx="22855" cy="24216"/>
              </a:xfrm>
              <a:custGeom>
                <a:rect b="b" l="l" r="r" t="t"/>
                <a:pathLst>
                  <a:path extrusionOk="0" h="338" w="319">
                    <a:moveTo>
                      <a:pt x="74" y="1"/>
                    </a:moveTo>
                    <a:lnTo>
                      <a:pt x="49" y="25"/>
                    </a:lnTo>
                    <a:lnTo>
                      <a:pt x="0" y="74"/>
                    </a:lnTo>
                    <a:lnTo>
                      <a:pt x="0" y="99"/>
                    </a:lnTo>
                    <a:lnTo>
                      <a:pt x="0" y="123"/>
                    </a:lnTo>
                    <a:cubicBezTo>
                      <a:pt x="0" y="148"/>
                      <a:pt x="0" y="148"/>
                      <a:pt x="0" y="172"/>
                    </a:cubicBezTo>
                    <a:lnTo>
                      <a:pt x="0" y="221"/>
                    </a:lnTo>
                    <a:cubicBezTo>
                      <a:pt x="0" y="221"/>
                      <a:pt x="0" y="246"/>
                      <a:pt x="0" y="270"/>
                    </a:cubicBezTo>
                    <a:lnTo>
                      <a:pt x="49" y="295"/>
                    </a:lnTo>
                    <a:lnTo>
                      <a:pt x="74" y="319"/>
                    </a:lnTo>
                    <a:lnTo>
                      <a:pt x="98" y="319"/>
                    </a:lnTo>
                    <a:cubicBezTo>
                      <a:pt x="111" y="332"/>
                      <a:pt x="123" y="338"/>
                      <a:pt x="135" y="338"/>
                    </a:cubicBezTo>
                    <a:cubicBezTo>
                      <a:pt x="147" y="338"/>
                      <a:pt x="160" y="332"/>
                      <a:pt x="172" y="319"/>
                    </a:cubicBezTo>
                    <a:cubicBezTo>
                      <a:pt x="172" y="328"/>
                      <a:pt x="175" y="330"/>
                      <a:pt x="179" y="330"/>
                    </a:cubicBezTo>
                    <a:cubicBezTo>
                      <a:pt x="188" y="330"/>
                      <a:pt x="205" y="319"/>
                      <a:pt x="221" y="319"/>
                    </a:cubicBezTo>
                    <a:cubicBezTo>
                      <a:pt x="221" y="295"/>
                      <a:pt x="245" y="295"/>
                      <a:pt x="245" y="295"/>
                    </a:cubicBezTo>
                    <a:lnTo>
                      <a:pt x="270" y="270"/>
                    </a:lnTo>
                    <a:lnTo>
                      <a:pt x="294" y="246"/>
                    </a:lnTo>
                    <a:lnTo>
                      <a:pt x="319" y="221"/>
                    </a:lnTo>
                    <a:lnTo>
                      <a:pt x="319" y="197"/>
                    </a:lnTo>
                    <a:lnTo>
                      <a:pt x="319" y="148"/>
                    </a:lnTo>
                    <a:lnTo>
                      <a:pt x="319" y="123"/>
                    </a:lnTo>
                    <a:cubicBezTo>
                      <a:pt x="319" y="99"/>
                      <a:pt x="319" y="99"/>
                      <a:pt x="319" y="74"/>
                    </a:cubicBezTo>
                    <a:lnTo>
                      <a:pt x="294" y="50"/>
                    </a:lnTo>
                    <a:cubicBezTo>
                      <a:pt x="270" y="25"/>
                      <a:pt x="270" y="25"/>
                      <a:pt x="2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0" name="Google Shape;3260;p99"/>
              <p:cNvSpPr/>
              <p:nvPr/>
            </p:nvSpPr>
            <p:spPr>
              <a:xfrm>
                <a:off x="7938635" y="1180132"/>
                <a:ext cx="22926" cy="22926"/>
              </a:xfrm>
              <a:custGeom>
                <a:rect b="b" l="l" r="r" t="t"/>
                <a:pathLst>
                  <a:path extrusionOk="0" h="320" w="320">
                    <a:moveTo>
                      <a:pt x="99" y="1"/>
                    </a:moveTo>
                    <a:cubicBezTo>
                      <a:pt x="74" y="1"/>
                      <a:pt x="74" y="1"/>
                      <a:pt x="50" y="25"/>
                    </a:cubicBezTo>
                    <a:lnTo>
                      <a:pt x="25" y="50"/>
                    </a:lnTo>
                    <a:lnTo>
                      <a:pt x="1" y="74"/>
                    </a:lnTo>
                    <a:cubicBezTo>
                      <a:pt x="1" y="74"/>
                      <a:pt x="1" y="123"/>
                      <a:pt x="1" y="123"/>
                    </a:cubicBezTo>
                    <a:cubicBezTo>
                      <a:pt x="1" y="148"/>
                      <a:pt x="1" y="172"/>
                      <a:pt x="1" y="197"/>
                    </a:cubicBezTo>
                    <a:lnTo>
                      <a:pt x="1" y="221"/>
                    </a:lnTo>
                    <a:cubicBezTo>
                      <a:pt x="1" y="221"/>
                      <a:pt x="1" y="246"/>
                      <a:pt x="1" y="246"/>
                    </a:cubicBezTo>
                    <a:cubicBezTo>
                      <a:pt x="25" y="246"/>
                      <a:pt x="25" y="270"/>
                      <a:pt x="25" y="270"/>
                    </a:cubicBezTo>
                    <a:lnTo>
                      <a:pt x="74" y="295"/>
                    </a:lnTo>
                    <a:lnTo>
                      <a:pt x="99" y="319"/>
                    </a:lnTo>
                    <a:lnTo>
                      <a:pt x="246" y="319"/>
                    </a:lnTo>
                    <a:lnTo>
                      <a:pt x="270" y="295"/>
                    </a:lnTo>
                    <a:cubicBezTo>
                      <a:pt x="295" y="270"/>
                      <a:pt x="295" y="246"/>
                      <a:pt x="319" y="221"/>
                    </a:cubicBezTo>
                    <a:cubicBezTo>
                      <a:pt x="319" y="197"/>
                      <a:pt x="319" y="197"/>
                      <a:pt x="319" y="172"/>
                    </a:cubicBezTo>
                    <a:cubicBezTo>
                      <a:pt x="319" y="123"/>
                      <a:pt x="319" y="99"/>
                      <a:pt x="295" y="74"/>
                    </a:cubicBezTo>
                    <a:cubicBezTo>
                      <a:pt x="270" y="50"/>
                      <a:pt x="270" y="25"/>
                      <a:pt x="246" y="25"/>
                    </a:cubicBezTo>
                    <a:lnTo>
                      <a:pt x="197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1" name="Google Shape;3261;p99"/>
              <p:cNvSpPr/>
              <p:nvPr/>
            </p:nvSpPr>
            <p:spPr>
              <a:xfrm>
                <a:off x="7550605" y="1180132"/>
                <a:ext cx="38688" cy="29948"/>
              </a:xfrm>
              <a:custGeom>
                <a:rect b="b" l="l" r="r" t="t"/>
                <a:pathLst>
                  <a:path extrusionOk="0" h="418" w="540">
                    <a:moveTo>
                      <a:pt x="295" y="1"/>
                    </a:moveTo>
                    <a:cubicBezTo>
                      <a:pt x="246" y="1"/>
                      <a:pt x="221" y="25"/>
                      <a:pt x="197" y="25"/>
                    </a:cubicBezTo>
                    <a:cubicBezTo>
                      <a:pt x="147" y="50"/>
                      <a:pt x="123" y="50"/>
                      <a:pt x="98" y="74"/>
                    </a:cubicBezTo>
                    <a:cubicBezTo>
                      <a:pt x="98" y="74"/>
                      <a:pt x="74" y="99"/>
                      <a:pt x="74" y="123"/>
                    </a:cubicBezTo>
                    <a:cubicBezTo>
                      <a:pt x="49" y="123"/>
                      <a:pt x="49" y="148"/>
                      <a:pt x="25" y="172"/>
                    </a:cubicBezTo>
                    <a:lnTo>
                      <a:pt x="25" y="197"/>
                    </a:lnTo>
                    <a:lnTo>
                      <a:pt x="0" y="221"/>
                    </a:lnTo>
                    <a:lnTo>
                      <a:pt x="0" y="246"/>
                    </a:lnTo>
                    <a:cubicBezTo>
                      <a:pt x="0" y="270"/>
                      <a:pt x="0" y="295"/>
                      <a:pt x="0" y="344"/>
                    </a:cubicBezTo>
                    <a:cubicBezTo>
                      <a:pt x="25" y="344"/>
                      <a:pt x="25" y="368"/>
                      <a:pt x="49" y="393"/>
                    </a:cubicBezTo>
                    <a:cubicBezTo>
                      <a:pt x="74" y="393"/>
                      <a:pt x="98" y="393"/>
                      <a:pt x="123" y="417"/>
                    </a:cubicBezTo>
                    <a:cubicBezTo>
                      <a:pt x="172" y="393"/>
                      <a:pt x="246" y="393"/>
                      <a:pt x="295" y="368"/>
                    </a:cubicBezTo>
                    <a:cubicBezTo>
                      <a:pt x="344" y="344"/>
                      <a:pt x="417" y="295"/>
                      <a:pt x="442" y="270"/>
                    </a:cubicBezTo>
                    <a:lnTo>
                      <a:pt x="442" y="270"/>
                    </a:lnTo>
                    <a:lnTo>
                      <a:pt x="417" y="295"/>
                    </a:lnTo>
                    <a:lnTo>
                      <a:pt x="442" y="295"/>
                    </a:lnTo>
                    <a:cubicBezTo>
                      <a:pt x="540" y="221"/>
                      <a:pt x="540" y="99"/>
                      <a:pt x="442" y="50"/>
                    </a:cubicBezTo>
                    <a:cubicBezTo>
                      <a:pt x="393" y="25"/>
                      <a:pt x="368" y="1"/>
                      <a:pt x="3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2" name="Google Shape;3262;p99"/>
              <p:cNvSpPr/>
              <p:nvPr/>
            </p:nvSpPr>
            <p:spPr>
              <a:xfrm>
                <a:off x="7497946" y="1219178"/>
                <a:ext cx="35178" cy="29088"/>
              </a:xfrm>
              <a:custGeom>
                <a:rect b="b" l="l" r="r" t="t"/>
                <a:pathLst>
                  <a:path extrusionOk="0" h="406" w="491">
                    <a:moveTo>
                      <a:pt x="294" y="1"/>
                    </a:moveTo>
                    <a:cubicBezTo>
                      <a:pt x="270" y="1"/>
                      <a:pt x="245" y="7"/>
                      <a:pt x="221" y="19"/>
                    </a:cubicBezTo>
                    <a:cubicBezTo>
                      <a:pt x="196" y="19"/>
                      <a:pt x="172" y="19"/>
                      <a:pt x="147" y="44"/>
                    </a:cubicBezTo>
                    <a:cubicBezTo>
                      <a:pt x="98" y="68"/>
                      <a:pt x="74" y="93"/>
                      <a:pt x="49" y="117"/>
                    </a:cubicBezTo>
                    <a:cubicBezTo>
                      <a:pt x="49" y="117"/>
                      <a:pt x="25" y="117"/>
                      <a:pt x="25" y="142"/>
                    </a:cubicBezTo>
                    <a:cubicBezTo>
                      <a:pt x="25" y="166"/>
                      <a:pt x="25" y="166"/>
                      <a:pt x="0" y="191"/>
                    </a:cubicBezTo>
                    <a:cubicBezTo>
                      <a:pt x="0" y="191"/>
                      <a:pt x="0" y="215"/>
                      <a:pt x="0" y="215"/>
                    </a:cubicBezTo>
                    <a:cubicBezTo>
                      <a:pt x="0" y="240"/>
                      <a:pt x="0" y="264"/>
                      <a:pt x="0" y="264"/>
                    </a:cubicBezTo>
                    <a:lnTo>
                      <a:pt x="0" y="313"/>
                    </a:lnTo>
                    <a:cubicBezTo>
                      <a:pt x="25" y="313"/>
                      <a:pt x="25" y="338"/>
                      <a:pt x="49" y="362"/>
                    </a:cubicBezTo>
                    <a:cubicBezTo>
                      <a:pt x="49" y="362"/>
                      <a:pt x="49" y="387"/>
                      <a:pt x="74" y="387"/>
                    </a:cubicBezTo>
                    <a:lnTo>
                      <a:pt x="98" y="387"/>
                    </a:lnTo>
                    <a:cubicBezTo>
                      <a:pt x="98" y="399"/>
                      <a:pt x="104" y="405"/>
                      <a:pt x="110" y="405"/>
                    </a:cubicBezTo>
                    <a:cubicBezTo>
                      <a:pt x="117" y="405"/>
                      <a:pt x="123" y="399"/>
                      <a:pt x="123" y="387"/>
                    </a:cubicBezTo>
                    <a:cubicBezTo>
                      <a:pt x="135" y="399"/>
                      <a:pt x="147" y="405"/>
                      <a:pt x="159" y="405"/>
                    </a:cubicBezTo>
                    <a:cubicBezTo>
                      <a:pt x="172" y="405"/>
                      <a:pt x="184" y="399"/>
                      <a:pt x="196" y="387"/>
                    </a:cubicBezTo>
                    <a:cubicBezTo>
                      <a:pt x="245" y="387"/>
                      <a:pt x="294" y="362"/>
                      <a:pt x="343" y="338"/>
                    </a:cubicBezTo>
                    <a:cubicBezTo>
                      <a:pt x="368" y="313"/>
                      <a:pt x="392" y="289"/>
                      <a:pt x="417" y="264"/>
                    </a:cubicBezTo>
                    <a:lnTo>
                      <a:pt x="466" y="215"/>
                    </a:lnTo>
                    <a:cubicBezTo>
                      <a:pt x="490" y="191"/>
                      <a:pt x="490" y="142"/>
                      <a:pt x="466" y="117"/>
                    </a:cubicBezTo>
                    <a:cubicBezTo>
                      <a:pt x="466" y="68"/>
                      <a:pt x="417" y="19"/>
                      <a:pt x="368" y="19"/>
                    </a:cubicBezTo>
                    <a:cubicBezTo>
                      <a:pt x="343" y="7"/>
                      <a:pt x="319" y="1"/>
                      <a:pt x="2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3" name="Google Shape;3263;p99"/>
              <p:cNvSpPr/>
              <p:nvPr/>
            </p:nvSpPr>
            <p:spPr>
              <a:xfrm>
                <a:off x="7545304" y="1225769"/>
                <a:ext cx="29948" cy="26007"/>
              </a:xfrm>
              <a:custGeom>
                <a:rect b="b" l="l" r="r" t="t"/>
                <a:pathLst>
                  <a:path extrusionOk="0" h="363" w="418">
                    <a:moveTo>
                      <a:pt x="148" y="1"/>
                    </a:moveTo>
                    <a:cubicBezTo>
                      <a:pt x="123" y="25"/>
                      <a:pt x="99" y="25"/>
                      <a:pt x="99" y="25"/>
                    </a:cubicBezTo>
                    <a:cubicBezTo>
                      <a:pt x="50" y="50"/>
                      <a:pt x="25" y="99"/>
                      <a:pt x="1" y="123"/>
                    </a:cubicBezTo>
                    <a:lnTo>
                      <a:pt x="1" y="172"/>
                    </a:lnTo>
                    <a:lnTo>
                      <a:pt x="1" y="197"/>
                    </a:lnTo>
                    <a:lnTo>
                      <a:pt x="1" y="246"/>
                    </a:lnTo>
                    <a:cubicBezTo>
                      <a:pt x="1" y="270"/>
                      <a:pt x="1" y="270"/>
                      <a:pt x="25" y="295"/>
                    </a:cubicBezTo>
                    <a:cubicBezTo>
                      <a:pt x="25" y="319"/>
                      <a:pt x="25" y="319"/>
                      <a:pt x="50" y="319"/>
                    </a:cubicBezTo>
                    <a:cubicBezTo>
                      <a:pt x="50" y="344"/>
                      <a:pt x="74" y="344"/>
                      <a:pt x="74" y="344"/>
                    </a:cubicBezTo>
                    <a:cubicBezTo>
                      <a:pt x="99" y="356"/>
                      <a:pt x="117" y="362"/>
                      <a:pt x="133" y="362"/>
                    </a:cubicBezTo>
                    <a:cubicBezTo>
                      <a:pt x="148" y="362"/>
                      <a:pt x="160" y="356"/>
                      <a:pt x="172" y="344"/>
                    </a:cubicBezTo>
                    <a:cubicBezTo>
                      <a:pt x="221" y="344"/>
                      <a:pt x="246" y="319"/>
                      <a:pt x="271" y="295"/>
                    </a:cubicBezTo>
                    <a:cubicBezTo>
                      <a:pt x="295" y="295"/>
                      <a:pt x="320" y="270"/>
                      <a:pt x="344" y="246"/>
                    </a:cubicBezTo>
                    <a:cubicBezTo>
                      <a:pt x="369" y="246"/>
                      <a:pt x="369" y="246"/>
                      <a:pt x="369" y="221"/>
                    </a:cubicBezTo>
                    <a:cubicBezTo>
                      <a:pt x="393" y="221"/>
                      <a:pt x="393" y="197"/>
                      <a:pt x="418" y="172"/>
                    </a:cubicBezTo>
                    <a:lnTo>
                      <a:pt x="418" y="123"/>
                    </a:lnTo>
                    <a:cubicBezTo>
                      <a:pt x="418" y="123"/>
                      <a:pt x="418" y="99"/>
                      <a:pt x="418" y="99"/>
                    </a:cubicBezTo>
                    <a:cubicBezTo>
                      <a:pt x="393" y="74"/>
                      <a:pt x="393" y="74"/>
                      <a:pt x="393" y="74"/>
                    </a:cubicBezTo>
                    <a:cubicBezTo>
                      <a:pt x="369" y="50"/>
                      <a:pt x="369" y="25"/>
                      <a:pt x="344" y="25"/>
                    </a:cubicBezTo>
                    <a:lnTo>
                      <a:pt x="295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4" name="Google Shape;3264;p99"/>
              <p:cNvSpPr/>
              <p:nvPr/>
            </p:nvSpPr>
            <p:spPr>
              <a:xfrm>
                <a:off x="7568158" y="1246833"/>
                <a:ext cx="1863" cy="1863"/>
              </a:xfrm>
              <a:custGeom>
                <a:rect b="b" l="l" r="r" t="t"/>
                <a:pathLst>
                  <a:path extrusionOk="0" h="26" w="26">
                    <a:moveTo>
                      <a:pt x="25" y="1"/>
                    </a:moveTo>
                    <a:lnTo>
                      <a:pt x="25" y="1"/>
                    </a:lnTo>
                    <a:lnTo>
                      <a:pt x="1" y="25"/>
                    </a:lnTo>
                    <a:cubicBezTo>
                      <a:pt x="25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5" name="Google Shape;3265;p99"/>
              <p:cNvSpPr/>
              <p:nvPr/>
            </p:nvSpPr>
            <p:spPr>
              <a:xfrm>
                <a:off x="7571669" y="1245113"/>
                <a:ext cx="72" cy="72"/>
              </a:xfrm>
              <a:custGeom>
                <a:rect b="b" l="l" r="r" t="t"/>
                <a:pathLst>
                  <a:path extrusionOk="0" h="1" w="1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6" name="Google Shape;3266;p99"/>
              <p:cNvSpPr/>
              <p:nvPr/>
            </p:nvSpPr>
            <p:spPr>
              <a:xfrm>
                <a:off x="7612077" y="1178412"/>
                <a:ext cx="26365" cy="26365"/>
              </a:xfrm>
              <a:custGeom>
                <a:rect b="b" l="l" r="r" t="t"/>
                <a:pathLst>
                  <a:path extrusionOk="0" h="368" w="368">
                    <a:moveTo>
                      <a:pt x="172" y="0"/>
                    </a:moveTo>
                    <a:lnTo>
                      <a:pt x="123" y="25"/>
                    </a:lnTo>
                    <a:cubicBezTo>
                      <a:pt x="98" y="49"/>
                      <a:pt x="98" y="49"/>
                      <a:pt x="74" y="74"/>
                    </a:cubicBezTo>
                    <a:lnTo>
                      <a:pt x="49" y="74"/>
                    </a:lnTo>
                    <a:cubicBezTo>
                      <a:pt x="49" y="98"/>
                      <a:pt x="25" y="98"/>
                      <a:pt x="25" y="123"/>
                    </a:cubicBezTo>
                    <a:cubicBezTo>
                      <a:pt x="0" y="147"/>
                      <a:pt x="0" y="172"/>
                      <a:pt x="0" y="196"/>
                    </a:cubicBezTo>
                    <a:cubicBezTo>
                      <a:pt x="0" y="221"/>
                      <a:pt x="0" y="270"/>
                      <a:pt x="25" y="270"/>
                    </a:cubicBezTo>
                    <a:cubicBezTo>
                      <a:pt x="49" y="319"/>
                      <a:pt x="98" y="368"/>
                      <a:pt x="147" y="368"/>
                    </a:cubicBezTo>
                    <a:lnTo>
                      <a:pt x="221" y="368"/>
                    </a:lnTo>
                    <a:lnTo>
                      <a:pt x="270" y="343"/>
                    </a:lnTo>
                    <a:lnTo>
                      <a:pt x="294" y="319"/>
                    </a:lnTo>
                    <a:cubicBezTo>
                      <a:pt x="319" y="294"/>
                      <a:pt x="319" y="294"/>
                      <a:pt x="319" y="270"/>
                    </a:cubicBezTo>
                    <a:cubicBezTo>
                      <a:pt x="343" y="221"/>
                      <a:pt x="343" y="172"/>
                      <a:pt x="319" y="123"/>
                    </a:cubicBezTo>
                    <a:lnTo>
                      <a:pt x="368" y="74"/>
                    </a:lnTo>
                    <a:cubicBezTo>
                      <a:pt x="343" y="49"/>
                      <a:pt x="319" y="25"/>
                      <a:pt x="319" y="25"/>
                    </a:cubicBezTo>
                    <a:lnTo>
                      <a:pt x="294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67" name="Google Shape;3267;p99"/>
            <p:cNvGrpSpPr/>
            <p:nvPr/>
          </p:nvGrpSpPr>
          <p:grpSpPr>
            <a:xfrm>
              <a:off x="7303000" y="751700"/>
              <a:ext cx="1424160" cy="1063702"/>
              <a:chOff x="7303000" y="751700"/>
              <a:chExt cx="1424160" cy="1063702"/>
            </a:xfrm>
          </p:grpSpPr>
          <p:sp>
            <p:nvSpPr>
              <p:cNvPr id="3268" name="Google Shape;3268;p99"/>
              <p:cNvSpPr/>
              <p:nvPr/>
            </p:nvSpPr>
            <p:spPr>
              <a:xfrm>
                <a:off x="8242410" y="751700"/>
                <a:ext cx="484750" cy="568933"/>
              </a:xfrm>
              <a:custGeom>
                <a:rect b="b" l="l" r="r" t="t"/>
                <a:pathLst>
                  <a:path extrusionOk="0" h="7941" w="6766">
                    <a:moveTo>
                      <a:pt x="3702" y="0"/>
                    </a:moveTo>
                    <a:lnTo>
                      <a:pt x="3702" y="0"/>
                    </a:lnTo>
                    <a:cubicBezTo>
                      <a:pt x="2770" y="491"/>
                      <a:pt x="1962" y="1250"/>
                      <a:pt x="1447" y="2182"/>
                    </a:cubicBezTo>
                    <a:cubicBezTo>
                      <a:pt x="908" y="3088"/>
                      <a:pt x="516" y="4093"/>
                      <a:pt x="319" y="5147"/>
                    </a:cubicBezTo>
                    <a:cubicBezTo>
                      <a:pt x="246" y="5515"/>
                      <a:pt x="148" y="5858"/>
                      <a:pt x="1" y="6177"/>
                    </a:cubicBezTo>
                    <a:cubicBezTo>
                      <a:pt x="589" y="6887"/>
                      <a:pt x="1349" y="7402"/>
                      <a:pt x="2231" y="7696"/>
                    </a:cubicBezTo>
                    <a:cubicBezTo>
                      <a:pt x="2725" y="7861"/>
                      <a:pt x="3242" y="7941"/>
                      <a:pt x="3760" y="7941"/>
                    </a:cubicBezTo>
                    <a:cubicBezTo>
                      <a:pt x="4168" y="7941"/>
                      <a:pt x="4577" y="7891"/>
                      <a:pt x="4976" y="7794"/>
                    </a:cubicBezTo>
                    <a:cubicBezTo>
                      <a:pt x="5834" y="7672"/>
                      <a:pt x="6545" y="7034"/>
                      <a:pt x="6765" y="6177"/>
                    </a:cubicBezTo>
                    <a:cubicBezTo>
                      <a:pt x="6006" y="6128"/>
                      <a:pt x="5295" y="5809"/>
                      <a:pt x="4559" y="5564"/>
                    </a:cubicBezTo>
                    <a:cubicBezTo>
                      <a:pt x="4092" y="5403"/>
                      <a:pt x="3593" y="5273"/>
                      <a:pt x="3104" y="5273"/>
                    </a:cubicBezTo>
                    <a:cubicBezTo>
                      <a:pt x="2849" y="5273"/>
                      <a:pt x="2597" y="5308"/>
                      <a:pt x="2354" y="5392"/>
                    </a:cubicBezTo>
                    <a:cubicBezTo>
                      <a:pt x="3824" y="4020"/>
                      <a:pt x="4339" y="1912"/>
                      <a:pt x="37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9" name="Google Shape;3269;p99"/>
              <p:cNvSpPr/>
              <p:nvPr/>
            </p:nvSpPr>
            <p:spPr>
              <a:xfrm>
                <a:off x="8244703" y="781074"/>
                <a:ext cx="243306" cy="409380"/>
              </a:xfrm>
              <a:custGeom>
                <a:rect b="b" l="l" r="r" t="t"/>
                <a:pathLst>
                  <a:path extrusionOk="0" h="5714" w="3396">
                    <a:moveTo>
                      <a:pt x="3352" y="0"/>
                    </a:moveTo>
                    <a:cubicBezTo>
                      <a:pt x="3344" y="0"/>
                      <a:pt x="3336" y="2"/>
                      <a:pt x="3327" y="7"/>
                    </a:cubicBezTo>
                    <a:cubicBezTo>
                      <a:pt x="2983" y="252"/>
                      <a:pt x="2665" y="546"/>
                      <a:pt x="2395" y="889"/>
                    </a:cubicBezTo>
                    <a:cubicBezTo>
                      <a:pt x="2126" y="1208"/>
                      <a:pt x="1905" y="1551"/>
                      <a:pt x="1684" y="1919"/>
                    </a:cubicBezTo>
                    <a:cubicBezTo>
                      <a:pt x="1292" y="2703"/>
                      <a:pt x="949" y="3487"/>
                      <a:pt x="680" y="4321"/>
                    </a:cubicBezTo>
                    <a:cubicBezTo>
                      <a:pt x="508" y="4786"/>
                      <a:pt x="287" y="5227"/>
                      <a:pt x="18" y="5644"/>
                    </a:cubicBezTo>
                    <a:cubicBezTo>
                      <a:pt x="1" y="5679"/>
                      <a:pt x="44" y="5713"/>
                      <a:pt x="80" y="5713"/>
                    </a:cubicBezTo>
                    <a:cubicBezTo>
                      <a:pt x="95" y="5713"/>
                      <a:pt x="109" y="5707"/>
                      <a:pt x="116" y="5693"/>
                    </a:cubicBezTo>
                    <a:cubicBezTo>
                      <a:pt x="582" y="4982"/>
                      <a:pt x="949" y="4223"/>
                      <a:pt x="1194" y="3389"/>
                    </a:cubicBezTo>
                    <a:cubicBezTo>
                      <a:pt x="1488" y="2580"/>
                      <a:pt x="1905" y="1821"/>
                      <a:pt x="2420" y="1134"/>
                    </a:cubicBezTo>
                    <a:cubicBezTo>
                      <a:pt x="2738" y="767"/>
                      <a:pt x="3057" y="424"/>
                      <a:pt x="3376" y="56"/>
                    </a:cubicBezTo>
                    <a:cubicBezTo>
                      <a:pt x="3395" y="36"/>
                      <a:pt x="3383" y="0"/>
                      <a:pt x="33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0" name="Google Shape;3270;p99"/>
              <p:cNvSpPr/>
              <p:nvPr/>
            </p:nvSpPr>
            <p:spPr>
              <a:xfrm>
                <a:off x="8263116" y="825279"/>
                <a:ext cx="216440" cy="361091"/>
              </a:xfrm>
              <a:custGeom>
                <a:rect b="b" l="l" r="r" t="t"/>
                <a:pathLst>
                  <a:path extrusionOk="0" h="5040" w="3021">
                    <a:moveTo>
                      <a:pt x="2965" y="1"/>
                    </a:moveTo>
                    <a:cubicBezTo>
                      <a:pt x="2948" y="1"/>
                      <a:pt x="2932" y="9"/>
                      <a:pt x="2923" y="27"/>
                    </a:cubicBezTo>
                    <a:cubicBezTo>
                      <a:pt x="2726" y="321"/>
                      <a:pt x="2555" y="664"/>
                      <a:pt x="2408" y="983"/>
                    </a:cubicBezTo>
                    <a:cubicBezTo>
                      <a:pt x="2236" y="1326"/>
                      <a:pt x="2065" y="1645"/>
                      <a:pt x="1893" y="1963"/>
                    </a:cubicBezTo>
                    <a:cubicBezTo>
                      <a:pt x="1550" y="2625"/>
                      <a:pt x="1182" y="3262"/>
                      <a:pt x="790" y="3875"/>
                    </a:cubicBezTo>
                    <a:cubicBezTo>
                      <a:pt x="545" y="4218"/>
                      <a:pt x="300" y="4561"/>
                      <a:pt x="55" y="4904"/>
                    </a:cubicBezTo>
                    <a:cubicBezTo>
                      <a:pt x="1" y="4959"/>
                      <a:pt x="40" y="5039"/>
                      <a:pt x="93" y="5039"/>
                    </a:cubicBezTo>
                    <a:cubicBezTo>
                      <a:pt x="112" y="5039"/>
                      <a:pt x="134" y="5029"/>
                      <a:pt x="153" y="5003"/>
                    </a:cubicBezTo>
                    <a:cubicBezTo>
                      <a:pt x="1084" y="3826"/>
                      <a:pt x="1869" y="2552"/>
                      <a:pt x="2506" y="1204"/>
                    </a:cubicBezTo>
                    <a:cubicBezTo>
                      <a:pt x="2702" y="836"/>
                      <a:pt x="2873" y="468"/>
                      <a:pt x="3021" y="52"/>
                    </a:cubicBezTo>
                    <a:cubicBezTo>
                      <a:pt x="3021" y="21"/>
                      <a:pt x="2992" y="1"/>
                      <a:pt x="29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1" name="Google Shape;3271;p99"/>
              <p:cNvSpPr/>
              <p:nvPr/>
            </p:nvSpPr>
            <p:spPr>
              <a:xfrm>
                <a:off x="8270567" y="835094"/>
                <a:ext cx="412675" cy="454014"/>
              </a:xfrm>
              <a:custGeom>
                <a:rect b="b" l="l" r="r" t="t"/>
                <a:pathLst>
                  <a:path extrusionOk="0" h="6337" w="5760">
                    <a:moveTo>
                      <a:pt x="3382" y="1"/>
                    </a:moveTo>
                    <a:cubicBezTo>
                      <a:pt x="3364" y="1"/>
                      <a:pt x="3345" y="13"/>
                      <a:pt x="3333" y="37"/>
                    </a:cubicBezTo>
                    <a:cubicBezTo>
                      <a:pt x="3284" y="429"/>
                      <a:pt x="3211" y="822"/>
                      <a:pt x="3064" y="1189"/>
                    </a:cubicBezTo>
                    <a:cubicBezTo>
                      <a:pt x="2917" y="1557"/>
                      <a:pt x="2745" y="1924"/>
                      <a:pt x="2524" y="2268"/>
                    </a:cubicBezTo>
                    <a:cubicBezTo>
                      <a:pt x="2132" y="2929"/>
                      <a:pt x="1642" y="3542"/>
                      <a:pt x="1103" y="4106"/>
                    </a:cubicBezTo>
                    <a:cubicBezTo>
                      <a:pt x="809" y="4400"/>
                      <a:pt x="466" y="4669"/>
                      <a:pt x="74" y="4890"/>
                    </a:cubicBezTo>
                    <a:cubicBezTo>
                      <a:pt x="0" y="4939"/>
                      <a:pt x="49" y="5062"/>
                      <a:pt x="123" y="5062"/>
                    </a:cubicBezTo>
                    <a:cubicBezTo>
                      <a:pt x="147" y="5086"/>
                      <a:pt x="147" y="5111"/>
                      <a:pt x="172" y="5135"/>
                    </a:cubicBezTo>
                    <a:cubicBezTo>
                      <a:pt x="1274" y="5870"/>
                      <a:pt x="2549" y="6287"/>
                      <a:pt x="3872" y="6336"/>
                    </a:cubicBezTo>
                    <a:cubicBezTo>
                      <a:pt x="4265" y="6336"/>
                      <a:pt x="4632" y="6287"/>
                      <a:pt x="5000" y="6189"/>
                    </a:cubicBezTo>
                    <a:cubicBezTo>
                      <a:pt x="5049" y="6164"/>
                      <a:pt x="5049" y="6066"/>
                      <a:pt x="4975" y="6066"/>
                    </a:cubicBezTo>
                    <a:cubicBezTo>
                      <a:pt x="4805" y="6073"/>
                      <a:pt x="4634" y="6076"/>
                      <a:pt x="4463" y="6076"/>
                    </a:cubicBezTo>
                    <a:cubicBezTo>
                      <a:pt x="3997" y="6076"/>
                      <a:pt x="3530" y="6053"/>
                      <a:pt x="3064" y="6017"/>
                    </a:cubicBezTo>
                    <a:cubicBezTo>
                      <a:pt x="2426" y="5919"/>
                      <a:pt x="1814" y="5748"/>
                      <a:pt x="1225" y="5503"/>
                    </a:cubicBezTo>
                    <a:cubicBezTo>
                      <a:pt x="931" y="5380"/>
                      <a:pt x="662" y="5233"/>
                      <a:pt x="392" y="5062"/>
                    </a:cubicBezTo>
                    <a:lnTo>
                      <a:pt x="564" y="5013"/>
                    </a:lnTo>
                    <a:cubicBezTo>
                      <a:pt x="623" y="5010"/>
                      <a:pt x="682" y="5009"/>
                      <a:pt x="740" y="5009"/>
                    </a:cubicBezTo>
                    <a:cubicBezTo>
                      <a:pt x="1927" y="5009"/>
                      <a:pt x="3072" y="5463"/>
                      <a:pt x="4240" y="5650"/>
                    </a:cubicBezTo>
                    <a:cubicBezTo>
                      <a:pt x="4534" y="5705"/>
                      <a:pt x="4828" y="5733"/>
                      <a:pt x="5112" y="5733"/>
                    </a:cubicBezTo>
                    <a:cubicBezTo>
                      <a:pt x="5207" y="5733"/>
                      <a:pt x="5300" y="5729"/>
                      <a:pt x="5392" y="5723"/>
                    </a:cubicBezTo>
                    <a:cubicBezTo>
                      <a:pt x="5465" y="5699"/>
                      <a:pt x="5465" y="5601"/>
                      <a:pt x="5392" y="5601"/>
                    </a:cubicBezTo>
                    <a:cubicBezTo>
                      <a:pt x="4706" y="5503"/>
                      <a:pt x="4044" y="5405"/>
                      <a:pt x="3358" y="5233"/>
                    </a:cubicBezTo>
                    <a:cubicBezTo>
                      <a:pt x="2696" y="5086"/>
                      <a:pt x="2034" y="4964"/>
                      <a:pt x="1348" y="4890"/>
                    </a:cubicBezTo>
                    <a:lnTo>
                      <a:pt x="1127" y="4890"/>
                    </a:lnTo>
                    <a:cubicBezTo>
                      <a:pt x="1569" y="4792"/>
                      <a:pt x="2010" y="4718"/>
                      <a:pt x="2475" y="4694"/>
                    </a:cubicBezTo>
                    <a:cubicBezTo>
                      <a:pt x="2536" y="4690"/>
                      <a:pt x="2598" y="4688"/>
                      <a:pt x="2660" y="4688"/>
                    </a:cubicBezTo>
                    <a:cubicBezTo>
                      <a:pt x="2949" y="4688"/>
                      <a:pt x="3251" y="4732"/>
                      <a:pt x="3554" y="4792"/>
                    </a:cubicBezTo>
                    <a:cubicBezTo>
                      <a:pt x="3897" y="4866"/>
                      <a:pt x="4240" y="4988"/>
                      <a:pt x="4583" y="5111"/>
                    </a:cubicBezTo>
                    <a:cubicBezTo>
                      <a:pt x="4926" y="5233"/>
                      <a:pt x="5318" y="5331"/>
                      <a:pt x="5711" y="5380"/>
                    </a:cubicBezTo>
                    <a:cubicBezTo>
                      <a:pt x="5760" y="5331"/>
                      <a:pt x="5760" y="5258"/>
                      <a:pt x="5711" y="5258"/>
                    </a:cubicBezTo>
                    <a:cubicBezTo>
                      <a:pt x="5392" y="5135"/>
                      <a:pt x="5024" y="5037"/>
                      <a:pt x="4681" y="4915"/>
                    </a:cubicBezTo>
                    <a:cubicBezTo>
                      <a:pt x="4338" y="4817"/>
                      <a:pt x="4019" y="4694"/>
                      <a:pt x="3676" y="4620"/>
                    </a:cubicBezTo>
                    <a:cubicBezTo>
                      <a:pt x="3309" y="4535"/>
                      <a:pt x="2941" y="4492"/>
                      <a:pt x="2573" y="4492"/>
                    </a:cubicBezTo>
                    <a:cubicBezTo>
                      <a:pt x="2206" y="4492"/>
                      <a:pt x="1838" y="4535"/>
                      <a:pt x="1471" y="4620"/>
                    </a:cubicBezTo>
                    <a:cubicBezTo>
                      <a:pt x="1152" y="4669"/>
                      <a:pt x="809" y="4767"/>
                      <a:pt x="490" y="4841"/>
                    </a:cubicBezTo>
                    <a:cubicBezTo>
                      <a:pt x="1029" y="4473"/>
                      <a:pt x="1544" y="4008"/>
                      <a:pt x="1961" y="3493"/>
                    </a:cubicBezTo>
                    <a:cubicBezTo>
                      <a:pt x="2500" y="2856"/>
                      <a:pt x="2917" y="2145"/>
                      <a:pt x="3235" y="1385"/>
                    </a:cubicBezTo>
                    <a:cubicBezTo>
                      <a:pt x="3407" y="969"/>
                      <a:pt x="3480" y="503"/>
                      <a:pt x="3431" y="37"/>
                    </a:cubicBezTo>
                    <a:cubicBezTo>
                      <a:pt x="3419" y="13"/>
                      <a:pt x="3401" y="1"/>
                      <a:pt x="33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2" name="Google Shape;3272;p99"/>
              <p:cNvSpPr/>
              <p:nvPr/>
            </p:nvSpPr>
            <p:spPr>
              <a:xfrm>
                <a:off x="7540074" y="985260"/>
                <a:ext cx="463615" cy="201967"/>
              </a:xfrm>
              <a:custGeom>
                <a:rect b="b" l="l" r="r" t="t"/>
                <a:pathLst>
                  <a:path extrusionOk="0" h="2819" w="6471">
                    <a:moveTo>
                      <a:pt x="5417" y="0"/>
                    </a:moveTo>
                    <a:cubicBezTo>
                      <a:pt x="4412" y="0"/>
                      <a:pt x="3383" y="49"/>
                      <a:pt x="2378" y="172"/>
                    </a:cubicBezTo>
                    <a:cubicBezTo>
                      <a:pt x="2035" y="196"/>
                      <a:pt x="1716" y="270"/>
                      <a:pt x="1397" y="441"/>
                    </a:cubicBezTo>
                    <a:cubicBezTo>
                      <a:pt x="1005" y="686"/>
                      <a:pt x="711" y="1078"/>
                      <a:pt x="564" y="1520"/>
                    </a:cubicBezTo>
                    <a:cubicBezTo>
                      <a:pt x="393" y="1961"/>
                      <a:pt x="221" y="2377"/>
                      <a:pt x="0" y="2819"/>
                    </a:cubicBezTo>
                    <a:cubicBezTo>
                      <a:pt x="1201" y="2059"/>
                      <a:pt x="2623" y="1887"/>
                      <a:pt x="3971" y="1740"/>
                    </a:cubicBezTo>
                    <a:cubicBezTo>
                      <a:pt x="4804" y="1667"/>
                      <a:pt x="5637" y="1618"/>
                      <a:pt x="6471" y="1544"/>
                    </a:cubicBezTo>
                    <a:cubicBezTo>
                      <a:pt x="6446" y="1299"/>
                      <a:pt x="6446" y="1029"/>
                      <a:pt x="6422" y="784"/>
                    </a:cubicBezTo>
                    <a:cubicBezTo>
                      <a:pt x="6397" y="515"/>
                      <a:pt x="6250" y="294"/>
                      <a:pt x="6054" y="123"/>
                    </a:cubicBezTo>
                    <a:cubicBezTo>
                      <a:pt x="5858" y="25"/>
                      <a:pt x="5637" y="0"/>
                      <a:pt x="5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3" name="Google Shape;3273;p99"/>
              <p:cNvSpPr/>
              <p:nvPr/>
            </p:nvSpPr>
            <p:spPr>
              <a:xfrm>
                <a:off x="7589939" y="1036557"/>
                <a:ext cx="55525" cy="111695"/>
              </a:xfrm>
              <a:custGeom>
                <a:rect b="b" l="l" r="r" t="t"/>
                <a:pathLst>
                  <a:path extrusionOk="0" h="1559" w="775">
                    <a:moveTo>
                      <a:pt x="750" y="1"/>
                    </a:moveTo>
                    <a:cubicBezTo>
                      <a:pt x="738" y="1"/>
                      <a:pt x="726" y="7"/>
                      <a:pt x="726" y="19"/>
                    </a:cubicBezTo>
                    <a:cubicBezTo>
                      <a:pt x="407" y="485"/>
                      <a:pt x="187" y="975"/>
                      <a:pt x="15" y="1490"/>
                    </a:cubicBezTo>
                    <a:cubicBezTo>
                      <a:pt x="1" y="1533"/>
                      <a:pt x="28" y="1559"/>
                      <a:pt x="58" y="1559"/>
                    </a:cubicBezTo>
                    <a:cubicBezTo>
                      <a:pt x="80" y="1559"/>
                      <a:pt x="103" y="1545"/>
                      <a:pt x="113" y="1514"/>
                    </a:cubicBezTo>
                    <a:cubicBezTo>
                      <a:pt x="309" y="1000"/>
                      <a:pt x="530" y="509"/>
                      <a:pt x="775" y="19"/>
                    </a:cubicBezTo>
                    <a:cubicBezTo>
                      <a:pt x="775" y="7"/>
                      <a:pt x="763" y="1"/>
                      <a:pt x="7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4" name="Google Shape;3274;p99"/>
              <p:cNvSpPr/>
              <p:nvPr/>
            </p:nvSpPr>
            <p:spPr>
              <a:xfrm>
                <a:off x="7657715" y="1011052"/>
                <a:ext cx="58032" cy="116638"/>
              </a:xfrm>
              <a:custGeom>
                <a:rect b="b" l="l" r="r" t="t"/>
                <a:pathLst>
                  <a:path extrusionOk="0" h="1628" w="810">
                    <a:moveTo>
                      <a:pt x="765" y="1"/>
                    </a:moveTo>
                    <a:cubicBezTo>
                      <a:pt x="762" y="1"/>
                      <a:pt x="760" y="3"/>
                      <a:pt x="760" y="8"/>
                    </a:cubicBezTo>
                    <a:cubicBezTo>
                      <a:pt x="393" y="473"/>
                      <a:pt x="148" y="1013"/>
                      <a:pt x="0" y="1576"/>
                    </a:cubicBezTo>
                    <a:cubicBezTo>
                      <a:pt x="0" y="1607"/>
                      <a:pt x="19" y="1627"/>
                      <a:pt x="39" y="1627"/>
                    </a:cubicBezTo>
                    <a:cubicBezTo>
                      <a:pt x="52" y="1627"/>
                      <a:pt x="65" y="1619"/>
                      <a:pt x="74" y="1601"/>
                    </a:cubicBezTo>
                    <a:cubicBezTo>
                      <a:pt x="172" y="1331"/>
                      <a:pt x="270" y="1062"/>
                      <a:pt x="417" y="816"/>
                    </a:cubicBezTo>
                    <a:cubicBezTo>
                      <a:pt x="540" y="547"/>
                      <a:pt x="662" y="302"/>
                      <a:pt x="809" y="57"/>
                    </a:cubicBezTo>
                    <a:cubicBezTo>
                      <a:pt x="809" y="37"/>
                      <a:pt x="777" y="1"/>
                      <a:pt x="7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5" name="Google Shape;3275;p99"/>
              <p:cNvSpPr/>
              <p:nvPr/>
            </p:nvSpPr>
            <p:spPr>
              <a:xfrm>
                <a:off x="7734017" y="1007326"/>
                <a:ext cx="49650" cy="99801"/>
              </a:xfrm>
              <a:custGeom>
                <a:rect b="b" l="l" r="r" t="t"/>
                <a:pathLst>
                  <a:path extrusionOk="0" h="1393" w="693">
                    <a:moveTo>
                      <a:pt x="652" y="1"/>
                    </a:moveTo>
                    <a:cubicBezTo>
                      <a:pt x="643" y="1"/>
                      <a:pt x="634" y="3"/>
                      <a:pt x="627" y="11"/>
                    </a:cubicBezTo>
                    <a:cubicBezTo>
                      <a:pt x="357" y="427"/>
                      <a:pt x="136" y="868"/>
                      <a:pt x="14" y="1334"/>
                    </a:cubicBezTo>
                    <a:cubicBezTo>
                      <a:pt x="0" y="1375"/>
                      <a:pt x="17" y="1393"/>
                      <a:pt x="38" y="1393"/>
                    </a:cubicBezTo>
                    <a:cubicBezTo>
                      <a:pt x="55" y="1393"/>
                      <a:pt x="76" y="1381"/>
                      <a:pt x="87" y="1359"/>
                    </a:cubicBezTo>
                    <a:cubicBezTo>
                      <a:pt x="234" y="917"/>
                      <a:pt x="430" y="476"/>
                      <a:pt x="676" y="35"/>
                    </a:cubicBezTo>
                    <a:cubicBezTo>
                      <a:pt x="693" y="18"/>
                      <a:pt x="673" y="1"/>
                      <a:pt x="6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6" name="Google Shape;3276;p99"/>
              <p:cNvSpPr/>
              <p:nvPr/>
            </p:nvSpPr>
            <p:spPr>
              <a:xfrm>
                <a:off x="7794700" y="1000305"/>
                <a:ext cx="45208" cy="99300"/>
              </a:xfrm>
              <a:custGeom>
                <a:rect b="b" l="l" r="r" t="t"/>
                <a:pathLst>
                  <a:path extrusionOk="0" h="1386" w="631">
                    <a:moveTo>
                      <a:pt x="589" y="0"/>
                    </a:moveTo>
                    <a:cubicBezTo>
                      <a:pt x="580" y="0"/>
                      <a:pt x="571" y="3"/>
                      <a:pt x="564" y="11"/>
                    </a:cubicBezTo>
                    <a:cubicBezTo>
                      <a:pt x="319" y="427"/>
                      <a:pt x="147" y="868"/>
                      <a:pt x="0" y="1334"/>
                    </a:cubicBezTo>
                    <a:cubicBezTo>
                      <a:pt x="0" y="1364"/>
                      <a:pt x="38" y="1385"/>
                      <a:pt x="66" y="1385"/>
                    </a:cubicBezTo>
                    <a:cubicBezTo>
                      <a:pt x="84" y="1385"/>
                      <a:pt x="98" y="1377"/>
                      <a:pt x="98" y="1359"/>
                    </a:cubicBezTo>
                    <a:cubicBezTo>
                      <a:pt x="245" y="893"/>
                      <a:pt x="417" y="452"/>
                      <a:pt x="613" y="35"/>
                    </a:cubicBezTo>
                    <a:cubicBezTo>
                      <a:pt x="630" y="18"/>
                      <a:pt x="611" y="0"/>
                      <a:pt x="5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7" name="Google Shape;3277;p99"/>
              <p:cNvSpPr/>
              <p:nvPr/>
            </p:nvSpPr>
            <p:spPr>
              <a:xfrm>
                <a:off x="7848004" y="994000"/>
                <a:ext cx="45065" cy="100303"/>
              </a:xfrm>
              <a:custGeom>
                <a:rect b="b" l="l" r="r" t="t"/>
                <a:pathLst>
                  <a:path extrusionOk="0" h="1400" w="629">
                    <a:moveTo>
                      <a:pt x="604" y="1"/>
                    </a:moveTo>
                    <a:cubicBezTo>
                      <a:pt x="335" y="417"/>
                      <a:pt x="138" y="883"/>
                      <a:pt x="16" y="1349"/>
                    </a:cubicBezTo>
                    <a:cubicBezTo>
                      <a:pt x="1" y="1379"/>
                      <a:pt x="23" y="1400"/>
                      <a:pt x="42" y="1400"/>
                    </a:cubicBezTo>
                    <a:cubicBezTo>
                      <a:pt x="54" y="1400"/>
                      <a:pt x="65" y="1392"/>
                      <a:pt x="65" y="1373"/>
                    </a:cubicBezTo>
                    <a:cubicBezTo>
                      <a:pt x="138" y="1152"/>
                      <a:pt x="236" y="907"/>
                      <a:pt x="335" y="687"/>
                    </a:cubicBezTo>
                    <a:cubicBezTo>
                      <a:pt x="433" y="466"/>
                      <a:pt x="531" y="246"/>
                      <a:pt x="629" y="25"/>
                    </a:cubicBezTo>
                    <a:cubicBezTo>
                      <a:pt x="629" y="1"/>
                      <a:pt x="629" y="1"/>
                      <a:pt x="6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8" name="Google Shape;3278;p99"/>
              <p:cNvSpPr/>
              <p:nvPr/>
            </p:nvSpPr>
            <p:spPr>
              <a:xfrm>
                <a:off x="7903529" y="1007398"/>
                <a:ext cx="43990" cy="83538"/>
              </a:xfrm>
              <a:custGeom>
                <a:rect b="b" l="l" r="r" t="t"/>
                <a:pathLst>
                  <a:path extrusionOk="0" h="1166" w="614">
                    <a:moveTo>
                      <a:pt x="574" y="0"/>
                    </a:moveTo>
                    <a:cubicBezTo>
                      <a:pt x="564" y="0"/>
                      <a:pt x="553" y="3"/>
                      <a:pt x="540" y="10"/>
                    </a:cubicBezTo>
                    <a:cubicBezTo>
                      <a:pt x="295" y="353"/>
                      <a:pt x="123" y="720"/>
                      <a:pt x="1" y="1137"/>
                    </a:cubicBezTo>
                    <a:cubicBezTo>
                      <a:pt x="1" y="1151"/>
                      <a:pt x="17" y="1165"/>
                      <a:pt x="36" y="1165"/>
                    </a:cubicBezTo>
                    <a:cubicBezTo>
                      <a:pt x="49" y="1165"/>
                      <a:pt x="64" y="1158"/>
                      <a:pt x="74" y="1137"/>
                    </a:cubicBezTo>
                    <a:cubicBezTo>
                      <a:pt x="148" y="941"/>
                      <a:pt x="221" y="769"/>
                      <a:pt x="319" y="573"/>
                    </a:cubicBezTo>
                    <a:cubicBezTo>
                      <a:pt x="417" y="402"/>
                      <a:pt x="515" y="230"/>
                      <a:pt x="613" y="59"/>
                    </a:cubicBezTo>
                    <a:cubicBezTo>
                      <a:pt x="613" y="23"/>
                      <a:pt x="600" y="0"/>
                      <a:pt x="5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9" name="Google Shape;3279;p99"/>
              <p:cNvSpPr/>
              <p:nvPr/>
            </p:nvSpPr>
            <p:spPr>
              <a:xfrm>
                <a:off x="7941071" y="1019649"/>
                <a:ext cx="34533" cy="62403"/>
              </a:xfrm>
              <a:custGeom>
                <a:rect b="b" l="l" r="r" t="t"/>
                <a:pathLst>
                  <a:path extrusionOk="0" h="871" w="482">
                    <a:moveTo>
                      <a:pt x="453" y="0"/>
                    </a:moveTo>
                    <a:cubicBezTo>
                      <a:pt x="447" y="0"/>
                      <a:pt x="440" y="3"/>
                      <a:pt x="433" y="10"/>
                    </a:cubicBezTo>
                    <a:cubicBezTo>
                      <a:pt x="334" y="133"/>
                      <a:pt x="261" y="255"/>
                      <a:pt x="187" y="402"/>
                    </a:cubicBezTo>
                    <a:cubicBezTo>
                      <a:pt x="114" y="525"/>
                      <a:pt x="65" y="672"/>
                      <a:pt x="16" y="819"/>
                    </a:cubicBezTo>
                    <a:cubicBezTo>
                      <a:pt x="1" y="849"/>
                      <a:pt x="23" y="870"/>
                      <a:pt x="48" y="870"/>
                    </a:cubicBezTo>
                    <a:cubicBezTo>
                      <a:pt x="64" y="870"/>
                      <a:pt x="80" y="862"/>
                      <a:pt x="89" y="844"/>
                    </a:cubicBezTo>
                    <a:cubicBezTo>
                      <a:pt x="138" y="696"/>
                      <a:pt x="212" y="574"/>
                      <a:pt x="285" y="427"/>
                    </a:cubicBezTo>
                    <a:cubicBezTo>
                      <a:pt x="334" y="280"/>
                      <a:pt x="433" y="157"/>
                      <a:pt x="482" y="35"/>
                    </a:cubicBezTo>
                    <a:cubicBezTo>
                      <a:pt x="482" y="17"/>
                      <a:pt x="469" y="0"/>
                      <a:pt x="4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0" name="Google Shape;3280;p99"/>
              <p:cNvSpPr/>
              <p:nvPr/>
            </p:nvSpPr>
            <p:spPr>
              <a:xfrm>
                <a:off x="7654204" y="1726204"/>
                <a:ext cx="244166" cy="89198"/>
              </a:xfrm>
              <a:custGeom>
                <a:rect b="b" l="l" r="r" t="t"/>
                <a:pathLst>
                  <a:path extrusionOk="0" h="1245" w="3408">
                    <a:moveTo>
                      <a:pt x="2353" y="1"/>
                    </a:moveTo>
                    <a:cubicBezTo>
                      <a:pt x="1569" y="123"/>
                      <a:pt x="785" y="172"/>
                      <a:pt x="0" y="197"/>
                    </a:cubicBezTo>
                    <a:cubicBezTo>
                      <a:pt x="49" y="270"/>
                      <a:pt x="98" y="344"/>
                      <a:pt x="172" y="417"/>
                    </a:cubicBezTo>
                    <a:cubicBezTo>
                      <a:pt x="814" y="953"/>
                      <a:pt x="1625" y="1245"/>
                      <a:pt x="2473" y="1245"/>
                    </a:cubicBezTo>
                    <a:cubicBezTo>
                      <a:pt x="2596" y="1245"/>
                      <a:pt x="2719" y="1239"/>
                      <a:pt x="2843" y="1226"/>
                    </a:cubicBezTo>
                    <a:cubicBezTo>
                      <a:pt x="2991" y="1226"/>
                      <a:pt x="3138" y="1177"/>
                      <a:pt x="3285" y="1128"/>
                    </a:cubicBezTo>
                    <a:cubicBezTo>
                      <a:pt x="3334" y="1104"/>
                      <a:pt x="3358" y="1104"/>
                      <a:pt x="3383" y="1055"/>
                    </a:cubicBezTo>
                    <a:cubicBezTo>
                      <a:pt x="3407" y="1006"/>
                      <a:pt x="3383" y="908"/>
                      <a:pt x="3309" y="859"/>
                    </a:cubicBezTo>
                    <a:lnTo>
                      <a:pt x="2672" y="123"/>
                    </a:lnTo>
                    <a:cubicBezTo>
                      <a:pt x="2647" y="74"/>
                      <a:pt x="2598" y="25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1" name="Google Shape;3281;p99"/>
              <p:cNvSpPr/>
              <p:nvPr/>
            </p:nvSpPr>
            <p:spPr>
              <a:xfrm>
                <a:off x="7674551" y="1742825"/>
                <a:ext cx="176390" cy="44492"/>
              </a:xfrm>
              <a:custGeom>
                <a:rect b="b" l="l" r="r" t="t"/>
                <a:pathLst>
                  <a:path extrusionOk="0" h="621" w="2462">
                    <a:moveTo>
                      <a:pt x="69" y="0"/>
                    </a:moveTo>
                    <a:cubicBezTo>
                      <a:pt x="21" y="0"/>
                      <a:pt x="0" y="68"/>
                      <a:pt x="60" y="87"/>
                    </a:cubicBezTo>
                    <a:cubicBezTo>
                      <a:pt x="427" y="259"/>
                      <a:pt x="795" y="381"/>
                      <a:pt x="1211" y="479"/>
                    </a:cubicBezTo>
                    <a:cubicBezTo>
                      <a:pt x="1502" y="570"/>
                      <a:pt x="1807" y="621"/>
                      <a:pt x="2114" y="621"/>
                    </a:cubicBezTo>
                    <a:cubicBezTo>
                      <a:pt x="2222" y="621"/>
                      <a:pt x="2329" y="615"/>
                      <a:pt x="2437" y="602"/>
                    </a:cubicBezTo>
                    <a:cubicBezTo>
                      <a:pt x="2461" y="602"/>
                      <a:pt x="2437" y="553"/>
                      <a:pt x="2412" y="553"/>
                    </a:cubicBezTo>
                    <a:cubicBezTo>
                      <a:pt x="2020" y="504"/>
                      <a:pt x="1628" y="479"/>
                      <a:pt x="1236" y="406"/>
                    </a:cubicBezTo>
                    <a:cubicBezTo>
                      <a:pt x="844" y="308"/>
                      <a:pt x="452" y="185"/>
                      <a:pt x="109" y="14"/>
                    </a:cubicBezTo>
                    <a:cubicBezTo>
                      <a:pt x="94" y="4"/>
                      <a:pt x="81" y="0"/>
                      <a:pt x="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2" name="Google Shape;3282;p99"/>
              <p:cNvSpPr/>
              <p:nvPr/>
            </p:nvSpPr>
            <p:spPr>
              <a:xfrm>
                <a:off x="7737169" y="1740031"/>
                <a:ext cx="104960" cy="33673"/>
              </a:xfrm>
              <a:custGeom>
                <a:rect b="b" l="l" r="r" t="t"/>
                <a:pathLst>
                  <a:path extrusionOk="0" h="470" w="1465">
                    <a:moveTo>
                      <a:pt x="74" y="1"/>
                    </a:moveTo>
                    <a:cubicBezTo>
                      <a:pt x="15" y="1"/>
                      <a:pt x="1" y="104"/>
                      <a:pt x="68" y="126"/>
                    </a:cubicBezTo>
                    <a:lnTo>
                      <a:pt x="730" y="322"/>
                    </a:lnTo>
                    <a:cubicBezTo>
                      <a:pt x="852" y="347"/>
                      <a:pt x="975" y="371"/>
                      <a:pt x="1073" y="420"/>
                    </a:cubicBezTo>
                    <a:cubicBezTo>
                      <a:pt x="1195" y="445"/>
                      <a:pt x="1293" y="469"/>
                      <a:pt x="1416" y="469"/>
                    </a:cubicBezTo>
                    <a:cubicBezTo>
                      <a:pt x="1440" y="469"/>
                      <a:pt x="1465" y="420"/>
                      <a:pt x="1440" y="420"/>
                    </a:cubicBezTo>
                    <a:cubicBezTo>
                      <a:pt x="1342" y="371"/>
                      <a:pt x="1220" y="322"/>
                      <a:pt x="1122" y="298"/>
                    </a:cubicBezTo>
                    <a:lnTo>
                      <a:pt x="779" y="200"/>
                    </a:lnTo>
                    <a:lnTo>
                      <a:pt x="92" y="4"/>
                    </a:lnTo>
                    <a:cubicBezTo>
                      <a:pt x="86" y="2"/>
                      <a:pt x="80" y="1"/>
                      <a:pt x="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3" name="Google Shape;3283;p99"/>
              <p:cNvSpPr/>
              <p:nvPr/>
            </p:nvSpPr>
            <p:spPr>
              <a:xfrm>
                <a:off x="7785888" y="1731505"/>
                <a:ext cx="58032" cy="21135"/>
              </a:xfrm>
              <a:custGeom>
                <a:rect b="b" l="l" r="r" t="t"/>
                <a:pathLst>
                  <a:path extrusionOk="0" h="295" w="810">
                    <a:moveTo>
                      <a:pt x="99" y="0"/>
                    </a:moveTo>
                    <a:cubicBezTo>
                      <a:pt x="25" y="0"/>
                      <a:pt x="1" y="98"/>
                      <a:pt x="74" y="123"/>
                    </a:cubicBezTo>
                    <a:cubicBezTo>
                      <a:pt x="197" y="147"/>
                      <a:pt x="295" y="196"/>
                      <a:pt x="417" y="221"/>
                    </a:cubicBezTo>
                    <a:lnTo>
                      <a:pt x="564" y="270"/>
                    </a:lnTo>
                    <a:cubicBezTo>
                      <a:pt x="638" y="294"/>
                      <a:pt x="687" y="294"/>
                      <a:pt x="736" y="294"/>
                    </a:cubicBezTo>
                    <a:cubicBezTo>
                      <a:pt x="809" y="294"/>
                      <a:pt x="809" y="245"/>
                      <a:pt x="785" y="221"/>
                    </a:cubicBezTo>
                    <a:cubicBezTo>
                      <a:pt x="736" y="172"/>
                      <a:pt x="687" y="147"/>
                      <a:pt x="613" y="147"/>
                    </a:cubicBezTo>
                    <a:cubicBezTo>
                      <a:pt x="564" y="123"/>
                      <a:pt x="515" y="98"/>
                      <a:pt x="442" y="98"/>
                    </a:cubicBezTo>
                    <a:lnTo>
                      <a:pt x="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4" name="Google Shape;3284;p99"/>
              <p:cNvSpPr/>
              <p:nvPr/>
            </p:nvSpPr>
            <p:spPr>
              <a:xfrm>
                <a:off x="7303000" y="1067722"/>
                <a:ext cx="1086998" cy="440832"/>
              </a:xfrm>
              <a:custGeom>
                <a:rect b="b" l="l" r="r" t="t"/>
                <a:pathLst>
                  <a:path extrusionOk="0" h="6153" w="15172">
                    <a:moveTo>
                      <a:pt x="7917" y="1"/>
                    </a:moveTo>
                    <a:cubicBezTo>
                      <a:pt x="6226" y="1"/>
                      <a:pt x="4559" y="565"/>
                      <a:pt x="3211" y="1594"/>
                    </a:cubicBezTo>
                    <a:cubicBezTo>
                      <a:pt x="1888" y="2599"/>
                      <a:pt x="785" y="3898"/>
                      <a:pt x="50" y="5417"/>
                    </a:cubicBezTo>
                    <a:cubicBezTo>
                      <a:pt x="25" y="5442"/>
                      <a:pt x="1" y="5491"/>
                      <a:pt x="1" y="5540"/>
                    </a:cubicBezTo>
                    <a:cubicBezTo>
                      <a:pt x="1" y="5613"/>
                      <a:pt x="99" y="5638"/>
                      <a:pt x="172" y="5662"/>
                    </a:cubicBezTo>
                    <a:cubicBezTo>
                      <a:pt x="1006" y="5932"/>
                      <a:pt x="1863" y="6104"/>
                      <a:pt x="2721" y="6153"/>
                    </a:cubicBezTo>
                    <a:cubicBezTo>
                      <a:pt x="3407" y="6128"/>
                      <a:pt x="4094" y="6055"/>
                      <a:pt x="4755" y="5883"/>
                    </a:cubicBezTo>
                    <a:cubicBezTo>
                      <a:pt x="6030" y="5564"/>
                      <a:pt x="7304" y="5172"/>
                      <a:pt x="8554" y="4780"/>
                    </a:cubicBezTo>
                    <a:cubicBezTo>
                      <a:pt x="10466" y="4118"/>
                      <a:pt x="12378" y="3408"/>
                      <a:pt x="14069" y="2305"/>
                    </a:cubicBezTo>
                    <a:cubicBezTo>
                      <a:pt x="14534" y="1986"/>
                      <a:pt x="15000" y="1643"/>
                      <a:pt x="15172" y="1128"/>
                    </a:cubicBezTo>
                    <a:lnTo>
                      <a:pt x="15172" y="1128"/>
                    </a:lnTo>
                    <a:cubicBezTo>
                      <a:pt x="14968" y="1149"/>
                      <a:pt x="14764" y="1158"/>
                      <a:pt x="14561" y="1158"/>
                    </a:cubicBezTo>
                    <a:cubicBezTo>
                      <a:pt x="12328" y="1158"/>
                      <a:pt x="10164" y="23"/>
                      <a:pt x="79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5" name="Google Shape;3285;p99"/>
              <p:cNvSpPr/>
              <p:nvPr/>
            </p:nvSpPr>
            <p:spPr>
              <a:xfrm>
                <a:off x="7345127" y="1145886"/>
                <a:ext cx="1046877" cy="607478"/>
              </a:xfrm>
              <a:custGeom>
                <a:rect b="b" l="l" r="r" t="t"/>
                <a:pathLst>
                  <a:path extrusionOk="0" h="8479" w="14612">
                    <a:moveTo>
                      <a:pt x="14606" y="0"/>
                    </a:moveTo>
                    <a:cubicBezTo>
                      <a:pt x="14577" y="0"/>
                      <a:pt x="14382" y="215"/>
                      <a:pt x="14339" y="258"/>
                    </a:cubicBezTo>
                    <a:cubicBezTo>
                      <a:pt x="13579" y="895"/>
                      <a:pt x="12745" y="1434"/>
                      <a:pt x="11814" y="1851"/>
                    </a:cubicBezTo>
                    <a:cubicBezTo>
                      <a:pt x="8751" y="3223"/>
                      <a:pt x="5564" y="4302"/>
                      <a:pt x="2305" y="5062"/>
                    </a:cubicBezTo>
                    <a:cubicBezTo>
                      <a:pt x="2305" y="5062"/>
                      <a:pt x="2280" y="5062"/>
                      <a:pt x="2280" y="5086"/>
                    </a:cubicBezTo>
                    <a:cubicBezTo>
                      <a:pt x="1643" y="5797"/>
                      <a:pt x="883" y="6385"/>
                      <a:pt x="50" y="6826"/>
                    </a:cubicBezTo>
                    <a:cubicBezTo>
                      <a:pt x="1" y="6851"/>
                      <a:pt x="1" y="6900"/>
                      <a:pt x="50" y="6949"/>
                    </a:cubicBezTo>
                    <a:cubicBezTo>
                      <a:pt x="393" y="7267"/>
                      <a:pt x="810" y="7513"/>
                      <a:pt x="1275" y="7684"/>
                    </a:cubicBezTo>
                    <a:cubicBezTo>
                      <a:pt x="2416" y="8223"/>
                      <a:pt x="3619" y="8479"/>
                      <a:pt x="4824" y="8479"/>
                    </a:cubicBezTo>
                    <a:cubicBezTo>
                      <a:pt x="6416" y="8479"/>
                      <a:pt x="8010" y="8031"/>
                      <a:pt x="9461" y="7194"/>
                    </a:cubicBezTo>
                    <a:cubicBezTo>
                      <a:pt x="11912" y="5772"/>
                      <a:pt x="13750" y="2733"/>
                      <a:pt x="14608" y="13"/>
                    </a:cubicBezTo>
                    <a:cubicBezTo>
                      <a:pt x="14611" y="4"/>
                      <a:pt x="14610" y="0"/>
                      <a:pt x="146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6" name="Google Shape;3286;p99"/>
              <p:cNvSpPr/>
              <p:nvPr/>
            </p:nvSpPr>
            <p:spPr>
              <a:xfrm>
                <a:off x="7480393" y="1383816"/>
                <a:ext cx="40408" cy="40909"/>
              </a:xfrm>
              <a:custGeom>
                <a:rect b="b" l="l" r="r" t="t"/>
                <a:pathLst>
                  <a:path extrusionOk="0" h="571" w="564">
                    <a:moveTo>
                      <a:pt x="282" y="1"/>
                    </a:moveTo>
                    <a:cubicBezTo>
                      <a:pt x="141" y="1"/>
                      <a:pt x="0" y="99"/>
                      <a:pt x="0" y="295"/>
                    </a:cubicBezTo>
                    <a:cubicBezTo>
                      <a:pt x="0" y="478"/>
                      <a:pt x="141" y="570"/>
                      <a:pt x="282" y="570"/>
                    </a:cubicBezTo>
                    <a:cubicBezTo>
                      <a:pt x="423" y="570"/>
                      <a:pt x="564" y="478"/>
                      <a:pt x="564" y="295"/>
                    </a:cubicBezTo>
                    <a:cubicBezTo>
                      <a:pt x="564" y="99"/>
                      <a:pt x="423" y="1"/>
                      <a:pt x="2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7" name="Google Shape;3287;p99"/>
              <p:cNvSpPr/>
              <p:nvPr/>
            </p:nvSpPr>
            <p:spPr>
              <a:xfrm>
                <a:off x="7731438" y="1400724"/>
                <a:ext cx="275762" cy="165285"/>
              </a:xfrm>
              <a:custGeom>
                <a:rect b="b" l="l" r="r" t="t"/>
                <a:pathLst>
                  <a:path extrusionOk="0" h="2307" w="3849">
                    <a:moveTo>
                      <a:pt x="3496" y="0"/>
                    </a:moveTo>
                    <a:cubicBezTo>
                      <a:pt x="3443" y="0"/>
                      <a:pt x="3394" y="23"/>
                      <a:pt x="3359" y="59"/>
                    </a:cubicBezTo>
                    <a:cubicBezTo>
                      <a:pt x="2844" y="426"/>
                      <a:pt x="2305" y="769"/>
                      <a:pt x="1765" y="1113"/>
                    </a:cubicBezTo>
                    <a:cubicBezTo>
                      <a:pt x="1177" y="1382"/>
                      <a:pt x="1" y="1725"/>
                      <a:pt x="1" y="1823"/>
                    </a:cubicBezTo>
                    <a:cubicBezTo>
                      <a:pt x="1" y="2017"/>
                      <a:pt x="1423" y="2306"/>
                      <a:pt x="2416" y="2306"/>
                    </a:cubicBezTo>
                    <a:cubicBezTo>
                      <a:pt x="2552" y="2306"/>
                      <a:pt x="2680" y="2301"/>
                      <a:pt x="2795" y="2289"/>
                    </a:cubicBezTo>
                    <a:cubicBezTo>
                      <a:pt x="3015" y="2264"/>
                      <a:pt x="3236" y="2191"/>
                      <a:pt x="3432" y="2068"/>
                    </a:cubicBezTo>
                    <a:cubicBezTo>
                      <a:pt x="3555" y="2019"/>
                      <a:pt x="3653" y="1946"/>
                      <a:pt x="3726" y="1823"/>
                    </a:cubicBezTo>
                    <a:cubicBezTo>
                      <a:pt x="3775" y="1725"/>
                      <a:pt x="3800" y="1627"/>
                      <a:pt x="3800" y="1529"/>
                    </a:cubicBezTo>
                    <a:cubicBezTo>
                      <a:pt x="3849" y="1039"/>
                      <a:pt x="3775" y="573"/>
                      <a:pt x="3628" y="108"/>
                    </a:cubicBezTo>
                    <a:cubicBezTo>
                      <a:pt x="3604" y="59"/>
                      <a:pt x="3579" y="34"/>
                      <a:pt x="3555" y="10"/>
                    </a:cubicBezTo>
                    <a:cubicBezTo>
                      <a:pt x="3535" y="3"/>
                      <a:pt x="3515" y="0"/>
                      <a:pt x="3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8" name="Google Shape;3288;p99"/>
              <p:cNvSpPr/>
              <p:nvPr/>
            </p:nvSpPr>
            <p:spPr>
              <a:xfrm>
                <a:off x="7733229" y="1429024"/>
                <a:ext cx="228333" cy="133976"/>
              </a:xfrm>
              <a:custGeom>
                <a:rect b="b" l="l" r="r" t="t"/>
                <a:pathLst>
                  <a:path extrusionOk="0" h="1870" w="3187">
                    <a:moveTo>
                      <a:pt x="3114" y="0"/>
                    </a:moveTo>
                    <a:cubicBezTo>
                      <a:pt x="3106" y="0"/>
                      <a:pt x="3098" y="2"/>
                      <a:pt x="3088" y="7"/>
                    </a:cubicBezTo>
                    <a:cubicBezTo>
                      <a:pt x="2843" y="129"/>
                      <a:pt x="2598" y="276"/>
                      <a:pt x="2353" y="399"/>
                    </a:cubicBezTo>
                    <a:cubicBezTo>
                      <a:pt x="2108" y="546"/>
                      <a:pt x="1863" y="668"/>
                      <a:pt x="1618" y="791"/>
                    </a:cubicBezTo>
                    <a:cubicBezTo>
                      <a:pt x="1103" y="1012"/>
                      <a:pt x="589" y="1208"/>
                      <a:pt x="49" y="1379"/>
                    </a:cubicBezTo>
                    <a:cubicBezTo>
                      <a:pt x="0" y="1404"/>
                      <a:pt x="0" y="1477"/>
                      <a:pt x="49" y="1502"/>
                    </a:cubicBezTo>
                    <a:cubicBezTo>
                      <a:pt x="49" y="1502"/>
                      <a:pt x="74" y="1502"/>
                      <a:pt x="74" y="1526"/>
                    </a:cubicBezTo>
                    <a:lnTo>
                      <a:pt x="196" y="1551"/>
                    </a:lnTo>
                    <a:cubicBezTo>
                      <a:pt x="196" y="1575"/>
                      <a:pt x="221" y="1575"/>
                      <a:pt x="245" y="1600"/>
                    </a:cubicBezTo>
                    <a:lnTo>
                      <a:pt x="294" y="1600"/>
                    </a:lnTo>
                    <a:cubicBezTo>
                      <a:pt x="791" y="1772"/>
                      <a:pt x="1317" y="1869"/>
                      <a:pt x="1849" y="1869"/>
                    </a:cubicBezTo>
                    <a:cubicBezTo>
                      <a:pt x="2000" y="1869"/>
                      <a:pt x="2152" y="1861"/>
                      <a:pt x="2304" y="1845"/>
                    </a:cubicBezTo>
                    <a:cubicBezTo>
                      <a:pt x="2378" y="1845"/>
                      <a:pt x="2353" y="1747"/>
                      <a:pt x="2304" y="1747"/>
                    </a:cubicBezTo>
                    <a:cubicBezTo>
                      <a:pt x="1937" y="1698"/>
                      <a:pt x="1569" y="1673"/>
                      <a:pt x="1201" y="1624"/>
                    </a:cubicBezTo>
                    <a:lnTo>
                      <a:pt x="1593" y="1624"/>
                    </a:lnTo>
                    <a:cubicBezTo>
                      <a:pt x="2035" y="1624"/>
                      <a:pt x="2476" y="1551"/>
                      <a:pt x="2917" y="1453"/>
                    </a:cubicBezTo>
                    <a:cubicBezTo>
                      <a:pt x="2966" y="1453"/>
                      <a:pt x="2966" y="1379"/>
                      <a:pt x="2917" y="1379"/>
                    </a:cubicBezTo>
                    <a:cubicBezTo>
                      <a:pt x="2476" y="1404"/>
                      <a:pt x="2035" y="1453"/>
                      <a:pt x="1593" y="1477"/>
                    </a:cubicBezTo>
                    <a:lnTo>
                      <a:pt x="760" y="1477"/>
                    </a:lnTo>
                    <a:cubicBezTo>
                      <a:pt x="1079" y="1404"/>
                      <a:pt x="1422" y="1355"/>
                      <a:pt x="1740" y="1257"/>
                    </a:cubicBezTo>
                    <a:cubicBezTo>
                      <a:pt x="2231" y="1134"/>
                      <a:pt x="2721" y="987"/>
                      <a:pt x="3186" y="791"/>
                    </a:cubicBezTo>
                    <a:cubicBezTo>
                      <a:pt x="3186" y="791"/>
                      <a:pt x="3186" y="718"/>
                      <a:pt x="3137" y="718"/>
                    </a:cubicBezTo>
                    <a:cubicBezTo>
                      <a:pt x="2647" y="840"/>
                      <a:pt x="2182" y="987"/>
                      <a:pt x="1691" y="1134"/>
                    </a:cubicBezTo>
                    <a:cubicBezTo>
                      <a:pt x="1299" y="1232"/>
                      <a:pt x="883" y="1330"/>
                      <a:pt x="466" y="1379"/>
                    </a:cubicBezTo>
                    <a:cubicBezTo>
                      <a:pt x="883" y="1232"/>
                      <a:pt x="1275" y="1085"/>
                      <a:pt x="1667" y="914"/>
                    </a:cubicBezTo>
                    <a:cubicBezTo>
                      <a:pt x="2182" y="693"/>
                      <a:pt x="2672" y="399"/>
                      <a:pt x="3137" y="56"/>
                    </a:cubicBezTo>
                    <a:cubicBezTo>
                      <a:pt x="3157" y="36"/>
                      <a:pt x="3145" y="0"/>
                      <a:pt x="31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9" name="Google Shape;3289;p99"/>
              <p:cNvSpPr/>
              <p:nvPr/>
            </p:nvSpPr>
            <p:spPr>
              <a:xfrm>
                <a:off x="8075620" y="1466350"/>
                <a:ext cx="263439" cy="158765"/>
              </a:xfrm>
              <a:custGeom>
                <a:rect b="b" l="l" r="r" t="t"/>
                <a:pathLst>
                  <a:path extrusionOk="0" h="2216" w="3677">
                    <a:moveTo>
                      <a:pt x="2255" y="0"/>
                    </a:moveTo>
                    <a:cubicBezTo>
                      <a:pt x="2182" y="0"/>
                      <a:pt x="2108" y="25"/>
                      <a:pt x="2084" y="98"/>
                    </a:cubicBezTo>
                    <a:cubicBezTo>
                      <a:pt x="1496" y="883"/>
                      <a:pt x="785" y="1569"/>
                      <a:pt x="1" y="2157"/>
                    </a:cubicBezTo>
                    <a:cubicBezTo>
                      <a:pt x="144" y="2193"/>
                      <a:pt x="288" y="2216"/>
                      <a:pt x="431" y="2216"/>
                    </a:cubicBezTo>
                    <a:cubicBezTo>
                      <a:pt x="484" y="2216"/>
                      <a:pt x="536" y="2213"/>
                      <a:pt x="589" y="2206"/>
                    </a:cubicBezTo>
                    <a:cubicBezTo>
                      <a:pt x="1324" y="2157"/>
                      <a:pt x="2059" y="1961"/>
                      <a:pt x="2721" y="1643"/>
                    </a:cubicBezTo>
                    <a:cubicBezTo>
                      <a:pt x="3064" y="1495"/>
                      <a:pt x="3358" y="1299"/>
                      <a:pt x="3628" y="1030"/>
                    </a:cubicBezTo>
                    <a:cubicBezTo>
                      <a:pt x="3652" y="1005"/>
                      <a:pt x="3652" y="981"/>
                      <a:pt x="3677" y="956"/>
                    </a:cubicBezTo>
                    <a:cubicBezTo>
                      <a:pt x="3677" y="907"/>
                      <a:pt x="3628" y="858"/>
                      <a:pt x="3603" y="834"/>
                    </a:cubicBezTo>
                    <a:cubicBezTo>
                      <a:pt x="3309" y="540"/>
                      <a:pt x="2966" y="319"/>
                      <a:pt x="2598" y="123"/>
                    </a:cubicBezTo>
                    <a:cubicBezTo>
                      <a:pt x="2500" y="74"/>
                      <a:pt x="2378" y="25"/>
                      <a:pt x="22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0" name="Google Shape;3290;p99"/>
              <p:cNvSpPr/>
              <p:nvPr/>
            </p:nvSpPr>
            <p:spPr>
              <a:xfrm>
                <a:off x="8091454" y="1525600"/>
                <a:ext cx="216010" cy="90058"/>
              </a:xfrm>
              <a:custGeom>
                <a:rect b="b" l="l" r="r" t="t"/>
                <a:pathLst>
                  <a:path extrusionOk="0" h="1257" w="3015">
                    <a:moveTo>
                      <a:pt x="2970" y="0"/>
                    </a:moveTo>
                    <a:cubicBezTo>
                      <a:pt x="2967" y="0"/>
                      <a:pt x="2966" y="2"/>
                      <a:pt x="2966" y="7"/>
                    </a:cubicBezTo>
                    <a:cubicBezTo>
                      <a:pt x="2745" y="105"/>
                      <a:pt x="2500" y="252"/>
                      <a:pt x="2279" y="374"/>
                    </a:cubicBezTo>
                    <a:cubicBezTo>
                      <a:pt x="2034" y="472"/>
                      <a:pt x="1789" y="595"/>
                      <a:pt x="1544" y="693"/>
                    </a:cubicBezTo>
                    <a:cubicBezTo>
                      <a:pt x="1054" y="914"/>
                      <a:pt x="539" y="1061"/>
                      <a:pt x="25" y="1183"/>
                    </a:cubicBezTo>
                    <a:cubicBezTo>
                      <a:pt x="0" y="1183"/>
                      <a:pt x="0" y="1257"/>
                      <a:pt x="49" y="1257"/>
                    </a:cubicBezTo>
                    <a:cubicBezTo>
                      <a:pt x="588" y="1159"/>
                      <a:pt x="1103" y="1012"/>
                      <a:pt x="1618" y="816"/>
                    </a:cubicBezTo>
                    <a:cubicBezTo>
                      <a:pt x="2132" y="644"/>
                      <a:pt x="2598" y="374"/>
                      <a:pt x="3015" y="56"/>
                    </a:cubicBezTo>
                    <a:cubicBezTo>
                      <a:pt x="3015" y="36"/>
                      <a:pt x="2983" y="0"/>
                      <a:pt x="29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1" name="Google Shape;3291;p99"/>
              <p:cNvSpPr/>
              <p:nvPr/>
            </p:nvSpPr>
            <p:spPr>
              <a:xfrm>
                <a:off x="8130644" y="1522519"/>
                <a:ext cx="145224" cy="63549"/>
              </a:xfrm>
              <a:custGeom>
                <a:rect b="b" l="l" r="r" t="t"/>
                <a:pathLst>
                  <a:path extrusionOk="0" h="887" w="2027">
                    <a:moveTo>
                      <a:pt x="1953" y="1"/>
                    </a:moveTo>
                    <a:cubicBezTo>
                      <a:pt x="1659" y="123"/>
                      <a:pt x="1340" y="295"/>
                      <a:pt x="1046" y="417"/>
                    </a:cubicBezTo>
                    <a:cubicBezTo>
                      <a:pt x="728" y="540"/>
                      <a:pt x="384" y="687"/>
                      <a:pt x="66" y="785"/>
                    </a:cubicBezTo>
                    <a:cubicBezTo>
                      <a:pt x="0" y="807"/>
                      <a:pt x="13" y="887"/>
                      <a:pt x="68" y="887"/>
                    </a:cubicBezTo>
                    <a:cubicBezTo>
                      <a:pt x="75" y="887"/>
                      <a:pt x="82" y="886"/>
                      <a:pt x="90" y="883"/>
                    </a:cubicBezTo>
                    <a:cubicBezTo>
                      <a:pt x="409" y="785"/>
                      <a:pt x="752" y="662"/>
                      <a:pt x="1071" y="540"/>
                    </a:cubicBezTo>
                    <a:cubicBezTo>
                      <a:pt x="1389" y="417"/>
                      <a:pt x="1708" y="270"/>
                      <a:pt x="2002" y="74"/>
                    </a:cubicBezTo>
                    <a:cubicBezTo>
                      <a:pt x="2027" y="50"/>
                      <a:pt x="2002" y="1"/>
                      <a:pt x="19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2" name="Google Shape;3292;p99"/>
              <p:cNvSpPr/>
              <p:nvPr/>
            </p:nvSpPr>
            <p:spPr>
              <a:xfrm>
                <a:off x="8182730" y="1504966"/>
                <a:ext cx="75585" cy="36969"/>
              </a:xfrm>
              <a:custGeom>
                <a:rect b="b" l="l" r="r" t="t"/>
                <a:pathLst>
                  <a:path extrusionOk="0" h="516" w="1055">
                    <a:moveTo>
                      <a:pt x="981" y="1"/>
                    </a:moveTo>
                    <a:cubicBezTo>
                      <a:pt x="834" y="50"/>
                      <a:pt x="687" y="99"/>
                      <a:pt x="540" y="172"/>
                    </a:cubicBezTo>
                    <a:lnTo>
                      <a:pt x="74" y="368"/>
                    </a:lnTo>
                    <a:cubicBezTo>
                      <a:pt x="25" y="368"/>
                      <a:pt x="1" y="417"/>
                      <a:pt x="25" y="466"/>
                    </a:cubicBezTo>
                    <a:cubicBezTo>
                      <a:pt x="25" y="491"/>
                      <a:pt x="74" y="515"/>
                      <a:pt x="123" y="515"/>
                    </a:cubicBezTo>
                    <a:cubicBezTo>
                      <a:pt x="270" y="442"/>
                      <a:pt x="417" y="393"/>
                      <a:pt x="589" y="319"/>
                    </a:cubicBezTo>
                    <a:cubicBezTo>
                      <a:pt x="736" y="246"/>
                      <a:pt x="883" y="172"/>
                      <a:pt x="1030" y="74"/>
                    </a:cubicBezTo>
                    <a:cubicBezTo>
                      <a:pt x="1054" y="50"/>
                      <a:pt x="1030" y="1"/>
                      <a:pt x="9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3" name="Google Shape;3293;p99"/>
              <p:cNvSpPr/>
              <p:nvPr/>
            </p:nvSpPr>
            <p:spPr>
              <a:xfrm>
                <a:off x="7838547" y="1091007"/>
                <a:ext cx="51011" cy="36539"/>
              </a:xfrm>
              <a:custGeom>
                <a:rect b="b" l="l" r="r" t="t"/>
                <a:pathLst>
                  <a:path extrusionOk="0" h="510" w="712">
                    <a:moveTo>
                      <a:pt x="356" y="1"/>
                    </a:moveTo>
                    <a:cubicBezTo>
                      <a:pt x="319" y="1"/>
                      <a:pt x="283" y="7"/>
                      <a:pt x="246" y="19"/>
                    </a:cubicBezTo>
                    <a:cubicBezTo>
                      <a:pt x="197" y="19"/>
                      <a:pt x="172" y="44"/>
                      <a:pt x="123" y="68"/>
                    </a:cubicBezTo>
                    <a:cubicBezTo>
                      <a:pt x="50" y="117"/>
                      <a:pt x="1" y="191"/>
                      <a:pt x="1" y="264"/>
                    </a:cubicBezTo>
                    <a:cubicBezTo>
                      <a:pt x="1" y="313"/>
                      <a:pt x="25" y="387"/>
                      <a:pt x="74" y="411"/>
                    </a:cubicBezTo>
                    <a:cubicBezTo>
                      <a:pt x="99" y="436"/>
                      <a:pt x="148" y="460"/>
                      <a:pt x="197" y="485"/>
                    </a:cubicBezTo>
                    <a:cubicBezTo>
                      <a:pt x="221" y="509"/>
                      <a:pt x="270" y="509"/>
                      <a:pt x="295" y="509"/>
                    </a:cubicBezTo>
                    <a:lnTo>
                      <a:pt x="393" y="509"/>
                    </a:lnTo>
                    <a:cubicBezTo>
                      <a:pt x="491" y="509"/>
                      <a:pt x="589" y="485"/>
                      <a:pt x="663" y="411"/>
                    </a:cubicBezTo>
                    <a:cubicBezTo>
                      <a:pt x="687" y="362"/>
                      <a:pt x="712" y="313"/>
                      <a:pt x="712" y="264"/>
                    </a:cubicBezTo>
                    <a:cubicBezTo>
                      <a:pt x="712" y="215"/>
                      <a:pt x="687" y="142"/>
                      <a:pt x="638" y="117"/>
                    </a:cubicBezTo>
                    <a:cubicBezTo>
                      <a:pt x="589" y="68"/>
                      <a:pt x="540" y="19"/>
                      <a:pt x="467" y="19"/>
                    </a:cubicBezTo>
                    <a:cubicBezTo>
                      <a:pt x="430" y="7"/>
                      <a:pt x="393" y="1"/>
                      <a:pt x="356" y="1"/>
                    </a:cubicBezTo>
                    <a:close/>
                  </a:path>
                </a:pathLst>
              </a:custGeom>
              <a:solidFill>
                <a:srgbClr val="66C3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4" name="Google Shape;3294;p99"/>
              <p:cNvSpPr/>
              <p:nvPr/>
            </p:nvSpPr>
            <p:spPr>
              <a:xfrm>
                <a:off x="7929894" y="1095878"/>
                <a:ext cx="29876" cy="26365"/>
              </a:xfrm>
              <a:custGeom>
                <a:rect b="b" l="l" r="r" t="t"/>
                <a:pathLst>
                  <a:path extrusionOk="0" h="368" w="417">
                    <a:moveTo>
                      <a:pt x="123" y="0"/>
                    </a:moveTo>
                    <a:cubicBezTo>
                      <a:pt x="98" y="0"/>
                      <a:pt x="74" y="25"/>
                      <a:pt x="49" y="49"/>
                    </a:cubicBezTo>
                    <a:lnTo>
                      <a:pt x="25" y="74"/>
                    </a:lnTo>
                    <a:cubicBezTo>
                      <a:pt x="0" y="98"/>
                      <a:pt x="0" y="123"/>
                      <a:pt x="0" y="147"/>
                    </a:cubicBezTo>
                    <a:cubicBezTo>
                      <a:pt x="0" y="172"/>
                      <a:pt x="0" y="196"/>
                      <a:pt x="0" y="196"/>
                    </a:cubicBezTo>
                    <a:cubicBezTo>
                      <a:pt x="0" y="221"/>
                      <a:pt x="0" y="245"/>
                      <a:pt x="25" y="270"/>
                    </a:cubicBezTo>
                    <a:cubicBezTo>
                      <a:pt x="25" y="270"/>
                      <a:pt x="49" y="294"/>
                      <a:pt x="49" y="294"/>
                    </a:cubicBezTo>
                    <a:cubicBezTo>
                      <a:pt x="74" y="319"/>
                      <a:pt x="74" y="319"/>
                      <a:pt x="98" y="343"/>
                    </a:cubicBezTo>
                    <a:cubicBezTo>
                      <a:pt x="147" y="343"/>
                      <a:pt x="172" y="368"/>
                      <a:pt x="221" y="368"/>
                    </a:cubicBezTo>
                    <a:cubicBezTo>
                      <a:pt x="245" y="368"/>
                      <a:pt x="294" y="343"/>
                      <a:pt x="319" y="343"/>
                    </a:cubicBezTo>
                    <a:lnTo>
                      <a:pt x="368" y="319"/>
                    </a:lnTo>
                    <a:cubicBezTo>
                      <a:pt x="368" y="294"/>
                      <a:pt x="392" y="270"/>
                      <a:pt x="392" y="270"/>
                    </a:cubicBezTo>
                    <a:cubicBezTo>
                      <a:pt x="392" y="245"/>
                      <a:pt x="392" y="221"/>
                      <a:pt x="392" y="221"/>
                    </a:cubicBezTo>
                    <a:cubicBezTo>
                      <a:pt x="417" y="196"/>
                      <a:pt x="417" y="172"/>
                      <a:pt x="417" y="147"/>
                    </a:cubicBezTo>
                    <a:cubicBezTo>
                      <a:pt x="392" y="123"/>
                      <a:pt x="392" y="123"/>
                      <a:pt x="392" y="98"/>
                    </a:cubicBezTo>
                    <a:cubicBezTo>
                      <a:pt x="368" y="74"/>
                      <a:pt x="368" y="74"/>
                      <a:pt x="343" y="49"/>
                    </a:cubicBezTo>
                    <a:cubicBezTo>
                      <a:pt x="343" y="25"/>
                      <a:pt x="319" y="25"/>
                      <a:pt x="294" y="25"/>
                    </a:cubicBezTo>
                    <a:cubicBezTo>
                      <a:pt x="294" y="0"/>
                      <a:pt x="270" y="0"/>
                      <a:pt x="245" y="0"/>
                    </a:cubicBezTo>
                    <a:close/>
                  </a:path>
                </a:pathLst>
              </a:custGeom>
              <a:solidFill>
                <a:srgbClr val="66C3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5" name="Google Shape;3295;p99"/>
              <p:cNvSpPr/>
              <p:nvPr/>
            </p:nvSpPr>
            <p:spPr>
              <a:xfrm>
                <a:off x="7885976" y="1134495"/>
                <a:ext cx="38688" cy="29876"/>
              </a:xfrm>
              <a:custGeom>
                <a:rect b="b" l="l" r="r" t="t"/>
                <a:pathLst>
                  <a:path extrusionOk="0" h="417" w="540">
                    <a:moveTo>
                      <a:pt x="148" y="0"/>
                    </a:moveTo>
                    <a:cubicBezTo>
                      <a:pt x="123" y="25"/>
                      <a:pt x="123" y="25"/>
                      <a:pt x="99" y="25"/>
                    </a:cubicBezTo>
                    <a:cubicBezTo>
                      <a:pt x="74" y="49"/>
                      <a:pt x="50" y="74"/>
                      <a:pt x="25" y="98"/>
                    </a:cubicBezTo>
                    <a:cubicBezTo>
                      <a:pt x="1" y="147"/>
                      <a:pt x="1" y="221"/>
                      <a:pt x="25" y="294"/>
                    </a:cubicBezTo>
                    <a:cubicBezTo>
                      <a:pt x="50" y="319"/>
                      <a:pt x="74" y="368"/>
                      <a:pt x="123" y="392"/>
                    </a:cubicBezTo>
                    <a:cubicBezTo>
                      <a:pt x="148" y="392"/>
                      <a:pt x="172" y="417"/>
                      <a:pt x="197" y="417"/>
                    </a:cubicBezTo>
                    <a:lnTo>
                      <a:pt x="295" y="417"/>
                    </a:lnTo>
                    <a:cubicBezTo>
                      <a:pt x="344" y="417"/>
                      <a:pt x="393" y="392"/>
                      <a:pt x="417" y="392"/>
                    </a:cubicBezTo>
                    <a:cubicBezTo>
                      <a:pt x="442" y="368"/>
                      <a:pt x="466" y="343"/>
                      <a:pt x="491" y="343"/>
                    </a:cubicBezTo>
                    <a:cubicBezTo>
                      <a:pt x="515" y="319"/>
                      <a:pt x="540" y="294"/>
                      <a:pt x="540" y="245"/>
                    </a:cubicBezTo>
                    <a:lnTo>
                      <a:pt x="540" y="221"/>
                    </a:lnTo>
                    <a:cubicBezTo>
                      <a:pt x="540" y="221"/>
                      <a:pt x="540" y="196"/>
                      <a:pt x="540" y="196"/>
                    </a:cubicBezTo>
                    <a:cubicBezTo>
                      <a:pt x="540" y="172"/>
                      <a:pt x="540" y="123"/>
                      <a:pt x="540" y="98"/>
                    </a:cubicBezTo>
                    <a:cubicBezTo>
                      <a:pt x="515" y="74"/>
                      <a:pt x="491" y="49"/>
                      <a:pt x="442" y="25"/>
                    </a:cubicBezTo>
                    <a:lnTo>
                      <a:pt x="270" y="0"/>
                    </a:lnTo>
                    <a:close/>
                  </a:path>
                </a:pathLst>
              </a:custGeom>
              <a:solidFill>
                <a:srgbClr val="66C3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6" name="Google Shape;3296;p99"/>
              <p:cNvSpPr/>
              <p:nvPr/>
            </p:nvSpPr>
            <p:spPr>
              <a:xfrm>
                <a:off x="7991366" y="1136214"/>
                <a:ext cx="38688" cy="26437"/>
              </a:xfrm>
              <a:custGeom>
                <a:rect b="b" l="l" r="r" t="t"/>
                <a:pathLst>
                  <a:path extrusionOk="0" h="369" w="540">
                    <a:moveTo>
                      <a:pt x="172" y="1"/>
                    </a:moveTo>
                    <a:cubicBezTo>
                      <a:pt x="147" y="25"/>
                      <a:pt x="123" y="25"/>
                      <a:pt x="123" y="25"/>
                    </a:cubicBezTo>
                    <a:lnTo>
                      <a:pt x="98" y="25"/>
                    </a:lnTo>
                    <a:lnTo>
                      <a:pt x="74" y="50"/>
                    </a:lnTo>
                    <a:lnTo>
                      <a:pt x="49" y="74"/>
                    </a:lnTo>
                    <a:cubicBezTo>
                      <a:pt x="49" y="74"/>
                      <a:pt x="49" y="74"/>
                      <a:pt x="49" y="99"/>
                    </a:cubicBezTo>
                    <a:cubicBezTo>
                      <a:pt x="25" y="99"/>
                      <a:pt x="25" y="123"/>
                      <a:pt x="25" y="123"/>
                    </a:cubicBezTo>
                    <a:cubicBezTo>
                      <a:pt x="0" y="172"/>
                      <a:pt x="25" y="221"/>
                      <a:pt x="49" y="270"/>
                    </a:cubicBezTo>
                    <a:cubicBezTo>
                      <a:pt x="49" y="295"/>
                      <a:pt x="74" y="319"/>
                      <a:pt x="123" y="344"/>
                    </a:cubicBezTo>
                    <a:lnTo>
                      <a:pt x="147" y="368"/>
                    </a:lnTo>
                    <a:lnTo>
                      <a:pt x="319" y="368"/>
                    </a:lnTo>
                    <a:cubicBezTo>
                      <a:pt x="343" y="368"/>
                      <a:pt x="368" y="344"/>
                      <a:pt x="392" y="344"/>
                    </a:cubicBezTo>
                    <a:lnTo>
                      <a:pt x="466" y="319"/>
                    </a:lnTo>
                    <a:cubicBezTo>
                      <a:pt x="490" y="295"/>
                      <a:pt x="515" y="295"/>
                      <a:pt x="515" y="270"/>
                    </a:cubicBezTo>
                    <a:cubicBezTo>
                      <a:pt x="539" y="246"/>
                      <a:pt x="539" y="246"/>
                      <a:pt x="539" y="221"/>
                    </a:cubicBezTo>
                    <a:cubicBezTo>
                      <a:pt x="539" y="172"/>
                      <a:pt x="539" y="148"/>
                      <a:pt x="515" y="123"/>
                    </a:cubicBezTo>
                    <a:cubicBezTo>
                      <a:pt x="490" y="99"/>
                      <a:pt x="490" y="74"/>
                      <a:pt x="466" y="74"/>
                    </a:cubicBezTo>
                    <a:lnTo>
                      <a:pt x="417" y="25"/>
                    </a:lnTo>
                    <a:lnTo>
                      <a:pt x="392" y="1"/>
                    </a:lnTo>
                    <a:close/>
                  </a:path>
                </a:pathLst>
              </a:custGeom>
              <a:solidFill>
                <a:srgbClr val="66C3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7" name="Google Shape;3297;p99"/>
              <p:cNvSpPr/>
              <p:nvPr/>
            </p:nvSpPr>
            <p:spPr>
              <a:xfrm>
                <a:off x="8077412" y="1127473"/>
                <a:ext cx="35178" cy="24646"/>
              </a:xfrm>
              <a:custGeom>
                <a:rect b="b" l="l" r="r" t="t"/>
                <a:pathLst>
                  <a:path extrusionOk="0" h="344" w="491">
                    <a:moveTo>
                      <a:pt x="147" y="0"/>
                    </a:moveTo>
                    <a:lnTo>
                      <a:pt x="98" y="25"/>
                    </a:lnTo>
                    <a:lnTo>
                      <a:pt x="74" y="49"/>
                    </a:lnTo>
                    <a:cubicBezTo>
                      <a:pt x="49" y="74"/>
                      <a:pt x="49" y="74"/>
                      <a:pt x="25" y="98"/>
                    </a:cubicBezTo>
                    <a:cubicBezTo>
                      <a:pt x="25" y="123"/>
                      <a:pt x="0" y="123"/>
                      <a:pt x="25" y="147"/>
                    </a:cubicBezTo>
                    <a:cubicBezTo>
                      <a:pt x="0" y="172"/>
                      <a:pt x="0" y="196"/>
                      <a:pt x="25" y="221"/>
                    </a:cubicBezTo>
                    <a:lnTo>
                      <a:pt x="25" y="245"/>
                    </a:lnTo>
                    <a:cubicBezTo>
                      <a:pt x="49" y="270"/>
                      <a:pt x="74" y="294"/>
                      <a:pt x="98" y="319"/>
                    </a:cubicBezTo>
                    <a:cubicBezTo>
                      <a:pt x="123" y="319"/>
                      <a:pt x="147" y="343"/>
                      <a:pt x="172" y="343"/>
                    </a:cubicBezTo>
                    <a:lnTo>
                      <a:pt x="319" y="343"/>
                    </a:lnTo>
                    <a:lnTo>
                      <a:pt x="368" y="319"/>
                    </a:lnTo>
                    <a:cubicBezTo>
                      <a:pt x="392" y="294"/>
                      <a:pt x="417" y="294"/>
                      <a:pt x="441" y="270"/>
                    </a:cubicBezTo>
                    <a:cubicBezTo>
                      <a:pt x="466" y="245"/>
                      <a:pt x="466" y="245"/>
                      <a:pt x="466" y="221"/>
                    </a:cubicBezTo>
                    <a:cubicBezTo>
                      <a:pt x="490" y="196"/>
                      <a:pt x="490" y="172"/>
                      <a:pt x="466" y="147"/>
                    </a:cubicBezTo>
                    <a:lnTo>
                      <a:pt x="466" y="123"/>
                    </a:lnTo>
                    <a:cubicBezTo>
                      <a:pt x="466" y="98"/>
                      <a:pt x="441" y="74"/>
                      <a:pt x="417" y="49"/>
                    </a:cubicBezTo>
                    <a:cubicBezTo>
                      <a:pt x="392" y="25"/>
                      <a:pt x="368" y="0"/>
                      <a:pt x="343" y="0"/>
                    </a:cubicBezTo>
                    <a:close/>
                  </a:path>
                </a:pathLst>
              </a:custGeom>
              <a:solidFill>
                <a:srgbClr val="66C3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8" name="Google Shape;3298;p99"/>
              <p:cNvSpPr/>
              <p:nvPr/>
            </p:nvSpPr>
            <p:spPr>
              <a:xfrm>
                <a:off x="8049255" y="1166090"/>
                <a:ext cx="24718" cy="22926"/>
              </a:xfrm>
              <a:custGeom>
                <a:rect b="b" l="l" r="r" t="t"/>
                <a:pathLst>
                  <a:path extrusionOk="0" h="320" w="345">
                    <a:moveTo>
                      <a:pt x="74" y="0"/>
                    </a:moveTo>
                    <a:lnTo>
                      <a:pt x="50" y="25"/>
                    </a:lnTo>
                    <a:lnTo>
                      <a:pt x="50" y="49"/>
                    </a:lnTo>
                    <a:cubicBezTo>
                      <a:pt x="25" y="74"/>
                      <a:pt x="25" y="74"/>
                      <a:pt x="1" y="98"/>
                    </a:cubicBezTo>
                    <a:cubicBezTo>
                      <a:pt x="1" y="123"/>
                      <a:pt x="1" y="147"/>
                      <a:pt x="1" y="147"/>
                    </a:cubicBezTo>
                    <a:lnTo>
                      <a:pt x="1" y="197"/>
                    </a:lnTo>
                    <a:cubicBezTo>
                      <a:pt x="25" y="221"/>
                      <a:pt x="25" y="246"/>
                      <a:pt x="50" y="270"/>
                    </a:cubicBezTo>
                    <a:lnTo>
                      <a:pt x="74" y="295"/>
                    </a:lnTo>
                    <a:cubicBezTo>
                      <a:pt x="99" y="295"/>
                      <a:pt x="123" y="319"/>
                      <a:pt x="148" y="319"/>
                    </a:cubicBezTo>
                    <a:lnTo>
                      <a:pt x="221" y="319"/>
                    </a:lnTo>
                    <a:lnTo>
                      <a:pt x="271" y="295"/>
                    </a:lnTo>
                    <a:lnTo>
                      <a:pt x="295" y="270"/>
                    </a:lnTo>
                    <a:cubicBezTo>
                      <a:pt x="320" y="246"/>
                      <a:pt x="320" y="246"/>
                      <a:pt x="344" y="221"/>
                    </a:cubicBezTo>
                    <a:cubicBezTo>
                      <a:pt x="344" y="197"/>
                      <a:pt x="344" y="197"/>
                      <a:pt x="344" y="172"/>
                    </a:cubicBezTo>
                    <a:cubicBezTo>
                      <a:pt x="344" y="172"/>
                      <a:pt x="344" y="147"/>
                      <a:pt x="344" y="147"/>
                    </a:cubicBezTo>
                    <a:cubicBezTo>
                      <a:pt x="344" y="123"/>
                      <a:pt x="344" y="123"/>
                      <a:pt x="344" y="98"/>
                    </a:cubicBezTo>
                    <a:cubicBezTo>
                      <a:pt x="320" y="74"/>
                      <a:pt x="320" y="74"/>
                      <a:pt x="295" y="49"/>
                    </a:cubicBezTo>
                    <a:lnTo>
                      <a:pt x="271" y="25"/>
                    </a:lnTo>
                    <a:lnTo>
                      <a:pt x="221" y="0"/>
                    </a:lnTo>
                    <a:close/>
                  </a:path>
                </a:pathLst>
              </a:custGeom>
              <a:solidFill>
                <a:srgbClr val="66C3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9" name="Google Shape;3299;p99"/>
              <p:cNvSpPr/>
              <p:nvPr/>
            </p:nvSpPr>
            <p:spPr>
              <a:xfrm>
                <a:off x="8189751" y="1164299"/>
                <a:ext cx="36969" cy="26007"/>
              </a:xfrm>
              <a:custGeom>
                <a:rect b="b" l="l" r="r" t="t"/>
                <a:pathLst>
                  <a:path extrusionOk="0" h="363" w="516">
                    <a:moveTo>
                      <a:pt x="148" y="1"/>
                    </a:moveTo>
                    <a:lnTo>
                      <a:pt x="99" y="25"/>
                    </a:lnTo>
                    <a:cubicBezTo>
                      <a:pt x="74" y="50"/>
                      <a:pt x="25" y="74"/>
                      <a:pt x="25" y="99"/>
                    </a:cubicBezTo>
                    <a:cubicBezTo>
                      <a:pt x="1" y="123"/>
                      <a:pt x="1" y="148"/>
                      <a:pt x="1" y="172"/>
                    </a:cubicBezTo>
                    <a:cubicBezTo>
                      <a:pt x="1" y="172"/>
                      <a:pt x="1" y="197"/>
                      <a:pt x="1" y="222"/>
                    </a:cubicBezTo>
                    <a:cubicBezTo>
                      <a:pt x="1" y="271"/>
                      <a:pt x="25" y="295"/>
                      <a:pt x="74" y="320"/>
                    </a:cubicBezTo>
                    <a:cubicBezTo>
                      <a:pt x="99" y="344"/>
                      <a:pt x="123" y="344"/>
                      <a:pt x="172" y="344"/>
                    </a:cubicBezTo>
                    <a:cubicBezTo>
                      <a:pt x="184" y="356"/>
                      <a:pt x="197" y="362"/>
                      <a:pt x="212" y="362"/>
                    </a:cubicBezTo>
                    <a:cubicBezTo>
                      <a:pt x="227" y="362"/>
                      <a:pt x="246" y="356"/>
                      <a:pt x="270" y="344"/>
                    </a:cubicBezTo>
                    <a:lnTo>
                      <a:pt x="368" y="344"/>
                    </a:lnTo>
                    <a:cubicBezTo>
                      <a:pt x="393" y="320"/>
                      <a:pt x="417" y="320"/>
                      <a:pt x="442" y="295"/>
                    </a:cubicBezTo>
                    <a:cubicBezTo>
                      <a:pt x="466" y="271"/>
                      <a:pt x="491" y="271"/>
                      <a:pt x="491" y="246"/>
                    </a:cubicBezTo>
                    <a:cubicBezTo>
                      <a:pt x="515" y="222"/>
                      <a:pt x="515" y="197"/>
                      <a:pt x="515" y="172"/>
                    </a:cubicBezTo>
                    <a:cubicBezTo>
                      <a:pt x="515" y="148"/>
                      <a:pt x="515" y="148"/>
                      <a:pt x="491" y="123"/>
                    </a:cubicBezTo>
                    <a:cubicBezTo>
                      <a:pt x="491" y="99"/>
                      <a:pt x="491" y="74"/>
                      <a:pt x="466" y="50"/>
                    </a:cubicBezTo>
                    <a:lnTo>
                      <a:pt x="417" y="25"/>
                    </a:lnTo>
                    <a:lnTo>
                      <a:pt x="368" y="1"/>
                    </a:lnTo>
                    <a:close/>
                  </a:path>
                </a:pathLst>
              </a:custGeom>
              <a:solidFill>
                <a:srgbClr val="66C3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00" name="Google Shape;3300;p99"/>
              <p:cNvSpPr/>
              <p:nvPr/>
            </p:nvSpPr>
            <p:spPr>
              <a:xfrm>
                <a:off x="8137092" y="1150256"/>
                <a:ext cx="22855" cy="24216"/>
              </a:xfrm>
              <a:custGeom>
                <a:rect b="b" l="l" r="r" t="t"/>
                <a:pathLst>
                  <a:path extrusionOk="0" h="338" w="319">
                    <a:moveTo>
                      <a:pt x="74" y="1"/>
                    </a:moveTo>
                    <a:lnTo>
                      <a:pt x="49" y="25"/>
                    </a:lnTo>
                    <a:lnTo>
                      <a:pt x="0" y="74"/>
                    </a:lnTo>
                    <a:lnTo>
                      <a:pt x="0" y="99"/>
                    </a:lnTo>
                    <a:lnTo>
                      <a:pt x="0" y="123"/>
                    </a:lnTo>
                    <a:cubicBezTo>
                      <a:pt x="0" y="148"/>
                      <a:pt x="0" y="148"/>
                      <a:pt x="0" y="172"/>
                    </a:cubicBezTo>
                    <a:lnTo>
                      <a:pt x="0" y="221"/>
                    </a:lnTo>
                    <a:cubicBezTo>
                      <a:pt x="0" y="221"/>
                      <a:pt x="0" y="246"/>
                      <a:pt x="0" y="270"/>
                    </a:cubicBezTo>
                    <a:lnTo>
                      <a:pt x="49" y="295"/>
                    </a:lnTo>
                    <a:lnTo>
                      <a:pt x="74" y="319"/>
                    </a:lnTo>
                    <a:lnTo>
                      <a:pt x="98" y="319"/>
                    </a:lnTo>
                    <a:cubicBezTo>
                      <a:pt x="111" y="332"/>
                      <a:pt x="123" y="338"/>
                      <a:pt x="135" y="338"/>
                    </a:cubicBezTo>
                    <a:cubicBezTo>
                      <a:pt x="147" y="338"/>
                      <a:pt x="160" y="332"/>
                      <a:pt x="172" y="319"/>
                    </a:cubicBezTo>
                    <a:cubicBezTo>
                      <a:pt x="172" y="328"/>
                      <a:pt x="175" y="330"/>
                      <a:pt x="179" y="330"/>
                    </a:cubicBezTo>
                    <a:cubicBezTo>
                      <a:pt x="188" y="330"/>
                      <a:pt x="205" y="319"/>
                      <a:pt x="221" y="319"/>
                    </a:cubicBezTo>
                    <a:cubicBezTo>
                      <a:pt x="221" y="295"/>
                      <a:pt x="245" y="295"/>
                      <a:pt x="245" y="295"/>
                    </a:cubicBezTo>
                    <a:lnTo>
                      <a:pt x="270" y="270"/>
                    </a:lnTo>
                    <a:lnTo>
                      <a:pt x="294" y="246"/>
                    </a:lnTo>
                    <a:lnTo>
                      <a:pt x="319" y="221"/>
                    </a:lnTo>
                    <a:lnTo>
                      <a:pt x="319" y="197"/>
                    </a:lnTo>
                    <a:lnTo>
                      <a:pt x="319" y="148"/>
                    </a:lnTo>
                    <a:lnTo>
                      <a:pt x="319" y="123"/>
                    </a:lnTo>
                    <a:cubicBezTo>
                      <a:pt x="319" y="99"/>
                      <a:pt x="319" y="99"/>
                      <a:pt x="319" y="74"/>
                    </a:cubicBezTo>
                    <a:lnTo>
                      <a:pt x="294" y="50"/>
                    </a:lnTo>
                    <a:cubicBezTo>
                      <a:pt x="270" y="25"/>
                      <a:pt x="270" y="25"/>
                      <a:pt x="245" y="1"/>
                    </a:cubicBezTo>
                    <a:close/>
                  </a:path>
                </a:pathLst>
              </a:custGeom>
              <a:solidFill>
                <a:srgbClr val="66C3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01" name="Google Shape;3301;p99"/>
              <p:cNvSpPr/>
              <p:nvPr/>
            </p:nvSpPr>
            <p:spPr>
              <a:xfrm>
                <a:off x="7938635" y="1180132"/>
                <a:ext cx="22926" cy="22926"/>
              </a:xfrm>
              <a:custGeom>
                <a:rect b="b" l="l" r="r" t="t"/>
                <a:pathLst>
                  <a:path extrusionOk="0" h="320" w="320">
                    <a:moveTo>
                      <a:pt x="99" y="1"/>
                    </a:moveTo>
                    <a:cubicBezTo>
                      <a:pt x="74" y="1"/>
                      <a:pt x="74" y="1"/>
                      <a:pt x="50" y="25"/>
                    </a:cubicBezTo>
                    <a:lnTo>
                      <a:pt x="25" y="50"/>
                    </a:lnTo>
                    <a:lnTo>
                      <a:pt x="1" y="74"/>
                    </a:lnTo>
                    <a:cubicBezTo>
                      <a:pt x="1" y="74"/>
                      <a:pt x="1" y="123"/>
                      <a:pt x="1" y="123"/>
                    </a:cubicBezTo>
                    <a:cubicBezTo>
                      <a:pt x="1" y="148"/>
                      <a:pt x="1" y="172"/>
                      <a:pt x="1" y="197"/>
                    </a:cubicBezTo>
                    <a:lnTo>
                      <a:pt x="1" y="221"/>
                    </a:lnTo>
                    <a:cubicBezTo>
                      <a:pt x="1" y="221"/>
                      <a:pt x="1" y="246"/>
                      <a:pt x="1" y="246"/>
                    </a:cubicBezTo>
                    <a:cubicBezTo>
                      <a:pt x="25" y="246"/>
                      <a:pt x="25" y="270"/>
                      <a:pt x="25" y="270"/>
                    </a:cubicBezTo>
                    <a:lnTo>
                      <a:pt x="74" y="295"/>
                    </a:lnTo>
                    <a:lnTo>
                      <a:pt x="99" y="319"/>
                    </a:lnTo>
                    <a:lnTo>
                      <a:pt x="246" y="319"/>
                    </a:lnTo>
                    <a:lnTo>
                      <a:pt x="270" y="295"/>
                    </a:lnTo>
                    <a:cubicBezTo>
                      <a:pt x="295" y="270"/>
                      <a:pt x="295" y="246"/>
                      <a:pt x="319" y="221"/>
                    </a:cubicBezTo>
                    <a:cubicBezTo>
                      <a:pt x="319" y="197"/>
                      <a:pt x="319" y="197"/>
                      <a:pt x="319" y="172"/>
                    </a:cubicBezTo>
                    <a:cubicBezTo>
                      <a:pt x="319" y="123"/>
                      <a:pt x="319" y="99"/>
                      <a:pt x="295" y="74"/>
                    </a:cubicBezTo>
                    <a:cubicBezTo>
                      <a:pt x="270" y="50"/>
                      <a:pt x="270" y="25"/>
                      <a:pt x="246" y="25"/>
                    </a:cubicBezTo>
                    <a:lnTo>
                      <a:pt x="197" y="1"/>
                    </a:lnTo>
                    <a:close/>
                  </a:path>
                </a:pathLst>
              </a:custGeom>
              <a:solidFill>
                <a:srgbClr val="66C3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02" name="Google Shape;3302;p99"/>
              <p:cNvSpPr/>
              <p:nvPr/>
            </p:nvSpPr>
            <p:spPr>
              <a:xfrm>
                <a:off x="7550605" y="1180132"/>
                <a:ext cx="38688" cy="29948"/>
              </a:xfrm>
              <a:custGeom>
                <a:rect b="b" l="l" r="r" t="t"/>
                <a:pathLst>
                  <a:path extrusionOk="0" h="418" w="540">
                    <a:moveTo>
                      <a:pt x="295" y="1"/>
                    </a:moveTo>
                    <a:cubicBezTo>
                      <a:pt x="246" y="1"/>
                      <a:pt x="221" y="25"/>
                      <a:pt x="197" y="25"/>
                    </a:cubicBezTo>
                    <a:cubicBezTo>
                      <a:pt x="147" y="50"/>
                      <a:pt x="123" y="50"/>
                      <a:pt x="98" y="74"/>
                    </a:cubicBezTo>
                    <a:cubicBezTo>
                      <a:pt x="98" y="74"/>
                      <a:pt x="74" y="99"/>
                      <a:pt x="74" y="123"/>
                    </a:cubicBezTo>
                    <a:cubicBezTo>
                      <a:pt x="49" y="123"/>
                      <a:pt x="49" y="148"/>
                      <a:pt x="25" y="172"/>
                    </a:cubicBezTo>
                    <a:lnTo>
                      <a:pt x="25" y="197"/>
                    </a:lnTo>
                    <a:lnTo>
                      <a:pt x="0" y="221"/>
                    </a:lnTo>
                    <a:lnTo>
                      <a:pt x="0" y="246"/>
                    </a:lnTo>
                    <a:cubicBezTo>
                      <a:pt x="0" y="270"/>
                      <a:pt x="0" y="295"/>
                      <a:pt x="0" y="344"/>
                    </a:cubicBezTo>
                    <a:cubicBezTo>
                      <a:pt x="25" y="344"/>
                      <a:pt x="25" y="368"/>
                      <a:pt x="49" y="393"/>
                    </a:cubicBezTo>
                    <a:cubicBezTo>
                      <a:pt x="74" y="393"/>
                      <a:pt x="98" y="393"/>
                      <a:pt x="123" y="417"/>
                    </a:cubicBezTo>
                    <a:cubicBezTo>
                      <a:pt x="172" y="393"/>
                      <a:pt x="246" y="393"/>
                      <a:pt x="295" y="368"/>
                    </a:cubicBezTo>
                    <a:cubicBezTo>
                      <a:pt x="344" y="344"/>
                      <a:pt x="417" y="295"/>
                      <a:pt x="442" y="270"/>
                    </a:cubicBezTo>
                    <a:lnTo>
                      <a:pt x="442" y="270"/>
                    </a:lnTo>
                    <a:lnTo>
                      <a:pt x="417" y="295"/>
                    </a:lnTo>
                    <a:lnTo>
                      <a:pt x="442" y="295"/>
                    </a:lnTo>
                    <a:cubicBezTo>
                      <a:pt x="540" y="221"/>
                      <a:pt x="540" y="99"/>
                      <a:pt x="442" y="50"/>
                    </a:cubicBezTo>
                    <a:cubicBezTo>
                      <a:pt x="393" y="25"/>
                      <a:pt x="368" y="1"/>
                      <a:pt x="344" y="1"/>
                    </a:cubicBezTo>
                    <a:close/>
                  </a:path>
                </a:pathLst>
              </a:custGeom>
              <a:solidFill>
                <a:srgbClr val="66C3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03" name="Google Shape;3303;p99"/>
              <p:cNvSpPr/>
              <p:nvPr/>
            </p:nvSpPr>
            <p:spPr>
              <a:xfrm>
                <a:off x="7497946" y="1219178"/>
                <a:ext cx="35178" cy="29088"/>
              </a:xfrm>
              <a:custGeom>
                <a:rect b="b" l="l" r="r" t="t"/>
                <a:pathLst>
                  <a:path extrusionOk="0" h="406" w="491">
                    <a:moveTo>
                      <a:pt x="294" y="1"/>
                    </a:moveTo>
                    <a:cubicBezTo>
                      <a:pt x="270" y="1"/>
                      <a:pt x="245" y="7"/>
                      <a:pt x="221" y="19"/>
                    </a:cubicBezTo>
                    <a:cubicBezTo>
                      <a:pt x="196" y="19"/>
                      <a:pt x="172" y="19"/>
                      <a:pt x="147" y="44"/>
                    </a:cubicBezTo>
                    <a:cubicBezTo>
                      <a:pt x="98" y="68"/>
                      <a:pt x="74" y="93"/>
                      <a:pt x="49" y="117"/>
                    </a:cubicBezTo>
                    <a:cubicBezTo>
                      <a:pt x="49" y="117"/>
                      <a:pt x="25" y="117"/>
                      <a:pt x="25" y="142"/>
                    </a:cubicBezTo>
                    <a:cubicBezTo>
                      <a:pt x="25" y="166"/>
                      <a:pt x="25" y="166"/>
                      <a:pt x="0" y="191"/>
                    </a:cubicBezTo>
                    <a:cubicBezTo>
                      <a:pt x="0" y="191"/>
                      <a:pt x="0" y="215"/>
                      <a:pt x="0" y="215"/>
                    </a:cubicBezTo>
                    <a:cubicBezTo>
                      <a:pt x="0" y="240"/>
                      <a:pt x="0" y="264"/>
                      <a:pt x="0" y="264"/>
                    </a:cubicBezTo>
                    <a:lnTo>
                      <a:pt x="0" y="313"/>
                    </a:lnTo>
                    <a:cubicBezTo>
                      <a:pt x="25" y="313"/>
                      <a:pt x="25" y="338"/>
                      <a:pt x="49" y="362"/>
                    </a:cubicBezTo>
                    <a:cubicBezTo>
                      <a:pt x="49" y="362"/>
                      <a:pt x="49" y="387"/>
                      <a:pt x="74" y="387"/>
                    </a:cubicBezTo>
                    <a:lnTo>
                      <a:pt x="98" y="387"/>
                    </a:lnTo>
                    <a:cubicBezTo>
                      <a:pt x="98" y="399"/>
                      <a:pt x="104" y="405"/>
                      <a:pt x="110" y="405"/>
                    </a:cubicBezTo>
                    <a:cubicBezTo>
                      <a:pt x="117" y="405"/>
                      <a:pt x="123" y="399"/>
                      <a:pt x="123" y="387"/>
                    </a:cubicBezTo>
                    <a:cubicBezTo>
                      <a:pt x="135" y="399"/>
                      <a:pt x="147" y="405"/>
                      <a:pt x="159" y="405"/>
                    </a:cubicBezTo>
                    <a:cubicBezTo>
                      <a:pt x="172" y="405"/>
                      <a:pt x="184" y="399"/>
                      <a:pt x="196" y="387"/>
                    </a:cubicBezTo>
                    <a:cubicBezTo>
                      <a:pt x="245" y="387"/>
                      <a:pt x="294" y="362"/>
                      <a:pt x="343" y="338"/>
                    </a:cubicBezTo>
                    <a:cubicBezTo>
                      <a:pt x="368" y="313"/>
                      <a:pt x="392" y="289"/>
                      <a:pt x="417" y="264"/>
                    </a:cubicBezTo>
                    <a:lnTo>
                      <a:pt x="466" y="215"/>
                    </a:lnTo>
                    <a:cubicBezTo>
                      <a:pt x="490" y="191"/>
                      <a:pt x="490" y="142"/>
                      <a:pt x="466" y="117"/>
                    </a:cubicBezTo>
                    <a:cubicBezTo>
                      <a:pt x="466" y="68"/>
                      <a:pt x="417" y="19"/>
                      <a:pt x="368" y="19"/>
                    </a:cubicBezTo>
                    <a:cubicBezTo>
                      <a:pt x="343" y="7"/>
                      <a:pt x="319" y="1"/>
                      <a:pt x="294" y="1"/>
                    </a:cubicBezTo>
                    <a:close/>
                  </a:path>
                </a:pathLst>
              </a:custGeom>
              <a:solidFill>
                <a:srgbClr val="66C3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04" name="Google Shape;3304;p99"/>
              <p:cNvSpPr/>
              <p:nvPr/>
            </p:nvSpPr>
            <p:spPr>
              <a:xfrm>
                <a:off x="7545304" y="1225769"/>
                <a:ext cx="29948" cy="26007"/>
              </a:xfrm>
              <a:custGeom>
                <a:rect b="b" l="l" r="r" t="t"/>
                <a:pathLst>
                  <a:path extrusionOk="0" h="363" w="418">
                    <a:moveTo>
                      <a:pt x="148" y="1"/>
                    </a:moveTo>
                    <a:cubicBezTo>
                      <a:pt x="123" y="25"/>
                      <a:pt x="99" y="25"/>
                      <a:pt x="99" y="25"/>
                    </a:cubicBezTo>
                    <a:cubicBezTo>
                      <a:pt x="50" y="50"/>
                      <a:pt x="25" y="99"/>
                      <a:pt x="1" y="123"/>
                    </a:cubicBezTo>
                    <a:lnTo>
                      <a:pt x="1" y="172"/>
                    </a:lnTo>
                    <a:lnTo>
                      <a:pt x="1" y="197"/>
                    </a:lnTo>
                    <a:lnTo>
                      <a:pt x="1" y="246"/>
                    </a:lnTo>
                    <a:cubicBezTo>
                      <a:pt x="1" y="270"/>
                      <a:pt x="1" y="270"/>
                      <a:pt x="25" y="295"/>
                    </a:cubicBezTo>
                    <a:cubicBezTo>
                      <a:pt x="25" y="319"/>
                      <a:pt x="25" y="319"/>
                      <a:pt x="50" y="319"/>
                    </a:cubicBezTo>
                    <a:cubicBezTo>
                      <a:pt x="50" y="344"/>
                      <a:pt x="74" y="344"/>
                      <a:pt x="74" y="344"/>
                    </a:cubicBezTo>
                    <a:cubicBezTo>
                      <a:pt x="99" y="356"/>
                      <a:pt x="117" y="362"/>
                      <a:pt x="133" y="362"/>
                    </a:cubicBezTo>
                    <a:cubicBezTo>
                      <a:pt x="148" y="362"/>
                      <a:pt x="160" y="356"/>
                      <a:pt x="172" y="344"/>
                    </a:cubicBezTo>
                    <a:cubicBezTo>
                      <a:pt x="221" y="344"/>
                      <a:pt x="246" y="319"/>
                      <a:pt x="271" y="295"/>
                    </a:cubicBezTo>
                    <a:cubicBezTo>
                      <a:pt x="295" y="295"/>
                      <a:pt x="320" y="270"/>
                      <a:pt x="344" y="246"/>
                    </a:cubicBezTo>
                    <a:cubicBezTo>
                      <a:pt x="369" y="246"/>
                      <a:pt x="369" y="246"/>
                      <a:pt x="369" y="221"/>
                    </a:cubicBezTo>
                    <a:cubicBezTo>
                      <a:pt x="393" y="221"/>
                      <a:pt x="393" y="197"/>
                      <a:pt x="418" y="172"/>
                    </a:cubicBezTo>
                    <a:lnTo>
                      <a:pt x="418" y="123"/>
                    </a:lnTo>
                    <a:cubicBezTo>
                      <a:pt x="418" y="123"/>
                      <a:pt x="418" y="99"/>
                      <a:pt x="418" y="99"/>
                    </a:cubicBezTo>
                    <a:cubicBezTo>
                      <a:pt x="393" y="74"/>
                      <a:pt x="393" y="74"/>
                      <a:pt x="393" y="74"/>
                    </a:cubicBezTo>
                    <a:cubicBezTo>
                      <a:pt x="369" y="50"/>
                      <a:pt x="369" y="25"/>
                      <a:pt x="344" y="25"/>
                    </a:cubicBezTo>
                    <a:lnTo>
                      <a:pt x="295" y="1"/>
                    </a:lnTo>
                    <a:close/>
                  </a:path>
                </a:pathLst>
              </a:custGeom>
              <a:solidFill>
                <a:srgbClr val="66C3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05" name="Google Shape;3305;p99"/>
              <p:cNvSpPr/>
              <p:nvPr/>
            </p:nvSpPr>
            <p:spPr>
              <a:xfrm>
                <a:off x="7568158" y="1246833"/>
                <a:ext cx="1863" cy="1863"/>
              </a:xfrm>
              <a:custGeom>
                <a:rect b="b" l="l" r="r" t="t"/>
                <a:pathLst>
                  <a:path extrusionOk="0" h="26" w="26">
                    <a:moveTo>
                      <a:pt x="25" y="1"/>
                    </a:moveTo>
                    <a:lnTo>
                      <a:pt x="25" y="1"/>
                    </a:lnTo>
                    <a:lnTo>
                      <a:pt x="1" y="25"/>
                    </a:lnTo>
                    <a:cubicBezTo>
                      <a:pt x="25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66C3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06" name="Google Shape;3306;p99"/>
              <p:cNvSpPr/>
              <p:nvPr/>
            </p:nvSpPr>
            <p:spPr>
              <a:xfrm>
                <a:off x="7571669" y="1245113"/>
                <a:ext cx="72" cy="72"/>
              </a:xfrm>
              <a:custGeom>
                <a:rect b="b" l="l" r="r" t="t"/>
                <a:pathLst>
                  <a:path extrusionOk="0" h="1" w="1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6C3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07" name="Google Shape;3307;p99"/>
              <p:cNvSpPr/>
              <p:nvPr/>
            </p:nvSpPr>
            <p:spPr>
              <a:xfrm>
                <a:off x="7612077" y="1178412"/>
                <a:ext cx="26365" cy="26365"/>
              </a:xfrm>
              <a:custGeom>
                <a:rect b="b" l="l" r="r" t="t"/>
                <a:pathLst>
                  <a:path extrusionOk="0" h="368" w="368">
                    <a:moveTo>
                      <a:pt x="172" y="0"/>
                    </a:moveTo>
                    <a:lnTo>
                      <a:pt x="123" y="25"/>
                    </a:lnTo>
                    <a:cubicBezTo>
                      <a:pt x="98" y="49"/>
                      <a:pt x="98" y="49"/>
                      <a:pt x="74" y="74"/>
                    </a:cubicBezTo>
                    <a:lnTo>
                      <a:pt x="49" y="74"/>
                    </a:lnTo>
                    <a:cubicBezTo>
                      <a:pt x="49" y="98"/>
                      <a:pt x="25" y="98"/>
                      <a:pt x="25" y="123"/>
                    </a:cubicBezTo>
                    <a:cubicBezTo>
                      <a:pt x="0" y="147"/>
                      <a:pt x="0" y="172"/>
                      <a:pt x="0" y="196"/>
                    </a:cubicBezTo>
                    <a:cubicBezTo>
                      <a:pt x="0" y="221"/>
                      <a:pt x="0" y="270"/>
                      <a:pt x="25" y="270"/>
                    </a:cubicBezTo>
                    <a:cubicBezTo>
                      <a:pt x="49" y="319"/>
                      <a:pt x="98" y="368"/>
                      <a:pt x="147" y="368"/>
                    </a:cubicBezTo>
                    <a:lnTo>
                      <a:pt x="221" y="368"/>
                    </a:lnTo>
                    <a:lnTo>
                      <a:pt x="270" y="343"/>
                    </a:lnTo>
                    <a:lnTo>
                      <a:pt x="294" y="319"/>
                    </a:lnTo>
                    <a:cubicBezTo>
                      <a:pt x="319" y="294"/>
                      <a:pt x="319" y="294"/>
                      <a:pt x="319" y="270"/>
                    </a:cubicBezTo>
                    <a:cubicBezTo>
                      <a:pt x="343" y="221"/>
                      <a:pt x="343" y="172"/>
                      <a:pt x="319" y="123"/>
                    </a:cubicBezTo>
                    <a:lnTo>
                      <a:pt x="368" y="74"/>
                    </a:lnTo>
                    <a:cubicBezTo>
                      <a:pt x="343" y="49"/>
                      <a:pt x="319" y="25"/>
                      <a:pt x="319" y="25"/>
                    </a:cubicBezTo>
                    <a:lnTo>
                      <a:pt x="294" y="0"/>
                    </a:lnTo>
                    <a:close/>
                  </a:path>
                </a:pathLst>
              </a:custGeom>
              <a:solidFill>
                <a:srgbClr val="66C3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308" name="Google Shape;3308;p99"/>
          <p:cNvGrpSpPr/>
          <p:nvPr/>
        </p:nvGrpSpPr>
        <p:grpSpPr>
          <a:xfrm>
            <a:off x="5119629" y="2483937"/>
            <a:ext cx="1766788" cy="986819"/>
            <a:chOff x="2690804" y="2284662"/>
            <a:chExt cx="1766788" cy="986819"/>
          </a:xfrm>
        </p:grpSpPr>
        <p:grpSp>
          <p:nvGrpSpPr>
            <p:cNvPr id="3309" name="Google Shape;3309;p99"/>
            <p:cNvGrpSpPr/>
            <p:nvPr/>
          </p:nvGrpSpPr>
          <p:grpSpPr>
            <a:xfrm>
              <a:off x="2690804" y="2284662"/>
              <a:ext cx="1765575" cy="984972"/>
              <a:chOff x="5021750" y="3047634"/>
              <a:chExt cx="1182331" cy="659595"/>
            </a:xfrm>
          </p:grpSpPr>
          <p:sp>
            <p:nvSpPr>
              <p:cNvPr id="3310" name="Google Shape;3310;p99"/>
              <p:cNvSpPr/>
              <p:nvPr/>
            </p:nvSpPr>
            <p:spPr>
              <a:xfrm>
                <a:off x="5235403" y="3047634"/>
                <a:ext cx="382200" cy="178811"/>
              </a:xfrm>
              <a:custGeom>
                <a:rect b="b" l="l" r="r" t="t"/>
                <a:pathLst>
                  <a:path extrusionOk="0" h="4096" w="8755">
                    <a:moveTo>
                      <a:pt x="4638" y="0"/>
                    </a:moveTo>
                    <a:cubicBezTo>
                      <a:pt x="4097" y="0"/>
                      <a:pt x="3561" y="109"/>
                      <a:pt x="3040" y="326"/>
                    </a:cubicBezTo>
                    <a:cubicBezTo>
                      <a:pt x="1581" y="1056"/>
                      <a:pt x="1216" y="2970"/>
                      <a:pt x="0" y="4095"/>
                    </a:cubicBezTo>
                    <a:cubicBezTo>
                      <a:pt x="1581" y="3913"/>
                      <a:pt x="3070" y="3214"/>
                      <a:pt x="4651" y="3031"/>
                    </a:cubicBezTo>
                    <a:cubicBezTo>
                      <a:pt x="4889" y="3006"/>
                      <a:pt x="5128" y="2993"/>
                      <a:pt x="5366" y="2993"/>
                    </a:cubicBezTo>
                    <a:cubicBezTo>
                      <a:pt x="6559" y="2993"/>
                      <a:pt x="7741" y="3310"/>
                      <a:pt x="8754" y="3943"/>
                    </a:cubicBezTo>
                    <a:cubicBezTo>
                      <a:pt x="8450" y="3214"/>
                      <a:pt x="8724" y="2363"/>
                      <a:pt x="8420" y="1633"/>
                    </a:cubicBezTo>
                    <a:cubicBezTo>
                      <a:pt x="8207" y="1177"/>
                      <a:pt x="7812" y="812"/>
                      <a:pt x="7356" y="600"/>
                    </a:cubicBezTo>
                    <a:cubicBezTo>
                      <a:pt x="6718" y="296"/>
                      <a:pt x="6018" y="113"/>
                      <a:pt x="5289" y="52"/>
                    </a:cubicBezTo>
                    <a:cubicBezTo>
                      <a:pt x="5072" y="18"/>
                      <a:pt x="4855" y="0"/>
                      <a:pt x="4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1" name="Google Shape;3311;p99"/>
              <p:cNvSpPr/>
              <p:nvPr/>
            </p:nvSpPr>
            <p:spPr>
              <a:xfrm>
                <a:off x="5616215" y="3499737"/>
                <a:ext cx="240233" cy="136640"/>
              </a:xfrm>
              <a:custGeom>
                <a:rect b="b" l="l" r="r" t="t"/>
                <a:pathLst>
                  <a:path extrusionOk="0" h="3130" w="5503">
                    <a:moveTo>
                      <a:pt x="5411" y="1"/>
                    </a:moveTo>
                    <a:cubicBezTo>
                      <a:pt x="5229" y="1"/>
                      <a:pt x="5046" y="31"/>
                      <a:pt x="4894" y="92"/>
                    </a:cubicBezTo>
                    <a:cubicBezTo>
                      <a:pt x="3131" y="730"/>
                      <a:pt x="1916" y="2432"/>
                      <a:pt x="1" y="2949"/>
                    </a:cubicBezTo>
                    <a:cubicBezTo>
                      <a:pt x="552" y="3076"/>
                      <a:pt x="1117" y="3129"/>
                      <a:pt x="1677" y="3129"/>
                    </a:cubicBezTo>
                    <a:cubicBezTo>
                      <a:pt x="1921" y="3129"/>
                      <a:pt x="2163" y="3119"/>
                      <a:pt x="2402" y="3101"/>
                    </a:cubicBezTo>
                    <a:cubicBezTo>
                      <a:pt x="3192" y="3010"/>
                      <a:pt x="3982" y="2706"/>
                      <a:pt x="4590" y="2159"/>
                    </a:cubicBezTo>
                    <a:cubicBezTo>
                      <a:pt x="5198" y="1612"/>
                      <a:pt x="5502" y="821"/>
                      <a:pt x="54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2" name="Google Shape;3312;p99"/>
              <p:cNvSpPr/>
              <p:nvPr/>
            </p:nvSpPr>
            <p:spPr>
              <a:xfrm>
                <a:off x="5616215" y="3190084"/>
                <a:ext cx="262759" cy="152269"/>
              </a:xfrm>
              <a:custGeom>
                <a:rect b="b" l="l" r="r" t="t"/>
                <a:pathLst>
                  <a:path extrusionOk="0" h="3488" w="6019">
                    <a:moveTo>
                      <a:pt x="4049" y="0"/>
                    </a:moveTo>
                    <a:cubicBezTo>
                      <a:pt x="3956" y="0"/>
                      <a:pt x="3863" y="4"/>
                      <a:pt x="3770" y="11"/>
                    </a:cubicBezTo>
                    <a:cubicBezTo>
                      <a:pt x="2493" y="133"/>
                      <a:pt x="1277" y="680"/>
                      <a:pt x="1" y="771"/>
                    </a:cubicBezTo>
                    <a:cubicBezTo>
                      <a:pt x="730" y="1227"/>
                      <a:pt x="1551" y="1835"/>
                      <a:pt x="2341" y="2382"/>
                    </a:cubicBezTo>
                    <a:cubicBezTo>
                      <a:pt x="2797" y="2747"/>
                      <a:pt x="3253" y="3051"/>
                      <a:pt x="3770" y="3294"/>
                    </a:cubicBezTo>
                    <a:cubicBezTo>
                      <a:pt x="3959" y="3420"/>
                      <a:pt x="4191" y="3488"/>
                      <a:pt x="4417" y="3488"/>
                    </a:cubicBezTo>
                    <a:cubicBezTo>
                      <a:pt x="4518" y="3488"/>
                      <a:pt x="4618" y="3474"/>
                      <a:pt x="4712" y="3446"/>
                    </a:cubicBezTo>
                    <a:cubicBezTo>
                      <a:pt x="4986" y="3294"/>
                      <a:pt x="5198" y="3081"/>
                      <a:pt x="5320" y="2777"/>
                    </a:cubicBezTo>
                    <a:cubicBezTo>
                      <a:pt x="5654" y="2230"/>
                      <a:pt x="6019" y="1531"/>
                      <a:pt x="5776" y="893"/>
                    </a:cubicBezTo>
                    <a:cubicBezTo>
                      <a:pt x="5624" y="528"/>
                      <a:pt x="5320" y="255"/>
                      <a:pt x="4925" y="133"/>
                    </a:cubicBezTo>
                    <a:cubicBezTo>
                      <a:pt x="4646" y="40"/>
                      <a:pt x="4350" y="0"/>
                      <a:pt x="40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3" name="Google Shape;3313;p99"/>
              <p:cNvSpPr/>
              <p:nvPr/>
            </p:nvSpPr>
            <p:spPr>
              <a:xfrm>
                <a:off x="5449012" y="3178603"/>
                <a:ext cx="220327" cy="477760"/>
              </a:xfrm>
              <a:custGeom>
                <a:rect b="b" l="l" r="r" t="t"/>
                <a:pathLst>
                  <a:path extrusionOk="0" h="10944" w="5047">
                    <a:moveTo>
                      <a:pt x="2767" y="1"/>
                    </a:moveTo>
                    <a:lnTo>
                      <a:pt x="2767" y="1"/>
                    </a:lnTo>
                    <a:cubicBezTo>
                      <a:pt x="3162" y="1065"/>
                      <a:pt x="2767" y="1825"/>
                      <a:pt x="2432" y="2463"/>
                    </a:cubicBezTo>
                    <a:cubicBezTo>
                      <a:pt x="2007" y="3192"/>
                      <a:pt x="1521" y="3861"/>
                      <a:pt x="1004" y="4499"/>
                    </a:cubicBezTo>
                    <a:cubicBezTo>
                      <a:pt x="457" y="5168"/>
                      <a:pt x="122" y="5958"/>
                      <a:pt x="1" y="6779"/>
                    </a:cubicBezTo>
                    <a:cubicBezTo>
                      <a:pt x="1" y="7661"/>
                      <a:pt x="305" y="8542"/>
                      <a:pt x="852" y="9241"/>
                    </a:cubicBezTo>
                    <a:cubicBezTo>
                      <a:pt x="1277" y="9849"/>
                      <a:pt x="1825" y="10366"/>
                      <a:pt x="2311" y="10943"/>
                    </a:cubicBezTo>
                    <a:cubicBezTo>
                      <a:pt x="3253" y="10700"/>
                      <a:pt x="4165" y="10366"/>
                      <a:pt x="5046" y="9940"/>
                    </a:cubicBezTo>
                    <a:cubicBezTo>
                      <a:pt x="5016" y="9788"/>
                      <a:pt x="4955" y="9606"/>
                      <a:pt x="4925" y="9454"/>
                    </a:cubicBezTo>
                    <a:cubicBezTo>
                      <a:pt x="4743" y="8846"/>
                      <a:pt x="4378" y="8299"/>
                      <a:pt x="4165" y="7721"/>
                    </a:cubicBezTo>
                    <a:cubicBezTo>
                      <a:pt x="3739" y="6779"/>
                      <a:pt x="3648" y="5715"/>
                      <a:pt x="3952" y="4743"/>
                    </a:cubicBezTo>
                    <a:cubicBezTo>
                      <a:pt x="4104" y="4226"/>
                      <a:pt x="4378" y="3770"/>
                      <a:pt x="4591" y="3253"/>
                    </a:cubicBezTo>
                    <a:cubicBezTo>
                      <a:pt x="4834" y="2584"/>
                      <a:pt x="4955" y="1855"/>
                      <a:pt x="4894" y="1125"/>
                    </a:cubicBezTo>
                    <a:cubicBezTo>
                      <a:pt x="4226" y="700"/>
                      <a:pt x="3527" y="305"/>
                      <a:pt x="27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4" name="Google Shape;3314;p99"/>
              <p:cNvSpPr/>
              <p:nvPr/>
            </p:nvSpPr>
            <p:spPr>
              <a:xfrm>
                <a:off x="5281809" y="3152060"/>
                <a:ext cx="303926" cy="519233"/>
              </a:xfrm>
              <a:custGeom>
                <a:rect b="b" l="l" r="r" t="t"/>
                <a:pathLst>
                  <a:path extrusionOk="0" h="11894" w="6962">
                    <a:moveTo>
                      <a:pt x="3892" y="1"/>
                    </a:moveTo>
                    <a:cubicBezTo>
                      <a:pt x="2554" y="31"/>
                      <a:pt x="1217" y="335"/>
                      <a:pt x="1" y="943"/>
                    </a:cubicBezTo>
                    <a:cubicBezTo>
                      <a:pt x="214" y="1430"/>
                      <a:pt x="518" y="1885"/>
                      <a:pt x="913" y="2250"/>
                    </a:cubicBezTo>
                    <a:cubicBezTo>
                      <a:pt x="1430" y="2767"/>
                      <a:pt x="2037" y="3223"/>
                      <a:pt x="2554" y="3740"/>
                    </a:cubicBezTo>
                    <a:cubicBezTo>
                      <a:pt x="2919" y="4104"/>
                      <a:pt x="3223" y="4530"/>
                      <a:pt x="3436" y="5016"/>
                    </a:cubicBezTo>
                    <a:cubicBezTo>
                      <a:pt x="3648" y="5503"/>
                      <a:pt x="3648" y="6050"/>
                      <a:pt x="3405" y="6536"/>
                    </a:cubicBezTo>
                    <a:cubicBezTo>
                      <a:pt x="2980" y="7387"/>
                      <a:pt x="1825" y="7661"/>
                      <a:pt x="1369" y="8481"/>
                    </a:cubicBezTo>
                    <a:cubicBezTo>
                      <a:pt x="1247" y="8724"/>
                      <a:pt x="1156" y="8998"/>
                      <a:pt x="1095" y="9272"/>
                    </a:cubicBezTo>
                    <a:cubicBezTo>
                      <a:pt x="852" y="10062"/>
                      <a:pt x="548" y="10852"/>
                      <a:pt x="153" y="11582"/>
                    </a:cubicBezTo>
                    <a:cubicBezTo>
                      <a:pt x="1108" y="11787"/>
                      <a:pt x="2077" y="11894"/>
                      <a:pt x="3046" y="11894"/>
                    </a:cubicBezTo>
                    <a:cubicBezTo>
                      <a:pt x="4083" y="11894"/>
                      <a:pt x="5120" y="11772"/>
                      <a:pt x="6141" y="11521"/>
                    </a:cubicBezTo>
                    <a:cubicBezTo>
                      <a:pt x="5655" y="10974"/>
                      <a:pt x="5138" y="10427"/>
                      <a:pt x="4682" y="9819"/>
                    </a:cubicBezTo>
                    <a:cubicBezTo>
                      <a:pt x="4135" y="9150"/>
                      <a:pt x="3831" y="8299"/>
                      <a:pt x="3831" y="7417"/>
                    </a:cubicBezTo>
                    <a:cubicBezTo>
                      <a:pt x="3952" y="6566"/>
                      <a:pt x="4287" y="5776"/>
                      <a:pt x="4803" y="5138"/>
                    </a:cubicBezTo>
                    <a:cubicBezTo>
                      <a:pt x="5351" y="4469"/>
                      <a:pt x="5837" y="3800"/>
                      <a:pt x="6262" y="3071"/>
                    </a:cubicBezTo>
                    <a:cubicBezTo>
                      <a:pt x="6597" y="2433"/>
                      <a:pt x="6962" y="1673"/>
                      <a:pt x="6597" y="609"/>
                    </a:cubicBezTo>
                    <a:cubicBezTo>
                      <a:pt x="5746" y="244"/>
                      <a:pt x="4834" y="31"/>
                      <a:pt x="38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5" name="Google Shape;3315;p99"/>
              <p:cNvSpPr/>
              <p:nvPr/>
            </p:nvSpPr>
            <p:spPr>
              <a:xfrm>
                <a:off x="5180964" y="3193227"/>
                <a:ext cx="258787" cy="464446"/>
              </a:xfrm>
              <a:custGeom>
                <a:rect b="b" l="l" r="r" t="t"/>
                <a:pathLst>
                  <a:path extrusionOk="0" h="10639" w="5928">
                    <a:moveTo>
                      <a:pt x="2311" y="0"/>
                    </a:moveTo>
                    <a:cubicBezTo>
                      <a:pt x="1946" y="152"/>
                      <a:pt x="1581" y="335"/>
                      <a:pt x="1247" y="517"/>
                    </a:cubicBezTo>
                    <a:cubicBezTo>
                      <a:pt x="1004" y="638"/>
                      <a:pt x="761" y="760"/>
                      <a:pt x="518" y="912"/>
                    </a:cubicBezTo>
                    <a:cubicBezTo>
                      <a:pt x="1338" y="2523"/>
                      <a:pt x="1581" y="4347"/>
                      <a:pt x="1277" y="6110"/>
                    </a:cubicBezTo>
                    <a:cubicBezTo>
                      <a:pt x="1034" y="7417"/>
                      <a:pt x="609" y="8663"/>
                      <a:pt x="1" y="9818"/>
                    </a:cubicBezTo>
                    <a:cubicBezTo>
                      <a:pt x="791" y="10183"/>
                      <a:pt x="1612" y="10456"/>
                      <a:pt x="2463" y="10639"/>
                    </a:cubicBezTo>
                    <a:cubicBezTo>
                      <a:pt x="2858" y="9909"/>
                      <a:pt x="3162" y="9119"/>
                      <a:pt x="3405" y="8329"/>
                    </a:cubicBezTo>
                    <a:cubicBezTo>
                      <a:pt x="3466" y="8055"/>
                      <a:pt x="3557" y="7781"/>
                      <a:pt x="3679" y="7538"/>
                    </a:cubicBezTo>
                    <a:cubicBezTo>
                      <a:pt x="4135" y="6718"/>
                      <a:pt x="5290" y="6444"/>
                      <a:pt x="5715" y="5593"/>
                    </a:cubicBezTo>
                    <a:cubicBezTo>
                      <a:pt x="5928" y="5107"/>
                      <a:pt x="5928" y="4560"/>
                      <a:pt x="5746" y="4073"/>
                    </a:cubicBezTo>
                    <a:cubicBezTo>
                      <a:pt x="5533" y="3587"/>
                      <a:pt x="5229" y="3161"/>
                      <a:pt x="4864" y="2797"/>
                    </a:cubicBezTo>
                    <a:cubicBezTo>
                      <a:pt x="4317" y="2280"/>
                      <a:pt x="3709" y="1824"/>
                      <a:pt x="3223" y="1307"/>
                    </a:cubicBezTo>
                    <a:cubicBezTo>
                      <a:pt x="2828" y="942"/>
                      <a:pt x="2524" y="487"/>
                      <a:pt x="23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6" name="Google Shape;3316;p99"/>
              <p:cNvSpPr/>
              <p:nvPr/>
            </p:nvSpPr>
            <p:spPr>
              <a:xfrm>
                <a:off x="5024413" y="3233042"/>
                <a:ext cx="225609" cy="388791"/>
              </a:xfrm>
              <a:custGeom>
                <a:rect b="b" l="l" r="r" t="t"/>
                <a:pathLst>
                  <a:path extrusionOk="0" h="8906" w="5168">
                    <a:moveTo>
                      <a:pt x="4104" y="0"/>
                    </a:moveTo>
                    <a:cubicBezTo>
                      <a:pt x="3222" y="456"/>
                      <a:pt x="2401" y="1003"/>
                      <a:pt x="1642" y="1641"/>
                    </a:cubicBezTo>
                    <a:cubicBezTo>
                      <a:pt x="760" y="2462"/>
                      <a:pt x="0" y="3556"/>
                      <a:pt x="0" y="4742"/>
                    </a:cubicBezTo>
                    <a:cubicBezTo>
                      <a:pt x="0" y="5623"/>
                      <a:pt x="365" y="6505"/>
                      <a:pt x="973" y="7173"/>
                    </a:cubicBezTo>
                    <a:cubicBezTo>
                      <a:pt x="1581" y="7812"/>
                      <a:pt x="2341" y="8328"/>
                      <a:pt x="3131" y="8724"/>
                    </a:cubicBezTo>
                    <a:lnTo>
                      <a:pt x="3556" y="8906"/>
                    </a:lnTo>
                    <a:cubicBezTo>
                      <a:pt x="4164" y="7751"/>
                      <a:pt x="4620" y="6505"/>
                      <a:pt x="4833" y="5198"/>
                    </a:cubicBezTo>
                    <a:cubicBezTo>
                      <a:pt x="5167" y="3435"/>
                      <a:pt x="4894" y="1611"/>
                      <a:pt x="4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7" name="Google Shape;3317;p99"/>
              <p:cNvSpPr/>
              <p:nvPr/>
            </p:nvSpPr>
            <p:spPr>
              <a:xfrm>
                <a:off x="5921415" y="3276829"/>
                <a:ext cx="282666" cy="287948"/>
              </a:xfrm>
              <a:custGeom>
                <a:rect b="b" l="l" r="r" t="t"/>
                <a:pathLst>
                  <a:path extrusionOk="0" h="6596" w="6475">
                    <a:moveTo>
                      <a:pt x="4864" y="0"/>
                    </a:moveTo>
                    <a:cubicBezTo>
                      <a:pt x="3739" y="213"/>
                      <a:pt x="2675" y="699"/>
                      <a:pt x="1581" y="1064"/>
                    </a:cubicBezTo>
                    <a:cubicBezTo>
                      <a:pt x="1338" y="1155"/>
                      <a:pt x="1125" y="1216"/>
                      <a:pt x="882" y="1277"/>
                    </a:cubicBezTo>
                    <a:cubicBezTo>
                      <a:pt x="274" y="2523"/>
                      <a:pt x="1" y="3891"/>
                      <a:pt x="92" y="5259"/>
                    </a:cubicBezTo>
                    <a:lnTo>
                      <a:pt x="183" y="5259"/>
                    </a:lnTo>
                    <a:cubicBezTo>
                      <a:pt x="1064" y="5411"/>
                      <a:pt x="1824" y="5927"/>
                      <a:pt x="2645" y="6262"/>
                    </a:cubicBezTo>
                    <a:cubicBezTo>
                      <a:pt x="3116" y="6453"/>
                      <a:pt x="3637" y="6595"/>
                      <a:pt x="4138" y="6595"/>
                    </a:cubicBezTo>
                    <a:cubicBezTo>
                      <a:pt x="4512" y="6595"/>
                      <a:pt x="4874" y="6517"/>
                      <a:pt x="5198" y="6322"/>
                    </a:cubicBezTo>
                    <a:cubicBezTo>
                      <a:pt x="5958" y="5836"/>
                      <a:pt x="6201" y="4985"/>
                      <a:pt x="6323" y="4164"/>
                    </a:cubicBezTo>
                    <a:cubicBezTo>
                      <a:pt x="6475" y="3404"/>
                      <a:pt x="6445" y="2614"/>
                      <a:pt x="6262" y="1854"/>
                    </a:cubicBezTo>
                    <a:cubicBezTo>
                      <a:pt x="6080" y="1064"/>
                      <a:pt x="5563" y="395"/>
                      <a:pt x="48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8" name="Google Shape;3318;p99"/>
              <p:cNvSpPr/>
              <p:nvPr/>
            </p:nvSpPr>
            <p:spPr>
              <a:xfrm>
                <a:off x="5783418" y="3332534"/>
                <a:ext cx="176541" cy="201730"/>
              </a:xfrm>
              <a:custGeom>
                <a:rect b="b" l="l" r="r" t="t"/>
                <a:pathLst>
                  <a:path extrusionOk="0" h="4621" w="4044">
                    <a:moveTo>
                      <a:pt x="4043" y="1"/>
                    </a:moveTo>
                    <a:lnTo>
                      <a:pt x="4043" y="1"/>
                    </a:lnTo>
                    <a:cubicBezTo>
                      <a:pt x="3519" y="182"/>
                      <a:pt x="2973" y="266"/>
                      <a:pt x="2431" y="266"/>
                    </a:cubicBezTo>
                    <a:cubicBezTo>
                      <a:pt x="2062" y="266"/>
                      <a:pt x="1695" y="227"/>
                      <a:pt x="1338" y="153"/>
                    </a:cubicBezTo>
                    <a:cubicBezTo>
                      <a:pt x="1186" y="122"/>
                      <a:pt x="1064" y="92"/>
                      <a:pt x="943" y="31"/>
                    </a:cubicBezTo>
                    <a:cubicBezTo>
                      <a:pt x="213" y="1429"/>
                      <a:pt x="0" y="3071"/>
                      <a:pt x="426" y="4621"/>
                    </a:cubicBezTo>
                    <a:lnTo>
                      <a:pt x="548" y="4560"/>
                    </a:lnTo>
                    <a:cubicBezTo>
                      <a:pt x="1267" y="4161"/>
                      <a:pt x="2079" y="3971"/>
                      <a:pt x="2902" y="3971"/>
                    </a:cubicBezTo>
                    <a:cubicBezTo>
                      <a:pt x="3019" y="3971"/>
                      <a:pt x="3136" y="3975"/>
                      <a:pt x="3253" y="3983"/>
                    </a:cubicBezTo>
                    <a:cubicBezTo>
                      <a:pt x="3162" y="2615"/>
                      <a:pt x="3435" y="1247"/>
                      <a:pt x="40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9" name="Google Shape;3319;p99"/>
              <p:cNvSpPr/>
              <p:nvPr/>
            </p:nvSpPr>
            <p:spPr>
              <a:xfrm>
                <a:off x="5608270" y="3229025"/>
                <a:ext cx="216311" cy="383553"/>
              </a:xfrm>
              <a:custGeom>
                <a:rect b="b" l="l" r="r" t="t"/>
                <a:pathLst>
                  <a:path extrusionOk="0" h="8786" w="4955">
                    <a:moveTo>
                      <a:pt x="1246" y="1"/>
                    </a:moveTo>
                    <a:lnTo>
                      <a:pt x="1246" y="1"/>
                    </a:lnTo>
                    <a:cubicBezTo>
                      <a:pt x="1307" y="700"/>
                      <a:pt x="1186" y="1429"/>
                      <a:pt x="943" y="2129"/>
                    </a:cubicBezTo>
                    <a:cubicBezTo>
                      <a:pt x="730" y="2615"/>
                      <a:pt x="456" y="3071"/>
                      <a:pt x="304" y="3588"/>
                    </a:cubicBezTo>
                    <a:cubicBezTo>
                      <a:pt x="0" y="4560"/>
                      <a:pt x="91" y="5624"/>
                      <a:pt x="517" y="6566"/>
                    </a:cubicBezTo>
                    <a:cubicBezTo>
                      <a:pt x="760" y="7144"/>
                      <a:pt x="1095" y="7691"/>
                      <a:pt x="1277" y="8299"/>
                    </a:cubicBezTo>
                    <a:cubicBezTo>
                      <a:pt x="1307" y="8451"/>
                      <a:pt x="1368" y="8633"/>
                      <a:pt x="1398" y="8785"/>
                    </a:cubicBezTo>
                    <a:cubicBezTo>
                      <a:pt x="1611" y="8694"/>
                      <a:pt x="1824" y="8572"/>
                      <a:pt x="2037" y="8451"/>
                    </a:cubicBezTo>
                    <a:cubicBezTo>
                      <a:pt x="2827" y="7995"/>
                      <a:pt x="3587" y="7448"/>
                      <a:pt x="4408" y="7022"/>
                    </a:cubicBezTo>
                    <a:cubicBezTo>
                      <a:pt x="4012" y="5472"/>
                      <a:pt x="4195" y="3831"/>
                      <a:pt x="4955" y="2402"/>
                    </a:cubicBezTo>
                    <a:cubicBezTo>
                      <a:pt x="4164" y="2068"/>
                      <a:pt x="3435" y="1612"/>
                      <a:pt x="2797" y="1095"/>
                    </a:cubicBezTo>
                    <a:cubicBezTo>
                      <a:pt x="2280" y="700"/>
                      <a:pt x="1763" y="335"/>
                      <a:pt x="12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0" name="Google Shape;3320;p99"/>
              <p:cNvSpPr/>
              <p:nvPr/>
            </p:nvSpPr>
            <p:spPr>
              <a:xfrm>
                <a:off x="5202224" y="3488910"/>
                <a:ext cx="290611" cy="218319"/>
              </a:xfrm>
              <a:custGeom>
                <a:rect b="b" l="l" r="r" t="t"/>
                <a:pathLst>
                  <a:path extrusionOk="0" h="5001" w="6657">
                    <a:moveTo>
                      <a:pt x="4058" y="1"/>
                    </a:moveTo>
                    <a:cubicBezTo>
                      <a:pt x="2755" y="1"/>
                      <a:pt x="1485" y="474"/>
                      <a:pt x="456" y="1343"/>
                    </a:cubicBezTo>
                    <a:cubicBezTo>
                      <a:pt x="0" y="1738"/>
                      <a:pt x="547" y="2711"/>
                      <a:pt x="882" y="3410"/>
                    </a:cubicBezTo>
                    <a:cubicBezTo>
                      <a:pt x="1155" y="4018"/>
                      <a:pt x="1520" y="4656"/>
                      <a:pt x="2128" y="4899"/>
                    </a:cubicBezTo>
                    <a:cubicBezTo>
                      <a:pt x="2351" y="4966"/>
                      <a:pt x="2578" y="5000"/>
                      <a:pt x="2801" y="5000"/>
                    </a:cubicBezTo>
                    <a:cubicBezTo>
                      <a:pt x="3187" y="5000"/>
                      <a:pt x="3564" y="4898"/>
                      <a:pt x="3891" y="4686"/>
                    </a:cubicBezTo>
                    <a:cubicBezTo>
                      <a:pt x="4772" y="4291"/>
                      <a:pt x="5532" y="3622"/>
                      <a:pt x="6110" y="2832"/>
                    </a:cubicBezTo>
                    <a:cubicBezTo>
                      <a:pt x="6322" y="2498"/>
                      <a:pt x="6505" y="2133"/>
                      <a:pt x="6596" y="1768"/>
                    </a:cubicBezTo>
                    <a:cubicBezTo>
                      <a:pt x="6657" y="1373"/>
                      <a:pt x="6566" y="948"/>
                      <a:pt x="6322" y="644"/>
                    </a:cubicBezTo>
                    <a:cubicBezTo>
                      <a:pt x="6049" y="370"/>
                      <a:pt x="5715" y="218"/>
                      <a:pt x="5350" y="157"/>
                    </a:cubicBezTo>
                    <a:cubicBezTo>
                      <a:pt x="4921" y="52"/>
                      <a:pt x="4488" y="1"/>
                      <a:pt x="40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1" name="Google Shape;3321;p99"/>
              <p:cNvSpPr/>
              <p:nvPr/>
            </p:nvSpPr>
            <p:spPr>
              <a:xfrm>
                <a:off x="5122596" y="3357418"/>
                <a:ext cx="33221" cy="29554"/>
              </a:xfrm>
              <a:custGeom>
                <a:rect b="b" l="l" r="r" t="t"/>
                <a:pathLst>
                  <a:path extrusionOk="0" h="677" w="761">
                    <a:moveTo>
                      <a:pt x="342" y="0"/>
                    </a:moveTo>
                    <a:cubicBezTo>
                      <a:pt x="168" y="0"/>
                      <a:pt x="0" y="136"/>
                      <a:pt x="0" y="343"/>
                    </a:cubicBezTo>
                    <a:cubicBezTo>
                      <a:pt x="0" y="525"/>
                      <a:pt x="122" y="677"/>
                      <a:pt x="335" y="677"/>
                    </a:cubicBezTo>
                    <a:cubicBezTo>
                      <a:pt x="608" y="677"/>
                      <a:pt x="760" y="312"/>
                      <a:pt x="578" y="99"/>
                    </a:cubicBezTo>
                    <a:cubicBezTo>
                      <a:pt x="509" y="31"/>
                      <a:pt x="425" y="0"/>
                      <a:pt x="3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2" name="Google Shape;3322;p99"/>
              <p:cNvSpPr/>
              <p:nvPr/>
            </p:nvSpPr>
            <p:spPr>
              <a:xfrm>
                <a:off x="5021750" y="3416135"/>
                <a:ext cx="130092" cy="39071"/>
              </a:xfrm>
              <a:custGeom>
                <a:rect b="b" l="l" r="r" t="t"/>
                <a:pathLst>
                  <a:path extrusionOk="0" h="895" w="2980">
                    <a:moveTo>
                      <a:pt x="152" y="1"/>
                    </a:moveTo>
                    <a:lnTo>
                      <a:pt x="152" y="31"/>
                    </a:lnTo>
                    <a:cubicBezTo>
                      <a:pt x="137" y="16"/>
                      <a:pt x="114" y="8"/>
                      <a:pt x="92" y="8"/>
                    </a:cubicBezTo>
                    <a:cubicBezTo>
                      <a:pt x="69" y="8"/>
                      <a:pt x="46" y="16"/>
                      <a:pt x="31" y="31"/>
                    </a:cubicBezTo>
                    <a:cubicBezTo>
                      <a:pt x="0" y="61"/>
                      <a:pt x="0" y="122"/>
                      <a:pt x="31" y="183"/>
                    </a:cubicBezTo>
                    <a:cubicBezTo>
                      <a:pt x="396" y="578"/>
                      <a:pt x="912" y="821"/>
                      <a:pt x="1459" y="882"/>
                    </a:cubicBezTo>
                    <a:cubicBezTo>
                      <a:pt x="1533" y="890"/>
                      <a:pt x="1606" y="894"/>
                      <a:pt x="1679" y="894"/>
                    </a:cubicBezTo>
                    <a:cubicBezTo>
                      <a:pt x="1880" y="894"/>
                      <a:pt x="2080" y="866"/>
                      <a:pt x="2280" y="821"/>
                    </a:cubicBezTo>
                    <a:cubicBezTo>
                      <a:pt x="2402" y="791"/>
                      <a:pt x="2523" y="730"/>
                      <a:pt x="2645" y="669"/>
                    </a:cubicBezTo>
                    <a:cubicBezTo>
                      <a:pt x="2766" y="578"/>
                      <a:pt x="2888" y="487"/>
                      <a:pt x="2949" y="335"/>
                    </a:cubicBezTo>
                    <a:cubicBezTo>
                      <a:pt x="2979" y="305"/>
                      <a:pt x="2949" y="274"/>
                      <a:pt x="2949" y="244"/>
                    </a:cubicBezTo>
                    <a:cubicBezTo>
                      <a:pt x="2918" y="213"/>
                      <a:pt x="2888" y="198"/>
                      <a:pt x="2861" y="198"/>
                    </a:cubicBezTo>
                    <a:cubicBezTo>
                      <a:pt x="2835" y="198"/>
                      <a:pt x="2812" y="213"/>
                      <a:pt x="2797" y="244"/>
                    </a:cubicBezTo>
                    <a:cubicBezTo>
                      <a:pt x="2614" y="365"/>
                      <a:pt x="2402" y="457"/>
                      <a:pt x="2189" y="457"/>
                    </a:cubicBezTo>
                    <a:cubicBezTo>
                      <a:pt x="2067" y="472"/>
                      <a:pt x="1953" y="479"/>
                      <a:pt x="1839" y="479"/>
                    </a:cubicBezTo>
                    <a:cubicBezTo>
                      <a:pt x="1725" y="479"/>
                      <a:pt x="1611" y="472"/>
                      <a:pt x="1490" y="457"/>
                    </a:cubicBezTo>
                    <a:cubicBezTo>
                      <a:pt x="1003" y="396"/>
                      <a:pt x="547" y="244"/>
                      <a:pt x="1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3" name="Google Shape;3323;p99"/>
              <p:cNvSpPr/>
              <p:nvPr/>
            </p:nvSpPr>
            <p:spPr>
              <a:xfrm>
                <a:off x="5228767" y="3478345"/>
                <a:ext cx="183133" cy="184661"/>
              </a:xfrm>
              <a:custGeom>
                <a:rect b="b" l="l" r="r" t="t"/>
                <a:pathLst>
                  <a:path extrusionOk="0" h="4230" w="4195">
                    <a:moveTo>
                      <a:pt x="2884" y="1"/>
                    </a:moveTo>
                    <a:cubicBezTo>
                      <a:pt x="2876" y="1"/>
                      <a:pt x="2867" y="2"/>
                      <a:pt x="2857" y="4"/>
                    </a:cubicBezTo>
                    <a:cubicBezTo>
                      <a:pt x="2553" y="65"/>
                      <a:pt x="2249" y="156"/>
                      <a:pt x="1976" y="278"/>
                    </a:cubicBezTo>
                    <a:cubicBezTo>
                      <a:pt x="1702" y="399"/>
                      <a:pt x="1429" y="551"/>
                      <a:pt x="1186" y="734"/>
                    </a:cubicBezTo>
                    <a:cubicBezTo>
                      <a:pt x="730" y="1007"/>
                      <a:pt x="334" y="1433"/>
                      <a:pt x="91" y="1889"/>
                    </a:cubicBezTo>
                    <a:cubicBezTo>
                      <a:pt x="91" y="1919"/>
                      <a:pt x="91" y="1950"/>
                      <a:pt x="91" y="1980"/>
                    </a:cubicBezTo>
                    <a:cubicBezTo>
                      <a:pt x="30" y="2010"/>
                      <a:pt x="0" y="2071"/>
                      <a:pt x="30" y="2132"/>
                    </a:cubicBezTo>
                    <a:cubicBezTo>
                      <a:pt x="243" y="2527"/>
                      <a:pt x="456" y="2922"/>
                      <a:pt x="699" y="3287"/>
                    </a:cubicBezTo>
                    <a:cubicBezTo>
                      <a:pt x="821" y="3439"/>
                      <a:pt x="973" y="3621"/>
                      <a:pt x="1094" y="3773"/>
                    </a:cubicBezTo>
                    <a:cubicBezTo>
                      <a:pt x="1216" y="3956"/>
                      <a:pt x="1368" y="4108"/>
                      <a:pt x="1550" y="4229"/>
                    </a:cubicBezTo>
                    <a:cubicBezTo>
                      <a:pt x="1611" y="4229"/>
                      <a:pt x="1672" y="4199"/>
                      <a:pt x="1641" y="4138"/>
                    </a:cubicBezTo>
                    <a:cubicBezTo>
                      <a:pt x="1550" y="3956"/>
                      <a:pt x="1429" y="3773"/>
                      <a:pt x="1277" y="3652"/>
                    </a:cubicBezTo>
                    <a:cubicBezTo>
                      <a:pt x="1155" y="3469"/>
                      <a:pt x="1003" y="3317"/>
                      <a:pt x="882" y="3135"/>
                    </a:cubicBezTo>
                    <a:cubicBezTo>
                      <a:pt x="669" y="2831"/>
                      <a:pt x="486" y="2527"/>
                      <a:pt x="304" y="2193"/>
                    </a:cubicBezTo>
                    <a:lnTo>
                      <a:pt x="304" y="2193"/>
                    </a:lnTo>
                    <a:cubicBezTo>
                      <a:pt x="699" y="2466"/>
                      <a:pt x="1094" y="2709"/>
                      <a:pt x="1520" y="2953"/>
                    </a:cubicBezTo>
                    <a:cubicBezTo>
                      <a:pt x="1733" y="3074"/>
                      <a:pt x="1945" y="3196"/>
                      <a:pt x="2158" y="3317"/>
                    </a:cubicBezTo>
                    <a:cubicBezTo>
                      <a:pt x="2371" y="3469"/>
                      <a:pt x="2614" y="3561"/>
                      <a:pt x="2857" y="3621"/>
                    </a:cubicBezTo>
                    <a:cubicBezTo>
                      <a:pt x="2948" y="3621"/>
                      <a:pt x="3040" y="3530"/>
                      <a:pt x="2948" y="3469"/>
                    </a:cubicBezTo>
                    <a:cubicBezTo>
                      <a:pt x="2766" y="3287"/>
                      <a:pt x="2553" y="3165"/>
                      <a:pt x="2310" y="3044"/>
                    </a:cubicBezTo>
                    <a:lnTo>
                      <a:pt x="1672" y="2679"/>
                    </a:lnTo>
                    <a:cubicBezTo>
                      <a:pt x="1368" y="2497"/>
                      <a:pt x="1094" y="2314"/>
                      <a:pt x="790" y="2132"/>
                    </a:cubicBezTo>
                    <a:lnTo>
                      <a:pt x="790" y="2132"/>
                    </a:lnTo>
                    <a:cubicBezTo>
                      <a:pt x="1824" y="2345"/>
                      <a:pt x="2827" y="2497"/>
                      <a:pt x="3891" y="2588"/>
                    </a:cubicBezTo>
                    <a:cubicBezTo>
                      <a:pt x="3952" y="2588"/>
                      <a:pt x="3982" y="2466"/>
                      <a:pt x="3891" y="2436"/>
                    </a:cubicBezTo>
                    <a:cubicBezTo>
                      <a:pt x="2918" y="2162"/>
                      <a:pt x="1915" y="1950"/>
                      <a:pt x="912" y="1798"/>
                    </a:cubicBezTo>
                    <a:cubicBezTo>
                      <a:pt x="1945" y="1554"/>
                      <a:pt x="2979" y="1402"/>
                      <a:pt x="4043" y="1342"/>
                    </a:cubicBezTo>
                    <a:cubicBezTo>
                      <a:pt x="4195" y="1342"/>
                      <a:pt x="4195" y="1129"/>
                      <a:pt x="4043" y="1129"/>
                    </a:cubicBezTo>
                    <a:cubicBezTo>
                      <a:pt x="3827" y="1111"/>
                      <a:pt x="3611" y="1103"/>
                      <a:pt x="3395" y="1103"/>
                    </a:cubicBezTo>
                    <a:cubicBezTo>
                      <a:pt x="2488" y="1103"/>
                      <a:pt x="1589" y="1254"/>
                      <a:pt x="730" y="1524"/>
                    </a:cubicBezTo>
                    <a:cubicBezTo>
                      <a:pt x="912" y="1311"/>
                      <a:pt x="1155" y="1129"/>
                      <a:pt x="1398" y="977"/>
                    </a:cubicBezTo>
                    <a:cubicBezTo>
                      <a:pt x="1641" y="825"/>
                      <a:pt x="1885" y="703"/>
                      <a:pt x="2158" y="612"/>
                    </a:cubicBezTo>
                    <a:cubicBezTo>
                      <a:pt x="2432" y="491"/>
                      <a:pt x="2675" y="369"/>
                      <a:pt x="2948" y="217"/>
                    </a:cubicBezTo>
                    <a:cubicBezTo>
                      <a:pt x="3061" y="161"/>
                      <a:pt x="2991" y="1"/>
                      <a:pt x="28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4" name="Google Shape;3324;p99"/>
              <p:cNvSpPr/>
              <p:nvPr/>
            </p:nvSpPr>
            <p:spPr>
              <a:xfrm>
                <a:off x="5318524" y="3086532"/>
                <a:ext cx="62165" cy="83250"/>
              </a:xfrm>
              <a:custGeom>
                <a:rect b="b" l="l" r="r" t="t"/>
                <a:pathLst>
                  <a:path extrusionOk="0" h="1907" w="1424">
                    <a:moveTo>
                      <a:pt x="1365" y="1"/>
                    </a:moveTo>
                    <a:cubicBezTo>
                      <a:pt x="1351" y="1"/>
                      <a:pt x="1334" y="4"/>
                      <a:pt x="1318" y="13"/>
                    </a:cubicBezTo>
                    <a:cubicBezTo>
                      <a:pt x="801" y="499"/>
                      <a:pt x="376" y="1076"/>
                      <a:pt x="41" y="1715"/>
                    </a:cubicBezTo>
                    <a:cubicBezTo>
                      <a:pt x="0" y="1817"/>
                      <a:pt x="84" y="1906"/>
                      <a:pt x="161" y="1906"/>
                    </a:cubicBezTo>
                    <a:cubicBezTo>
                      <a:pt x="199" y="1906"/>
                      <a:pt x="234" y="1886"/>
                      <a:pt x="254" y="1836"/>
                    </a:cubicBezTo>
                    <a:cubicBezTo>
                      <a:pt x="589" y="1228"/>
                      <a:pt x="1014" y="651"/>
                      <a:pt x="1379" y="73"/>
                    </a:cubicBezTo>
                    <a:cubicBezTo>
                      <a:pt x="1423" y="29"/>
                      <a:pt x="1403" y="1"/>
                      <a:pt x="13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5" name="Google Shape;3325;p99"/>
              <p:cNvSpPr/>
              <p:nvPr/>
            </p:nvSpPr>
            <p:spPr>
              <a:xfrm>
                <a:off x="5368292" y="3080158"/>
                <a:ext cx="64653" cy="72074"/>
              </a:xfrm>
              <a:custGeom>
                <a:rect b="b" l="l" r="r" t="t"/>
                <a:pathLst>
                  <a:path extrusionOk="0" h="1651" w="1481">
                    <a:moveTo>
                      <a:pt x="1389" y="0"/>
                    </a:moveTo>
                    <a:cubicBezTo>
                      <a:pt x="1380" y="0"/>
                      <a:pt x="1372" y="2"/>
                      <a:pt x="1363" y="7"/>
                    </a:cubicBezTo>
                    <a:cubicBezTo>
                      <a:pt x="847" y="402"/>
                      <a:pt x="421" y="888"/>
                      <a:pt x="87" y="1435"/>
                    </a:cubicBezTo>
                    <a:cubicBezTo>
                      <a:pt x="1" y="1543"/>
                      <a:pt x="97" y="1650"/>
                      <a:pt x="193" y="1650"/>
                    </a:cubicBezTo>
                    <a:cubicBezTo>
                      <a:pt x="233" y="1650"/>
                      <a:pt x="273" y="1632"/>
                      <a:pt x="300" y="1587"/>
                    </a:cubicBezTo>
                    <a:cubicBezTo>
                      <a:pt x="482" y="1314"/>
                      <a:pt x="695" y="1070"/>
                      <a:pt x="877" y="827"/>
                    </a:cubicBezTo>
                    <a:cubicBezTo>
                      <a:pt x="1029" y="554"/>
                      <a:pt x="1272" y="341"/>
                      <a:pt x="1455" y="98"/>
                    </a:cubicBezTo>
                    <a:cubicBezTo>
                      <a:pt x="1481" y="72"/>
                      <a:pt x="1439" y="0"/>
                      <a:pt x="13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6" name="Google Shape;3326;p99"/>
              <p:cNvSpPr/>
              <p:nvPr/>
            </p:nvSpPr>
            <p:spPr>
              <a:xfrm>
                <a:off x="5425918" y="3085484"/>
                <a:ext cx="54612" cy="56882"/>
              </a:xfrm>
              <a:custGeom>
                <a:rect b="b" l="l" r="r" t="t"/>
                <a:pathLst>
                  <a:path extrusionOk="0" h="1303" w="1251">
                    <a:moveTo>
                      <a:pt x="1143" y="0"/>
                    </a:moveTo>
                    <a:cubicBezTo>
                      <a:pt x="1132" y="0"/>
                      <a:pt x="1120" y="2"/>
                      <a:pt x="1107" y="6"/>
                    </a:cubicBezTo>
                    <a:cubicBezTo>
                      <a:pt x="682" y="310"/>
                      <a:pt x="317" y="675"/>
                      <a:pt x="43" y="1131"/>
                    </a:cubicBezTo>
                    <a:cubicBezTo>
                      <a:pt x="0" y="1217"/>
                      <a:pt x="79" y="1303"/>
                      <a:pt x="161" y="1303"/>
                    </a:cubicBezTo>
                    <a:cubicBezTo>
                      <a:pt x="195" y="1303"/>
                      <a:pt x="230" y="1288"/>
                      <a:pt x="256" y="1252"/>
                    </a:cubicBezTo>
                    <a:cubicBezTo>
                      <a:pt x="530" y="857"/>
                      <a:pt x="864" y="462"/>
                      <a:pt x="1198" y="97"/>
                    </a:cubicBezTo>
                    <a:cubicBezTo>
                      <a:pt x="1251" y="71"/>
                      <a:pt x="1213" y="0"/>
                      <a:pt x="11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7" name="Google Shape;3327;p99"/>
              <p:cNvSpPr/>
              <p:nvPr/>
            </p:nvSpPr>
            <p:spPr>
              <a:xfrm>
                <a:off x="5475424" y="3089370"/>
                <a:ext cx="55922" cy="56228"/>
              </a:xfrm>
              <a:custGeom>
                <a:rect b="b" l="l" r="r" t="t"/>
                <a:pathLst>
                  <a:path extrusionOk="0" h="1288" w="1281">
                    <a:moveTo>
                      <a:pt x="1220" y="0"/>
                    </a:moveTo>
                    <a:cubicBezTo>
                      <a:pt x="1210" y="0"/>
                      <a:pt x="1200" y="3"/>
                      <a:pt x="1189" y="8"/>
                    </a:cubicBezTo>
                    <a:cubicBezTo>
                      <a:pt x="733" y="282"/>
                      <a:pt x="368" y="647"/>
                      <a:pt x="64" y="1103"/>
                    </a:cubicBezTo>
                    <a:cubicBezTo>
                      <a:pt x="1" y="1188"/>
                      <a:pt x="101" y="1288"/>
                      <a:pt x="198" y="1288"/>
                    </a:cubicBezTo>
                    <a:cubicBezTo>
                      <a:pt x="239" y="1288"/>
                      <a:pt x="280" y="1270"/>
                      <a:pt x="308" y="1224"/>
                    </a:cubicBezTo>
                    <a:cubicBezTo>
                      <a:pt x="581" y="829"/>
                      <a:pt x="916" y="434"/>
                      <a:pt x="1280" y="100"/>
                    </a:cubicBezTo>
                    <a:cubicBezTo>
                      <a:pt x="1280" y="50"/>
                      <a:pt x="1260" y="0"/>
                      <a:pt x="12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8" name="Google Shape;3328;p99"/>
              <p:cNvSpPr/>
              <p:nvPr/>
            </p:nvSpPr>
            <p:spPr>
              <a:xfrm>
                <a:off x="5522005" y="3109277"/>
                <a:ext cx="46012" cy="42040"/>
              </a:xfrm>
              <a:custGeom>
                <a:rect b="b" l="l" r="r" t="t"/>
                <a:pathLst>
                  <a:path extrusionOk="0" h="963" w="1054">
                    <a:moveTo>
                      <a:pt x="1002" y="0"/>
                    </a:moveTo>
                    <a:cubicBezTo>
                      <a:pt x="994" y="0"/>
                      <a:pt x="984" y="3"/>
                      <a:pt x="973" y="8"/>
                    </a:cubicBezTo>
                    <a:cubicBezTo>
                      <a:pt x="578" y="130"/>
                      <a:pt x="274" y="403"/>
                      <a:pt x="31" y="738"/>
                    </a:cubicBezTo>
                    <a:cubicBezTo>
                      <a:pt x="1" y="799"/>
                      <a:pt x="31" y="890"/>
                      <a:pt x="92" y="951"/>
                    </a:cubicBezTo>
                    <a:cubicBezTo>
                      <a:pt x="116" y="959"/>
                      <a:pt x="141" y="962"/>
                      <a:pt x="164" y="962"/>
                    </a:cubicBezTo>
                    <a:cubicBezTo>
                      <a:pt x="227" y="962"/>
                      <a:pt x="282" y="934"/>
                      <a:pt x="304" y="890"/>
                    </a:cubicBezTo>
                    <a:cubicBezTo>
                      <a:pt x="335" y="859"/>
                      <a:pt x="365" y="829"/>
                      <a:pt x="396" y="799"/>
                    </a:cubicBezTo>
                    <a:lnTo>
                      <a:pt x="396" y="768"/>
                    </a:lnTo>
                    <a:lnTo>
                      <a:pt x="456" y="707"/>
                    </a:lnTo>
                    <a:cubicBezTo>
                      <a:pt x="517" y="647"/>
                      <a:pt x="578" y="586"/>
                      <a:pt x="639" y="495"/>
                    </a:cubicBezTo>
                    <a:lnTo>
                      <a:pt x="821" y="312"/>
                    </a:lnTo>
                    <a:cubicBezTo>
                      <a:pt x="882" y="251"/>
                      <a:pt x="943" y="191"/>
                      <a:pt x="1004" y="130"/>
                    </a:cubicBezTo>
                    <a:cubicBezTo>
                      <a:pt x="1054" y="55"/>
                      <a:pt x="1042" y="0"/>
                      <a:pt x="10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9" name="Google Shape;3329;p99"/>
              <p:cNvSpPr/>
              <p:nvPr/>
            </p:nvSpPr>
            <p:spPr>
              <a:xfrm>
                <a:off x="5567102" y="3138788"/>
                <a:ext cx="14668" cy="14319"/>
              </a:xfrm>
              <a:custGeom>
                <a:rect b="b" l="l" r="r" t="t"/>
                <a:pathLst>
                  <a:path extrusionOk="0" h="328" w="336">
                    <a:moveTo>
                      <a:pt x="244" y="1"/>
                    </a:moveTo>
                    <a:lnTo>
                      <a:pt x="153" y="123"/>
                    </a:lnTo>
                    <a:lnTo>
                      <a:pt x="31" y="214"/>
                    </a:lnTo>
                    <a:cubicBezTo>
                      <a:pt x="1" y="244"/>
                      <a:pt x="1" y="275"/>
                      <a:pt x="31" y="305"/>
                    </a:cubicBezTo>
                    <a:cubicBezTo>
                      <a:pt x="47" y="320"/>
                      <a:pt x="62" y="328"/>
                      <a:pt x="77" y="328"/>
                    </a:cubicBezTo>
                    <a:cubicBezTo>
                      <a:pt x="92" y="328"/>
                      <a:pt x="107" y="320"/>
                      <a:pt x="123" y="305"/>
                    </a:cubicBezTo>
                    <a:lnTo>
                      <a:pt x="214" y="183"/>
                    </a:lnTo>
                    <a:lnTo>
                      <a:pt x="305" y="62"/>
                    </a:lnTo>
                    <a:cubicBezTo>
                      <a:pt x="335" y="31"/>
                      <a:pt x="335" y="31"/>
                      <a:pt x="3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0" name="Google Shape;3330;p99"/>
              <p:cNvSpPr/>
              <p:nvPr/>
            </p:nvSpPr>
            <p:spPr>
              <a:xfrm>
                <a:off x="5693661" y="3211781"/>
                <a:ext cx="103069" cy="30733"/>
              </a:xfrm>
              <a:custGeom>
                <a:rect b="b" l="l" r="r" t="t"/>
                <a:pathLst>
                  <a:path extrusionOk="0" h="704" w="2361">
                    <a:moveTo>
                      <a:pt x="2300" y="1"/>
                    </a:moveTo>
                    <a:cubicBezTo>
                      <a:pt x="1540" y="31"/>
                      <a:pt x="810" y="213"/>
                      <a:pt x="111" y="517"/>
                    </a:cubicBezTo>
                    <a:cubicBezTo>
                      <a:pt x="0" y="573"/>
                      <a:pt x="91" y="704"/>
                      <a:pt x="200" y="704"/>
                    </a:cubicBezTo>
                    <a:cubicBezTo>
                      <a:pt x="211" y="704"/>
                      <a:pt x="222" y="703"/>
                      <a:pt x="233" y="700"/>
                    </a:cubicBezTo>
                    <a:cubicBezTo>
                      <a:pt x="901" y="426"/>
                      <a:pt x="1601" y="213"/>
                      <a:pt x="2300" y="92"/>
                    </a:cubicBezTo>
                    <a:cubicBezTo>
                      <a:pt x="2360" y="92"/>
                      <a:pt x="2360" y="1"/>
                      <a:pt x="23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1" name="Google Shape;3331;p99"/>
              <p:cNvSpPr/>
              <p:nvPr/>
            </p:nvSpPr>
            <p:spPr>
              <a:xfrm>
                <a:off x="5736400" y="3226188"/>
                <a:ext cx="88183" cy="39246"/>
              </a:xfrm>
              <a:custGeom>
                <a:rect b="b" l="l" r="r" t="t"/>
                <a:pathLst>
                  <a:path extrusionOk="0" h="899" w="2020">
                    <a:moveTo>
                      <a:pt x="1977" y="0"/>
                    </a:moveTo>
                    <a:cubicBezTo>
                      <a:pt x="1971" y="0"/>
                      <a:pt x="1966" y="2"/>
                      <a:pt x="1959" y="5"/>
                    </a:cubicBezTo>
                    <a:cubicBezTo>
                      <a:pt x="1290" y="66"/>
                      <a:pt x="652" y="309"/>
                      <a:pt x="105" y="674"/>
                    </a:cubicBezTo>
                    <a:cubicBezTo>
                      <a:pt x="0" y="752"/>
                      <a:pt x="76" y="899"/>
                      <a:pt x="177" y="899"/>
                    </a:cubicBezTo>
                    <a:cubicBezTo>
                      <a:pt x="193" y="899"/>
                      <a:pt x="210" y="895"/>
                      <a:pt x="226" y="887"/>
                    </a:cubicBezTo>
                    <a:cubicBezTo>
                      <a:pt x="470" y="704"/>
                      <a:pt x="774" y="552"/>
                      <a:pt x="1077" y="461"/>
                    </a:cubicBezTo>
                    <a:cubicBezTo>
                      <a:pt x="1351" y="339"/>
                      <a:pt x="1655" y="248"/>
                      <a:pt x="1959" y="157"/>
                    </a:cubicBezTo>
                    <a:cubicBezTo>
                      <a:pt x="2013" y="103"/>
                      <a:pt x="2019" y="0"/>
                      <a:pt x="19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2" name="Google Shape;3332;p99"/>
              <p:cNvSpPr/>
              <p:nvPr/>
            </p:nvSpPr>
            <p:spPr>
              <a:xfrm>
                <a:off x="5767003" y="3251377"/>
                <a:ext cx="69237" cy="36714"/>
              </a:xfrm>
              <a:custGeom>
                <a:rect b="b" l="l" r="r" t="t"/>
                <a:pathLst>
                  <a:path extrusionOk="0" h="841" w="1586">
                    <a:moveTo>
                      <a:pt x="1498" y="1"/>
                    </a:moveTo>
                    <a:cubicBezTo>
                      <a:pt x="1490" y="1"/>
                      <a:pt x="1481" y="2"/>
                      <a:pt x="1471" y="6"/>
                    </a:cubicBezTo>
                    <a:cubicBezTo>
                      <a:pt x="954" y="97"/>
                      <a:pt x="498" y="340"/>
                      <a:pt x="103" y="644"/>
                    </a:cubicBezTo>
                    <a:cubicBezTo>
                      <a:pt x="1" y="721"/>
                      <a:pt x="92" y="840"/>
                      <a:pt x="178" y="840"/>
                    </a:cubicBezTo>
                    <a:cubicBezTo>
                      <a:pt x="194" y="840"/>
                      <a:pt x="210" y="836"/>
                      <a:pt x="225" y="826"/>
                    </a:cubicBezTo>
                    <a:cubicBezTo>
                      <a:pt x="620" y="553"/>
                      <a:pt x="1076" y="310"/>
                      <a:pt x="1532" y="127"/>
                    </a:cubicBezTo>
                    <a:cubicBezTo>
                      <a:pt x="1586" y="100"/>
                      <a:pt x="1567" y="1"/>
                      <a:pt x="14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3" name="Google Shape;3333;p99"/>
              <p:cNvSpPr/>
              <p:nvPr/>
            </p:nvSpPr>
            <p:spPr>
              <a:xfrm>
                <a:off x="5803805" y="3285560"/>
                <a:ext cx="35404" cy="22526"/>
              </a:xfrm>
              <a:custGeom>
                <a:rect b="b" l="l" r="r" t="t"/>
                <a:pathLst>
                  <a:path extrusionOk="0" h="516" w="811">
                    <a:moveTo>
                      <a:pt x="721" y="0"/>
                    </a:moveTo>
                    <a:cubicBezTo>
                      <a:pt x="709" y="0"/>
                      <a:pt x="697" y="4"/>
                      <a:pt x="689" y="13"/>
                    </a:cubicBezTo>
                    <a:cubicBezTo>
                      <a:pt x="445" y="43"/>
                      <a:pt x="233" y="165"/>
                      <a:pt x="50" y="317"/>
                    </a:cubicBezTo>
                    <a:cubicBezTo>
                      <a:pt x="1" y="416"/>
                      <a:pt x="73" y="515"/>
                      <a:pt x="150" y="515"/>
                    </a:cubicBezTo>
                    <a:cubicBezTo>
                      <a:pt x="168" y="515"/>
                      <a:pt x="185" y="510"/>
                      <a:pt x="202" y="499"/>
                    </a:cubicBezTo>
                    <a:lnTo>
                      <a:pt x="263" y="438"/>
                    </a:lnTo>
                    <a:lnTo>
                      <a:pt x="324" y="408"/>
                    </a:lnTo>
                    <a:lnTo>
                      <a:pt x="445" y="347"/>
                    </a:lnTo>
                    <a:cubicBezTo>
                      <a:pt x="537" y="286"/>
                      <a:pt x="628" y="226"/>
                      <a:pt x="719" y="165"/>
                    </a:cubicBezTo>
                    <a:cubicBezTo>
                      <a:pt x="780" y="165"/>
                      <a:pt x="810" y="104"/>
                      <a:pt x="780" y="43"/>
                    </a:cubicBezTo>
                    <a:cubicBezTo>
                      <a:pt x="780" y="22"/>
                      <a:pt x="749" y="0"/>
                      <a:pt x="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4" name="Google Shape;3334;p99"/>
              <p:cNvSpPr/>
              <p:nvPr/>
            </p:nvSpPr>
            <p:spPr>
              <a:xfrm>
                <a:off x="5697154" y="3607567"/>
                <a:ext cx="25276" cy="23268"/>
              </a:xfrm>
              <a:custGeom>
                <a:rect b="b" l="l" r="r" t="t"/>
                <a:pathLst>
                  <a:path extrusionOk="0" h="533" w="579">
                    <a:moveTo>
                      <a:pt x="122" y="0"/>
                    </a:moveTo>
                    <a:cubicBezTo>
                      <a:pt x="100" y="0"/>
                      <a:pt x="77" y="8"/>
                      <a:pt x="62" y="23"/>
                    </a:cubicBezTo>
                    <a:cubicBezTo>
                      <a:pt x="1" y="53"/>
                      <a:pt x="1" y="114"/>
                      <a:pt x="62" y="145"/>
                    </a:cubicBezTo>
                    <a:lnTo>
                      <a:pt x="274" y="357"/>
                    </a:lnTo>
                    <a:cubicBezTo>
                      <a:pt x="305" y="388"/>
                      <a:pt x="335" y="418"/>
                      <a:pt x="396" y="449"/>
                    </a:cubicBezTo>
                    <a:lnTo>
                      <a:pt x="487" y="509"/>
                    </a:lnTo>
                    <a:cubicBezTo>
                      <a:pt x="502" y="525"/>
                      <a:pt x="517" y="532"/>
                      <a:pt x="533" y="532"/>
                    </a:cubicBezTo>
                    <a:cubicBezTo>
                      <a:pt x="548" y="532"/>
                      <a:pt x="563" y="525"/>
                      <a:pt x="578" y="509"/>
                    </a:cubicBezTo>
                    <a:cubicBezTo>
                      <a:pt x="578" y="509"/>
                      <a:pt x="578" y="479"/>
                      <a:pt x="578" y="449"/>
                    </a:cubicBezTo>
                    <a:lnTo>
                      <a:pt x="487" y="327"/>
                    </a:lnTo>
                    <a:cubicBezTo>
                      <a:pt x="457" y="297"/>
                      <a:pt x="426" y="266"/>
                      <a:pt x="396" y="205"/>
                    </a:cubicBezTo>
                    <a:lnTo>
                      <a:pt x="183" y="23"/>
                    </a:lnTo>
                    <a:cubicBezTo>
                      <a:pt x="168" y="8"/>
                      <a:pt x="145" y="0"/>
                      <a:pt x="1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5" name="Google Shape;3335;p99"/>
              <p:cNvSpPr/>
              <p:nvPr/>
            </p:nvSpPr>
            <p:spPr>
              <a:xfrm>
                <a:off x="5722387" y="3588970"/>
                <a:ext cx="34531" cy="30253"/>
              </a:xfrm>
              <a:custGeom>
                <a:rect b="b" l="l" r="r" t="t"/>
                <a:pathLst>
                  <a:path extrusionOk="0" h="693" w="791">
                    <a:moveTo>
                      <a:pt x="122" y="1"/>
                    </a:moveTo>
                    <a:cubicBezTo>
                      <a:pt x="91" y="1"/>
                      <a:pt x="61" y="8"/>
                      <a:pt x="31" y="23"/>
                    </a:cubicBezTo>
                    <a:cubicBezTo>
                      <a:pt x="0" y="84"/>
                      <a:pt x="0" y="145"/>
                      <a:pt x="31" y="206"/>
                    </a:cubicBezTo>
                    <a:cubicBezTo>
                      <a:pt x="122" y="297"/>
                      <a:pt x="243" y="388"/>
                      <a:pt x="335" y="479"/>
                    </a:cubicBezTo>
                    <a:cubicBezTo>
                      <a:pt x="395" y="510"/>
                      <a:pt x="456" y="571"/>
                      <a:pt x="517" y="601"/>
                    </a:cubicBezTo>
                    <a:cubicBezTo>
                      <a:pt x="578" y="631"/>
                      <a:pt x="639" y="662"/>
                      <a:pt x="699" y="692"/>
                    </a:cubicBezTo>
                    <a:cubicBezTo>
                      <a:pt x="760" y="692"/>
                      <a:pt x="791" y="601"/>
                      <a:pt x="760" y="571"/>
                    </a:cubicBezTo>
                    <a:lnTo>
                      <a:pt x="639" y="419"/>
                    </a:lnTo>
                    <a:lnTo>
                      <a:pt x="547" y="358"/>
                    </a:lnTo>
                    <a:lnTo>
                      <a:pt x="517" y="327"/>
                    </a:lnTo>
                    <a:lnTo>
                      <a:pt x="487" y="297"/>
                    </a:lnTo>
                    <a:cubicBezTo>
                      <a:pt x="395" y="236"/>
                      <a:pt x="274" y="145"/>
                      <a:pt x="213" y="23"/>
                    </a:cubicBezTo>
                    <a:cubicBezTo>
                      <a:pt x="183" y="8"/>
                      <a:pt x="152" y="1"/>
                      <a:pt x="1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6" name="Google Shape;3336;p99"/>
              <p:cNvSpPr/>
              <p:nvPr/>
            </p:nvSpPr>
            <p:spPr>
              <a:xfrm>
                <a:off x="5754212" y="3569499"/>
                <a:ext cx="38154" cy="23443"/>
              </a:xfrm>
              <a:custGeom>
                <a:rect b="b" l="l" r="r" t="t"/>
                <a:pathLst>
                  <a:path extrusionOk="0" h="537" w="874">
                    <a:moveTo>
                      <a:pt x="161" y="1"/>
                    </a:moveTo>
                    <a:cubicBezTo>
                      <a:pt x="120" y="1"/>
                      <a:pt x="83" y="22"/>
                      <a:pt x="62" y="44"/>
                    </a:cubicBezTo>
                    <a:cubicBezTo>
                      <a:pt x="1" y="105"/>
                      <a:pt x="31" y="196"/>
                      <a:pt x="92" y="226"/>
                    </a:cubicBezTo>
                    <a:lnTo>
                      <a:pt x="426" y="409"/>
                    </a:lnTo>
                    <a:cubicBezTo>
                      <a:pt x="518" y="439"/>
                      <a:pt x="639" y="500"/>
                      <a:pt x="761" y="530"/>
                    </a:cubicBezTo>
                    <a:cubicBezTo>
                      <a:pt x="769" y="534"/>
                      <a:pt x="777" y="536"/>
                      <a:pt x="785" y="536"/>
                    </a:cubicBezTo>
                    <a:cubicBezTo>
                      <a:pt x="836" y="536"/>
                      <a:pt x="874" y="461"/>
                      <a:pt x="821" y="409"/>
                    </a:cubicBezTo>
                    <a:cubicBezTo>
                      <a:pt x="730" y="348"/>
                      <a:pt x="639" y="257"/>
                      <a:pt x="548" y="196"/>
                    </a:cubicBezTo>
                    <a:lnTo>
                      <a:pt x="214" y="14"/>
                    </a:lnTo>
                    <a:cubicBezTo>
                      <a:pt x="196" y="5"/>
                      <a:pt x="178" y="1"/>
                      <a:pt x="1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7" name="Google Shape;3337;p99"/>
              <p:cNvSpPr/>
              <p:nvPr/>
            </p:nvSpPr>
            <p:spPr>
              <a:xfrm>
                <a:off x="5784422" y="3554394"/>
                <a:ext cx="32217" cy="21042"/>
              </a:xfrm>
              <a:custGeom>
                <a:rect b="b" l="l" r="r" t="t"/>
                <a:pathLst>
                  <a:path extrusionOk="0" h="482" w="738">
                    <a:moveTo>
                      <a:pt x="125" y="0"/>
                    </a:moveTo>
                    <a:cubicBezTo>
                      <a:pt x="42" y="0"/>
                      <a:pt x="1" y="134"/>
                      <a:pt x="99" y="208"/>
                    </a:cubicBezTo>
                    <a:lnTo>
                      <a:pt x="373" y="360"/>
                    </a:lnTo>
                    <a:lnTo>
                      <a:pt x="525" y="420"/>
                    </a:lnTo>
                    <a:cubicBezTo>
                      <a:pt x="555" y="451"/>
                      <a:pt x="616" y="451"/>
                      <a:pt x="677" y="481"/>
                    </a:cubicBezTo>
                    <a:cubicBezTo>
                      <a:pt x="707" y="451"/>
                      <a:pt x="737" y="420"/>
                      <a:pt x="707" y="360"/>
                    </a:cubicBezTo>
                    <a:cubicBezTo>
                      <a:pt x="707" y="360"/>
                      <a:pt x="677" y="329"/>
                      <a:pt x="646" y="329"/>
                    </a:cubicBezTo>
                    <a:cubicBezTo>
                      <a:pt x="646" y="299"/>
                      <a:pt x="616" y="268"/>
                      <a:pt x="585" y="268"/>
                    </a:cubicBezTo>
                    <a:lnTo>
                      <a:pt x="464" y="177"/>
                    </a:lnTo>
                    <a:lnTo>
                      <a:pt x="190" y="25"/>
                    </a:lnTo>
                    <a:cubicBezTo>
                      <a:pt x="167" y="8"/>
                      <a:pt x="145" y="0"/>
                      <a:pt x="1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8" name="Google Shape;3338;p99"/>
              <p:cNvSpPr/>
              <p:nvPr/>
            </p:nvSpPr>
            <p:spPr>
              <a:xfrm>
                <a:off x="5819260" y="3543524"/>
                <a:ext cx="7989" cy="5370"/>
              </a:xfrm>
              <a:custGeom>
                <a:rect b="b" l="l" r="r" t="t"/>
                <a:pathLst>
                  <a:path extrusionOk="0" h="123" w="183">
                    <a:moveTo>
                      <a:pt x="31" y="1"/>
                    </a:moveTo>
                    <a:cubicBezTo>
                      <a:pt x="31" y="1"/>
                      <a:pt x="0" y="31"/>
                      <a:pt x="31" y="61"/>
                    </a:cubicBezTo>
                    <a:lnTo>
                      <a:pt x="183" y="122"/>
                    </a:lnTo>
                    <a:lnTo>
                      <a:pt x="183" y="92"/>
                    </a:lnTo>
                    <a:cubicBezTo>
                      <a:pt x="152" y="61"/>
                      <a:pt x="91" y="31"/>
                      <a:pt x="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9" name="Google Shape;3339;p99"/>
              <p:cNvSpPr/>
              <p:nvPr/>
            </p:nvSpPr>
            <p:spPr>
              <a:xfrm>
                <a:off x="5199561" y="3261418"/>
                <a:ext cx="31868" cy="20736"/>
              </a:xfrm>
              <a:custGeom>
                <a:rect b="b" l="l" r="r" t="t"/>
                <a:pathLst>
                  <a:path extrusionOk="0" h="475" w="730">
                    <a:moveTo>
                      <a:pt x="473" y="1"/>
                    </a:moveTo>
                    <a:cubicBezTo>
                      <a:pt x="436" y="1"/>
                      <a:pt x="399" y="8"/>
                      <a:pt x="365" y="19"/>
                    </a:cubicBezTo>
                    <a:lnTo>
                      <a:pt x="304" y="19"/>
                    </a:lnTo>
                    <a:cubicBezTo>
                      <a:pt x="244" y="49"/>
                      <a:pt x="213" y="49"/>
                      <a:pt x="183" y="80"/>
                    </a:cubicBezTo>
                    <a:cubicBezTo>
                      <a:pt x="152" y="80"/>
                      <a:pt x="122" y="110"/>
                      <a:pt x="92" y="140"/>
                    </a:cubicBezTo>
                    <a:cubicBezTo>
                      <a:pt x="61" y="171"/>
                      <a:pt x="31" y="201"/>
                      <a:pt x="0" y="262"/>
                    </a:cubicBezTo>
                    <a:lnTo>
                      <a:pt x="0" y="292"/>
                    </a:lnTo>
                    <a:cubicBezTo>
                      <a:pt x="0" y="323"/>
                      <a:pt x="0" y="323"/>
                      <a:pt x="0" y="353"/>
                    </a:cubicBezTo>
                    <a:cubicBezTo>
                      <a:pt x="31" y="383"/>
                      <a:pt x="31" y="383"/>
                      <a:pt x="61" y="414"/>
                    </a:cubicBezTo>
                    <a:cubicBezTo>
                      <a:pt x="152" y="444"/>
                      <a:pt x="244" y="475"/>
                      <a:pt x="335" y="475"/>
                    </a:cubicBezTo>
                    <a:cubicBezTo>
                      <a:pt x="396" y="475"/>
                      <a:pt x="487" y="444"/>
                      <a:pt x="578" y="414"/>
                    </a:cubicBezTo>
                    <a:cubicBezTo>
                      <a:pt x="608" y="383"/>
                      <a:pt x="639" y="323"/>
                      <a:pt x="669" y="292"/>
                    </a:cubicBezTo>
                    <a:cubicBezTo>
                      <a:pt x="730" y="232"/>
                      <a:pt x="699" y="110"/>
                      <a:pt x="639" y="80"/>
                    </a:cubicBezTo>
                    <a:cubicBezTo>
                      <a:pt x="600" y="22"/>
                      <a:pt x="537" y="1"/>
                      <a:pt x="4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0" name="Google Shape;3340;p99"/>
              <p:cNvSpPr/>
              <p:nvPr/>
            </p:nvSpPr>
            <p:spPr>
              <a:xfrm>
                <a:off x="5354802" y="3206804"/>
                <a:ext cx="27896" cy="14886"/>
              </a:xfrm>
              <a:custGeom>
                <a:rect b="b" l="l" r="r" t="t"/>
                <a:pathLst>
                  <a:path extrusionOk="0" h="341" w="639">
                    <a:moveTo>
                      <a:pt x="229" y="1"/>
                    </a:moveTo>
                    <a:cubicBezTo>
                      <a:pt x="213" y="1"/>
                      <a:pt x="198" y="8"/>
                      <a:pt x="183" y="24"/>
                    </a:cubicBezTo>
                    <a:cubicBezTo>
                      <a:pt x="183" y="24"/>
                      <a:pt x="153" y="24"/>
                      <a:pt x="153" y="54"/>
                    </a:cubicBezTo>
                    <a:cubicBezTo>
                      <a:pt x="153" y="54"/>
                      <a:pt x="122" y="84"/>
                      <a:pt x="122" y="84"/>
                    </a:cubicBezTo>
                    <a:cubicBezTo>
                      <a:pt x="92" y="115"/>
                      <a:pt x="61" y="115"/>
                      <a:pt x="31" y="145"/>
                    </a:cubicBezTo>
                    <a:cubicBezTo>
                      <a:pt x="31" y="176"/>
                      <a:pt x="1" y="206"/>
                      <a:pt x="31" y="236"/>
                    </a:cubicBezTo>
                    <a:cubicBezTo>
                      <a:pt x="31" y="267"/>
                      <a:pt x="61" y="297"/>
                      <a:pt x="92" y="327"/>
                    </a:cubicBezTo>
                    <a:cubicBezTo>
                      <a:pt x="132" y="327"/>
                      <a:pt x="173" y="341"/>
                      <a:pt x="213" y="341"/>
                    </a:cubicBezTo>
                    <a:cubicBezTo>
                      <a:pt x="234" y="341"/>
                      <a:pt x="254" y="338"/>
                      <a:pt x="274" y="327"/>
                    </a:cubicBezTo>
                    <a:cubicBezTo>
                      <a:pt x="365" y="327"/>
                      <a:pt x="426" y="327"/>
                      <a:pt x="487" y="297"/>
                    </a:cubicBezTo>
                    <a:lnTo>
                      <a:pt x="457" y="297"/>
                    </a:lnTo>
                    <a:lnTo>
                      <a:pt x="548" y="267"/>
                    </a:lnTo>
                    <a:cubicBezTo>
                      <a:pt x="639" y="206"/>
                      <a:pt x="639" y="84"/>
                      <a:pt x="548" y="54"/>
                    </a:cubicBezTo>
                    <a:lnTo>
                      <a:pt x="548" y="84"/>
                    </a:lnTo>
                    <a:cubicBezTo>
                      <a:pt x="487" y="24"/>
                      <a:pt x="426" y="24"/>
                      <a:pt x="365" y="24"/>
                    </a:cubicBezTo>
                    <a:cubicBezTo>
                      <a:pt x="350" y="8"/>
                      <a:pt x="335" y="1"/>
                      <a:pt x="320" y="1"/>
                    </a:cubicBezTo>
                    <a:cubicBezTo>
                      <a:pt x="305" y="1"/>
                      <a:pt x="289" y="8"/>
                      <a:pt x="274" y="24"/>
                    </a:cubicBezTo>
                    <a:cubicBezTo>
                      <a:pt x="259" y="8"/>
                      <a:pt x="244" y="1"/>
                      <a:pt x="2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1" name="Google Shape;3341;p99"/>
              <p:cNvSpPr/>
              <p:nvPr/>
            </p:nvSpPr>
            <p:spPr>
              <a:xfrm>
                <a:off x="5401252" y="3203836"/>
                <a:ext cx="33221" cy="18597"/>
              </a:xfrm>
              <a:custGeom>
                <a:rect b="b" l="l" r="r" t="t"/>
                <a:pathLst>
                  <a:path extrusionOk="0" h="426" w="761">
                    <a:moveTo>
                      <a:pt x="304" y="0"/>
                    </a:moveTo>
                    <a:cubicBezTo>
                      <a:pt x="244" y="0"/>
                      <a:pt x="183" y="31"/>
                      <a:pt x="122" y="61"/>
                    </a:cubicBezTo>
                    <a:lnTo>
                      <a:pt x="61" y="92"/>
                    </a:lnTo>
                    <a:lnTo>
                      <a:pt x="61" y="122"/>
                    </a:lnTo>
                    <a:cubicBezTo>
                      <a:pt x="31" y="152"/>
                      <a:pt x="1" y="183"/>
                      <a:pt x="31" y="244"/>
                    </a:cubicBezTo>
                    <a:cubicBezTo>
                      <a:pt x="31" y="274"/>
                      <a:pt x="31" y="304"/>
                      <a:pt x="61" y="335"/>
                    </a:cubicBezTo>
                    <a:cubicBezTo>
                      <a:pt x="92" y="335"/>
                      <a:pt x="122" y="365"/>
                      <a:pt x="153" y="395"/>
                    </a:cubicBezTo>
                    <a:lnTo>
                      <a:pt x="244" y="426"/>
                    </a:lnTo>
                    <a:lnTo>
                      <a:pt x="396" y="426"/>
                    </a:lnTo>
                    <a:cubicBezTo>
                      <a:pt x="487" y="426"/>
                      <a:pt x="608" y="395"/>
                      <a:pt x="700" y="335"/>
                    </a:cubicBezTo>
                    <a:cubicBezTo>
                      <a:pt x="730" y="335"/>
                      <a:pt x="760" y="274"/>
                      <a:pt x="760" y="244"/>
                    </a:cubicBezTo>
                    <a:cubicBezTo>
                      <a:pt x="760" y="213"/>
                      <a:pt x="760" y="183"/>
                      <a:pt x="760" y="152"/>
                    </a:cubicBezTo>
                    <a:cubicBezTo>
                      <a:pt x="730" y="61"/>
                      <a:pt x="639" y="0"/>
                      <a:pt x="5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2" name="Google Shape;3342;p99"/>
              <p:cNvSpPr/>
              <p:nvPr/>
            </p:nvSpPr>
            <p:spPr>
              <a:xfrm>
                <a:off x="5384008" y="3233042"/>
                <a:ext cx="19950" cy="14624"/>
              </a:xfrm>
              <a:custGeom>
                <a:rect b="b" l="l" r="r" t="t"/>
                <a:pathLst>
                  <a:path extrusionOk="0" h="335" w="457">
                    <a:moveTo>
                      <a:pt x="92" y="0"/>
                    </a:moveTo>
                    <a:lnTo>
                      <a:pt x="31" y="30"/>
                    </a:lnTo>
                    <a:cubicBezTo>
                      <a:pt x="31" y="30"/>
                      <a:pt x="31" y="61"/>
                      <a:pt x="0" y="61"/>
                    </a:cubicBezTo>
                    <a:cubicBezTo>
                      <a:pt x="0" y="61"/>
                      <a:pt x="0" y="91"/>
                      <a:pt x="0" y="91"/>
                    </a:cubicBezTo>
                    <a:cubicBezTo>
                      <a:pt x="0" y="122"/>
                      <a:pt x="0" y="122"/>
                      <a:pt x="0" y="152"/>
                    </a:cubicBezTo>
                    <a:cubicBezTo>
                      <a:pt x="0" y="152"/>
                      <a:pt x="0" y="152"/>
                      <a:pt x="0" y="182"/>
                    </a:cubicBezTo>
                    <a:lnTo>
                      <a:pt x="0" y="213"/>
                    </a:lnTo>
                    <a:cubicBezTo>
                      <a:pt x="0" y="243"/>
                      <a:pt x="0" y="243"/>
                      <a:pt x="0" y="274"/>
                    </a:cubicBezTo>
                    <a:lnTo>
                      <a:pt x="61" y="304"/>
                    </a:lnTo>
                    <a:lnTo>
                      <a:pt x="122" y="334"/>
                    </a:lnTo>
                    <a:lnTo>
                      <a:pt x="365" y="334"/>
                    </a:lnTo>
                    <a:lnTo>
                      <a:pt x="396" y="304"/>
                    </a:lnTo>
                    <a:cubicBezTo>
                      <a:pt x="396" y="304"/>
                      <a:pt x="426" y="304"/>
                      <a:pt x="426" y="274"/>
                    </a:cubicBezTo>
                    <a:cubicBezTo>
                      <a:pt x="426" y="274"/>
                      <a:pt x="426" y="243"/>
                      <a:pt x="426" y="213"/>
                    </a:cubicBezTo>
                    <a:cubicBezTo>
                      <a:pt x="456" y="213"/>
                      <a:pt x="456" y="182"/>
                      <a:pt x="456" y="152"/>
                    </a:cubicBezTo>
                    <a:cubicBezTo>
                      <a:pt x="456" y="122"/>
                      <a:pt x="426" y="91"/>
                      <a:pt x="396" y="61"/>
                    </a:cubicBezTo>
                    <a:lnTo>
                      <a:pt x="304" y="61"/>
                    </a:lnTo>
                    <a:lnTo>
                      <a:pt x="274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3" name="Google Shape;3343;p99"/>
              <p:cNvSpPr/>
              <p:nvPr/>
            </p:nvSpPr>
            <p:spPr>
              <a:xfrm>
                <a:off x="5402562" y="3244960"/>
                <a:ext cx="44" cy="44"/>
              </a:xfrm>
              <a:custGeom>
                <a:rect b="b" l="l" r="r" t="t"/>
                <a:pathLst>
                  <a:path extrusionOk="0" h="1" w="1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4" name="Google Shape;3344;p99"/>
              <p:cNvSpPr/>
              <p:nvPr/>
            </p:nvSpPr>
            <p:spPr>
              <a:xfrm>
                <a:off x="5402562" y="3243650"/>
                <a:ext cx="44" cy="1353"/>
              </a:xfrm>
              <a:custGeom>
                <a:rect b="b" l="l" r="r" t="t"/>
                <a:pathLst>
                  <a:path extrusionOk="0" h="31" w="1">
                    <a:moveTo>
                      <a:pt x="1" y="31"/>
                    </a:moveTo>
                    <a:lnTo>
                      <a:pt x="1" y="0"/>
                    </a:lnTo>
                    <a:lnTo>
                      <a:pt x="1" y="3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5" name="Google Shape;3345;p99"/>
              <p:cNvSpPr/>
              <p:nvPr/>
            </p:nvSpPr>
            <p:spPr>
              <a:xfrm>
                <a:off x="5402562" y="3246313"/>
                <a:ext cx="44" cy="0"/>
              </a:xfrm>
              <a:custGeom>
                <a:rect b="b" l="l" r="r" t="t"/>
                <a:pathLst>
                  <a:path extrusionOk="0" h="0" w="1">
                    <a:moveTo>
                      <a:pt x="1" y="0"/>
                    </a:move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6" name="Google Shape;3346;p99"/>
              <p:cNvSpPr/>
              <p:nvPr/>
            </p:nvSpPr>
            <p:spPr>
              <a:xfrm>
                <a:off x="5433121" y="3237320"/>
                <a:ext cx="23923" cy="20954"/>
              </a:xfrm>
              <a:custGeom>
                <a:rect b="b" l="l" r="r" t="t"/>
                <a:pathLst>
                  <a:path extrusionOk="0" h="480" w="548">
                    <a:moveTo>
                      <a:pt x="262" y="1"/>
                    </a:moveTo>
                    <a:cubicBezTo>
                      <a:pt x="251" y="1"/>
                      <a:pt x="243" y="8"/>
                      <a:pt x="243" y="24"/>
                    </a:cubicBezTo>
                    <a:lnTo>
                      <a:pt x="152" y="24"/>
                    </a:lnTo>
                    <a:lnTo>
                      <a:pt x="122" y="54"/>
                    </a:lnTo>
                    <a:cubicBezTo>
                      <a:pt x="91" y="54"/>
                      <a:pt x="91" y="84"/>
                      <a:pt x="61" y="84"/>
                    </a:cubicBezTo>
                    <a:cubicBezTo>
                      <a:pt x="61" y="115"/>
                      <a:pt x="30" y="145"/>
                      <a:pt x="30" y="176"/>
                    </a:cubicBezTo>
                    <a:cubicBezTo>
                      <a:pt x="0" y="206"/>
                      <a:pt x="0" y="236"/>
                      <a:pt x="30" y="297"/>
                    </a:cubicBezTo>
                    <a:cubicBezTo>
                      <a:pt x="30" y="328"/>
                      <a:pt x="61" y="358"/>
                      <a:pt x="61" y="388"/>
                    </a:cubicBezTo>
                    <a:cubicBezTo>
                      <a:pt x="91" y="388"/>
                      <a:pt x="122" y="388"/>
                      <a:pt x="122" y="419"/>
                    </a:cubicBezTo>
                    <a:cubicBezTo>
                      <a:pt x="152" y="419"/>
                      <a:pt x="152" y="449"/>
                      <a:pt x="182" y="449"/>
                    </a:cubicBezTo>
                    <a:lnTo>
                      <a:pt x="243" y="480"/>
                    </a:lnTo>
                    <a:lnTo>
                      <a:pt x="365" y="480"/>
                    </a:lnTo>
                    <a:cubicBezTo>
                      <a:pt x="426" y="449"/>
                      <a:pt x="456" y="419"/>
                      <a:pt x="486" y="388"/>
                    </a:cubicBezTo>
                    <a:cubicBezTo>
                      <a:pt x="517" y="358"/>
                      <a:pt x="517" y="328"/>
                      <a:pt x="517" y="328"/>
                    </a:cubicBezTo>
                    <a:lnTo>
                      <a:pt x="547" y="267"/>
                    </a:lnTo>
                    <a:cubicBezTo>
                      <a:pt x="547" y="236"/>
                      <a:pt x="547" y="206"/>
                      <a:pt x="547" y="176"/>
                    </a:cubicBezTo>
                    <a:lnTo>
                      <a:pt x="547" y="115"/>
                    </a:lnTo>
                    <a:cubicBezTo>
                      <a:pt x="517" y="84"/>
                      <a:pt x="486" y="54"/>
                      <a:pt x="456" y="24"/>
                    </a:cubicBezTo>
                    <a:lnTo>
                      <a:pt x="395" y="24"/>
                    </a:lnTo>
                    <a:cubicBezTo>
                      <a:pt x="380" y="8"/>
                      <a:pt x="372" y="1"/>
                      <a:pt x="365" y="1"/>
                    </a:cubicBezTo>
                    <a:cubicBezTo>
                      <a:pt x="357" y="1"/>
                      <a:pt x="350" y="8"/>
                      <a:pt x="334" y="24"/>
                    </a:cubicBezTo>
                    <a:lnTo>
                      <a:pt x="304" y="24"/>
                    </a:lnTo>
                    <a:cubicBezTo>
                      <a:pt x="289" y="8"/>
                      <a:pt x="274" y="1"/>
                      <a:pt x="2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7" name="Google Shape;3347;p99"/>
              <p:cNvSpPr/>
              <p:nvPr/>
            </p:nvSpPr>
            <p:spPr>
              <a:xfrm>
                <a:off x="5434431" y="3287437"/>
                <a:ext cx="22613" cy="17287"/>
              </a:xfrm>
              <a:custGeom>
                <a:rect b="b" l="l" r="r" t="t"/>
                <a:pathLst>
                  <a:path extrusionOk="0" h="396" w="518">
                    <a:moveTo>
                      <a:pt x="92" y="0"/>
                    </a:moveTo>
                    <a:cubicBezTo>
                      <a:pt x="92" y="31"/>
                      <a:pt x="61" y="31"/>
                      <a:pt x="31" y="61"/>
                    </a:cubicBezTo>
                    <a:cubicBezTo>
                      <a:pt x="31" y="91"/>
                      <a:pt x="0" y="122"/>
                      <a:pt x="0" y="122"/>
                    </a:cubicBezTo>
                    <a:lnTo>
                      <a:pt x="0" y="183"/>
                    </a:lnTo>
                    <a:cubicBezTo>
                      <a:pt x="0" y="213"/>
                      <a:pt x="0" y="243"/>
                      <a:pt x="31" y="274"/>
                    </a:cubicBezTo>
                    <a:cubicBezTo>
                      <a:pt x="31" y="304"/>
                      <a:pt x="31" y="304"/>
                      <a:pt x="61" y="304"/>
                    </a:cubicBezTo>
                    <a:lnTo>
                      <a:pt x="61" y="335"/>
                    </a:lnTo>
                    <a:lnTo>
                      <a:pt x="92" y="365"/>
                    </a:lnTo>
                    <a:cubicBezTo>
                      <a:pt x="92" y="395"/>
                      <a:pt x="122" y="395"/>
                      <a:pt x="152" y="395"/>
                    </a:cubicBezTo>
                    <a:lnTo>
                      <a:pt x="274" y="395"/>
                    </a:lnTo>
                    <a:lnTo>
                      <a:pt x="335" y="365"/>
                    </a:lnTo>
                    <a:lnTo>
                      <a:pt x="396" y="365"/>
                    </a:lnTo>
                    <a:lnTo>
                      <a:pt x="396" y="335"/>
                    </a:lnTo>
                    <a:lnTo>
                      <a:pt x="396" y="304"/>
                    </a:lnTo>
                    <a:lnTo>
                      <a:pt x="396" y="274"/>
                    </a:lnTo>
                    <a:cubicBezTo>
                      <a:pt x="396" y="274"/>
                      <a:pt x="396" y="274"/>
                      <a:pt x="396" y="243"/>
                    </a:cubicBezTo>
                    <a:cubicBezTo>
                      <a:pt x="456" y="243"/>
                      <a:pt x="487" y="243"/>
                      <a:pt x="517" y="213"/>
                    </a:cubicBezTo>
                    <a:lnTo>
                      <a:pt x="517" y="152"/>
                    </a:lnTo>
                    <a:cubicBezTo>
                      <a:pt x="487" y="122"/>
                      <a:pt x="487" y="91"/>
                      <a:pt x="456" y="61"/>
                    </a:cubicBezTo>
                    <a:lnTo>
                      <a:pt x="426" y="31"/>
                    </a:lnTo>
                    <a:cubicBezTo>
                      <a:pt x="396" y="0"/>
                      <a:pt x="365" y="0"/>
                      <a:pt x="3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8" name="Google Shape;3348;p99"/>
              <p:cNvSpPr/>
              <p:nvPr/>
            </p:nvSpPr>
            <p:spPr>
              <a:xfrm>
                <a:off x="5673274" y="3278139"/>
                <a:ext cx="26586" cy="19601"/>
              </a:xfrm>
              <a:custGeom>
                <a:rect b="b" l="l" r="r" t="t"/>
                <a:pathLst>
                  <a:path extrusionOk="0" h="449" w="609">
                    <a:moveTo>
                      <a:pt x="153" y="0"/>
                    </a:moveTo>
                    <a:cubicBezTo>
                      <a:pt x="92" y="0"/>
                      <a:pt x="31" y="61"/>
                      <a:pt x="1" y="122"/>
                    </a:cubicBezTo>
                    <a:cubicBezTo>
                      <a:pt x="1" y="122"/>
                      <a:pt x="1" y="152"/>
                      <a:pt x="1" y="183"/>
                    </a:cubicBezTo>
                    <a:cubicBezTo>
                      <a:pt x="1" y="213"/>
                      <a:pt x="1" y="244"/>
                      <a:pt x="31" y="304"/>
                    </a:cubicBezTo>
                    <a:cubicBezTo>
                      <a:pt x="31" y="304"/>
                      <a:pt x="61" y="335"/>
                      <a:pt x="61" y="365"/>
                    </a:cubicBezTo>
                    <a:cubicBezTo>
                      <a:pt x="92" y="365"/>
                      <a:pt x="122" y="396"/>
                      <a:pt x="153" y="426"/>
                    </a:cubicBezTo>
                    <a:lnTo>
                      <a:pt x="213" y="426"/>
                    </a:lnTo>
                    <a:cubicBezTo>
                      <a:pt x="229" y="441"/>
                      <a:pt x="244" y="449"/>
                      <a:pt x="259" y="449"/>
                    </a:cubicBezTo>
                    <a:cubicBezTo>
                      <a:pt x="274" y="449"/>
                      <a:pt x="289" y="441"/>
                      <a:pt x="305" y="426"/>
                    </a:cubicBezTo>
                    <a:lnTo>
                      <a:pt x="487" y="426"/>
                    </a:lnTo>
                    <a:cubicBezTo>
                      <a:pt x="517" y="396"/>
                      <a:pt x="548" y="365"/>
                      <a:pt x="548" y="335"/>
                    </a:cubicBezTo>
                    <a:lnTo>
                      <a:pt x="548" y="304"/>
                    </a:lnTo>
                    <a:cubicBezTo>
                      <a:pt x="578" y="304"/>
                      <a:pt x="578" y="274"/>
                      <a:pt x="578" y="244"/>
                    </a:cubicBezTo>
                    <a:lnTo>
                      <a:pt x="609" y="213"/>
                    </a:lnTo>
                    <a:cubicBezTo>
                      <a:pt x="609" y="183"/>
                      <a:pt x="609" y="152"/>
                      <a:pt x="609" y="122"/>
                    </a:cubicBezTo>
                    <a:lnTo>
                      <a:pt x="578" y="92"/>
                    </a:lnTo>
                    <a:cubicBezTo>
                      <a:pt x="548" y="61"/>
                      <a:pt x="517" y="31"/>
                      <a:pt x="487" y="31"/>
                    </a:cubicBezTo>
                    <a:cubicBezTo>
                      <a:pt x="426" y="0"/>
                      <a:pt x="365" y="0"/>
                      <a:pt x="3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9" name="Google Shape;3349;p99"/>
              <p:cNvSpPr/>
              <p:nvPr/>
            </p:nvSpPr>
            <p:spPr>
              <a:xfrm>
                <a:off x="5722387" y="3301364"/>
                <a:ext cx="30558" cy="21609"/>
              </a:xfrm>
              <a:custGeom>
                <a:rect b="b" l="l" r="r" t="t"/>
                <a:pathLst>
                  <a:path extrusionOk="0" h="495" w="700">
                    <a:moveTo>
                      <a:pt x="232" y="0"/>
                    </a:moveTo>
                    <a:cubicBezTo>
                      <a:pt x="190" y="0"/>
                      <a:pt x="152" y="16"/>
                      <a:pt x="122" y="46"/>
                    </a:cubicBezTo>
                    <a:cubicBezTo>
                      <a:pt x="91" y="46"/>
                      <a:pt x="91" y="46"/>
                      <a:pt x="91" y="76"/>
                    </a:cubicBezTo>
                    <a:lnTo>
                      <a:pt x="31" y="107"/>
                    </a:lnTo>
                    <a:cubicBezTo>
                      <a:pt x="31" y="137"/>
                      <a:pt x="31" y="168"/>
                      <a:pt x="0" y="198"/>
                    </a:cubicBezTo>
                    <a:cubicBezTo>
                      <a:pt x="0" y="228"/>
                      <a:pt x="0" y="259"/>
                      <a:pt x="0" y="320"/>
                    </a:cubicBezTo>
                    <a:cubicBezTo>
                      <a:pt x="31" y="320"/>
                      <a:pt x="31" y="350"/>
                      <a:pt x="31" y="350"/>
                    </a:cubicBezTo>
                    <a:cubicBezTo>
                      <a:pt x="31" y="380"/>
                      <a:pt x="61" y="380"/>
                      <a:pt x="61" y="411"/>
                    </a:cubicBezTo>
                    <a:cubicBezTo>
                      <a:pt x="91" y="441"/>
                      <a:pt x="152" y="472"/>
                      <a:pt x="213" y="472"/>
                    </a:cubicBezTo>
                    <a:cubicBezTo>
                      <a:pt x="228" y="487"/>
                      <a:pt x="243" y="494"/>
                      <a:pt x="259" y="494"/>
                    </a:cubicBezTo>
                    <a:cubicBezTo>
                      <a:pt x="274" y="494"/>
                      <a:pt x="289" y="487"/>
                      <a:pt x="304" y="472"/>
                    </a:cubicBezTo>
                    <a:lnTo>
                      <a:pt x="426" y="472"/>
                    </a:lnTo>
                    <a:cubicBezTo>
                      <a:pt x="487" y="472"/>
                      <a:pt x="547" y="441"/>
                      <a:pt x="608" y="411"/>
                    </a:cubicBezTo>
                    <a:lnTo>
                      <a:pt x="639" y="380"/>
                    </a:lnTo>
                    <a:lnTo>
                      <a:pt x="669" y="350"/>
                    </a:lnTo>
                    <a:lnTo>
                      <a:pt x="699" y="289"/>
                    </a:lnTo>
                    <a:cubicBezTo>
                      <a:pt x="699" y="259"/>
                      <a:pt x="699" y="228"/>
                      <a:pt x="699" y="228"/>
                    </a:cubicBezTo>
                    <a:cubicBezTo>
                      <a:pt x="699" y="198"/>
                      <a:pt x="669" y="168"/>
                      <a:pt x="669" y="137"/>
                    </a:cubicBezTo>
                    <a:cubicBezTo>
                      <a:pt x="669" y="107"/>
                      <a:pt x="639" y="107"/>
                      <a:pt x="639" y="76"/>
                    </a:cubicBezTo>
                    <a:cubicBezTo>
                      <a:pt x="639" y="76"/>
                      <a:pt x="608" y="46"/>
                      <a:pt x="608" y="46"/>
                    </a:cubicBezTo>
                    <a:cubicBezTo>
                      <a:pt x="578" y="46"/>
                      <a:pt x="547" y="16"/>
                      <a:pt x="547" y="16"/>
                    </a:cubicBezTo>
                    <a:lnTo>
                      <a:pt x="395" y="16"/>
                    </a:lnTo>
                    <a:lnTo>
                      <a:pt x="365" y="46"/>
                    </a:lnTo>
                    <a:cubicBezTo>
                      <a:pt x="319" y="16"/>
                      <a:pt x="274" y="0"/>
                      <a:pt x="2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0" name="Google Shape;3350;p99"/>
              <p:cNvSpPr/>
              <p:nvPr/>
            </p:nvSpPr>
            <p:spPr>
              <a:xfrm>
                <a:off x="5689208" y="3316600"/>
                <a:ext cx="22613" cy="20954"/>
              </a:xfrm>
              <a:custGeom>
                <a:rect b="b" l="l" r="r" t="t"/>
                <a:pathLst>
                  <a:path extrusionOk="0" h="480" w="518">
                    <a:moveTo>
                      <a:pt x="183" y="1"/>
                    </a:moveTo>
                    <a:cubicBezTo>
                      <a:pt x="152" y="1"/>
                      <a:pt x="122" y="31"/>
                      <a:pt x="122" y="31"/>
                    </a:cubicBezTo>
                    <a:cubicBezTo>
                      <a:pt x="92" y="62"/>
                      <a:pt x="61" y="62"/>
                      <a:pt x="61" y="92"/>
                    </a:cubicBezTo>
                    <a:lnTo>
                      <a:pt x="31" y="153"/>
                    </a:lnTo>
                    <a:cubicBezTo>
                      <a:pt x="31" y="153"/>
                      <a:pt x="31" y="183"/>
                      <a:pt x="31" y="214"/>
                    </a:cubicBezTo>
                    <a:cubicBezTo>
                      <a:pt x="31" y="244"/>
                      <a:pt x="0" y="244"/>
                      <a:pt x="0" y="275"/>
                    </a:cubicBezTo>
                    <a:lnTo>
                      <a:pt x="0" y="305"/>
                    </a:lnTo>
                    <a:lnTo>
                      <a:pt x="0" y="366"/>
                    </a:lnTo>
                    <a:cubicBezTo>
                      <a:pt x="0" y="396"/>
                      <a:pt x="31" y="396"/>
                      <a:pt x="61" y="427"/>
                    </a:cubicBezTo>
                    <a:cubicBezTo>
                      <a:pt x="61" y="457"/>
                      <a:pt x="92" y="457"/>
                      <a:pt x="122" y="457"/>
                    </a:cubicBezTo>
                    <a:cubicBezTo>
                      <a:pt x="137" y="472"/>
                      <a:pt x="152" y="480"/>
                      <a:pt x="168" y="480"/>
                    </a:cubicBezTo>
                    <a:cubicBezTo>
                      <a:pt x="183" y="480"/>
                      <a:pt x="198" y="472"/>
                      <a:pt x="213" y="457"/>
                    </a:cubicBezTo>
                    <a:lnTo>
                      <a:pt x="365" y="457"/>
                    </a:lnTo>
                    <a:cubicBezTo>
                      <a:pt x="365" y="457"/>
                      <a:pt x="396" y="457"/>
                      <a:pt x="426" y="427"/>
                    </a:cubicBezTo>
                    <a:cubicBezTo>
                      <a:pt x="426" y="427"/>
                      <a:pt x="456" y="427"/>
                      <a:pt x="456" y="396"/>
                    </a:cubicBezTo>
                    <a:cubicBezTo>
                      <a:pt x="487" y="366"/>
                      <a:pt x="487" y="366"/>
                      <a:pt x="487" y="335"/>
                    </a:cubicBezTo>
                    <a:lnTo>
                      <a:pt x="487" y="275"/>
                    </a:lnTo>
                    <a:lnTo>
                      <a:pt x="517" y="214"/>
                    </a:lnTo>
                    <a:cubicBezTo>
                      <a:pt x="517" y="183"/>
                      <a:pt x="487" y="153"/>
                      <a:pt x="487" y="153"/>
                    </a:cubicBezTo>
                    <a:cubicBezTo>
                      <a:pt x="456" y="123"/>
                      <a:pt x="426" y="92"/>
                      <a:pt x="426" y="92"/>
                    </a:cubicBezTo>
                    <a:lnTo>
                      <a:pt x="335" y="31"/>
                    </a:lnTo>
                    <a:cubicBezTo>
                      <a:pt x="304" y="1"/>
                      <a:pt x="274" y="1"/>
                      <a:pt x="2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1" name="Google Shape;3351;p99"/>
              <p:cNvSpPr/>
              <p:nvPr/>
            </p:nvSpPr>
            <p:spPr>
              <a:xfrm>
                <a:off x="5788744" y="3343142"/>
                <a:ext cx="37194" cy="20954"/>
              </a:xfrm>
              <a:custGeom>
                <a:rect b="b" l="l" r="r" t="t"/>
                <a:pathLst>
                  <a:path extrusionOk="0" h="480" w="852">
                    <a:moveTo>
                      <a:pt x="274" y="1"/>
                    </a:moveTo>
                    <a:cubicBezTo>
                      <a:pt x="213" y="1"/>
                      <a:pt x="152" y="31"/>
                      <a:pt x="91" y="62"/>
                    </a:cubicBezTo>
                    <a:cubicBezTo>
                      <a:pt x="30" y="122"/>
                      <a:pt x="0" y="214"/>
                      <a:pt x="30" y="305"/>
                    </a:cubicBezTo>
                    <a:cubicBezTo>
                      <a:pt x="61" y="366"/>
                      <a:pt x="122" y="426"/>
                      <a:pt x="213" y="457"/>
                    </a:cubicBezTo>
                    <a:cubicBezTo>
                      <a:pt x="258" y="472"/>
                      <a:pt x="304" y="480"/>
                      <a:pt x="350" y="480"/>
                    </a:cubicBezTo>
                    <a:cubicBezTo>
                      <a:pt x="395" y="480"/>
                      <a:pt x="441" y="472"/>
                      <a:pt x="486" y="457"/>
                    </a:cubicBezTo>
                    <a:lnTo>
                      <a:pt x="699" y="426"/>
                    </a:lnTo>
                    <a:cubicBezTo>
                      <a:pt x="760" y="426"/>
                      <a:pt x="821" y="366"/>
                      <a:pt x="851" y="305"/>
                    </a:cubicBezTo>
                    <a:cubicBezTo>
                      <a:pt x="851" y="244"/>
                      <a:pt x="821" y="214"/>
                      <a:pt x="821" y="183"/>
                    </a:cubicBezTo>
                    <a:cubicBezTo>
                      <a:pt x="821" y="122"/>
                      <a:pt x="790" y="92"/>
                      <a:pt x="760" y="92"/>
                    </a:cubicBezTo>
                    <a:lnTo>
                      <a:pt x="730" y="62"/>
                    </a:lnTo>
                    <a:cubicBezTo>
                      <a:pt x="699" y="31"/>
                      <a:pt x="669" y="31"/>
                      <a:pt x="638" y="31"/>
                    </a:cubicBezTo>
                    <a:cubicBezTo>
                      <a:pt x="628" y="21"/>
                      <a:pt x="615" y="18"/>
                      <a:pt x="600" y="18"/>
                    </a:cubicBezTo>
                    <a:cubicBezTo>
                      <a:pt x="571" y="18"/>
                      <a:pt x="537" y="31"/>
                      <a:pt x="517" y="31"/>
                    </a:cubicBezTo>
                    <a:lnTo>
                      <a:pt x="426" y="62"/>
                    </a:lnTo>
                    <a:cubicBezTo>
                      <a:pt x="365" y="31"/>
                      <a:pt x="334" y="1"/>
                      <a:pt x="2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2" name="Google Shape;3352;p99"/>
              <p:cNvSpPr/>
              <p:nvPr/>
            </p:nvSpPr>
            <p:spPr>
              <a:xfrm>
                <a:off x="5949267" y="3344496"/>
                <a:ext cx="30602" cy="22570"/>
              </a:xfrm>
              <a:custGeom>
                <a:rect b="b" l="l" r="r" t="t"/>
                <a:pathLst>
                  <a:path extrusionOk="0" h="517" w="701">
                    <a:moveTo>
                      <a:pt x="426" y="0"/>
                    </a:moveTo>
                    <a:cubicBezTo>
                      <a:pt x="366" y="0"/>
                      <a:pt x="335" y="31"/>
                      <a:pt x="275" y="31"/>
                    </a:cubicBezTo>
                    <a:cubicBezTo>
                      <a:pt x="275" y="31"/>
                      <a:pt x="244" y="61"/>
                      <a:pt x="214" y="61"/>
                    </a:cubicBezTo>
                    <a:cubicBezTo>
                      <a:pt x="183" y="91"/>
                      <a:pt x="153" y="122"/>
                      <a:pt x="123" y="152"/>
                    </a:cubicBezTo>
                    <a:cubicBezTo>
                      <a:pt x="92" y="183"/>
                      <a:pt x="92" y="183"/>
                      <a:pt x="62" y="213"/>
                    </a:cubicBezTo>
                    <a:cubicBezTo>
                      <a:pt x="1" y="274"/>
                      <a:pt x="1" y="335"/>
                      <a:pt x="1" y="395"/>
                    </a:cubicBezTo>
                    <a:cubicBezTo>
                      <a:pt x="31" y="426"/>
                      <a:pt x="31" y="456"/>
                      <a:pt x="62" y="487"/>
                    </a:cubicBezTo>
                    <a:cubicBezTo>
                      <a:pt x="92" y="517"/>
                      <a:pt x="153" y="517"/>
                      <a:pt x="183" y="517"/>
                    </a:cubicBezTo>
                    <a:lnTo>
                      <a:pt x="396" y="517"/>
                    </a:lnTo>
                    <a:cubicBezTo>
                      <a:pt x="487" y="487"/>
                      <a:pt x="548" y="456"/>
                      <a:pt x="609" y="426"/>
                    </a:cubicBezTo>
                    <a:cubicBezTo>
                      <a:pt x="670" y="395"/>
                      <a:pt x="700" y="335"/>
                      <a:pt x="700" y="274"/>
                    </a:cubicBezTo>
                    <a:cubicBezTo>
                      <a:pt x="700" y="183"/>
                      <a:pt x="670" y="91"/>
                      <a:pt x="578" y="61"/>
                    </a:cubicBezTo>
                    <a:cubicBezTo>
                      <a:pt x="548" y="31"/>
                      <a:pt x="487" y="0"/>
                      <a:pt x="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3" name="Google Shape;3353;p99"/>
              <p:cNvSpPr/>
              <p:nvPr/>
            </p:nvSpPr>
            <p:spPr>
              <a:xfrm>
                <a:off x="6003707" y="3324589"/>
                <a:ext cx="43830" cy="25233"/>
              </a:xfrm>
              <a:custGeom>
                <a:rect b="b" l="l" r="r" t="t"/>
                <a:pathLst>
                  <a:path extrusionOk="0" h="578" w="1004">
                    <a:moveTo>
                      <a:pt x="365" y="0"/>
                    </a:moveTo>
                    <a:cubicBezTo>
                      <a:pt x="274" y="31"/>
                      <a:pt x="243" y="61"/>
                      <a:pt x="183" y="92"/>
                    </a:cubicBezTo>
                    <a:lnTo>
                      <a:pt x="152" y="122"/>
                    </a:lnTo>
                    <a:cubicBezTo>
                      <a:pt x="122" y="152"/>
                      <a:pt x="61" y="213"/>
                      <a:pt x="31" y="244"/>
                    </a:cubicBezTo>
                    <a:cubicBezTo>
                      <a:pt x="0" y="304"/>
                      <a:pt x="0" y="395"/>
                      <a:pt x="31" y="456"/>
                    </a:cubicBezTo>
                    <a:cubicBezTo>
                      <a:pt x="91" y="517"/>
                      <a:pt x="152" y="547"/>
                      <a:pt x="213" y="578"/>
                    </a:cubicBezTo>
                    <a:cubicBezTo>
                      <a:pt x="456" y="578"/>
                      <a:pt x="699" y="517"/>
                      <a:pt x="912" y="395"/>
                    </a:cubicBezTo>
                    <a:cubicBezTo>
                      <a:pt x="973" y="365"/>
                      <a:pt x="1003" y="274"/>
                      <a:pt x="1003" y="183"/>
                    </a:cubicBezTo>
                    <a:cubicBezTo>
                      <a:pt x="973" y="122"/>
                      <a:pt x="912" y="61"/>
                      <a:pt x="851" y="61"/>
                    </a:cubicBezTo>
                    <a:lnTo>
                      <a:pt x="790" y="61"/>
                    </a:lnTo>
                    <a:lnTo>
                      <a:pt x="730" y="31"/>
                    </a:lnTo>
                    <a:cubicBezTo>
                      <a:pt x="669" y="0"/>
                      <a:pt x="638" y="0"/>
                      <a:pt x="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4" name="Google Shape;3354;p99"/>
              <p:cNvSpPr/>
              <p:nvPr/>
            </p:nvSpPr>
            <p:spPr>
              <a:xfrm>
                <a:off x="5990435" y="3362089"/>
                <a:ext cx="25233" cy="18248"/>
              </a:xfrm>
              <a:custGeom>
                <a:rect b="b" l="l" r="r" t="t"/>
                <a:pathLst>
                  <a:path extrusionOk="0" h="418" w="578">
                    <a:moveTo>
                      <a:pt x="289" y="0"/>
                    </a:moveTo>
                    <a:cubicBezTo>
                      <a:pt x="274" y="0"/>
                      <a:pt x="259" y="8"/>
                      <a:pt x="243" y="23"/>
                    </a:cubicBezTo>
                    <a:lnTo>
                      <a:pt x="122" y="23"/>
                    </a:lnTo>
                    <a:cubicBezTo>
                      <a:pt x="122" y="53"/>
                      <a:pt x="91" y="53"/>
                      <a:pt x="61" y="84"/>
                    </a:cubicBezTo>
                    <a:cubicBezTo>
                      <a:pt x="61" y="84"/>
                      <a:pt x="31" y="114"/>
                      <a:pt x="31" y="144"/>
                    </a:cubicBezTo>
                    <a:cubicBezTo>
                      <a:pt x="0" y="175"/>
                      <a:pt x="0" y="205"/>
                      <a:pt x="0" y="236"/>
                    </a:cubicBezTo>
                    <a:cubicBezTo>
                      <a:pt x="0" y="266"/>
                      <a:pt x="0" y="296"/>
                      <a:pt x="0" y="296"/>
                    </a:cubicBezTo>
                    <a:cubicBezTo>
                      <a:pt x="0" y="327"/>
                      <a:pt x="31" y="357"/>
                      <a:pt x="31" y="388"/>
                    </a:cubicBezTo>
                    <a:cubicBezTo>
                      <a:pt x="61" y="418"/>
                      <a:pt x="91" y="418"/>
                      <a:pt x="122" y="418"/>
                    </a:cubicBezTo>
                    <a:lnTo>
                      <a:pt x="395" y="418"/>
                    </a:lnTo>
                    <a:cubicBezTo>
                      <a:pt x="426" y="418"/>
                      <a:pt x="456" y="418"/>
                      <a:pt x="487" y="388"/>
                    </a:cubicBezTo>
                    <a:cubicBezTo>
                      <a:pt x="487" y="388"/>
                      <a:pt x="517" y="357"/>
                      <a:pt x="517" y="357"/>
                    </a:cubicBezTo>
                    <a:lnTo>
                      <a:pt x="547" y="296"/>
                    </a:lnTo>
                    <a:cubicBezTo>
                      <a:pt x="547" y="266"/>
                      <a:pt x="547" y="266"/>
                      <a:pt x="547" y="236"/>
                    </a:cubicBezTo>
                    <a:lnTo>
                      <a:pt x="578" y="205"/>
                    </a:lnTo>
                    <a:lnTo>
                      <a:pt x="578" y="144"/>
                    </a:lnTo>
                    <a:cubicBezTo>
                      <a:pt x="547" y="114"/>
                      <a:pt x="547" y="84"/>
                      <a:pt x="517" y="53"/>
                    </a:cubicBezTo>
                    <a:cubicBezTo>
                      <a:pt x="517" y="23"/>
                      <a:pt x="487" y="23"/>
                      <a:pt x="456" y="23"/>
                    </a:cubicBezTo>
                    <a:cubicBezTo>
                      <a:pt x="441" y="8"/>
                      <a:pt x="426" y="0"/>
                      <a:pt x="414" y="0"/>
                    </a:cubicBezTo>
                    <a:cubicBezTo>
                      <a:pt x="403" y="0"/>
                      <a:pt x="395" y="8"/>
                      <a:pt x="395" y="23"/>
                    </a:cubicBezTo>
                    <a:lnTo>
                      <a:pt x="335" y="23"/>
                    </a:lnTo>
                    <a:cubicBezTo>
                      <a:pt x="319" y="8"/>
                      <a:pt x="304" y="0"/>
                      <a:pt x="2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5" name="Google Shape;3355;p99"/>
              <p:cNvSpPr/>
              <p:nvPr/>
            </p:nvSpPr>
            <p:spPr>
              <a:xfrm>
                <a:off x="5725050" y="3357767"/>
                <a:ext cx="31868" cy="18597"/>
              </a:xfrm>
              <a:custGeom>
                <a:rect b="b" l="l" r="r" t="t"/>
                <a:pathLst>
                  <a:path extrusionOk="0" h="426" w="730">
                    <a:moveTo>
                      <a:pt x="213" y="0"/>
                    </a:moveTo>
                    <a:cubicBezTo>
                      <a:pt x="122" y="0"/>
                      <a:pt x="61" y="31"/>
                      <a:pt x="30" y="91"/>
                    </a:cubicBezTo>
                    <a:cubicBezTo>
                      <a:pt x="0" y="183"/>
                      <a:pt x="30" y="243"/>
                      <a:pt x="61" y="304"/>
                    </a:cubicBezTo>
                    <a:cubicBezTo>
                      <a:pt x="122" y="365"/>
                      <a:pt x="182" y="395"/>
                      <a:pt x="274" y="426"/>
                    </a:cubicBezTo>
                    <a:cubicBezTo>
                      <a:pt x="365" y="426"/>
                      <a:pt x="456" y="426"/>
                      <a:pt x="547" y="395"/>
                    </a:cubicBezTo>
                    <a:lnTo>
                      <a:pt x="578" y="395"/>
                    </a:lnTo>
                    <a:cubicBezTo>
                      <a:pt x="608" y="365"/>
                      <a:pt x="669" y="335"/>
                      <a:pt x="669" y="304"/>
                    </a:cubicBezTo>
                    <a:cubicBezTo>
                      <a:pt x="730" y="243"/>
                      <a:pt x="699" y="152"/>
                      <a:pt x="638" y="91"/>
                    </a:cubicBezTo>
                    <a:cubicBezTo>
                      <a:pt x="578" y="61"/>
                      <a:pt x="547" y="61"/>
                      <a:pt x="486" y="31"/>
                    </a:cubicBezTo>
                    <a:cubicBezTo>
                      <a:pt x="426" y="0"/>
                      <a:pt x="395" y="0"/>
                      <a:pt x="3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6" name="Google Shape;3356;p99"/>
              <p:cNvSpPr/>
              <p:nvPr/>
            </p:nvSpPr>
            <p:spPr>
              <a:xfrm>
                <a:off x="5653366" y="3389593"/>
                <a:ext cx="21304" cy="18641"/>
              </a:xfrm>
              <a:custGeom>
                <a:rect b="b" l="l" r="r" t="t"/>
                <a:pathLst>
                  <a:path extrusionOk="0" h="427" w="488">
                    <a:moveTo>
                      <a:pt x="213" y="1"/>
                    </a:moveTo>
                    <a:cubicBezTo>
                      <a:pt x="183" y="1"/>
                      <a:pt x="153" y="1"/>
                      <a:pt x="122" y="31"/>
                    </a:cubicBezTo>
                    <a:cubicBezTo>
                      <a:pt x="92" y="31"/>
                      <a:pt x="62" y="62"/>
                      <a:pt x="62" y="62"/>
                    </a:cubicBezTo>
                    <a:cubicBezTo>
                      <a:pt x="62" y="62"/>
                      <a:pt x="62" y="92"/>
                      <a:pt x="31" y="92"/>
                    </a:cubicBezTo>
                    <a:lnTo>
                      <a:pt x="31" y="122"/>
                    </a:lnTo>
                    <a:cubicBezTo>
                      <a:pt x="1" y="122"/>
                      <a:pt x="1" y="153"/>
                      <a:pt x="1" y="153"/>
                    </a:cubicBezTo>
                    <a:cubicBezTo>
                      <a:pt x="1" y="213"/>
                      <a:pt x="1" y="244"/>
                      <a:pt x="1" y="274"/>
                    </a:cubicBezTo>
                    <a:lnTo>
                      <a:pt x="31" y="335"/>
                    </a:lnTo>
                    <a:cubicBezTo>
                      <a:pt x="31" y="365"/>
                      <a:pt x="62" y="365"/>
                      <a:pt x="62" y="396"/>
                    </a:cubicBezTo>
                    <a:lnTo>
                      <a:pt x="122" y="426"/>
                    </a:lnTo>
                    <a:lnTo>
                      <a:pt x="305" y="426"/>
                    </a:lnTo>
                    <a:lnTo>
                      <a:pt x="365" y="396"/>
                    </a:lnTo>
                    <a:lnTo>
                      <a:pt x="396" y="365"/>
                    </a:lnTo>
                    <a:cubicBezTo>
                      <a:pt x="426" y="365"/>
                      <a:pt x="426" y="335"/>
                      <a:pt x="457" y="305"/>
                    </a:cubicBezTo>
                    <a:lnTo>
                      <a:pt x="457" y="274"/>
                    </a:lnTo>
                    <a:cubicBezTo>
                      <a:pt x="457" y="244"/>
                      <a:pt x="457" y="213"/>
                      <a:pt x="457" y="213"/>
                    </a:cubicBezTo>
                    <a:cubicBezTo>
                      <a:pt x="487" y="213"/>
                      <a:pt x="487" y="183"/>
                      <a:pt x="487" y="153"/>
                    </a:cubicBezTo>
                    <a:lnTo>
                      <a:pt x="487" y="122"/>
                    </a:lnTo>
                    <a:lnTo>
                      <a:pt x="457" y="62"/>
                    </a:lnTo>
                    <a:lnTo>
                      <a:pt x="396" y="31"/>
                    </a:lnTo>
                    <a:lnTo>
                      <a:pt x="305" y="31"/>
                    </a:lnTo>
                    <a:lnTo>
                      <a:pt x="274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7" name="Google Shape;3357;p99"/>
              <p:cNvSpPr/>
              <p:nvPr/>
            </p:nvSpPr>
            <p:spPr>
              <a:xfrm>
                <a:off x="5446349" y="3344496"/>
                <a:ext cx="22613" cy="19950"/>
              </a:xfrm>
              <a:custGeom>
                <a:rect b="b" l="l" r="r" t="t"/>
                <a:pathLst>
                  <a:path extrusionOk="0" h="457" w="518">
                    <a:moveTo>
                      <a:pt x="153" y="0"/>
                    </a:moveTo>
                    <a:lnTo>
                      <a:pt x="123" y="31"/>
                    </a:lnTo>
                    <a:lnTo>
                      <a:pt x="92" y="61"/>
                    </a:lnTo>
                    <a:lnTo>
                      <a:pt x="62" y="91"/>
                    </a:lnTo>
                    <a:cubicBezTo>
                      <a:pt x="62" y="122"/>
                      <a:pt x="31" y="122"/>
                      <a:pt x="31" y="122"/>
                    </a:cubicBezTo>
                    <a:cubicBezTo>
                      <a:pt x="31" y="152"/>
                      <a:pt x="1" y="183"/>
                      <a:pt x="1" y="213"/>
                    </a:cubicBezTo>
                    <a:cubicBezTo>
                      <a:pt x="1" y="243"/>
                      <a:pt x="1" y="274"/>
                      <a:pt x="1" y="304"/>
                    </a:cubicBezTo>
                    <a:lnTo>
                      <a:pt x="31" y="335"/>
                    </a:lnTo>
                    <a:cubicBezTo>
                      <a:pt x="31" y="365"/>
                      <a:pt x="62" y="395"/>
                      <a:pt x="92" y="426"/>
                    </a:cubicBezTo>
                    <a:cubicBezTo>
                      <a:pt x="123" y="426"/>
                      <a:pt x="153" y="426"/>
                      <a:pt x="183" y="456"/>
                    </a:cubicBezTo>
                    <a:lnTo>
                      <a:pt x="427" y="456"/>
                    </a:lnTo>
                    <a:lnTo>
                      <a:pt x="457" y="426"/>
                    </a:lnTo>
                    <a:cubicBezTo>
                      <a:pt x="487" y="395"/>
                      <a:pt x="487" y="395"/>
                      <a:pt x="518" y="365"/>
                    </a:cubicBezTo>
                    <a:cubicBezTo>
                      <a:pt x="518" y="335"/>
                      <a:pt x="518" y="304"/>
                      <a:pt x="518" y="274"/>
                    </a:cubicBezTo>
                    <a:lnTo>
                      <a:pt x="518" y="243"/>
                    </a:lnTo>
                    <a:cubicBezTo>
                      <a:pt x="518" y="213"/>
                      <a:pt x="518" y="213"/>
                      <a:pt x="518" y="183"/>
                    </a:cubicBezTo>
                    <a:lnTo>
                      <a:pt x="518" y="152"/>
                    </a:lnTo>
                    <a:cubicBezTo>
                      <a:pt x="518" y="91"/>
                      <a:pt x="487" y="61"/>
                      <a:pt x="457" y="61"/>
                    </a:cubicBezTo>
                    <a:lnTo>
                      <a:pt x="427" y="31"/>
                    </a:lnTo>
                    <a:cubicBezTo>
                      <a:pt x="396" y="0"/>
                      <a:pt x="366" y="0"/>
                      <a:pt x="3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8" name="Google Shape;3358;p99"/>
              <p:cNvSpPr/>
              <p:nvPr/>
            </p:nvSpPr>
            <p:spPr>
              <a:xfrm>
                <a:off x="5491490" y="3288747"/>
                <a:ext cx="27896" cy="19950"/>
              </a:xfrm>
              <a:custGeom>
                <a:rect b="b" l="l" r="r" t="t"/>
                <a:pathLst>
                  <a:path extrusionOk="0" h="457" w="639">
                    <a:moveTo>
                      <a:pt x="274" y="1"/>
                    </a:moveTo>
                    <a:cubicBezTo>
                      <a:pt x="244" y="1"/>
                      <a:pt x="183" y="1"/>
                      <a:pt x="152" y="31"/>
                    </a:cubicBezTo>
                    <a:cubicBezTo>
                      <a:pt x="122" y="31"/>
                      <a:pt x="92" y="31"/>
                      <a:pt x="92" y="61"/>
                    </a:cubicBezTo>
                    <a:cubicBezTo>
                      <a:pt x="61" y="61"/>
                      <a:pt x="31" y="92"/>
                      <a:pt x="31" y="122"/>
                    </a:cubicBezTo>
                    <a:cubicBezTo>
                      <a:pt x="0" y="153"/>
                      <a:pt x="0" y="213"/>
                      <a:pt x="0" y="274"/>
                    </a:cubicBezTo>
                    <a:cubicBezTo>
                      <a:pt x="0" y="274"/>
                      <a:pt x="31" y="305"/>
                      <a:pt x="31" y="335"/>
                    </a:cubicBezTo>
                    <a:cubicBezTo>
                      <a:pt x="61" y="365"/>
                      <a:pt x="92" y="396"/>
                      <a:pt x="122" y="426"/>
                    </a:cubicBezTo>
                    <a:lnTo>
                      <a:pt x="183" y="457"/>
                    </a:lnTo>
                    <a:lnTo>
                      <a:pt x="335" y="457"/>
                    </a:lnTo>
                    <a:cubicBezTo>
                      <a:pt x="365" y="426"/>
                      <a:pt x="396" y="396"/>
                      <a:pt x="426" y="365"/>
                    </a:cubicBezTo>
                    <a:cubicBezTo>
                      <a:pt x="456" y="365"/>
                      <a:pt x="517" y="365"/>
                      <a:pt x="548" y="335"/>
                    </a:cubicBezTo>
                    <a:cubicBezTo>
                      <a:pt x="578" y="305"/>
                      <a:pt x="608" y="274"/>
                      <a:pt x="608" y="274"/>
                    </a:cubicBezTo>
                    <a:cubicBezTo>
                      <a:pt x="608" y="244"/>
                      <a:pt x="608" y="213"/>
                      <a:pt x="639" y="183"/>
                    </a:cubicBezTo>
                    <a:cubicBezTo>
                      <a:pt x="639" y="122"/>
                      <a:pt x="608" y="92"/>
                      <a:pt x="608" y="61"/>
                    </a:cubicBezTo>
                    <a:cubicBezTo>
                      <a:pt x="548" y="31"/>
                      <a:pt x="517" y="1"/>
                      <a:pt x="4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9" name="Google Shape;3359;p99"/>
              <p:cNvSpPr/>
              <p:nvPr/>
            </p:nvSpPr>
            <p:spPr>
              <a:xfrm>
                <a:off x="5496816" y="3242297"/>
                <a:ext cx="27896" cy="15978"/>
              </a:xfrm>
              <a:custGeom>
                <a:rect b="b" l="l" r="r" t="t"/>
                <a:pathLst>
                  <a:path extrusionOk="0" h="366" w="639">
                    <a:moveTo>
                      <a:pt x="152" y="1"/>
                    </a:moveTo>
                    <a:lnTo>
                      <a:pt x="91" y="31"/>
                    </a:lnTo>
                    <a:cubicBezTo>
                      <a:pt x="61" y="31"/>
                      <a:pt x="30" y="62"/>
                      <a:pt x="30" y="92"/>
                    </a:cubicBezTo>
                    <a:lnTo>
                      <a:pt x="0" y="122"/>
                    </a:lnTo>
                    <a:lnTo>
                      <a:pt x="0" y="183"/>
                    </a:lnTo>
                    <a:cubicBezTo>
                      <a:pt x="0" y="214"/>
                      <a:pt x="30" y="274"/>
                      <a:pt x="61" y="305"/>
                    </a:cubicBezTo>
                    <a:lnTo>
                      <a:pt x="91" y="366"/>
                    </a:lnTo>
                    <a:lnTo>
                      <a:pt x="274" y="366"/>
                    </a:lnTo>
                    <a:cubicBezTo>
                      <a:pt x="289" y="350"/>
                      <a:pt x="312" y="343"/>
                      <a:pt x="334" y="343"/>
                    </a:cubicBezTo>
                    <a:cubicBezTo>
                      <a:pt x="357" y="343"/>
                      <a:pt x="380" y="350"/>
                      <a:pt x="395" y="366"/>
                    </a:cubicBezTo>
                    <a:lnTo>
                      <a:pt x="456" y="366"/>
                    </a:lnTo>
                    <a:cubicBezTo>
                      <a:pt x="486" y="366"/>
                      <a:pt x="517" y="335"/>
                      <a:pt x="517" y="335"/>
                    </a:cubicBezTo>
                    <a:cubicBezTo>
                      <a:pt x="547" y="305"/>
                      <a:pt x="578" y="305"/>
                      <a:pt x="578" y="274"/>
                    </a:cubicBezTo>
                    <a:cubicBezTo>
                      <a:pt x="608" y="244"/>
                      <a:pt x="608" y="244"/>
                      <a:pt x="638" y="214"/>
                    </a:cubicBezTo>
                    <a:cubicBezTo>
                      <a:pt x="638" y="153"/>
                      <a:pt x="608" y="122"/>
                      <a:pt x="578" y="92"/>
                    </a:cubicBezTo>
                    <a:cubicBezTo>
                      <a:pt x="578" y="62"/>
                      <a:pt x="517" y="1"/>
                      <a:pt x="4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60" name="Google Shape;3360;p99"/>
            <p:cNvGrpSpPr/>
            <p:nvPr/>
          </p:nvGrpSpPr>
          <p:grpSpPr>
            <a:xfrm>
              <a:off x="2692018" y="2286508"/>
              <a:ext cx="1765575" cy="984972"/>
              <a:chOff x="5021750" y="3047634"/>
              <a:chExt cx="1182331" cy="659595"/>
            </a:xfrm>
          </p:grpSpPr>
          <p:sp>
            <p:nvSpPr>
              <p:cNvPr id="3361" name="Google Shape;3361;p99"/>
              <p:cNvSpPr/>
              <p:nvPr/>
            </p:nvSpPr>
            <p:spPr>
              <a:xfrm>
                <a:off x="5235403" y="3047634"/>
                <a:ext cx="382200" cy="178811"/>
              </a:xfrm>
              <a:custGeom>
                <a:rect b="b" l="l" r="r" t="t"/>
                <a:pathLst>
                  <a:path extrusionOk="0" h="4096" w="8755">
                    <a:moveTo>
                      <a:pt x="4638" y="0"/>
                    </a:moveTo>
                    <a:cubicBezTo>
                      <a:pt x="4097" y="0"/>
                      <a:pt x="3561" y="109"/>
                      <a:pt x="3040" y="326"/>
                    </a:cubicBezTo>
                    <a:cubicBezTo>
                      <a:pt x="1581" y="1056"/>
                      <a:pt x="1216" y="2970"/>
                      <a:pt x="0" y="4095"/>
                    </a:cubicBezTo>
                    <a:cubicBezTo>
                      <a:pt x="1581" y="3913"/>
                      <a:pt x="3070" y="3214"/>
                      <a:pt x="4651" y="3031"/>
                    </a:cubicBezTo>
                    <a:cubicBezTo>
                      <a:pt x="4889" y="3006"/>
                      <a:pt x="5128" y="2993"/>
                      <a:pt x="5366" y="2993"/>
                    </a:cubicBezTo>
                    <a:cubicBezTo>
                      <a:pt x="6559" y="2993"/>
                      <a:pt x="7741" y="3310"/>
                      <a:pt x="8754" y="3943"/>
                    </a:cubicBezTo>
                    <a:cubicBezTo>
                      <a:pt x="8450" y="3214"/>
                      <a:pt x="8724" y="2363"/>
                      <a:pt x="8420" y="1633"/>
                    </a:cubicBezTo>
                    <a:cubicBezTo>
                      <a:pt x="8207" y="1177"/>
                      <a:pt x="7812" y="812"/>
                      <a:pt x="7356" y="600"/>
                    </a:cubicBezTo>
                    <a:cubicBezTo>
                      <a:pt x="6718" y="296"/>
                      <a:pt x="6018" y="113"/>
                      <a:pt x="5289" y="52"/>
                    </a:cubicBezTo>
                    <a:cubicBezTo>
                      <a:pt x="5072" y="18"/>
                      <a:pt x="4855" y="0"/>
                      <a:pt x="46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2" name="Google Shape;3362;p99"/>
              <p:cNvSpPr/>
              <p:nvPr/>
            </p:nvSpPr>
            <p:spPr>
              <a:xfrm>
                <a:off x="5616215" y="3499737"/>
                <a:ext cx="240233" cy="136640"/>
              </a:xfrm>
              <a:custGeom>
                <a:rect b="b" l="l" r="r" t="t"/>
                <a:pathLst>
                  <a:path extrusionOk="0" h="3130" w="5503">
                    <a:moveTo>
                      <a:pt x="5411" y="1"/>
                    </a:moveTo>
                    <a:cubicBezTo>
                      <a:pt x="5229" y="1"/>
                      <a:pt x="5046" y="31"/>
                      <a:pt x="4894" y="92"/>
                    </a:cubicBezTo>
                    <a:cubicBezTo>
                      <a:pt x="3131" y="730"/>
                      <a:pt x="1916" y="2432"/>
                      <a:pt x="1" y="2949"/>
                    </a:cubicBezTo>
                    <a:cubicBezTo>
                      <a:pt x="552" y="3076"/>
                      <a:pt x="1117" y="3129"/>
                      <a:pt x="1677" y="3129"/>
                    </a:cubicBezTo>
                    <a:cubicBezTo>
                      <a:pt x="1921" y="3129"/>
                      <a:pt x="2163" y="3119"/>
                      <a:pt x="2402" y="3101"/>
                    </a:cubicBezTo>
                    <a:cubicBezTo>
                      <a:pt x="3192" y="3010"/>
                      <a:pt x="3982" y="2706"/>
                      <a:pt x="4590" y="2159"/>
                    </a:cubicBezTo>
                    <a:cubicBezTo>
                      <a:pt x="5198" y="1612"/>
                      <a:pt x="5502" y="821"/>
                      <a:pt x="54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3" name="Google Shape;3363;p99"/>
              <p:cNvSpPr/>
              <p:nvPr/>
            </p:nvSpPr>
            <p:spPr>
              <a:xfrm>
                <a:off x="5616215" y="3190084"/>
                <a:ext cx="262759" cy="152269"/>
              </a:xfrm>
              <a:custGeom>
                <a:rect b="b" l="l" r="r" t="t"/>
                <a:pathLst>
                  <a:path extrusionOk="0" h="3488" w="6019">
                    <a:moveTo>
                      <a:pt x="4049" y="0"/>
                    </a:moveTo>
                    <a:cubicBezTo>
                      <a:pt x="3956" y="0"/>
                      <a:pt x="3863" y="4"/>
                      <a:pt x="3770" y="11"/>
                    </a:cubicBezTo>
                    <a:cubicBezTo>
                      <a:pt x="2493" y="133"/>
                      <a:pt x="1277" y="680"/>
                      <a:pt x="1" y="771"/>
                    </a:cubicBezTo>
                    <a:cubicBezTo>
                      <a:pt x="730" y="1227"/>
                      <a:pt x="1551" y="1835"/>
                      <a:pt x="2341" y="2382"/>
                    </a:cubicBezTo>
                    <a:cubicBezTo>
                      <a:pt x="2797" y="2747"/>
                      <a:pt x="3253" y="3051"/>
                      <a:pt x="3770" y="3294"/>
                    </a:cubicBezTo>
                    <a:cubicBezTo>
                      <a:pt x="3959" y="3420"/>
                      <a:pt x="4191" y="3488"/>
                      <a:pt x="4417" y="3488"/>
                    </a:cubicBezTo>
                    <a:cubicBezTo>
                      <a:pt x="4518" y="3488"/>
                      <a:pt x="4618" y="3474"/>
                      <a:pt x="4712" y="3446"/>
                    </a:cubicBezTo>
                    <a:cubicBezTo>
                      <a:pt x="4986" y="3294"/>
                      <a:pt x="5198" y="3081"/>
                      <a:pt x="5320" y="2777"/>
                    </a:cubicBezTo>
                    <a:cubicBezTo>
                      <a:pt x="5654" y="2230"/>
                      <a:pt x="6019" y="1531"/>
                      <a:pt x="5776" y="893"/>
                    </a:cubicBezTo>
                    <a:cubicBezTo>
                      <a:pt x="5624" y="528"/>
                      <a:pt x="5320" y="255"/>
                      <a:pt x="4925" y="133"/>
                    </a:cubicBezTo>
                    <a:cubicBezTo>
                      <a:pt x="4646" y="40"/>
                      <a:pt x="4350" y="0"/>
                      <a:pt x="4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4" name="Google Shape;3364;p99"/>
              <p:cNvSpPr/>
              <p:nvPr/>
            </p:nvSpPr>
            <p:spPr>
              <a:xfrm>
                <a:off x="5449012" y="3178603"/>
                <a:ext cx="220327" cy="477760"/>
              </a:xfrm>
              <a:custGeom>
                <a:rect b="b" l="l" r="r" t="t"/>
                <a:pathLst>
                  <a:path extrusionOk="0" h="10944" w="5047">
                    <a:moveTo>
                      <a:pt x="2767" y="1"/>
                    </a:moveTo>
                    <a:lnTo>
                      <a:pt x="2767" y="1"/>
                    </a:lnTo>
                    <a:cubicBezTo>
                      <a:pt x="3162" y="1065"/>
                      <a:pt x="2767" y="1825"/>
                      <a:pt x="2432" y="2463"/>
                    </a:cubicBezTo>
                    <a:cubicBezTo>
                      <a:pt x="2007" y="3192"/>
                      <a:pt x="1521" y="3861"/>
                      <a:pt x="1004" y="4499"/>
                    </a:cubicBezTo>
                    <a:cubicBezTo>
                      <a:pt x="457" y="5168"/>
                      <a:pt x="122" y="5958"/>
                      <a:pt x="1" y="6779"/>
                    </a:cubicBezTo>
                    <a:cubicBezTo>
                      <a:pt x="1" y="7661"/>
                      <a:pt x="305" y="8542"/>
                      <a:pt x="852" y="9241"/>
                    </a:cubicBezTo>
                    <a:cubicBezTo>
                      <a:pt x="1277" y="9849"/>
                      <a:pt x="1825" y="10366"/>
                      <a:pt x="2311" y="10943"/>
                    </a:cubicBezTo>
                    <a:cubicBezTo>
                      <a:pt x="3253" y="10700"/>
                      <a:pt x="4165" y="10366"/>
                      <a:pt x="5046" y="9940"/>
                    </a:cubicBezTo>
                    <a:cubicBezTo>
                      <a:pt x="5016" y="9788"/>
                      <a:pt x="4955" y="9606"/>
                      <a:pt x="4925" y="9454"/>
                    </a:cubicBezTo>
                    <a:cubicBezTo>
                      <a:pt x="4743" y="8846"/>
                      <a:pt x="4378" y="8299"/>
                      <a:pt x="4165" y="7721"/>
                    </a:cubicBezTo>
                    <a:cubicBezTo>
                      <a:pt x="3739" y="6779"/>
                      <a:pt x="3648" y="5715"/>
                      <a:pt x="3952" y="4743"/>
                    </a:cubicBezTo>
                    <a:cubicBezTo>
                      <a:pt x="4104" y="4226"/>
                      <a:pt x="4378" y="3770"/>
                      <a:pt x="4591" y="3253"/>
                    </a:cubicBezTo>
                    <a:cubicBezTo>
                      <a:pt x="4834" y="2584"/>
                      <a:pt x="4955" y="1855"/>
                      <a:pt x="4894" y="1125"/>
                    </a:cubicBezTo>
                    <a:cubicBezTo>
                      <a:pt x="4226" y="700"/>
                      <a:pt x="3527" y="305"/>
                      <a:pt x="27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5" name="Google Shape;3365;p99"/>
              <p:cNvSpPr/>
              <p:nvPr/>
            </p:nvSpPr>
            <p:spPr>
              <a:xfrm>
                <a:off x="5281809" y="3152060"/>
                <a:ext cx="303926" cy="519233"/>
              </a:xfrm>
              <a:custGeom>
                <a:rect b="b" l="l" r="r" t="t"/>
                <a:pathLst>
                  <a:path extrusionOk="0" h="11894" w="6962">
                    <a:moveTo>
                      <a:pt x="3892" y="1"/>
                    </a:moveTo>
                    <a:cubicBezTo>
                      <a:pt x="2554" y="31"/>
                      <a:pt x="1217" y="335"/>
                      <a:pt x="1" y="943"/>
                    </a:cubicBezTo>
                    <a:cubicBezTo>
                      <a:pt x="214" y="1430"/>
                      <a:pt x="518" y="1885"/>
                      <a:pt x="913" y="2250"/>
                    </a:cubicBezTo>
                    <a:cubicBezTo>
                      <a:pt x="1430" y="2767"/>
                      <a:pt x="2037" y="3223"/>
                      <a:pt x="2554" y="3740"/>
                    </a:cubicBezTo>
                    <a:cubicBezTo>
                      <a:pt x="2919" y="4104"/>
                      <a:pt x="3223" y="4530"/>
                      <a:pt x="3436" y="5016"/>
                    </a:cubicBezTo>
                    <a:cubicBezTo>
                      <a:pt x="3648" y="5503"/>
                      <a:pt x="3648" y="6050"/>
                      <a:pt x="3405" y="6536"/>
                    </a:cubicBezTo>
                    <a:cubicBezTo>
                      <a:pt x="2980" y="7387"/>
                      <a:pt x="1825" y="7661"/>
                      <a:pt x="1369" y="8481"/>
                    </a:cubicBezTo>
                    <a:cubicBezTo>
                      <a:pt x="1247" y="8724"/>
                      <a:pt x="1156" y="8998"/>
                      <a:pt x="1095" y="9272"/>
                    </a:cubicBezTo>
                    <a:cubicBezTo>
                      <a:pt x="852" y="10062"/>
                      <a:pt x="548" y="10852"/>
                      <a:pt x="153" y="11582"/>
                    </a:cubicBezTo>
                    <a:cubicBezTo>
                      <a:pt x="1108" y="11787"/>
                      <a:pt x="2077" y="11894"/>
                      <a:pt x="3046" y="11894"/>
                    </a:cubicBezTo>
                    <a:cubicBezTo>
                      <a:pt x="4083" y="11894"/>
                      <a:pt x="5120" y="11772"/>
                      <a:pt x="6141" y="11521"/>
                    </a:cubicBezTo>
                    <a:cubicBezTo>
                      <a:pt x="5655" y="10974"/>
                      <a:pt x="5138" y="10427"/>
                      <a:pt x="4682" y="9819"/>
                    </a:cubicBezTo>
                    <a:cubicBezTo>
                      <a:pt x="4135" y="9150"/>
                      <a:pt x="3831" y="8299"/>
                      <a:pt x="3831" y="7417"/>
                    </a:cubicBezTo>
                    <a:cubicBezTo>
                      <a:pt x="3952" y="6566"/>
                      <a:pt x="4287" y="5776"/>
                      <a:pt x="4803" y="5138"/>
                    </a:cubicBezTo>
                    <a:cubicBezTo>
                      <a:pt x="5351" y="4469"/>
                      <a:pt x="5837" y="3800"/>
                      <a:pt x="6262" y="3071"/>
                    </a:cubicBezTo>
                    <a:cubicBezTo>
                      <a:pt x="6597" y="2433"/>
                      <a:pt x="6962" y="1673"/>
                      <a:pt x="6597" y="609"/>
                    </a:cubicBezTo>
                    <a:cubicBezTo>
                      <a:pt x="5746" y="244"/>
                      <a:pt x="4834" y="31"/>
                      <a:pt x="38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6" name="Google Shape;3366;p99"/>
              <p:cNvSpPr/>
              <p:nvPr/>
            </p:nvSpPr>
            <p:spPr>
              <a:xfrm>
                <a:off x="5180964" y="3193227"/>
                <a:ext cx="258787" cy="464446"/>
              </a:xfrm>
              <a:custGeom>
                <a:rect b="b" l="l" r="r" t="t"/>
                <a:pathLst>
                  <a:path extrusionOk="0" h="10639" w="5928">
                    <a:moveTo>
                      <a:pt x="2311" y="0"/>
                    </a:moveTo>
                    <a:cubicBezTo>
                      <a:pt x="1946" y="152"/>
                      <a:pt x="1581" y="335"/>
                      <a:pt x="1247" y="517"/>
                    </a:cubicBezTo>
                    <a:cubicBezTo>
                      <a:pt x="1004" y="638"/>
                      <a:pt x="761" y="760"/>
                      <a:pt x="518" y="912"/>
                    </a:cubicBezTo>
                    <a:cubicBezTo>
                      <a:pt x="1338" y="2523"/>
                      <a:pt x="1581" y="4347"/>
                      <a:pt x="1277" y="6110"/>
                    </a:cubicBezTo>
                    <a:cubicBezTo>
                      <a:pt x="1034" y="7417"/>
                      <a:pt x="609" y="8663"/>
                      <a:pt x="1" y="9818"/>
                    </a:cubicBezTo>
                    <a:cubicBezTo>
                      <a:pt x="791" y="10183"/>
                      <a:pt x="1612" y="10456"/>
                      <a:pt x="2463" y="10639"/>
                    </a:cubicBezTo>
                    <a:cubicBezTo>
                      <a:pt x="2858" y="9909"/>
                      <a:pt x="3162" y="9119"/>
                      <a:pt x="3405" y="8329"/>
                    </a:cubicBezTo>
                    <a:cubicBezTo>
                      <a:pt x="3466" y="8055"/>
                      <a:pt x="3557" y="7781"/>
                      <a:pt x="3679" y="7538"/>
                    </a:cubicBezTo>
                    <a:cubicBezTo>
                      <a:pt x="4135" y="6718"/>
                      <a:pt x="5290" y="6444"/>
                      <a:pt x="5715" y="5593"/>
                    </a:cubicBezTo>
                    <a:cubicBezTo>
                      <a:pt x="5928" y="5107"/>
                      <a:pt x="5928" y="4560"/>
                      <a:pt x="5746" y="4073"/>
                    </a:cubicBezTo>
                    <a:cubicBezTo>
                      <a:pt x="5533" y="3587"/>
                      <a:pt x="5229" y="3161"/>
                      <a:pt x="4864" y="2797"/>
                    </a:cubicBezTo>
                    <a:cubicBezTo>
                      <a:pt x="4317" y="2280"/>
                      <a:pt x="3709" y="1824"/>
                      <a:pt x="3223" y="1307"/>
                    </a:cubicBezTo>
                    <a:cubicBezTo>
                      <a:pt x="2828" y="942"/>
                      <a:pt x="2524" y="487"/>
                      <a:pt x="23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7" name="Google Shape;3367;p99"/>
              <p:cNvSpPr/>
              <p:nvPr/>
            </p:nvSpPr>
            <p:spPr>
              <a:xfrm>
                <a:off x="5024413" y="3233042"/>
                <a:ext cx="225609" cy="388791"/>
              </a:xfrm>
              <a:custGeom>
                <a:rect b="b" l="l" r="r" t="t"/>
                <a:pathLst>
                  <a:path extrusionOk="0" h="8906" w="5168">
                    <a:moveTo>
                      <a:pt x="4104" y="0"/>
                    </a:moveTo>
                    <a:cubicBezTo>
                      <a:pt x="3222" y="456"/>
                      <a:pt x="2401" y="1003"/>
                      <a:pt x="1642" y="1641"/>
                    </a:cubicBezTo>
                    <a:cubicBezTo>
                      <a:pt x="760" y="2462"/>
                      <a:pt x="0" y="3556"/>
                      <a:pt x="0" y="4742"/>
                    </a:cubicBezTo>
                    <a:cubicBezTo>
                      <a:pt x="0" y="5623"/>
                      <a:pt x="365" y="6505"/>
                      <a:pt x="973" y="7173"/>
                    </a:cubicBezTo>
                    <a:cubicBezTo>
                      <a:pt x="1581" y="7812"/>
                      <a:pt x="2341" y="8328"/>
                      <a:pt x="3131" y="8724"/>
                    </a:cubicBezTo>
                    <a:lnTo>
                      <a:pt x="3556" y="8906"/>
                    </a:lnTo>
                    <a:cubicBezTo>
                      <a:pt x="4164" y="7751"/>
                      <a:pt x="4620" y="6505"/>
                      <a:pt x="4833" y="5198"/>
                    </a:cubicBezTo>
                    <a:cubicBezTo>
                      <a:pt x="5167" y="3435"/>
                      <a:pt x="4894" y="1611"/>
                      <a:pt x="41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8" name="Google Shape;3368;p99"/>
              <p:cNvSpPr/>
              <p:nvPr/>
            </p:nvSpPr>
            <p:spPr>
              <a:xfrm>
                <a:off x="5921415" y="3276829"/>
                <a:ext cx="282666" cy="287948"/>
              </a:xfrm>
              <a:custGeom>
                <a:rect b="b" l="l" r="r" t="t"/>
                <a:pathLst>
                  <a:path extrusionOk="0" h="6596" w="6475">
                    <a:moveTo>
                      <a:pt x="4864" y="0"/>
                    </a:moveTo>
                    <a:cubicBezTo>
                      <a:pt x="3739" y="213"/>
                      <a:pt x="2675" y="699"/>
                      <a:pt x="1581" y="1064"/>
                    </a:cubicBezTo>
                    <a:cubicBezTo>
                      <a:pt x="1338" y="1155"/>
                      <a:pt x="1125" y="1216"/>
                      <a:pt x="882" y="1277"/>
                    </a:cubicBezTo>
                    <a:cubicBezTo>
                      <a:pt x="274" y="2523"/>
                      <a:pt x="1" y="3891"/>
                      <a:pt x="92" y="5259"/>
                    </a:cubicBezTo>
                    <a:lnTo>
                      <a:pt x="183" y="5259"/>
                    </a:lnTo>
                    <a:cubicBezTo>
                      <a:pt x="1064" y="5411"/>
                      <a:pt x="1824" y="5927"/>
                      <a:pt x="2645" y="6262"/>
                    </a:cubicBezTo>
                    <a:cubicBezTo>
                      <a:pt x="3116" y="6453"/>
                      <a:pt x="3637" y="6595"/>
                      <a:pt x="4138" y="6595"/>
                    </a:cubicBezTo>
                    <a:cubicBezTo>
                      <a:pt x="4512" y="6595"/>
                      <a:pt x="4874" y="6517"/>
                      <a:pt x="5198" y="6322"/>
                    </a:cubicBezTo>
                    <a:cubicBezTo>
                      <a:pt x="5958" y="5836"/>
                      <a:pt x="6201" y="4985"/>
                      <a:pt x="6323" y="4164"/>
                    </a:cubicBezTo>
                    <a:cubicBezTo>
                      <a:pt x="6475" y="3404"/>
                      <a:pt x="6445" y="2614"/>
                      <a:pt x="6262" y="1854"/>
                    </a:cubicBezTo>
                    <a:cubicBezTo>
                      <a:pt x="6080" y="1064"/>
                      <a:pt x="5563" y="395"/>
                      <a:pt x="4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9" name="Google Shape;3369;p99"/>
              <p:cNvSpPr/>
              <p:nvPr/>
            </p:nvSpPr>
            <p:spPr>
              <a:xfrm>
                <a:off x="5783418" y="3332534"/>
                <a:ext cx="176541" cy="201730"/>
              </a:xfrm>
              <a:custGeom>
                <a:rect b="b" l="l" r="r" t="t"/>
                <a:pathLst>
                  <a:path extrusionOk="0" h="4621" w="4044">
                    <a:moveTo>
                      <a:pt x="4043" y="1"/>
                    </a:moveTo>
                    <a:lnTo>
                      <a:pt x="4043" y="1"/>
                    </a:lnTo>
                    <a:cubicBezTo>
                      <a:pt x="3519" y="182"/>
                      <a:pt x="2973" y="266"/>
                      <a:pt x="2431" y="266"/>
                    </a:cubicBezTo>
                    <a:cubicBezTo>
                      <a:pt x="2062" y="266"/>
                      <a:pt x="1695" y="227"/>
                      <a:pt x="1338" y="153"/>
                    </a:cubicBezTo>
                    <a:cubicBezTo>
                      <a:pt x="1186" y="122"/>
                      <a:pt x="1064" y="92"/>
                      <a:pt x="943" y="31"/>
                    </a:cubicBezTo>
                    <a:cubicBezTo>
                      <a:pt x="213" y="1429"/>
                      <a:pt x="0" y="3071"/>
                      <a:pt x="426" y="4621"/>
                    </a:cubicBezTo>
                    <a:lnTo>
                      <a:pt x="548" y="4560"/>
                    </a:lnTo>
                    <a:cubicBezTo>
                      <a:pt x="1267" y="4161"/>
                      <a:pt x="2079" y="3971"/>
                      <a:pt x="2902" y="3971"/>
                    </a:cubicBezTo>
                    <a:cubicBezTo>
                      <a:pt x="3019" y="3971"/>
                      <a:pt x="3136" y="3975"/>
                      <a:pt x="3253" y="3983"/>
                    </a:cubicBezTo>
                    <a:cubicBezTo>
                      <a:pt x="3162" y="2615"/>
                      <a:pt x="3435" y="1247"/>
                      <a:pt x="40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0" name="Google Shape;3370;p99"/>
              <p:cNvSpPr/>
              <p:nvPr/>
            </p:nvSpPr>
            <p:spPr>
              <a:xfrm>
                <a:off x="5608270" y="3229025"/>
                <a:ext cx="216311" cy="383553"/>
              </a:xfrm>
              <a:custGeom>
                <a:rect b="b" l="l" r="r" t="t"/>
                <a:pathLst>
                  <a:path extrusionOk="0" h="8786" w="4955">
                    <a:moveTo>
                      <a:pt x="1246" y="1"/>
                    </a:moveTo>
                    <a:lnTo>
                      <a:pt x="1246" y="1"/>
                    </a:lnTo>
                    <a:cubicBezTo>
                      <a:pt x="1307" y="700"/>
                      <a:pt x="1186" y="1429"/>
                      <a:pt x="943" y="2129"/>
                    </a:cubicBezTo>
                    <a:cubicBezTo>
                      <a:pt x="730" y="2615"/>
                      <a:pt x="456" y="3071"/>
                      <a:pt x="304" y="3588"/>
                    </a:cubicBezTo>
                    <a:cubicBezTo>
                      <a:pt x="0" y="4560"/>
                      <a:pt x="91" y="5624"/>
                      <a:pt x="517" y="6566"/>
                    </a:cubicBezTo>
                    <a:cubicBezTo>
                      <a:pt x="760" y="7144"/>
                      <a:pt x="1095" y="7691"/>
                      <a:pt x="1277" y="8299"/>
                    </a:cubicBezTo>
                    <a:cubicBezTo>
                      <a:pt x="1307" y="8451"/>
                      <a:pt x="1368" y="8633"/>
                      <a:pt x="1398" y="8785"/>
                    </a:cubicBezTo>
                    <a:cubicBezTo>
                      <a:pt x="1611" y="8694"/>
                      <a:pt x="1824" y="8572"/>
                      <a:pt x="2037" y="8451"/>
                    </a:cubicBezTo>
                    <a:cubicBezTo>
                      <a:pt x="2827" y="7995"/>
                      <a:pt x="3587" y="7448"/>
                      <a:pt x="4408" y="7022"/>
                    </a:cubicBezTo>
                    <a:cubicBezTo>
                      <a:pt x="4012" y="5472"/>
                      <a:pt x="4195" y="3831"/>
                      <a:pt x="4955" y="2402"/>
                    </a:cubicBezTo>
                    <a:cubicBezTo>
                      <a:pt x="4164" y="2068"/>
                      <a:pt x="3435" y="1612"/>
                      <a:pt x="2797" y="1095"/>
                    </a:cubicBezTo>
                    <a:cubicBezTo>
                      <a:pt x="2280" y="700"/>
                      <a:pt x="1763" y="335"/>
                      <a:pt x="12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1" name="Google Shape;3371;p99"/>
              <p:cNvSpPr/>
              <p:nvPr/>
            </p:nvSpPr>
            <p:spPr>
              <a:xfrm>
                <a:off x="5202224" y="3488910"/>
                <a:ext cx="290611" cy="218319"/>
              </a:xfrm>
              <a:custGeom>
                <a:rect b="b" l="l" r="r" t="t"/>
                <a:pathLst>
                  <a:path extrusionOk="0" h="5001" w="6657">
                    <a:moveTo>
                      <a:pt x="4058" y="1"/>
                    </a:moveTo>
                    <a:cubicBezTo>
                      <a:pt x="2755" y="1"/>
                      <a:pt x="1485" y="474"/>
                      <a:pt x="456" y="1343"/>
                    </a:cubicBezTo>
                    <a:cubicBezTo>
                      <a:pt x="0" y="1738"/>
                      <a:pt x="547" y="2711"/>
                      <a:pt x="882" y="3410"/>
                    </a:cubicBezTo>
                    <a:cubicBezTo>
                      <a:pt x="1155" y="4018"/>
                      <a:pt x="1520" y="4656"/>
                      <a:pt x="2128" y="4899"/>
                    </a:cubicBezTo>
                    <a:cubicBezTo>
                      <a:pt x="2351" y="4966"/>
                      <a:pt x="2578" y="5000"/>
                      <a:pt x="2801" y="5000"/>
                    </a:cubicBezTo>
                    <a:cubicBezTo>
                      <a:pt x="3187" y="5000"/>
                      <a:pt x="3564" y="4898"/>
                      <a:pt x="3891" y="4686"/>
                    </a:cubicBezTo>
                    <a:cubicBezTo>
                      <a:pt x="4772" y="4291"/>
                      <a:pt x="5532" y="3622"/>
                      <a:pt x="6110" y="2832"/>
                    </a:cubicBezTo>
                    <a:cubicBezTo>
                      <a:pt x="6322" y="2498"/>
                      <a:pt x="6505" y="2133"/>
                      <a:pt x="6596" y="1768"/>
                    </a:cubicBezTo>
                    <a:cubicBezTo>
                      <a:pt x="6657" y="1373"/>
                      <a:pt x="6566" y="948"/>
                      <a:pt x="6322" y="644"/>
                    </a:cubicBezTo>
                    <a:cubicBezTo>
                      <a:pt x="6049" y="370"/>
                      <a:pt x="5715" y="218"/>
                      <a:pt x="5350" y="157"/>
                    </a:cubicBezTo>
                    <a:cubicBezTo>
                      <a:pt x="4921" y="52"/>
                      <a:pt x="4488" y="1"/>
                      <a:pt x="40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2" name="Google Shape;3372;p99"/>
              <p:cNvSpPr/>
              <p:nvPr/>
            </p:nvSpPr>
            <p:spPr>
              <a:xfrm>
                <a:off x="5122596" y="3357418"/>
                <a:ext cx="33221" cy="29554"/>
              </a:xfrm>
              <a:custGeom>
                <a:rect b="b" l="l" r="r" t="t"/>
                <a:pathLst>
                  <a:path extrusionOk="0" h="677" w="761">
                    <a:moveTo>
                      <a:pt x="342" y="0"/>
                    </a:moveTo>
                    <a:cubicBezTo>
                      <a:pt x="168" y="0"/>
                      <a:pt x="0" y="136"/>
                      <a:pt x="0" y="343"/>
                    </a:cubicBezTo>
                    <a:cubicBezTo>
                      <a:pt x="0" y="525"/>
                      <a:pt x="122" y="677"/>
                      <a:pt x="335" y="677"/>
                    </a:cubicBezTo>
                    <a:cubicBezTo>
                      <a:pt x="608" y="677"/>
                      <a:pt x="760" y="312"/>
                      <a:pt x="578" y="99"/>
                    </a:cubicBezTo>
                    <a:cubicBezTo>
                      <a:pt x="509" y="31"/>
                      <a:pt x="425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3" name="Google Shape;3373;p99"/>
              <p:cNvSpPr/>
              <p:nvPr/>
            </p:nvSpPr>
            <p:spPr>
              <a:xfrm>
                <a:off x="5021750" y="3416135"/>
                <a:ext cx="130092" cy="39071"/>
              </a:xfrm>
              <a:custGeom>
                <a:rect b="b" l="l" r="r" t="t"/>
                <a:pathLst>
                  <a:path extrusionOk="0" h="895" w="2980">
                    <a:moveTo>
                      <a:pt x="152" y="1"/>
                    </a:moveTo>
                    <a:lnTo>
                      <a:pt x="152" y="31"/>
                    </a:lnTo>
                    <a:cubicBezTo>
                      <a:pt x="137" y="16"/>
                      <a:pt x="114" y="8"/>
                      <a:pt x="92" y="8"/>
                    </a:cubicBezTo>
                    <a:cubicBezTo>
                      <a:pt x="69" y="8"/>
                      <a:pt x="46" y="16"/>
                      <a:pt x="31" y="31"/>
                    </a:cubicBezTo>
                    <a:cubicBezTo>
                      <a:pt x="0" y="61"/>
                      <a:pt x="0" y="122"/>
                      <a:pt x="31" y="183"/>
                    </a:cubicBezTo>
                    <a:cubicBezTo>
                      <a:pt x="396" y="578"/>
                      <a:pt x="912" y="821"/>
                      <a:pt x="1459" y="882"/>
                    </a:cubicBezTo>
                    <a:cubicBezTo>
                      <a:pt x="1533" y="890"/>
                      <a:pt x="1606" y="894"/>
                      <a:pt x="1679" y="894"/>
                    </a:cubicBezTo>
                    <a:cubicBezTo>
                      <a:pt x="1880" y="894"/>
                      <a:pt x="2080" y="866"/>
                      <a:pt x="2280" y="821"/>
                    </a:cubicBezTo>
                    <a:cubicBezTo>
                      <a:pt x="2402" y="791"/>
                      <a:pt x="2523" y="730"/>
                      <a:pt x="2645" y="669"/>
                    </a:cubicBezTo>
                    <a:cubicBezTo>
                      <a:pt x="2766" y="578"/>
                      <a:pt x="2888" y="487"/>
                      <a:pt x="2949" y="335"/>
                    </a:cubicBezTo>
                    <a:cubicBezTo>
                      <a:pt x="2979" y="305"/>
                      <a:pt x="2949" y="274"/>
                      <a:pt x="2949" y="244"/>
                    </a:cubicBezTo>
                    <a:cubicBezTo>
                      <a:pt x="2918" y="213"/>
                      <a:pt x="2888" y="198"/>
                      <a:pt x="2861" y="198"/>
                    </a:cubicBezTo>
                    <a:cubicBezTo>
                      <a:pt x="2835" y="198"/>
                      <a:pt x="2812" y="213"/>
                      <a:pt x="2797" y="244"/>
                    </a:cubicBezTo>
                    <a:cubicBezTo>
                      <a:pt x="2614" y="365"/>
                      <a:pt x="2402" y="457"/>
                      <a:pt x="2189" y="457"/>
                    </a:cubicBezTo>
                    <a:cubicBezTo>
                      <a:pt x="2067" y="472"/>
                      <a:pt x="1953" y="479"/>
                      <a:pt x="1839" y="479"/>
                    </a:cubicBezTo>
                    <a:cubicBezTo>
                      <a:pt x="1725" y="479"/>
                      <a:pt x="1611" y="472"/>
                      <a:pt x="1490" y="457"/>
                    </a:cubicBezTo>
                    <a:cubicBezTo>
                      <a:pt x="1003" y="396"/>
                      <a:pt x="547" y="244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4" name="Google Shape;3374;p99"/>
              <p:cNvSpPr/>
              <p:nvPr/>
            </p:nvSpPr>
            <p:spPr>
              <a:xfrm>
                <a:off x="5228767" y="3478345"/>
                <a:ext cx="183133" cy="184661"/>
              </a:xfrm>
              <a:custGeom>
                <a:rect b="b" l="l" r="r" t="t"/>
                <a:pathLst>
                  <a:path extrusionOk="0" h="4230" w="4195">
                    <a:moveTo>
                      <a:pt x="2884" y="1"/>
                    </a:moveTo>
                    <a:cubicBezTo>
                      <a:pt x="2876" y="1"/>
                      <a:pt x="2867" y="2"/>
                      <a:pt x="2857" y="4"/>
                    </a:cubicBezTo>
                    <a:cubicBezTo>
                      <a:pt x="2553" y="65"/>
                      <a:pt x="2249" y="156"/>
                      <a:pt x="1976" y="278"/>
                    </a:cubicBezTo>
                    <a:cubicBezTo>
                      <a:pt x="1702" y="399"/>
                      <a:pt x="1429" y="551"/>
                      <a:pt x="1186" y="734"/>
                    </a:cubicBezTo>
                    <a:cubicBezTo>
                      <a:pt x="730" y="1007"/>
                      <a:pt x="334" y="1433"/>
                      <a:pt x="91" y="1889"/>
                    </a:cubicBezTo>
                    <a:cubicBezTo>
                      <a:pt x="91" y="1919"/>
                      <a:pt x="91" y="1950"/>
                      <a:pt x="91" y="1980"/>
                    </a:cubicBezTo>
                    <a:cubicBezTo>
                      <a:pt x="30" y="2010"/>
                      <a:pt x="0" y="2071"/>
                      <a:pt x="30" y="2132"/>
                    </a:cubicBezTo>
                    <a:cubicBezTo>
                      <a:pt x="243" y="2527"/>
                      <a:pt x="456" y="2922"/>
                      <a:pt x="699" y="3287"/>
                    </a:cubicBezTo>
                    <a:cubicBezTo>
                      <a:pt x="821" y="3439"/>
                      <a:pt x="973" y="3621"/>
                      <a:pt x="1094" y="3773"/>
                    </a:cubicBezTo>
                    <a:cubicBezTo>
                      <a:pt x="1216" y="3956"/>
                      <a:pt x="1368" y="4108"/>
                      <a:pt x="1550" y="4229"/>
                    </a:cubicBezTo>
                    <a:cubicBezTo>
                      <a:pt x="1611" y="4229"/>
                      <a:pt x="1672" y="4199"/>
                      <a:pt x="1641" y="4138"/>
                    </a:cubicBezTo>
                    <a:cubicBezTo>
                      <a:pt x="1550" y="3956"/>
                      <a:pt x="1429" y="3773"/>
                      <a:pt x="1277" y="3652"/>
                    </a:cubicBezTo>
                    <a:cubicBezTo>
                      <a:pt x="1155" y="3469"/>
                      <a:pt x="1003" y="3317"/>
                      <a:pt x="882" y="3135"/>
                    </a:cubicBezTo>
                    <a:cubicBezTo>
                      <a:pt x="669" y="2831"/>
                      <a:pt x="486" y="2527"/>
                      <a:pt x="304" y="2193"/>
                    </a:cubicBezTo>
                    <a:lnTo>
                      <a:pt x="304" y="2193"/>
                    </a:lnTo>
                    <a:cubicBezTo>
                      <a:pt x="699" y="2466"/>
                      <a:pt x="1094" y="2709"/>
                      <a:pt x="1520" y="2953"/>
                    </a:cubicBezTo>
                    <a:cubicBezTo>
                      <a:pt x="1733" y="3074"/>
                      <a:pt x="1945" y="3196"/>
                      <a:pt x="2158" y="3317"/>
                    </a:cubicBezTo>
                    <a:cubicBezTo>
                      <a:pt x="2371" y="3469"/>
                      <a:pt x="2614" y="3561"/>
                      <a:pt x="2857" y="3621"/>
                    </a:cubicBezTo>
                    <a:cubicBezTo>
                      <a:pt x="2948" y="3621"/>
                      <a:pt x="3040" y="3530"/>
                      <a:pt x="2948" y="3469"/>
                    </a:cubicBezTo>
                    <a:cubicBezTo>
                      <a:pt x="2766" y="3287"/>
                      <a:pt x="2553" y="3165"/>
                      <a:pt x="2310" y="3044"/>
                    </a:cubicBezTo>
                    <a:lnTo>
                      <a:pt x="1672" y="2679"/>
                    </a:lnTo>
                    <a:cubicBezTo>
                      <a:pt x="1368" y="2497"/>
                      <a:pt x="1094" y="2314"/>
                      <a:pt x="790" y="2132"/>
                    </a:cubicBezTo>
                    <a:lnTo>
                      <a:pt x="790" y="2132"/>
                    </a:lnTo>
                    <a:cubicBezTo>
                      <a:pt x="1824" y="2345"/>
                      <a:pt x="2827" y="2497"/>
                      <a:pt x="3891" y="2588"/>
                    </a:cubicBezTo>
                    <a:cubicBezTo>
                      <a:pt x="3952" y="2588"/>
                      <a:pt x="3982" y="2466"/>
                      <a:pt x="3891" y="2436"/>
                    </a:cubicBezTo>
                    <a:cubicBezTo>
                      <a:pt x="2918" y="2162"/>
                      <a:pt x="1915" y="1950"/>
                      <a:pt x="912" y="1798"/>
                    </a:cubicBezTo>
                    <a:cubicBezTo>
                      <a:pt x="1945" y="1554"/>
                      <a:pt x="2979" y="1402"/>
                      <a:pt x="4043" y="1342"/>
                    </a:cubicBezTo>
                    <a:cubicBezTo>
                      <a:pt x="4195" y="1342"/>
                      <a:pt x="4195" y="1129"/>
                      <a:pt x="4043" y="1129"/>
                    </a:cubicBezTo>
                    <a:cubicBezTo>
                      <a:pt x="3827" y="1111"/>
                      <a:pt x="3611" y="1103"/>
                      <a:pt x="3395" y="1103"/>
                    </a:cubicBezTo>
                    <a:cubicBezTo>
                      <a:pt x="2488" y="1103"/>
                      <a:pt x="1589" y="1254"/>
                      <a:pt x="730" y="1524"/>
                    </a:cubicBezTo>
                    <a:cubicBezTo>
                      <a:pt x="912" y="1311"/>
                      <a:pt x="1155" y="1129"/>
                      <a:pt x="1398" y="977"/>
                    </a:cubicBezTo>
                    <a:cubicBezTo>
                      <a:pt x="1641" y="825"/>
                      <a:pt x="1885" y="703"/>
                      <a:pt x="2158" y="612"/>
                    </a:cubicBezTo>
                    <a:cubicBezTo>
                      <a:pt x="2432" y="491"/>
                      <a:pt x="2675" y="369"/>
                      <a:pt x="2948" y="217"/>
                    </a:cubicBezTo>
                    <a:cubicBezTo>
                      <a:pt x="3061" y="161"/>
                      <a:pt x="2991" y="1"/>
                      <a:pt x="28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5" name="Google Shape;3375;p99"/>
              <p:cNvSpPr/>
              <p:nvPr/>
            </p:nvSpPr>
            <p:spPr>
              <a:xfrm>
                <a:off x="5318524" y="3086532"/>
                <a:ext cx="62165" cy="83250"/>
              </a:xfrm>
              <a:custGeom>
                <a:rect b="b" l="l" r="r" t="t"/>
                <a:pathLst>
                  <a:path extrusionOk="0" h="1907" w="1424">
                    <a:moveTo>
                      <a:pt x="1365" y="1"/>
                    </a:moveTo>
                    <a:cubicBezTo>
                      <a:pt x="1351" y="1"/>
                      <a:pt x="1334" y="4"/>
                      <a:pt x="1318" y="13"/>
                    </a:cubicBezTo>
                    <a:cubicBezTo>
                      <a:pt x="801" y="499"/>
                      <a:pt x="376" y="1076"/>
                      <a:pt x="41" y="1715"/>
                    </a:cubicBezTo>
                    <a:cubicBezTo>
                      <a:pt x="0" y="1817"/>
                      <a:pt x="84" y="1906"/>
                      <a:pt x="161" y="1906"/>
                    </a:cubicBezTo>
                    <a:cubicBezTo>
                      <a:pt x="199" y="1906"/>
                      <a:pt x="234" y="1886"/>
                      <a:pt x="254" y="1836"/>
                    </a:cubicBezTo>
                    <a:cubicBezTo>
                      <a:pt x="589" y="1228"/>
                      <a:pt x="1014" y="651"/>
                      <a:pt x="1379" y="73"/>
                    </a:cubicBezTo>
                    <a:cubicBezTo>
                      <a:pt x="1423" y="29"/>
                      <a:pt x="1403" y="1"/>
                      <a:pt x="13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6" name="Google Shape;3376;p99"/>
              <p:cNvSpPr/>
              <p:nvPr/>
            </p:nvSpPr>
            <p:spPr>
              <a:xfrm>
                <a:off x="5368292" y="3080158"/>
                <a:ext cx="64653" cy="72074"/>
              </a:xfrm>
              <a:custGeom>
                <a:rect b="b" l="l" r="r" t="t"/>
                <a:pathLst>
                  <a:path extrusionOk="0" h="1651" w="1481">
                    <a:moveTo>
                      <a:pt x="1389" y="0"/>
                    </a:moveTo>
                    <a:cubicBezTo>
                      <a:pt x="1380" y="0"/>
                      <a:pt x="1372" y="2"/>
                      <a:pt x="1363" y="7"/>
                    </a:cubicBezTo>
                    <a:cubicBezTo>
                      <a:pt x="847" y="402"/>
                      <a:pt x="421" y="888"/>
                      <a:pt x="87" y="1435"/>
                    </a:cubicBezTo>
                    <a:cubicBezTo>
                      <a:pt x="1" y="1543"/>
                      <a:pt x="97" y="1650"/>
                      <a:pt x="193" y="1650"/>
                    </a:cubicBezTo>
                    <a:cubicBezTo>
                      <a:pt x="233" y="1650"/>
                      <a:pt x="273" y="1632"/>
                      <a:pt x="300" y="1587"/>
                    </a:cubicBezTo>
                    <a:cubicBezTo>
                      <a:pt x="482" y="1314"/>
                      <a:pt x="695" y="1070"/>
                      <a:pt x="877" y="827"/>
                    </a:cubicBezTo>
                    <a:cubicBezTo>
                      <a:pt x="1029" y="554"/>
                      <a:pt x="1272" y="341"/>
                      <a:pt x="1455" y="98"/>
                    </a:cubicBezTo>
                    <a:cubicBezTo>
                      <a:pt x="1481" y="72"/>
                      <a:pt x="1439" y="0"/>
                      <a:pt x="13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7" name="Google Shape;3377;p99"/>
              <p:cNvSpPr/>
              <p:nvPr/>
            </p:nvSpPr>
            <p:spPr>
              <a:xfrm>
                <a:off x="5425918" y="3085484"/>
                <a:ext cx="54612" cy="56882"/>
              </a:xfrm>
              <a:custGeom>
                <a:rect b="b" l="l" r="r" t="t"/>
                <a:pathLst>
                  <a:path extrusionOk="0" h="1303" w="1251">
                    <a:moveTo>
                      <a:pt x="1143" y="0"/>
                    </a:moveTo>
                    <a:cubicBezTo>
                      <a:pt x="1132" y="0"/>
                      <a:pt x="1120" y="2"/>
                      <a:pt x="1107" y="6"/>
                    </a:cubicBezTo>
                    <a:cubicBezTo>
                      <a:pt x="682" y="310"/>
                      <a:pt x="317" y="675"/>
                      <a:pt x="43" y="1131"/>
                    </a:cubicBezTo>
                    <a:cubicBezTo>
                      <a:pt x="0" y="1217"/>
                      <a:pt x="79" y="1303"/>
                      <a:pt x="161" y="1303"/>
                    </a:cubicBezTo>
                    <a:cubicBezTo>
                      <a:pt x="195" y="1303"/>
                      <a:pt x="230" y="1288"/>
                      <a:pt x="256" y="1252"/>
                    </a:cubicBezTo>
                    <a:cubicBezTo>
                      <a:pt x="530" y="857"/>
                      <a:pt x="864" y="462"/>
                      <a:pt x="1198" y="97"/>
                    </a:cubicBezTo>
                    <a:cubicBezTo>
                      <a:pt x="1251" y="71"/>
                      <a:pt x="1213" y="0"/>
                      <a:pt x="11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8" name="Google Shape;3378;p99"/>
              <p:cNvSpPr/>
              <p:nvPr/>
            </p:nvSpPr>
            <p:spPr>
              <a:xfrm>
                <a:off x="5475424" y="3089370"/>
                <a:ext cx="55922" cy="56228"/>
              </a:xfrm>
              <a:custGeom>
                <a:rect b="b" l="l" r="r" t="t"/>
                <a:pathLst>
                  <a:path extrusionOk="0" h="1288" w="1281">
                    <a:moveTo>
                      <a:pt x="1220" y="0"/>
                    </a:moveTo>
                    <a:cubicBezTo>
                      <a:pt x="1210" y="0"/>
                      <a:pt x="1200" y="3"/>
                      <a:pt x="1189" y="8"/>
                    </a:cubicBezTo>
                    <a:cubicBezTo>
                      <a:pt x="733" y="282"/>
                      <a:pt x="368" y="647"/>
                      <a:pt x="64" y="1103"/>
                    </a:cubicBezTo>
                    <a:cubicBezTo>
                      <a:pt x="1" y="1188"/>
                      <a:pt x="101" y="1288"/>
                      <a:pt x="198" y="1288"/>
                    </a:cubicBezTo>
                    <a:cubicBezTo>
                      <a:pt x="239" y="1288"/>
                      <a:pt x="280" y="1270"/>
                      <a:pt x="308" y="1224"/>
                    </a:cubicBezTo>
                    <a:cubicBezTo>
                      <a:pt x="581" y="829"/>
                      <a:pt x="916" y="434"/>
                      <a:pt x="1280" y="100"/>
                    </a:cubicBezTo>
                    <a:cubicBezTo>
                      <a:pt x="1280" y="50"/>
                      <a:pt x="1260" y="0"/>
                      <a:pt x="12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9" name="Google Shape;3379;p99"/>
              <p:cNvSpPr/>
              <p:nvPr/>
            </p:nvSpPr>
            <p:spPr>
              <a:xfrm>
                <a:off x="5522005" y="3109277"/>
                <a:ext cx="46012" cy="42040"/>
              </a:xfrm>
              <a:custGeom>
                <a:rect b="b" l="l" r="r" t="t"/>
                <a:pathLst>
                  <a:path extrusionOk="0" h="963" w="1054">
                    <a:moveTo>
                      <a:pt x="1002" y="0"/>
                    </a:moveTo>
                    <a:cubicBezTo>
                      <a:pt x="994" y="0"/>
                      <a:pt x="984" y="3"/>
                      <a:pt x="973" y="8"/>
                    </a:cubicBezTo>
                    <a:cubicBezTo>
                      <a:pt x="578" y="130"/>
                      <a:pt x="274" y="403"/>
                      <a:pt x="31" y="738"/>
                    </a:cubicBezTo>
                    <a:cubicBezTo>
                      <a:pt x="1" y="799"/>
                      <a:pt x="31" y="890"/>
                      <a:pt x="92" y="951"/>
                    </a:cubicBezTo>
                    <a:cubicBezTo>
                      <a:pt x="116" y="959"/>
                      <a:pt x="141" y="962"/>
                      <a:pt x="164" y="962"/>
                    </a:cubicBezTo>
                    <a:cubicBezTo>
                      <a:pt x="227" y="962"/>
                      <a:pt x="282" y="934"/>
                      <a:pt x="304" y="890"/>
                    </a:cubicBezTo>
                    <a:cubicBezTo>
                      <a:pt x="335" y="859"/>
                      <a:pt x="365" y="829"/>
                      <a:pt x="396" y="799"/>
                    </a:cubicBezTo>
                    <a:lnTo>
                      <a:pt x="396" y="768"/>
                    </a:lnTo>
                    <a:lnTo>
                      <a:pt x="456" y="707"/>
                    </a:lnTo>
                    <a:cubicBezTo>
                      <a:pt x="517" y="647"/>
                      <a:pt x="578" y="586"/>
                      <a:pt x="639" y="495"/>
                    </a:cubicBezTo>
                    <a:lnTo>
                      <a:pt x="821" y="312"/>
                    </a:lnTo>
                    <a:cubicBezTo>
                      <a:pt x="882" y="251"/>
                      <a:pt x="943" y="191"/>
                      <a:pt x="1004" y="130"/>
                    </a:cubicBezTo>
                    <a:cubicBezTo>
                      <a:pt x="1054" y="55"/>
                      <a:pt x="1042" y="0"/>
                      <a:pt x="10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0" name="Google Shape;3380;p99"/>
              <p:cNvSpPr/>
              <p:nvPr/>
            </p:nvSpPr>
            <p:spPr>
              <a:xfrm>
                <a:off x="5567102" y="3138788"/>
                <a:ext cx="14668" cy="14319"/>
              </a:xfrm>
              <a:custGeom>
                <a:rect b="b" l="l" r="r" t="t"/>
                <a:pathLst>
                  <a:path extrusionOk="0" h="328" w="336">
                    <a:moveTo>
                      <a:pt x="244" y="1"/>
                    </a:moveTo>
                    <a:lnTo>
                      <a:pt x="153" y="123"/>
                    </a:lnTo>
                    <a:lnTo>
                      <a:pt x="31" y="214"/>
                    </a:lnTo>
                    <a:cubicBezTo>
                      <a:pt x="1" y="244"/>
                      <a:pt x="1" y="275"/>
                      <a:pt x="31" y="305"/>
                    </a:cubicBezTo>
                    <a:cubicBezTo>
                      <a:pt x="47" y="320"/>
                      <a:pt x="62" y="328"/>
                      <a:pt x="77" y="328"/>
                    </a:cubicBezTo>
                    <a:cubicBezTo>
                      <a:pt x="92" y="328"/>
                      <a:pt x="107" y="320"/>
                      <a:pt x="123" y="305"/>
                    </a:cubicBezTo>
                    <a:lnTo>
                      <a:pt x="214" y="183"/>
                    </a:lnTo>
                    <a:lnTo>
                      <a:pt x="305" y="62"/>
                    </a:lnTo>
                    <a:cubicBezTo>
                      <a:pt x="335" y="31"/>
                      <a:pt x="335" y="31"/>
                      <a:pt x="3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1" name="Google Shape;3381;p99"/>
              <p:cNvSpPr/>
              <p:nvPr/>
            </p:nvSpPr>
            <p:spPr>
              <a:xfrm>
                <a:off x="5693661" y="3211781"/>
                <a:ext cx="103069" cy="30733"/>
              </a:xfrm>
              <a:custGeom>
                <a:rect b="b" l="l" r="r" t="t"/>
                <a:pathLst>
                  <a:path extrusionOk="0" h="704" w="2361">
                    <a:moveTo>
                      <a:pt x="2300" y="1"/>
                    </a:moveTo>
                    <a:cubicBezTo>
                      <a:pt x="1540" y="31"/>
                      <a:pt x="810" y="213"/>
                      <a:pt x="111" y="517"/>
                    </a:cubicBezTo>
                    <a:cubicBezTo>
                      <a:pt x="0" y="573"/>
                      <a:pt x="91" y="704"/>
                      <a:pt x="200" y="704"/>
                    </a:cubicBezTo>
                    <a:cubicBezTo>
                      <a:pt x="211" y="704"/>
                      <a:pt x="222" y="703"/>
                      <a:pt x="233" y="700"/>
                    </a:cubicBezTo>
                    <a:cubicBezTo>
                      <a:pt x="901" y="426"/>
                      <a:pt x="1601" y="213"/>
                      <a:pt x="2300" y="92"/>
                    </a:cubicBezTo>
                    <a:cubicBezTo>
                      <a:pt x="2360" y="92"/>
                      <a:pt x="2360" y="1"/>
                      <a:pt x="23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2" name="Google Shape;3382;p99"/>
              <p:cNvSpPr/>
              <p:nvPr/>
            </p:nvSpPr>
            <p:spPr>
              <a:xfrm>
                <a:off x="5736400" y="3226188"/>
                <a:ext cx="88183" cy="39246"/>
              </a:xfrm>
              <a:custGeom>
                <a:rect b="b" l="l" r="r" t="t"/>
                <a:pathLst>
                  <a:path extrusionOk="0" h="899" w="2020">
                    <a:moveTo>
                      <a:pt x="1977" y="0"/>
                    </a:moveTo>
                    <a:cubicBezTo>
                      <a:pt x="1971" y="0"/>
                      <a:pt x="1966" y="2"/>
                      <a:pt x="1959" y="5"/>
                    </a:cubicBezTo>
                    <a:cubicBezTo>
                      <a:pt x="1290" y="66"/>
                      <a:pt x="652" y="309"/>
                      <a:pt x="105" y="674"/>
                    </a:cubicBezTo>
                    <a:cubicBezTo>
                      <a:pt x="0" y="752"/>
                      <a:pt x="76" y="899"/>
                      <a:pt x="177" y="899"/>
                    </a:cubicBezTo>
                    <a:cubicBezTo>
                      <a:pt x="193" y="899"/>
                      <a:pt x="210" y="895"/>
                      <a:pt x="226" y="887"/>
                    </a:cubicBezTo>
                    <a:cubicBezTo>
                      <a:pt x="470" y="704"/>
                      <a:pt x="774" y="552"/>
                      <a:pt x="1077" y="461"/>
                    </a:cubicBezTo>
                    <a:cubicBezTo>
                      <a:pt x="1351" y="339"/>
                      <a:pt x="1655" y="248"/>
                      <a:pt x="1959" y="157"/>
                    </a:cubicBezTo>
                    <a:cubicBezTo>
                      <a:pt x="2013" y="103"/>
                      <a:pt x="2019" y="0"/>
                      <a:pt x="19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3" name="Google Shape;3383;p99"/>
              <p:cNvSpPr/>
              <p:nvPr/>
            </p:nvSpPr>
            <p:spPr>
              <a:xfrm>
                <a:off x="5767003" y="3251377"/>
                <a:ext cx="69237" cy="36714"/>
              </a:xfrm>
              <a:custGeom>
                <a:rect b="b" l="l" r="r" t="t"/>
                <a:pathLst>
                  <a:path extrusionOk="0" h="841" w="1586">
                    <a:moveTo>
                      <a:pt x="1498" y="1"/>
                    </a:moveTo>
                    <a:cubicBezTo>
                      <a:pt x="1490" y="1"/>
                      <a:pt x="1481" y="2"/>
                      <a:pt x="1471" y="6"/>
                    </a:cubicBezTo>
                    <a:cubicBezTo>
                      <a:pt x="954" y="97"/>
                      <a:pt x="498" y="340"/>
                      <a:pt x="103" y="644"/>
                    </a:cubicBezTo>
                    <a:cubicBezTo>
                      <a:pt x="1" y="721"/>
                      <a:pt x="92" y="840"/>
                      <a:pt x="178" y="840"/>
                    </a:cubicBezTo>
                    <a:cubicBezTo>
                      <a:pt x="194" y="840"/>
                      <a:pt x="210" y="836"/>
                      <a:pt x="225" y="826"/>
                    </a:cubicBezTo>
                    <a:cubicBezTo>
                      <a:pt x="620" y="553"/>
                      <a:pt x="1076" y="310"/>
                      <a:pt x="1532" y="127"/>
                    </a:cubicBezTo>
                    <a:cubicBezTo>
                      <a:pt x="1586" y="100"/>
                      <a:pt x="1567" y="1"/>
                      <a:pt x="14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4" name="Google Shape;3384;p99"/>
              <p:cNvSpPr/>
              <p:nvPr/>
            </p:nvSpPr>
            <p:spPr>
              <a:xfrm>
                <a:off x="5803805" y="3285560"/>
                <a:ext cx="35404" cy="22526"/>
              </a:xfrm>
              <a:custGeom>
                <a:rect b="b" l="l" r="r" t="t"/>
                <a:pathLst>
                  <a:path extrusionOk="0" h="516" w="811">
                    <a:moveTo>
                      <a:pt x="721" y="0"/>
                    </a:moveTo>
                    <a:cubicBezTo>
                      <a:pt x="709" y="0"/>
                      <a:pt x="697" y="4"/>
                      <a:pt x="689" y="13"/>
                    </a:cubicBezTo>
                    <a:cubicBezTo>
                      <a:pt x="445" y="43"/>
                      <a:pt x="233" y="165"/>
                      <a:pt x="50" y="317"/>
                    </a:cubicBezTo>
                    <a:cubicBezTo>
                      <a:pt x="1" y="416"/>
                      <a:pt x="73" y="515"/>
                      <a:pt x="150" y="515"/>
                    </a:cubicBezTo>
                    <a:cubicBezTo>
                      <a:pt x="168" y="515"/>
                      <a:pt x="185" y="510"/>
                      <a:pt x="202" y="499"/>
                    </a:cubicBezTo>
                    <a:lnTo>
                      <a:pt x="263" y="438"/>
                    </a:lnTo>
                    <a:lnTo>
                      <a:pt x="324" y="408"/>
                    </a:lnTo>
                    <a:lnTo>
                      <a:pt x="445" y="347"/>
                    </a:lnTo>
                    <a:cubicBezTo>
                      <a:pt x="537" y="286"/>
                      <a:pt x="628" y="226"/>
                      <a:pt x="719" y="165"/>
                    </a:cubicBezTo>
                    <a:cubicBezTo>
                      <a:pt x="780" y="165"/>
                      <a:pt x="810" y="104"/>
                      <a:pt x="780" y="43"/>
                    </a:cubicBezTo>
                    <a:cubicBezTo>
                      <a:pt x="780" y="22"/>
                      <a:pt x="749" y="0"/>
                      <a:pt x="7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5" name="Google Shape;3385;p99"/>
              <p:cNvSpPr/>
              <p:nvPr/>
            </p:nvSpPr>
            <p:spPr>
              <a:xfrm>
                <a:off x="5697154" y="3607567"/>
                <a:ext cx="25276" cy="23268"/>
              </a:xfrm>
              <a:custGeom>
                <a:rect b="b" l="l" r="r" t="t"/>
                <a:pathLst>
                  <a:path extrusionOk="0" h="533" w="579">
                    <a:moveTo>
                      <a:pt x="122" y="0"/>
                    </a:moveTo>
                    <a:cubicBezTo>
                      <a:pt x="100" y="0"/>
                      <a:pt x="77" y="8"/>
                      <a:pt x="62" y="23"/>
                    </a:cubicBezTo>
                    <a:cubicBezTo>
                      <a:pt x="1" y="53"/>
                      <a:pt x="1" y="114"/>
                      <a:pt x="62" y="145"/>
                    </a:cubicBezTo>
                    <a:lnTo>
                      <a:pt x="274" y="357"/>
                    </a:lnTo>
                    <a:cubicBezTo>
                      <a:pt x="305" y="388"/>
                      <a:pt x="335" y="418"/>
                      <a:pt x="396" y="449"/>
                    </a:cubicBezTo>
                    <a:lnTo>
                      <a:pt x="487" y="509"/>
                    </a:lnTo>
                    <a:cubicBezTo>
                      <a:pt x="502" y="525"/>
                      <a:pt x="517" y="532"/>
                      <a:pt x="533" y="532"/>
                    </a:cubicBezTo>
                    <a:cubicBezTo>
                      <a:pt x="548" y="532"/>
                      <a:pt x="563" y="525"/>
                      <a:pt x="578" y="509"/>
                    </a:cubicBezTo>
                    <a:cubicBezTo>
                      <a:pt x="578" y="509"/>
                      <a:pt x="578" y="479"/>
                      <a:pt x="578" y="449"/>
                    </a:cubicBezTo>
                    <a:lnTo>
                      <a:pt x="487" y="327"/>
                    </a:lnTo>
                    <a:cubicBezTo>
                      <a:pt x="457" y="297"/>
                      <a:pt x="426" y="266"/>
                      <a:pt x="396" y="205"/>
                    </a:cubicBezTo>
                    <a:lnTo>
                      <a:pt x="183" y="23"/>
                    </a:lnTo>
                    <a:cubicBezTo>
                      <a:pt x="168" y="8"/>
                      <a:pt x="145" y="0"/>
                      <a:pt x="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6" name="Google Shape;3386;p99"/>
              <p:cNvSpPr/>
              <p:nvPr/>
            </p:nvSpPr>
            <p:spPr>
              <a:xfrm>
                <a:off x="5722387" y="3588970"/>
                <a:ext cx="34531" cy="30253"/>
              </a:xfrm>
              <a:custGeom>
                <a:rect b="b" l="l" r="r" t="t"/>
                <a:pathLst>
                  <a:path extrusionOk="0" h="693" w="791">
                    <a:moveTo>
                      <a:pt x="122" y="1"/>
                    </a:moveTo>
                    <a:cubicBezTo>
                      <a:pt x="91" y="1"/>
                      <a:pt x="61" y="8"/>
                      <a:pt x="31" y="23"/>
                    </a:cubicBezTo>
                    <a:cubicBezTo>
                      <a:pt x="0" y="84"/>
                      <a:pt x="0" y="145"/>
                      <a:pt x="31" y="206"/>
                    </a:cubicBezTo>
                    <a:cubicBezTo>
                      <a:pt x="122" y="297"/>
                      <a:pt x="243" y="388"/>
                      <a:pt x="335" y="479"/>
                    </a:cubicBezTo>
                    <a:cubicBezTo>
                      <a:pt x="395" y="510"/>
                      <a:pt x="456" y="571"/>
                      <a:pt x="517" y="601"/>
                    </a:cubicBezTo>
                    <a:cubicBezTo>
                      <a:pt x="578" y="631"/>
                      <a:pt x="639" y="662"/>
                      <a:pt x="699" y="692"/>
                    </a:cubicBezTo>
                    <a:cubicBezTo>
                      <a:pt x="760" y="692"/>
                      <a:pt x="791" y="601"/>
                      <a:pt x="760" y="571"/>
                    </a:cubicBezTo>
                    <a:lnTo>
                      <a:pt x="639" y="419"/>
                    </a:lnTo>
                    <a:lnTo>
                      <a:pt x="547" y="358"/>
                    </a:lnTo>
                    <a:lnTo>
                      <a:pt x="517" y="327"/>
                    </a:lnTo>
                    <a:lnTo>
                      <a:pt x="487" y="297"/>
                    </a:lnTo>
                    <a:cubicBezTo>
                      <a:pt x="395" y="236"/>
                      <a:pt x="274" y="145"/>
                      <a:pt x="213" y="23"/>
                    </a:cubicBezTo>
                    <a:cubicBezTo>
                      <a:pt x="183" y="8"/>
                      <a:pt x="152" y="1"/>
                      <a:pt x="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7" name="Google Shape;3387;p99"/>
              <p:cNvSpPr/>
              <p:nvPr/>
            </p:nvSpPr>
            <p:spPr>
              <a:xfrm>
                <a:off x="5754212" y="3569499"/>
                <a:ext cx="38154" cy="23443"/>
              </a:xfrm>
              <a:custGeom>
                <a:rect b="b" l="l" r="r" t="t"/>
                <a:pathLst>
                  <a:path extrusionOk="0" h="537" w="874">
                    <a:moveTo>
                      <a:pt x="161" y="1"/>
                    </a:moveTo>
                    <a:cubicBezTo>
                      <a:pt x="120" y="1"/>
                      <a:pt x="83" y="22"/>
                      <a:pt x="62" y="44"/>
                    </a:cubicBezTo>
                    <a:cubicBezTo>
                      <a:pt x="1" y="105"/>
                      <a:pt x="31" y="196"/>
                      <a:pt x="92" y="226"/>
                    </a:cubicBezTo>
                    <a:lnTo>
                      <a:pt x="426" y="409"/>
                    </a:lnTo>
                    <a:cubicBezTo>
                      <a:pt x="518" y="439"/>
                      <a:pt x="639" y="500"/>
                      <a:pt x="761" y="530"/>
                    </a:cubicBezTo>
                    <a:cubicBezTo>
                      <a:pt x="769" y="534"/>
                      <a:pt x="777" y="536"/>
                      <a:pt x="785" y="536"/>
                    </a:cubicBezTo>
                    <a:cubicBezTo>
                      <a:pt x="836" y="536"/>
                      <a:pt x="874" y="461"/>
                      <a:pt x="821" y="409"/>
                    </a:cubicBezTo>
                    <a:cubicBezTo>
                      <a:pt x="730" y="348"/>
                      <a:pt x="639" y="257"/>
                      <a:pt x="548" y="196"/>
                    </a:cubicBezTo>
                    <a:lnTo>
                      <a:pt x="214" y="14"/>
                    </a:lnTo>
                    <a:cubicBezTo>
                      <a:pt x="196" y="5"/>
                      <a:pt x="178" y="1"/>
                      <a:pt x="1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8" name="Google Shape;3388;p99"/>
              <p:cNvSpPr/>
              <p:nvPr/>
            </p:nvSpPr>
            <p:spPr>
              <a:xfrm>
                <a:off x="5784422" y="3554394"/>
                <a:ext cx="32217" cy="21042"/>
              </a:xfrm>
              <a:custGeom>
                <a:rect b="b" l="l" r="r" t="t"/>
                <a:pathLst>
                  <a:path extrusionOk="0" h="482" w="738">
                    <a:moveTo>
                      <a:pt x="125" y="0"/>
                    </a:moveTo>
                    <a:cubicBezTo>
                      <a:pt x="42" y="0"/>
                      <a:pt x="1" y="134"/>
                      <a:pt x="99" y="208"/>
                    </a:cubicBezTo>
                    <a:lnTo>
                      <a:pt x="373" y="360"/>
                    </a:lnTo>
                    <a:lnTo>
                      <a:pt x="525" y="420"/>
                    </a:lnTo>
                    <a:cubicBezTo>
                      <a:pt x="555" y="451"/>
                      <a:pt x="616" y="451"/>
                      <a:pt x="677" y="481"/>
                    </a:cubicBezTo>
                    <a:cubicBezTo>
                      <a:pt x="707" y="451"/>
                      <a:pt x="737" y="420"/>
                      <a:pt x="707" y="360"/>
                    </a:cubicBezTo>
                    <a:cubicBezTo>
                      <a:pt x="707" y="360"/>
                      <a:pt x="677" y="329"/>
                      <a:pt x="646" y="329"/>
                    </a:cubicBezTo>
                    <a:cubicBezTo>
                      <a:pt x="646" y="299"/>
                      <a:pt x="616" y="268"/>
                      <a:pt x="585" y="268"/>
                    </a:cubicBezTo>
                    <a:lnTo>
                      <a:pt x="464" y="177"/>
                    </a:lnTo>
                    <a:lnTo>
                      <a:pt x="190" y="25"/>
                    </a:lnTo>
                    <a:cubicBezTo>
                      <a:pt x="167" y="8"/>
                      <a:pt x="145" y="0"/>
                      <a:pt x="1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9" name="Google Shape;3389;p99"/>
              <p:cNvSpPr/>
              <p:nvPr/>
            </p:nvSpPr>
            <p:spPr>
              <a:xfrm>
                <a:off x="5819260" y="3543524"/>
                <a:ext cx="7989" cy="5370"/>
              </a:xfrm>
              <a:custGeom>
                <a:rect b="b" l="l" r="r" t="t"/>
                <a:pathLst>
                  <a:path extrusionOk="0" h="123" w="183">
                    <a:moveTo>
                      <a:pt x="31" y="1"/>
                    </a:moveTo>
                    <a:cubicBezTo>
                      <a:pt x="31" y="1"/>
                      <a:pt x="0" y="31"/>
                      <a:pt x="31" y="61"/>
                    </a:cubicBezTo>
                    <a:lnTo>
                      <a:pt x="183" y="122"/>
                    </a:lnTo>
                    <a:lnTo>
                      <a:pt x="183" y="92"/>
                    </a:lnTo>
                    <a:cubicBezTo>
                      <a:pt x="152" y="61"/>
                      <a:pt x="91" y="31"/>
                      <a:pt x="31" y="1"/>
                    </a:cubicBezTo>
                    <a:close/>
                  </a:path>
                </a:pathLst>
              </a:custGeom>
              <a:solidFill>
                <a:srgbClr val="D14D6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0" name="Google Shape;3390;p99"/>
              <p:cNvSpPr/>
              <p:nvPr/>
            </p:nvSpPr>
            <p:spPr>
              <a:xfrm>
                <a:off x="5199561" y="3261418"/>
                <a:ext cx="31868" cy="20736"/>
              </a:xfrm>
              <a:custGeom>
                <a:rect b="b" l="l" r="r" t="t"/>
                <a:pathLst>
                  <a:path extrusionOk="0" h="475" w="730">
                    <a:moveTo>
                      <a:pt x="473" y="1"/>
                    </a:moveTo>
                    <a:cubicBezTo>
                      <a:pt x="436" y="1"/>
                      <a:pt x="399" y="8"/>
                      <a:pt x="365" y="19"/>
                    </a:cubicBezTo>
                    <a:lnTo>
                      <a:pt x="304" y="19"/>
                    </a:lnTo>
                    <a:cubicBezTo>
                      <a:pt x="244" y="49"/>
                      <a:pt x="213" y="49"/>
                      <a:pt x="183" y="80"/>
                    </a:cubicBezTo>
                    <a:cubicBezTo>
                      <a:pt x="152" y="80"/>
                      <a:pt x="122" y="110"/>
                      <a:pt x="92" y="140"/>
                    </a:cubicBezTo>
                    <a:cubicBezTo>
                      <a:pt x="61" y="171"/>
                      <a:pt x="31" y="201"/>
                      <a:pt x="0" y="262"/>
                    </a:cubicBezTo>
                    <a:lnTo>
                      <a:pt x="0" y="292"/>
                    </a:lnTo>
                    <a:cubicBezTo>
                      <a:pt x="0" y="323"/>
                      <a:pt x="0" y="323"/>
                      <a:pt x="0" y="353"/>
                    </a:cubicBezTo>
                    <a:cubicBezTo>
                      <a:pt x="31" y="383"/>
                      <a:pt x="31" y="383"/>
                      <a:pt x="61" y="414"/>
                    </a:cubicBezTo>
                    <a:cubicBezTo>
                      <a:pt x="152" y="444"/>
                      <a:pt x="244" y="475"/>
                      <a:pt x="335" y="475"/>
                    </a:cubicBezTo>
                    <a:cubicBezTo>
                      <a:pt x="396" y="475"/>
                      <a:pt x="487" y="444"/>
                      <a:pt x="578" y="414"/>
                    </a:cubicBezTo>
                    <a:cubicBezTo>
                      <a:pt x="608" y="383"/>
                      <a:pt x="639" y="323"/>
                      <a:pt x="669" y="292"/>
                    </a:cubicBezTo>
                    <a:cubicBezTo>
                      <a:pt x="730" y="232"/>
                      <a:pt x="699" y="110"/>
                      <a:pt x="639" y="80"/>
                    </a:cubicBezTo>
                    <a:cubicBezTo>
                      <a:pt x="600" y="22"/>
                      <a:pt x="537" y="1"/>
                      <a:pt x="4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1" name="Google Shape;3391;p99"/>
              <p:cNvSpPr/>
              <p:nvPr/>
            </p:nvSpPr>
            <p:spPr>
              <a:xfrm>
                <a:off x="5354802" y="3206804"/>
                <a:ext cx="27896" cy="14886"/>
              </a:xfrm>
              <a:custGeom>
                <a:rect b="b" l="l" r="r" t="t"/>
                <a:pathLst>
                  <a:path extrusionOk="0" h="341" w="639">
                    <a:moveTo>
                      <a:pt x="229" y="1"/>
                    </a:moveTo>
                    <a:cubicBezTo>
                      <a:pt x="213" y="1"/>
                      <a:pt x="198" y="8"/>
                      <a:pt x="183" y="24"/>
                    </a:cubicBezTo>
                    <a:cubicBezTo>
                      <a:pt x="183" y="24"/>
                      <a:pt x="153" y="24"/>
                      <a:pt x="153" y="54"/>
                    </a:cubicBezTo>
                    <a:cubicBezTo>
                      <a:pt x="153" y="54"/>
                      <a:pt x="122" y="84"/>
                      <a:pt x="122" y="84"/>
                    </a:cubicBezTo>
                    <a:cubicBezTo>
                      <a:pt x="92" y="115"/>
                      <a:pt x="61" y="115"/>
                      <a:pt x="31" y="145"/>
                    </a:cubicBezTo>
                    <a:cubicBezTo>
                      <a:pt x="31" y="176"/>
                      <a:pt x="1" y="206"/>
                      <a:pt x="31" y="236"/>
                    </a:cubicBezTo>
                    <a:cubicBezTo>
                      <a:pt x="31" y="267"/>
                      <a:pt x="61" y="297"/>
                      <a:pt x="92" y="327"/>
                    </a:cubicBezTo>
                    <a:cubicBezTo>
                      <a:pt x="132" y="327"/>
                      <a:pt x="173" y="341"/>
                      <a:pt x="213" y="341"/>
                    </a:cubicBezTo>
                    <a:cubicBezTo>
                      <a:pt x="234" y="341"/>
                      <a:pt x="254" y="338"/>
                      <a:pt x="274" y="327"/>
                    </a:cubicBezTo>
                    <a:cubicBezTo>
                      <a:pt x="365" y="327"/>
                      <a:pt x="426" y="327"/>
                      <a:pt x="487" y="297"/>
                    </a:cubicBezTo>
                    <a:lnTo>
                      <a:pt x="457" y="297"/>
                    </a:lnTo>
                    <a:lnTo>
                      <a:pt x="548" y="267"/>
                    </a:lnTo>
                    <a:cubicBezTo>
                      <a:pt x="639" y="206"/>
                      <a:pt x="639" y="84"/>
                      <a:pt x="548" y="54"/>
                    </a:cubicBezTo>
                    <a:lnTo>
                      <a:pt x="548" y="84"/>
                    </a:lnTo>
                    <a:cubicBezTo>
                      <a:pt x="487" y="24"/>
                      <a:pt x="426" y="24"/>
                      <a:pt x="365" y="24"/>
                    </a:cubicBezTo>
                    <a:cubicBezTo>
                      <a:pt x="350" y="8"/>
                      <a:pt x="335" y="1"/>
                      <a:pt x="320" y="1"/>
                    </a:cubicBezTo>
                    <a:cubicBezTo>
                      <a:pt x="305" y="1"/>
                      <a:pt x="289" y="8"/>
                      <a:pt x="274" y="24"/>
                    </a:cubicBezTo>
                    <a:cubicBezTo>
                      <a:pt x="259" y="8"/>
                      <a:pt x="244" y="1"/>
                      <a:pt x="2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2" name="Google Shape;3392;p99"/>
              <p:cNvSpPr/>
              <p:nvPr/>
            </p:nvSpPr>
            <p:spPr>
              <a:xfrm>
                <a:off x="5401252" y="3203836"/>
                <a:ext cx="33221" cy="18597"/>
              </a:xfrm>
              <a:custGeom>
                <a:rect b="b" l="l" r="r" t="t"/>
                <a:pathLst>
                  <a:path extrusionOk="0" h="426" w="761">
                    <a:moveTo>
                      <a:pt x="304" y="0"/>
                    </a:moveTo>
                    <a:cubicBezTo>
                      <a:pt x="244" y="0"/>
                      <a:pt x="183" y="31"/>
                      <a:pt x="122" y="61"/>
                    </a:cubicBezTo>
                    <a:lnTo>
                      <a:pt x="61" y="92"/>
                    </a:lnTo>
                    <a:lnTo>
                      <a:pt x="61" y="122"/>
                    </a:lnTo>
                    <a:cubicBezTo>
                      <a:pt x="31" y="152"/>
                      <a:pt x="1" y="183"/>
                      <a:pt x="31" y="244"/>
                    </a:cubicBezTo>
                    <a:cubicBezTo>
                      <a:pt x="31" y="274"/>
                      <a:pt x="31" y="304"/>
                      <a:pt x="61" y="335"/>
                    </a:cubicBezTo>
                    <a:cubicBezTo>
                      <a:pt x="92" y="335"/>
                      <a:pt x="122" y="365"/>
                      <a:pt x="153" y="395"/>
                    </a:cubicBezTo>
                    <a:lnTo>
                      <a:pt x="244" y="426"/>
                    </a:lnTo>
                    <a:lnTo>
                      <a:pt x="396" y="426"/>
                    </a:lnTo>
                    <a:cubicBezTo>
                      <a:pt x="487" y="426"/>
                      <a:pt x="608" y="395"/>
                      <a:pt x="700" y="335"/>
                    </a:cubicBezTo>
                    <a:cubicBezTo>
                      <a:pt x="730" y="335"/>
                      <a:pt x="760" y="274"/>
                      <a:pt x="760" y="244"/>
                    </a:cubicBezTo>
                    <a:cubicBezTo>
                      <a:pt x="760" y="213"/>
                      <a:pt x="760" y="183"/>
                      <a:pt x="760" y="152"/>
                    </a:cubicBezTo>
                    <a:cubicBezTo>
                      <a:pt x="730" y="61"/>
                      <a:pt x="639" y="0"/>
                      <a:pt x="5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3" name="Google Shape;3393;p99"/>
              <p:cNvSpPr/>
              <p:nvPr/>
            </p:nvSpPr>
            <p:spPr>
              <a:xfrm>
                <a:off x="5384008" y="3233042"/>
                <a:ext cx="19950" cy="14624"/>
              </a:xfrm>
              <a:custGeom>
                <a:rect b="b" l="l" r="r" t="t"/>
                <a:pathLst>
                  <a:path extrusionOk="0" h="335" w="457">
                    <a:moveTo>
                      <a:pt x="92" y="0"/>
                    </a:moveTo>
                    <a:lnTo>
                      <a:pt x="31" y="30"/>
                    </a:lnTo>
                    <a:cubicBezTo>
                      <a:pt x="31" y="30"/>
                      <a:pt x="31" y="61"/>
                      <a:pt x="0" y="61"/>
                    </a:cubicBezTo>
                    <a:cubicBezTo>
                      <a:pt x="0" y="61"/>
                      <a:pt x="0" y="91"/>
                      <a:pt x="0" y="91"/>
                    </a:cubicBezTo>
                    <a:cubicBezTo>
                      <a:pt x="0" y="122"/>
                      <a:pt x="0" y="122"/>
                      <a:pt x="0" y="152"/>
                    </a:cubicBezTo>
                    <a:cubicBezTo>
                      <a:pt x="0" y="152"/>
                      <a:pt x="0" y="152"/>
                      <a:pt x="0" y="182"/>
                    </a:cubicBezTo>
                    <a:lnTo>
                      <a:pt x="0" y="213"/>
                    </a:lnTo>
                    <a:cubicBezTo>
                      <a:pt x="0" y="243"/>
                      <a:pt x="0" y="243"/>
                      <a:pt x="0" y="274"/>
                    </a:cubicBezTo>
                    <a:lnTo>
                      <a:pt x="61" y="304"/>
                    </a:lnTo>
                    <a:lnTo>
                      <a:pt x="122" y="334"/>
                    </a:lnTo>
                    <a:lnTo>
                      <a:pt x="365" y="334"/>
                    </a:lnTo>
                    <a:lnTo>
                      <a:pt x="396" y="304"/>
                    </a:lnTo>
                    <a:cubicBezTo>
                      <a:pt x="396" y="304"/>
                      <a:pt x="426" y="304"/>
                      <a:pt x="426" y="274"/>
                    </a:cubicBezTo>
                    <a:cubicBezTo>
                      <a:pt x="426" y="274"/>
                      <a:pt x="426" y="243"/>
                      <a:pt x="426" y="213"/>
                    </a:cubicBezTo>
                    <a:cubicBezTo>
                      <a:pt x="456" y="213"/>
                      <a:pt x="456" y="182"/>
                      <a:pt x="456" y="152"/>
                    </a:cubicBezTo>
                    <a:cubicBezTo>
                      <a:pt x="456" y="122"/>
                      <a:pt x="426" y="91"/>
                      <a:pt x="396" y="61"/>
                    </a:cubicBezTo>
                    <a:lnTo>
                      <a:pt x="304" y="61"/>
                    </a:lnTo>
                    <a:lnTo>
                      <a:pt x="274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4" name="Google Shape;3394;p99"/>
              <p:cNvSpPr/>
              <p:nvPr/>
            </p:nvSpPr>
            <p:spPr>
              <a:xfrm>
                <a:off x="5402562" y="3244960"/>
                <a:ext cx="44" cy="44"/>
              </a:xfrm>
              <a:custGeom>
                <a:rect b="b" l="l" r="r" t="t"/>
                <a:pathLst>
                  <a:path extrusionOk="0" h="1" w="1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5" name="Google Shape;3395;p99"/>
              <p:cNvSpPr/>
              <p:nvPr/>
            </p:nvSpPr>
            <p:spPr>
              <a:xfrm>
                <a:off x="5402562" y="3243650"/>
                <a:ext cx="44" cy="1353"/>
              </a:xfrm>
              <a:custGeom>
                <a:rect b="b" l="l" r="r" t="t"/>
                <a:pathLst>
                  <a:path extrusionOk="0" h="31" w="1">
                    <a:moveTo>
                      <a:pt x="1" y="31"/>
                    </a:moveTo>
                    <a:lnTo>
                      <a:pt x="1" y="0"/>
                    </a:lnTo>
                    <a:lnTo>
                      <a:pt x="1" y="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6" name="Google Shape;3396;p99"/>
              <p:cNvSpPr/>
              <p:nvPr/>
            </p:nvSpPr>
            <p:spPr>
              <a:xfrm>
                <a:off x="5402562" y="3246313"/>
                <a:ext cx="44" cy="0"/>
              </a:xfrm>
              <a:custGeom>
                <a:rect b="b" l="l" r="r" t="t"/>
                <a:pathLst>
                  <a:path extrusionOk="0" h="0" w="1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7" name="Google Shape;3397;p99"/>
              <p:cNvSpPr/>
              <p:nvPr/>
            </p:nvSpPr>
            <p:spPr>
              <a:xfrm>
                <a:off x="5433121" y="3237320"/>
                <a:ext cx="23923" cy="20954"/>
              </a:xfrm>
              <a:custGeom>
                <a:rect b="b" l="l" r="r" t="t"/>
                <a:pathLst>
                  <a:path extrusionOk="0" h="480" w="548">
                    <a:moveTo>
                      <a:pt x="262" y="1"/>
                    </a:moveTo>
                    <a:cubicBezTo>
                      <a:pt x="251" y="1"/>
                      <a:pt x="243" y="8"/>
                      <a:pt x="243" y="24"/>
                    </a:cubicBezTo>
                    <a:lnTo>
                      <a:pt x="152" y="24"/>
                    </a:lnTo>
                    <a:lnTo>
                      <a:pt x="122" y="54"/>
                    </a:lnTo>
                    <a:cubicBezTo>
                      <a:pt x="91" y="54"/>
                      <a:pt x="91" y="84"/>
                      <a:pt x="61" y="84"/>
                    </a:cubicBezTo>
                    <a:cubicBezTo>
                      <a:pt x="61" y="115"/>
                      <a:pt x="30" y="145"/>
                      <a:pt x="30" y="176"/>
                    </a:cubicBezTo>
                    <a:cubicBezTo>
                      <a:pt x="0" y="206"/>
                      <a:pt x="0" y="236"/>
                      <a:pt x="30" y="297"/>
                    </a:cubicBezTo>
                    <a:cubicBezTo>
                      <a:pt x="30" y="328"/>
                      <a:pt x="61" y="358"/>
                      <a:pt x="61" y="388"/>
                    </a:cubicBezTo>
                    <a:cubicBezTo>
                      <a:pt x="91" y="388"/>
                      <a:pt x="122" y="388"/>
                      <a:pt x="122" y="419"/>
                    </a:cubicBezTo>
                    <a:cubicBezTo>
                      <a:pt x="152" y="419"/>
                      <a:pt x="152" y="449"/>
                      <a:pt x="182" y="449"/>
                    </a:cubicBezTo>
                    <a:lnTo>
                      <a:pt x="243" y="480"/>
                    </a:lnTo>
                    <a:lnTo>
                      <a:pt x="365" y="480"/>
                    </a:lnTo>
                    <a:cubicBezTo>
                      <a:pt x="426" y="449"/>
                      <a:pt x="456" y="419"/>
                      <a:pt x="486" y="388"/>
                    </a:cubicBezTo>
                    <a:cubicBezTo>
                      <a:pt x="517" y="358"/>
                      <a:pt x="517" y="328"/>
                      <a:pt x="517" y="328"/>
                    </a:cubicBezTo>
                    <a:lnTo>
                      <a:pt x="547" y="267"/>
                    </a:lnTo>
                    <a:cubicBezTo>
                      <a:pt x="547" y="236"/>
                      <a:pt x="547" y="206"/>
                      <a:pt x="547" y="176"/>
                    </a:cubicBezTo>
                    <a:lnTo>
                      <a:pt x="547" y="115"/>
                    </a:lnTo>
                    <a:cubicBezTo>
                      <a:pt x="517" y="84"/>
                      <a:pt x="486" y="54"/>
                      <a:pt x="456" y="24"/>
                    </a:cubicBezTo>
                    <a:lnTo>
                      <a:pt x="395" y="24"/>
                    </a:lnTo>
                    <a:cubicBezTo>
                      <a:pt x="380" y="8"/>
                      <a:pt x="372" y="1"/>
                      <a:pt x="365" y="1"/>
                    </a:cubicBezTo>
                    <a:cubicBezTo>
                      <a:pt x="357" y="1"/>
                      <a:pt x="350" y="8"/>
                      <a:pt x="334" y="24"/>
                    </a:cubicBezTo>
                    <a:lnTo>
                      <a:pt x="304" y="24"/>
                    </a:lnTo>
                    <a:cubicBezTo>
                      <a:pt x="289" y="8"/>
                      <a:pt x="274" y="1"/>
                      <a:pt x="2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8" name="Google Shape;3398;p99"/>
              <p:cNvSpPr/>
              <p:nvPr/>
            </p:nvSpPr>
            <p:spPr>
              <a:xfrm>
                <a:off x="5434431" y="3287437"/>
                <a:ext cx="22613" cy="17287"/>
              </a:xfrm>
              <a:custGeom>
                <a:rect b="b" l="l" r="r" t="t"/>
                <a:pathLst>
                  <a:path extrusionOk="0" h="396" w="518">
                    <a:moveTo>
                      <a:pt x="92" y="0"/>
                    </a:moveTo>
                    <a:cubicBezTo>
                      <a:pt x="92" y="31"/>
                      <a:pt x="61" y="31"/>
                      <a:pt x="31" y="61"/>
                    </a:cubicBezTo>
                    <a:cubicBezTo>
                      <a:pt x="31" y="91"/>
                      <a:pt x="0" y="122"/>
                      <a:pt x="0" y="122"/>
                    </a:cubicBezTo>
                    <a:lnTo>
                      <a:pt x="0" y="183"/>
                    </a:lnTo>
                    <a:cubicBezTo>
                      <a:pt x="0" y="213"/>
                      <a:pt x="0" y="243"/>
                      <a:pt x="31" y="274"/>
                    </a:cubicBezTo>
                    <a:cubicBezTo>
                      <a:pt x="31" y="304"/>
                      <a:pt x="31" y="304"/>
                      <a:pt x="61" y="304"/>
                    </a:cubicBezTo>
                    <a:lnTo>
                      <a:pt x="61" y="335"/>
                    </a:lnTo>
                    <a:lnTo>
                      <a:pt x="92" y="365"/>
                    </a:lnTo>
                    <a:cubicBezTo>
                      <a:pt x="92" y="395"/>
                      <a:pt x="122" y="395"/>
                      <a:pt x="152" y="395"/>
                    </a:cubicBezTo>
                    <a:lnTo>
                      <a:pt x="274" y="395"/>
                    </a:lnTo>
                    <a:lnTo>
                      <a:pt x="335" y="365"/>
                    </a:lnTo>
                    <a:lnTo>
                      <a:pt x="396" y="365"/>
                    </a:lnTo>
                    <a:lnTo>
                      <a:pt x="396" y="335"/>
                    </a:lnTo>
                    <a:lnTo>
                      <a:pt x="396" y="304"/>
                    </a:lnTo>
                    <a:lnTo>
                      <a:pt x="396" y="274"/>
                    </a:lnTo>
                    <a:cubicBezTo>
                      <a:pt x="396" y="274"/>
                      <a:pt x="396" y="274"/>
                      <a:pt x="396" y="243"/>
                    </a:cubicBezTo>
                    <a:cubicBezTo>
                      <a:pt x="456" y="243"/>
                      <a:pt x="487" y="243"/>
                      <a:pt x="517" y="213"/>
                    </a:cubicBezTo>
                    <a:lnTo>
                      <a:pt x="517" y="152"/>
                    </a:lnTo>
                    <a:cubicBezTo>
                      <a:pt x="487" y="122"/>
                      <a:pt x="487" y="91"/>
                      <a:pt x="456" y="61"/>
                    </a:cubicBezTo>
                    <a:lnTo>
                      <a:pt x="426" y="31"/>
                    </a:lnTo>
                    <a:cubicBezTo>
                      <a:pt x="396" y="0"/>
                      <a:pt x="365" y="0"/>
                      <a:pt x="3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9" name="Google Shape;3399;p99"/>
              <p:cNvSpPr/>
              <p:nvPr/>
            </p:nvSpPr>
            <p:spPr>
              <a:xfrm>
                <a:off x="5673274" y="3278139"/>
                <a:ext cx="26586" cy="19601"/>
              </a:xfrm>
              <a:custGeom>
                <a:rect b="b" l="l" r="r" t="t"/>
                <a:pathLst>
                  <a:path extrusionOk="0" h="449" w="609">
                    <a:moveTo>
                      <a:pt x="153" y="0"/>
                    </a:moveTo>
                    <a:cubicBezTo>
                      <a:pt x="92" y="0"/>
                      <a:pt x="31" y="61"/>
                      <a:pt x="1" y="122"/>
                    </a:cubicBezTo>
                    <a:cubicBezTo>
                      <a:pt x="1" y="122"/>
                      <a:pt x="1" y="152"/>
                      <a:pt x="1" y="183"/>
                    </a:cubicBezTo>
                    <a:cubicBezTo>
                      <a:pt x="1" y="213"/>
                      <a:pt x="1" y="244"/>
                      <a:pt x="31" y="304"/>
                    </a:cubicBezTo>
                    <a:cubicBezTo>
                      <a:pt x="31" y="304"/>
                      <a:pt x="61" y="335"/>
                      <a:pt x="61" y="365"/>
                    </a:cubicBezTo>
                    <a:cubicBezTo>
                      <a:pt x="92" y="365"/>
                      <a:pt x="122" y="396"/>
                      <a:pt x="153" y="426"/>
                    </a:cubicBezTo>
                    <a:lnTo>
                      <a:pt x="213" y="426"/>
                    </a:lnTo>
                    <a:cubicBezTo>
                      <a:pt x="229" y="441"/>
                      <a:pt x="244" y="449"/>
                      <a:pt x="259" y="449"/>
                    </a:cubicBezTo>
                    <a:cubicBezTo>
                      <a:pt x="274" y="449"/>
                      <a:pt x="289" y="441"/>
                      <a:pt x="305" y="426"/>
                    </a:cubicBezTo>
                    <a:lnTo>
                      <a:pt x="487" y="426"/>
                    </a:lnTo>
                    <a:cubicBezTo>
                      <a:pt x="517" y="396"/>
                      <a:pt x="548" y="365"/>
                      <a:pt x="548" y="335"/>
                    </a:cubicBezTo>
                    <a:lnTo>
                      <a:pt x="548" y="304"/>
                    </a:lnTo>
                    <a:cubicBezTo>
                      <a:pt x="578" y="304"/>
                      <a:pt x="578" y="274"/>
                      <a:pt x="578" y="244"/>
                    </a:cubicBezTo>
                    <a:lnTo>
                      <a:pt x="609" y="213"/>
                    </a:lnTo>
                    <a:cubicBezTo>
                      <a:pt x="609" y="183"/>
                      <a:pt x="609" y="152"/>
                      <a:pt x="609" y="122"/>
                    </a:cubicBezTo>
                    <a:lnTo>
                      <a:pt x="578" y="92"/>
                    </a:lnTo>
                    <a:cubicBezTo>
                      <a:pt x="548" y="61"/>
                      <a:pt x="517" y="31"/>
                      <a:pt x="487" y="31"/>
                    </a:cubicBezTo>
                    <a:cubicBezTo>
                      <a:pt x="426" y="0"/>
                      <a:pt x="365" y="0"/>
                      <a:pt x="3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0" name="Google Shape;3400;p99"/>
              <p:cNvSpPr/>
              <p:nvPr/>
            </p:nvSpPr>
            <p:spPr>
              <a:xfrm>
                <a:off x="5722387" y="3301364"/>
                <a:ext cx="30558" cy="21609"/>
              </a:xfrm>
              <a:custGeom>
                <a:rect b="b" l="l" r="r" t="t"/>
                <a:pathLst>
                  <a:path extrusionOk="0" h="495" w="700">
                    <a:moveTo>
                      <a:pt x="232" y="0"/>
                    </a:moveTo>
                    <a:cubicBezTo>
                      <a:pt x="190" y="0"/>
                      <a:pt x="152" y="16"/>
                      <a:pt x="122" y="46"/>
                    </a:cubicBezTo>
                    <a:cubicBezTo>
                      <a:pt x="91" y="46"/>
                      <a:pt x="91" y="46"/>
                      <a:pt x="91" y="76"/>
                    </a:cubicBezTo>
                    <a:lnTo>
                      <a:pt x="31" y="107"/>
                    </a:lnTo>
                    <a:cubicBezTo>
                      <a:pt x="31" y="137"/>
                      <a:pt x="31" y="168"/>
                      <a:pt x="0" y="198"/>
                    </a:cubicBezTo>
                    <a:cubicBezTo>
                      <a:pt x="0" y="228"/>
                      <a:pt x="0" y="259"/>
                      <a:pt x="0" y="320"/>
                    </a:cubicBezTo>
                    <a:cubicBezTo>
                      <a:pt x="31" y="320"/>
                      <a:pt x="31" y="350"/>
                      <a:pt x="31" y="350"/>
                    </a:cubicBezTo>
                    <a:cubicBezTo>
                      <a:pt x="31" y="380"/>
                      <a:pt x="61" y="380"/>
                      <a:pt x="61" y="411"/>
                    </a:cubicBezTo>
                    <a:cubicBezTo>
                      <a:pt x="91" y="441"/>
                      <a:pt x="152" y="472"/>
                      <a:pt x="213" y="472"/>
                    </a:cubicBezTo>
                    <a:cubicBezTo>
                      <a:pt x="228" y="487"/>
                      <a:pt x="243" y="494"/>
                      <a:pt x="259" y="494"/>
                    </a:cubicBezTo>
                    <a:cubicBezTo>
                      <a:pt x="274" y="494"/>
                      <a:pt x="289" y="487"/>
                      <a:pt x="304" y="472"/>
                    </a:cubicBezTo>
                    <a:lnTo>
                      <a:pt x="426" y="472"/>
                    </a:lnTo>
                    <a:cubicBezTo>
                      <a:pt x="487" y="472"/>
                      <a:pt x="547" y="441"/>
                      <a:pt x="608" y="411"/>
                    </a:cubicBezTo>
                    <a:lnTo>
                      <a:pt x="639" y="380"/>
                    </a:lnTo>
                    <a:lnTo>
                      <a:pt x="669" y="350"/>
                    </a:lnTo>
                    <a:lnTo>
                      <a:pt x="699" y="289"/>
                    </a:lnTo>
                    <a:cubicBezTo>
                      <a:pt x="699" y="259"/>
                      <a:pt x="699" y="228"/>
                      <a:pt x="699" y="228"/>
                    </a:cubicBezTo>
                    <a:cubicBezTo>
                      <a:pt x="699" y="198"/>
                      <a:pt x="669" y="168"/>
                      <a:pt x="669" y="137"/>
                    </a:cubicBezTo>
                    <a:cubicBezTo>
                      <a:pt x="669" y="107"/>
                      <a:pt x="639" y="107"/>
                      <a:pt x="639" y="76"/>
                    </a:cubicBezTo>
                    <a:cubicBezTo>
                      <a:pt x="639" y="76"/>
                      <a:pt x="608" y="46"/>
                      <a:pt x="608" y="46"/>
                    </a:cubicBezTo>
                    <a:cubicBezTo>
                      <a:pt x="578" y="46"/>
                      <a:pt x="547" y="16"/>
                      <a:pt x="547" y="16"/>
                    </a:cubicBezTo>
                    <a:lnTo>
                      <a:pt x="395" y="16"/>
                    </a:lnTo>
                    <a:lnTo>
                      <a:pt x="365" y="46"/>
                    </a:lnTo>
                    <a:cubicBezTo>
                      <a:pt x="319" y="16"/>
                      <a:pt x="274" y="0"/>
                      <a:pt x="2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1" name="Google Shape;3401;p99"/>
              <p:cNvSpPr/>
              <p:nvPr/>
            </p:nvSpPr>
            <p:spPr>
              <a:xfrm>
                <a:off x="5689208" y="3316600"/>
                <a:ext cx="22613" cy="20954"/>
              </a:xfrm>
              <a:custGeom>
                <a:rect b="b" l="l" r="r" t="t"/>
                <a:pathLst>
                  <a:path extrusionOk="0" h="480" w="518">
                    <a:moveTo>
                      <a:pt x="183" y="1"/>
                    </a:moveTo>
                    <a:cubicBezTo>
                      <a:pt x="152" y="1"/>
                      <a:pt x="122" y="31"/>
                      <a:pt x="122" y="31"/>
                    </a:cubicBezTo>
                    <a:cubicBezTo>
                      <a:pt x="92" y="62"/>
                      <a:pt x="61" y="62"/>
                      <a:pt x="61" y="92"/>
                    </a:cubicBezTo>
                    <a:lnTo>
                      <a:pt x="31" y="153"/>
                    </a:lnTo>
                    <a:cubicBezTo>
                      <a:pt x="31" y="153"/>
                      <a:pt x="31" y="183"/>
                      <a:pt x="31" y="214"/>
                    </a:cubicBezTo>
                    <a:cubicBezTo>
                      <a:pt x="31" y="244"/>
                      <a:pt x="0" y="244"/>
                      <a:pt x="0" y="275"/>
                    </a:cubicBezTo>
                    <a:lnTo>
                      <a:pt x="0" y="305"/>
                    </a:lnTo>
                    <a:lnTo>
                      <a:pt x="0" y="366"/>
                    </a:lnTo>
                    <a:cubicBezTo>
                      <a:pt x="0" y="396"/>
                      <a:pt x="31" y="396"/>
                      <a:pt x="61" y="427"/>
                    </a:cubicBezTo>
                    <a:cubicBezTo>
                      <a:pt x="61" y="457"/>
                      <a:pt x="92" y="457"/>
                      <a:pt x="122" y="457"/>
                    </a:cubicBezTo>
                    <a:cubicBezTo>
                      <a:pt x="137" y="472"/>
                      <a:pt x="152" y="480"/>
                      <a:pt x="168" y="480"/>
                    </a:cubicBezTo>
                    <a:cubicBezTo>
                      <a:pt x="183" y="480"/>
                      <a:pt x="198" y="472"/>
                      <a:pt x="213" y="457"/>
                    </a:cubicBezTo>
                    <a:lnTo>
                      <a:pt x="365" y="457"/>
                    </a:lnTo>
                    <a:cubicBezTo>
                      <a:pt x="365" y="457"/>
                      <a:pt x="396" y="457"/>
                      <a:pt x="426" y="427"/>
                    </a:cubicBezTo>
                    <a:cubicBezTo>
                      <a:pt x="426" y="427"/>
                      <a:pt x="456" y="427"/>
                      <a:pt x="456" y="396"/>
                    </a:cubicBezTo>
                    <a:cubicBezTo>
                      <a:pt x="487" y="366"/>
                      <a:pt x="487" y="366"/>
                      <a:pt x="487" y="335"/>
                    </a:cubicBezTo>
                    <a:lnTo>
                      <a:pt x="487" y="275"/>
                    </a:lnTo>
                    <a:lnTo>
                      <a:pt x="517" y="214"/>
                    </a:lnTo>
                    <a:cubicBezTo>
                      <a:pt x="517" y="183"/>
                      <a:pt x="487" y="153"/>
                      <a:pt x="487" y="153"/>
                    </a:cubicBezTo>
                    <a:cubicBezTo>
                      <a:pt x="456" y="123"/>
                      <a:pt x="426" y="92"/>
                      <a:pt x="426" y="92"/>
                    </a:cubicBezTo>
                    <a:lnTo>
                      <a:pt x="335" y="31"/>
                    </a:lnTo>
                    <a:cubicBezTo>
                      <a:pt x="304" y="1"/>
                      <a:pt x="274" y="1"/>
                      <a:pt x="2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2" name="Google Shape;3402;p99"/>
              <p:cNvSpPr/>
              <p:nvPr/>
            </p:nvSpPr>
            <p:spPr>
              <a:xfrm>
                <a:off x="5788744" y="3343142"/>
                <a:ext cx="37194" cy="20954"/>
              </a:xfrm>
              <a:custGeom>
                <a:rect b="b" l="l" r="r" t="t"/>
                <a:pathLst>
                  <a:path extrusionOk="0" h="480" w="852">
                    <a:moveTo>
                      <a:pt x="274" y="1"/>
                    </a:moveTo>
                    <a:cubicBezTo>
                      <a:pt x="213" y="1"/>
                      <a:pt x="152" y="31"/>
                      <a:pt x="91" y="62"/>
                    </a:cubicBezTo>
                    <a:cubicBezTo>
                      <a:pt x="30" y="122"/>
                      <a:pt x="0" y="214"/>
                      <a:pt x="30" y="305"/>
                    </a:cubicBezTo>
                    <a:cubicBezTo>
                      <a:pt x="61" y="366"/>
                      <a:pt x="122" y="426"/>
                      <a:pt x="213" y="457"/>
                    </a:cubicBezTo>
                    <a:cubicBezTo>
                      <a:pt x="258" y="472"/>
                      <a:pt x="304" y="480"/>
                      <a:pt x="350" y="480"/>
                    </a:cubicBezTo>
                    <a:cubicBezTo>
                      <a:pt x="395" y="480"/>
                      <a:pt x="441" y="472"/>
                      <a:pt x="486" y="457"/>
                    </a:cubicBezTo>
                    <a:lnTo>
                      <a:pt x="699" y="426"/>
                    </a:lnTo>
                    <a:cubicBezTo>
                      <a:pt x="760" y="426"/>
                      <a:pt x="821" y="366"/>
                      <a:pt x="851" y="305"/>
                    </a:cubicBezTo>
                    <a:cubicBezTo>
                      <a:pt x="851" y="244"/>
                      <a:pt x="821" y="214"/>
                      <a:pt x="821" y="183"/>
                    </a:cubicBezTo>
                    <a:cubicBezTo>
                      <a:pt x="821" y="122"/>
                      <a:pt x="790" y="92"/>
                      <a:pt x="760" y="92"/>
                    </a:cubicBezTo>
                    <a:lnTo>
                      <a:pt x="730" y="62"/>
                    </a:lnTo>
                    <a:cubicBezTo>
                      <a:pt x="699" y="31"/>
                      <a:pt x="669" y="31"/>
                      <a:pt x="638" y="31"/>
                    </a:cubicBezTo>
                    <a:cubicBezTo>
                      <a:pt x="628" y="21"/>
                      <a:pt x="615" y="18"/>
                      <a:pt x="600" y="18"/>
                    </a:cubicBezTo>
                    <a:cubicBezTo>
                      <a:pt x="571" y="18"/>
                      <a:pt x="537" y="31"/>
                      <a:pt x="517" y="31"/>
                    </a:cubicBezTo>
                    <a:lnTo>
                      <a:pt x="426" y="62"/>
                    </a:lnTo>
                    <a:cubicBezTo>
                      <a:pt x="365" y="31"/>
                      <a:pt x="334" y="1"/>
                      <a:pt x="2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3" name="Google Shape;3403;p99"/>
              <p:cNvSpPr/>
              <p:nvPr/>
            </p:nvSpPr>
            <p:spPr>
              <a:xfrm>
                <a:off x="5949267" y="3344496"/>
                <a:ext cx="30602" cy="22570"/>
              </a:xfrm>
              <a:custGeom>
                <a:rect b="b" l="l" r="r" t="t"/>
                <a:pathLst>
                  <a:path extrusionOk="0" h="517" w="701">
                    <a:moveTo>
                      <a:pt x="426" y="0"/>
                    </a:moveTo>
                    <a:cubicBezTo>
                      <a:pt x="366" y="0"/>
                      <a:pt x="335" y="31"/>
                      <a:pt x="275" y="31"/>
                    </a:cubicBezTo>
                    <a:cubicBezTo>
                      <a:pt x="275" y="31"/>
                      <a:pt x="244" y="61"/>
                      <a:pt x="214" y="61"/>
                    </a:cubicBezTo>
                    <a:cubicBezTo>
                      <a:pt x="183" y="91"/>
                      <a:pt x="153" y="122"/>
                      <a:pt x="123" y="152"/>
                    </a:cubicBezTo>
                    <a:cubicBezTo>
                      <a:pt x="92" y="183"/>
                      <a:pt x="92" y="183"/>
                      <a:pt x="62" y="213"/>
                    </a:cubicBezTo>
                    <a:cubicBezTo>
                      <a:pt x="1" y="274"/>
                      <a:pt x="1" y="335"/>
                      <a:pt x="1" y="395"/>
                    </a:cubicBezTo>
                    <a:cubicBezTo>
                      <a:pt x="31" y="426"/>
                      <a:pt x="31" y="456"/>
                      <a:pt x="62" y="487"/>
                    </a:cubicBezTo>
                    <a:cubicBezTo>
                      <a:pt x="92" y="517"/>
                      <a:pt x="153" y="517"/>
                      <a:pt x="183" y="517"/>
                    </a:cubicBezTo>
                    <a:lnTo>
                      <a:pt x="396" y="517"/>
                    </a:lnTo>
                    <a:cubicBezTo>
                      <a:pt x="487" y="487"/>
                      <a:pt x="548" y="456"/>
                      <a:pt x="609" y="426"/>
                    </a:cubicBezTo>
                    <a:cubicBezTo>
                      <a:pt x="670" y="395"/>
                      <a:pt x="700" y="335"/>
                      <a:pt x="700" y="274"/>
                    </a:cubicBezTo>
                    <a:cubicBezTo>
                      <a:pt x="700" y="183"/>
                      <a:pt x="670" y="91"/>
                      <a:pt x="578" y="61"/>
                    </a:cubicBezTo>
                    <a:cubicBezTo>
                      <a:pt x="548" y="31"/>
                      <a:pt x="487" y="0"/>
                      <a:pt x="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4" name="Google Shape;3404;p99"/>
              <p:cNvSpPr/>
              <p:nvPr/>
            </p:nvSpPr>
            <p:spPr>
              <a:xfrm>
                <a:off x="6003707" y="3324589"/>
                <a:ext cx="43830" cy="25233"/>
              </a:xfrm>
              <a:custGeom>
                <a:rect b="b" l="l" r="r" t="t"/>
                <a:pathLst>
                  <a:path extrusionOk="0" h="578" w="1004">
                    <a:moveTo>
                      <a:pt x="365" y="0"/>
                    </a:moveTo>
                    <a:cubicBezTo>
                      <a:pt x="274" y="31"/>
                      <a:pt x="243" y="61"/>
                      <a:pt x="183" y="92"/>
                    </a:cubicBezTo>
                    <a:lnTo>
                      <a:pt x="152" y="122"/>
                    </a:lnTo>
                    <a:cubicBezTo>
                      <a:pt x="122" y="152"/>
                      <a:pt x="61" y="213"/>
                      <a:pt x="31" y="244"/>
                    </a:cubicBezTo>
                    <a:cubicBezTo>
                      <a:pt x="0" y="304"/>
                      <a:pt x="0" y="395"/>
                      <a:pt x="31" y="456"/>
                    </a:cubicBezTo>
                    <a:cubicBezTo>
                      <a:pt x="91" y="517"/>
                      <a:pt x="152" y="547"/>
                      <a:pt x="213" y="578"/>
                    </a:cubicBezTo>
                    <a:cubicBezTo>
                      <a:pt x="456" y="578"/>
                      <a:pt x="699" y="517"/>
                      <a:pt x="912" y="395"/>
                    </a:cubicBezTo>
                    <a:cubicBezTo>
                      <a:pt x="973" y="365"/>
                      <a:pt x="1003" y="274"/>
                      <a:pt x="1003" y="183"/>
                    </a:cubicBezTo>
                    <a:cubicBezTo>
                      <a:pt x="973" y="122"/>
                      <a:pt x="912" y="61"/>
                      <a:pt x="851" y="61"/>
                    </a:cubicBezTo>
                    <a:lnTo>
                      <a:pt x="790" y="61"/>
                    </a:lnTo>
                    <a:lnTo>
                      <a:pt x="730" y="31"/>
                    </a:lnTo>
                    <a:cubicBezTo>
                      <a:pt x="669" y="0"/>
                      <a:pt x="638" y="0"/>
                      <a:pt x="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5" name="Google Shape;3405;p99"/>
              <p:cNvSpPr/>
              <p:nvPr/>
            </p:nvSpPr>
            <p:spPr>
              <a:xfrm>
                <a:off x="5990435" y="3362089"/>
                <a:ext cx="25233" cy="18248"/>
              </a:xfrm>
              <a:custGeom>
                <a:rect b="b" l="l" r="r" t="t"/>
                <a:pathLst>
                  <a:path extrusionOk="0" h="418" w="578">
                    <a:moveTo>
                      <a:pt x="289" y="0"/>
                    </a:moveTo>
                    <a:cubicBezTo>
                      <a:pt x="274" y="0"/>
                      <a:pt x="259" y="8"/>
                      <a:pt x="243" y="23"/>
                    </a:cubicBezTo>
                    <a:lnTo>
                      <a:pt x="122" y="23"/>
                    </a:lnTo>
                    <a:cubicBezTo>
                      <a:pt x="122" y="53"/>
                      <a:pt x="91" y="53"/>
                      <a:pt x="61" y="84"/>
                    </a:cubicBezTo>
                    <a:cubicBezTo>
                      <a:pt x="61" y="84"/>
                      <a:pt x="31" y="114"/>
                      <a:pt x="31" y="144"/>
                    </a:cubicBezTo>
                    <a:cubicBezTo>
                      <a:pt x="0" y="175"/>
                      <a:pt x="0" y="205"/>
                      <a:pt x="0" y="236"/>
                    </a:cubicBezTo>
                    <a:cubicBezTo>
                      <a:pt x="0" y="266"/>
                      <a:pt x="0" y="296"/>
                      <a:pt x="0" y="296"/>
                    </a:cubicBezTo>
                    <a:cubicBezTo>
                      <a:pt x="0" y="327"/>
                      <a:pt x="31" y="357"/>
                      <a:pt x="31" y="388"/>
                    </a:cubicBezTo>
                    <a:cubicBezTo>
                      <a:pt x="61" y="418"/>
                      <a:pt x="91" y="418"/>
                      <a:pt x="122" y="418"/>
                    </a:cubicBezTo>
                    <a:lnTo>
                      <a:pt x="395" y="418"/>
                    </a:lnTo>
                    <a:cubicBezTo>
                      <a:pt x="426" y="418"/>
                      <a:pt x="456" y="418"/>
                      <a:pt x="487" y="388"/>
                    </a:cubicBezTo>
                    <a:cubicBezTo>
                      <a:pt x="487" y="388"/>
                      <a:pt x="517" y="357"/>
                      <a:pt x="517" y="357"/>
                    </a:cubicBezTo>
                    <a:lnTo>
                      <a:pt x="547" y="296"/>
                    </a:lnTo>
                    <a:cubicBezTo>
                      <a:pt x="547" y="266"/>
                      <a:pt x="547" y="266"/>
                      <a:pt x="547" y="236"/>
                    </a:cubicBezTo>
                    <a:lnTo>
                      <a:pt x="578" y="205"/>
                    </a:lnTo>
                    <a:lnTo>
                      <a:pt x="578" y="144"/>
                    </a:lnTo>
                    <a:cubicBezTo>
                      <a:pt x="547" y="114"/>
                      <a:pt x="547" y="84"/>
                      <a:pt x="517" y="53"/>
                    </a:cubicBezTo>
                    <a:cubicBezTo>
                      <a:pt x="517" y="23"/>
                      <a:pt x="487" y="23"/>
                      <a:pt x="456" y="23"/>
                    </a:cubicBezTo>
                    <a:cubicBezTo>
                      <a:pt x="441" y="8"/>
                      <a:pt x="426" y="0"/>
                      <a:pt x="414" y="0"/>
                    </a:cubicBezTo>
                    <a:cubicBezTo>
                      <a:pt x="403" y="0"/>
                      <a:pt x="395" y="8"/>
                      <a:pt x="395" y="23"/>
                    </a:cubicBezTo>
                    <a:lnTo>
                      <a:pt x="335" y="23"/>
                    </a:lnTo>
                    <a:cubicBezTo>
                      <a:pt x="319" y="8"/>
                      <a:pt x="304" y="0"/>
                      <a:pt x="2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6" name="Google Shape;3406;p99"/>
              <p:cNvSpPr/>
              <p:nvPr/>
            </p:nvSpPr>
            <p:spPr>
              <a:xfrm>
                <a:off x="5725050" y="3357767"/>
                <a:ext cx="31868" cy="18597"/>
              </a:xfrm>
              <a:custGeom>
                <a:rect b="b" l="l" r="r" t="t"/>
                <a:pathLst>
                  <a:path extrusionOk="0" h="426" w="730">
                    <a:moveTo>
                      <a:pt x="213" y="0"/>
                    </a:moveTo>
                    <a:cubicBezTo>
                      <a:pt x="122" y="0"/>
                      <a:pt x="61" y="31"/>
                      <a:pt x="30" y="91"/>
                    </a:cubicBezTo>
                    <a:cubicBezTo>
                      <a:pt x="0" y="183"/>
                      <a:pt x="30" y="243"/>
                      <a:pt x="61" y="304"/>
                    </a:cubicBezTo>
                    <a:cubicBezTo>
                      <a:pt x="122" y="365"/>
                      <a:pt x="182" y="395"/>
                      <a:pt x="274" y="426"/>
                    </a:cubicBezTo>
                    <a:cubicBezTo>
                      <a:pt x="365" y="426"/>
                      <a:pt x="456" y="426"/>
                      <a:pt x="547" y="395"/>
                    </a:cubicBezTo>
                    <a:lnTo>
                      <a:pt x="578" y="395"/>
                    </a:lnTo>
                    <a:cubicBezTo>
                      <a:pt x="608" y="365"/>
                      <a:pt x="669" y="335"/>
                      <a:pt x="669" y="304"/>
                    </a:cubicBezTo>
                    <a:cubicBezTo>
                      <a:pt x="730" y="243"/>
                      <a:pt x="699" y="152"/>
                      <a:pt x="638" y="91"/>
                    </a:cubicBezTo>
                    <a:cubicBezTo>
                      <a:pt x="578" y="61"/>
                      <a:pt x="547" y="61"/>
                      <a:pt x="486" y="31"/>
                    </a:cubicBezTo>
                    <a:cubicBezTo>
                      <a:pt x="426" y="0"/>
                      <a:pt x="395" y="0"/>
                      <a:pt x="3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7" name="Google Shape;3407;p99"/>
              <p:cNvSpPr/>
              <p:nvPr/>
            </p:nvSpPr>
            <p:spPr>
              <a:xfrm>
                <a:off x="5653366" y="3389593"/>
                <a:ext cx="21304" cy="18641"/>
              </a:xfrm>
              <a:custGeom>
                <a:rect b="b" l="l" r="r" t="t"/>
                <a:pathLst>
                  <a:path extrusionOk="0" h="427" w="488">
                    <a:moveTo>
                      <a:pt x="213" y="1"/>
                    </a:moveTo>
                    <a:cubicBezTo>
                      <a:pt x="183" y="1"/>
                      <a:pt x="153" y="1"/>
                      <a:pt x="122" y="31"/>
                    </a:cubicBezTo>
                    <a:cubicBezTo>
                      <a:pt x="92" y="31"/>
                      <a:pt x="62" y="62"/>
                      <a:pt x="62" y="62"/>
                    </a:cubicBezTo>
                    <a:cubicBezTo>
                      <a:pt x="62" y="62"/>
                      <a:pt x="62" y="92"/>
                      <a:pt x="31" y="92"/>
                    </a:cubicBezTo>
                    <a:lnTo>
                      <a:pt x="31" y="122"/>
                    </a:lnTo>
                    <a:cubicBezTo>
                      <a:pt x="1" y="122"/>
                      <a:pt x="1" y="153"/>
                      <a:pt x="1" y="153"/>
                    </a:cubicBezTo>
                    <a:cubicBezTo>
                      <a:pt x="1" y="213"/>
                      <a:pt x="1" y="244"/>
                      <a:pt x="1" y="274"/>
                    </a:cubicBezTo>
                    <a:lnTo>
                      <a:pt x="31" y="335"/>
                    </a:lnTo>
                    <a:cubicBezTo>
                      <a:pt x="31" y="365"/>
                      <a:pt x="62" y="365"/>
                      <a:pt x="62" y="396"/>
                    </a:cubicBezTo>
                    <a:lnTo>
                      <a:pt x="122" y="426"/>
                    </a:lnTo>
                    <a:lnTo>
                      <a:pt x="305" y="426"/>
                    </a:lnTo>
                    <a:lnTo>
                      <a:pt x="365" y="396"/>
                    </a:lnTo>
                    <a:lnTo>
                      <a:pt x="396" y="365"/>
                    </a:lnTo>
                    <a:cubicBezTo>
                      <a:pt x="426" y="365"/>
                      <a:pt x="426" y="335"/>
                      <a:pt x="457" y="305"/>
                    </a:cubicBezTo>
                    <a:lnTo>
                      <a:pt x="457" y="274"/>
                    </a:lnTo>
                    <a:cubicBezTo>
                      <a:pt x="457" y="244"/>
                      <a:pt x="457" y="213"/>
                      <a:pt x="457" y="213"/>
                    </a:cubicBezTo>
                    <a:cubicBezTo>
                      <a:pt x="487" y="213"/>
                      <a:pt x="487" y="183"/>
                      <a:pt x="487" y="153"/>
                    </a:cubicBezTo>
                    <a:lnTo>
                      <a:pt x="487" y="122"/>
                    </a:lnTo>
                    <a:lnTo>
                      <a:pt x="457" y="62"/>
                    </a:lnTo>
                    <a:lnTo>
                      <a:pt x="396" y="31"/>
                    </a:lnTo>
                    <a:lnTo>
                      <a:pt x="305" y="31"/>
                    </a:lnTo>
                    <a:lnTo>
                      <a:pt x="27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8" name="Google Shape;3408;p99"/>
              <p:cNvSpPr/>
              <p:nvPr/>
            </p:nvSpPr>
            <p:spPr>
              <a:xfrm>
                <a:off x="5446349" y="3344496"/>
                <a:ext cx="22613" cy="19950"/>
              </a:xfrm>
              <a:custGeom>
                <a:rect b="b" l="l" r="r" t="t"/>
                <a:pathLst>
                  <a:path extrusionOk="0" h="457" w="518">
                    <a:moveTo>
                      <a:pt x="153" y="0"/>
                    </a:moveTo>
                    <a:lnTo>
                      <a:pt x="123" y="31"/>
                    </a:lnTo>
                    <a:lnTo>
                      <a:pt x="92" y="61"/>
                    </a:lnTo>
                    <a:lnTo>
                      <a:pt x="62" y="91"/>
                    </a:lnTo>
                    <a:cubicBezTo>
                      <a:pt x="62" y="122"/>
                      <a:pt x="31" y="122"/>
                      <a:pt x="31" y="122"/>
                    </a:cubicBezTo>
                    <a:cubicBezTo>
                      <a:pt x="31" y="152"/>
                      <a:pt x="1" y="183"/>
                      <a:pt x="1" y="213"/>
                    </a:cubicBezTo>
                    <a:cubicBezTo>
                      <a:pt x="1" y="243"/>
                      <a:pt x="1" y="274"/>
                      <a:pt x="1" y="304"/>
                    </a:cubicBezTo>
                    <a:lnTo>
                      <a:pt x="31" y="335"/>
                    </a:lnTo>
                    <a:cubicBezTo>
                      <a:pt x="31" y="365"/>
                      <a:pt x="62" y="395"/>
                      <a:pt x="92" y="426"/>
                    </a:cubicBezTo>
                    <a:cubicBezTo>
                      <a:pt x="123" y="426"/>
                      <a:pt x="153" y="426"/>
                      <a:pt x="183" y="456"/>
                    </a:cubicBezTo>
                    <a:lnTo>
                      <a:pt x="427" y="456"/>
                    </a:lnTo>
                    <a:lnTo>
                      <a:pt x="457" y="426"/>
                    </a:lnTo>
                    <a:cubicBezTo>
                      <a:pt x="487" y="395"/>
                      <a:pt x="487" y="395"/>
                      <a:pt x="518" y="365"/>
                    </a:cubicBezTo>
                    <a:cubicBezTo>
                      <a:pt x="518" y="335"/>
                      <a:pt x="518" y="304"/>
                      <a:pt x="518" y="274"/>
                    </a:cubicBezTo>
                    <a:lnTo>
                      <a:pt x="518" y="243"/>
                    </a:lnTo>
                    <a:cubicBezTo>
                      <a:pt x="518" y="213"/>
                      <a:pt x="518" y="213"/>
                      <a:pt x="518" y="183"/>
                    </a:cubicBezTo>
                    <a:lnTo>
                      <a:pt x="518" y="152"/>
                    </a:lnTo>
                    <a:cubicBezTo>
                      <a:pt x="518" y="91"/>
                      <a:pt x="487" y="61"/>
                      <a:pt x="457" y="61"/>
                    </a:cubicBezTo>
                    <a:lnTo>
                      <a:pt x="427" y="31"/>
                    </a:lnTo>
                    <a:cubicBezTo>
                      <a:pt x="396" y="0"/>
                      <a:pt x="366" y="0"/>
                      <a:pt x="3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9" name="Google Shape;3409;p99"/>
              <p:cNvSpPr/>
              <p:nvPr/>
            </p:nvSpPr>
            <p:spPr>
              <a:xfrm>
                <a:off x="5491490" y="3288747"/>
                <a:ext cx="27896" cy="19950"/>
              </a:xfrm>
              <a:custGeom>
                <a:rect b="b" l="l" r="r" t="t"/>
                <a:pathLst>
                  <a:path extrusionOk="0" h="457" w="639">
                    <a:moveTo>
                      <a:pt x="274" y="1"/>
                    </a:moveTo>
                    <a:cubicBezTo>
                      <a:pt x="244" y="1"/>
                      <a:pt x="183" y="1"/>
                      <a:pt x="152" y="31"/>
                    </a:cubicBezTo>
                    <a:cubicBezTo>
                      <a:pt x="122" y="31"/>
                      <a:pt x="92" y="31"/>
                      <a:pt x="92" y="61"/>
                    </a:cubicBezTo>
                    <a:cubicBezTo>
                      <a:pt x="61" y="61"/>
                      <a:pt x="31" y="92"/>
                      <a:pt x="31" y="122"/>
                    </a:cubicBezTo>
                    <a:cubicBezTo>
                      <a:pt x="0" y="153"/>
                      <a:pt x="0" y="213"/>
                      <a:pt x="0" y="274"/>
                    </a:cubicBezTo>
                    <a:cubicBezTo>
                      <a:pt x="0" y="274"/>
                      <a:pt x="31" y="305"/>
                      <a:pt x="31" y="335"/>
                    </a:cubicBezTo>
                    <a:cubicBezTo>
                      <a:pt x="61" y="365"/>
                      <a:pt x="92" y="396"/>
                      <a:pt x="122" y="426"/>
                    </a:cubicBezTo>
                    <a:lnTo>
                      <a:pt x="183" y="457"/>
                    </a:lnTo>
                    <a:lnTo>
                      <a:pt x="335" y="457"/>
                    </a:lnTo>
                    <a:cubicBezTo>
                      <a:pt x="365" y="426"/>
                      <a:pt x="396" y="396"/>
                      <a:pt x="426" y="365"/>
                    </a:cubicBezTo>
                    <a:cubicBezTo>
                      <a:pt x="456" y="365"/>
                      <a:pt x="517" y="365"/>
                      <a:pt x="548" y="335"/>
                    </a:cubicBezTo>
                    <a:cubicBezTo>
                      <a:pt x="578" y="305"/>
                      <a:pt x="608" y="274"/>
                      <a:pt x="608" y="274"/>
                    </a:cubicBezTo>
                    <a:cubicBezTo>
                      <a:pt x="608" y="244"/>
                      <a:pt x="608" y="213"/>
                      <a:pt x="639" y="183"/>
                    </a:cubicBezTo>
                    <a:cubicBezTo>
                      <a:pt x="639" y="122"/>
                      <a:pt x="608" y="92"/>
                      <a:pt x="608" y="61"/>
                    </a:cubicBezTo>
                    <a:cubicBezTo>
                      <a:pt x="548" y="31"/>
                      <a:pt x="517" y="1"/>
                      <a:pt x="4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0" name="Google Shape;3410;p99"/>
              <p:cNvSpPr/>
              <p:nvPr/>
            </p:nvSpPr>
            <p:spPr>
              <a:xfrm>
                <a:off x="5496816" y="3242297"/>
                <a:ext cx="27896" cy="15978"/>
              </a:xfrm>
              <a:custGeom>
                <a:rect b="b" l="l" r="r" t="t"/>
                <a:pathLst>
                  <a:path extrusionOk="0" h="366" w="639">
                    <a:moveTo>
                      <a:pt x="152" y="1"/>
                    </a:moveTo>
                    <a:lnTo>
                      <a:pt x="91" y="31"/>
                    </a:lnTo>
                    <a:cubicBezTo>
                      <a:pt x="61" y="31"/>
                      <a:pt x="30" y="62"/>
                      <a:pt x="30" y="92"/>
                    </a:cubicBezTo>
                    <a:lnTo>
                      <a:pt x="0" y="122"/>
                    </a:lnTo>
                    <a:lnTo>
                      <a:pt x="0" y="183"/>
                    </a:lnTo>
                    <a:cubicBezTo>
                      <a:pt x="0" y="214"/>
                      <a:pt x="30" y="274"/>
                      <a:pt x="61" y="305"/>
                    </a:cubicBezTo>
                    <a:lnTo>
                      <a:pt x="91" y="366"/>
                    </a:lnTo>
                    <a:lnTo>
                      <a:pt x="274" y="366"/>
                    </a:lnTo>
                    <a:cubicBezTo>
                      <a:pt x="289" y="350"/>
                      <a:pt x="312" y="343"/>
                      <a:pt x="334" y="343"/>
                    </a:cubicBezTo>
                    <a:cubicBezTo>
                      <a:pt x="357" y="343"/>
                      <a:pt x="380" y="350"/>
                      <a:pt x="395" y="366"/>
                    </a:cubicBezTo>
                    <a:lnTo>
                      <a:pt x="456" y="366"/>
                    </a:lnTo>
                    <a:cubicBezTo>
                      <a:pt x="486" y="366"/>
                      <a:pt x="517" y="335"/>
                      <a:pt x="517" y="335"/>
                    </a:cubicBezTo>
                    <a:cubicBezTo>
                      <a:pt x="547" y="305"/>
                      <a:pt x="578" y="305"/>
                      <a:pt x="578" y="274"/>
                    </a:cubicBezTo>
                    <a:cubicBezTo>
                      <a:pt x="608" y="244"/>
                      <a:pt x="608" y="244"/>
                      <a:pt x="638" y="214"/>
                    </a:cubicBezTo>
                    <a:cubicBezTo>
                      <a:pt x="638" y="153"/>
                      <a:pt x="608" y="122"/>
                      <a:pt x="578" y="92"/>
                    </a:cubicBezTo>
                    <a:cubicBezTo>
                      <a:pt x="578" y="62"/>
                      <a:pt x="517" y="1"/>
                      <a:pt x="4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411" name="Google Shape;3411;p99"/>
          <p:cNvSpPr txBox="1"/>
          <p:nvPr>
            <p:ph idx="4294967295" type="title"/>
          </p:nvPr>
        </p:nvSpPr>
        <p:spPr>
          <a:xfrm>
            <a:off x="33338" y="0"/>
            <a:ext cx="1719300" cy="4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" sz="2100">
                <a:solidFill>
                  <a:srgbClr val="FFEFBF"/>
                </a:solidFill>
              </a:rPr>
              <a:t>Example</a:t>
            </a:r>
            <a:endParaRPr sz="2100">
              <a:solidFill>
                <a:srgbClr val="FFEFBF"/>
              </a:solidFill>
              <a:highlight>
                <a:schemeClr val="accent1"/>
              </a:highlight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3415" name="Shape 3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6" name="Google Shape;3416;p100"/>
          <p:cNvSpPr txBox="1"/>
          <p:nvPr>
            <p:ph idx="1" type="body"/>
          </p:nvPr>
        </p:nvSpPr>
        <p:spPr>
          <a:xfrm>
            <a:off x="3173550" y="1116550"/>
            <a:ext cx="2796900" cy="5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Let's</a:t>
            </a:r>
            <a:endParaRPr b="1" sz="2200"/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+</a:t>
            </a:r>
            <a:endParaRPr b="1" sz="2200"/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save the dolphins!</a:t>
            </a:r>
            <a:endParaRPr b="1" sz="2200"/>
          </a:p>
        </p:txBody>
      </p:sp>
      <p:sp>
        <p:nvSpPr>
          <p:cNvPr id="3417" name="Google Shape;3417;p100"/>
          <p:cNvSpPr txBox="1"/>
          <p:nvPr>
            <p:ph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>
                <a:solidFill>
                  <a:schemeClr val="accent3"/>
                </a:solidFill>
              </a:rPr>
              <a:t>How can you start helping?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3418" name="Google Shape;3418;p100" title="497383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50490">
            <a:off x="3648950" y="2442800"/>
            <a:ext cx="1846250" cy="184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9" name="Google Shape;3419;p100" title="916459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5300" y="1905500"/>
            <a:ext cx="2576975" cy="25769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3423" name="Shape 3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4" name="Google Shape;3424;p101"/>
          <p:cNvSpPr txBox="1"/>
          <p:nvPr>
            <p:ph idx="1" type="body"/>
          </p:nvPr>
        </p:nvSpPr>
        <p:spPr>
          <a:xfrm>
            <a:off x="2422950" y="1249325"/>
            <a:ext cx="4298100" cy="59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/>
              <a:t>Let's</a:t>
            </a:r>
            <a:r>
              <a:rPr b="1" lang="en" sz="2600"/>
              <a:t> </a:t>
            </a:r>
            <a:r>
              <a:rPr b="1" lang="en" sz="2600"/>
              <a:t>save the dolphins!</a:t>
            </a:r>
            <a:endParaRPr b="1" sz="2600"/>
          </a:p>
        </p:txBody>
      </p:sp>
      <p:sp>
        <p:nvSpPr>
          <p:cNvPr id="3425" name="Google Shape;3425;p101"/>
          <p:cNvSpPr txBox="1"/>
          <p:nvPr>
            <p:ph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>
                <a:solidFill>
                  <a:schemeClr val="accent3"/>
                </a:solidFill>
              </a:rPr>
              <a:t>How can you start helping?</a:t>
            </a:r>
            <a:endParaRPr>
              <a:solidFill>
                <a:schemeClr val="accent3"/>
              </a:solidFill>
            </a:endParaRPr>
          </a:p>
        </p:txBody>
      </p:sp>
      <p:grpSp>
        <p:nvGrpSpPr>
          <p:cNvPr id="3426" name="Google Shape;3426;p101"/>
          <p:cNvGrpSpPr/>
          <p:nvPr/>
        </p:nvGrpSpPr>
        <p:grpSpPr>
          <a:xfrm>
            <a:off x="525101" y="1458531"/>
            <a:ext cx="968365" cy="968218"/>
            <a:chOff x="7311510" y="2880678"/>
            <a:chExt cx="898882" cy="898745"/>
          </a:xfrm>
        </p:grpSpPr>
        <p:grpSp>
          <p:nvGrpSpPr>
            <p:cNvPr id="3427" name="Google Shape;3427;p101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428" name="Google Shape;3428;p101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29" name="Google Shape;3429;p101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0" name="Google Shape;3430;p101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31" name="Google Shape;3431;p101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432" name="Google Shape;3432;p101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3" name="Google Shape;3433;p101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4" name="Google Shape;3434;p101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435" name="Google Shape;3435;p101"/>
          <p:cNvGrpSpPr/>
          <p:nvPr/>
        </p:nvGrpSpPr>
        <p:grpSpPr>
          <a:xfrm rot="1975033">
            <a:off x="5261792" y="4031097"/>
            <a:ext cx="743021" cy="742784"/>
            <a:chOff x="7311510" y="2880678"/>
            <a:chExt cx="898882" cy="898745"/>
          </a:xfrm>
        </p:grpSpPr>
        <p:grpSp>
          <p:nvGrpSpPr>
            <p:cNvPr id="3436" name="Google Shape;3436;p101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437" name="Google Shape;3437;p101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8" name="Google Shape;3438;p101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9" name="Google Shape;3439;p101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40" name="Google Shape;3440;p101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441" name="Google Shape;3441;p101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2" name="Google Shape;3442;p101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3" name="Google Shape;3443;p101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3444" name="Google Shape;3444;p101" title="497383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19836">
            <a:off x="4275475" y="1990950"/>
            <a:ext cx="2146450" cy="214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5" name="Google Shape;3445;p101" title="497383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659381" y="2684770"/>
            <a:ext cx="1534548" cy="153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2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48"/>
          <p:cNvSpPr txBox="1"/>
          <p:nvPr>
            <p:ph idx="4294967295" type="title"/>
          </p:nvPr>
        </p:nvSpPr>
        <p:spPr>
          <a:xfrm>
            <a:off x="4572000" y="2052150"/>
            <a:ext cx="3357300" cy="10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/>
              <a:t>thr</a:t>
            </a:r>
            <a:r>
              <a:rPr lang="en" sz="5500">
                <a:solidFill>
                  <a:srgbClr val="FFD189"/>
                </a:solidFill>
              </a:rPr>
              <a:t>ow</a:t>
            </a:r>
            <a:r>
              <a:rPr lang="en" sz="5500"/>
              <a:t> </a:t>
            </a:r>
            <a:r>
              <a:rPr lang="en" sz="5500">
                <a:solidFill>
                  <a:srgbClr val="FFD189"/>
                </a:solidFill>
              </a:rPr>
              <a:t>a</a:t>
            </a:r>
            <a:r>
              <a:rPr lang="en" sz="5500"/>
              <a:t>w</a:t>
            </a:r>
            <a:r>
              <a:rPr lang="en" sz="5500">
                <a:solidFill>
                  <a:srgbClr val="FFD189"/>
                </a:solidFill>
              </a:rPr>
              <a:t>ay</a:t>
            </a:r>
            <a:endParaRPr sz="5500">
              <a:solidFill>
                <a:srgbClr val="FFD189"/>
              </a:solidFill>
            </a:endParaRPr>
          </a:p>
        </p:txBody>
      </p:sp>
      <p:pic>
        <p:nvPicPr>
          <p:cNvPr id="1394" name="Google Shape;1394;p48" title="istockphoto-1064515322-612x61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4350" y="917925"/>
            <a:ext cx="3307650" cy="330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3449" name="Shape 3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" name="Google Shape;3450;p102"/>
          <p:cNvSpPr txBox="1"/>
          <p:nvPr>
            <p:ph idx="1" type="body"/>
          </p:nvPr>
        </p:nvSpPr>
        <p:spPr>
          <a:xfrm>
            <a:off x="2727525" y="1102225"/>
            <a:ext cx="3689100" cy="5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Let's</a:t>
            </a:r>
            <a:endParaRPr b="1" sz="2200"/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+</a:t>
            </a:r>
            <a:endParaRPr b="1" sz="2200"/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stop using plastic bags.</a:t>
            </a:r>
            <a:endParaRPr b="1" sz="2200"/>
          </a:p>
        </p:txBody>
      </p:sp>
      <p:sp>
        <p:nvSpPr>
          <p:cNvPr id="3451" name="Google Shape;3451;p102"/>
          <p:cNvSpPr txBox="1"/>
          <p:nvPr>
            <p:ph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>
                <a:solidFill>
                  <a:schemeClr val="accent3"/>
                </a:solidFill>
              </a:rPr>
              <a:t>How can you start helping?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3452" name="Google Shape;3452;p102" title="shopping_bag_rejibukur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314531">
            <a:off x="1660224" y="1936925"/>
            <a:ext cx="1298376" cy="13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3" name="Google Shape;3453;p102" title="shopping_bag_rejibukur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12249">
            <a:off x="6669574" y="2947000"/>
            <a:ext cx="1298376" cy="13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4" name="Google Shape;3454;p102" title="shopping_bag_rejibukur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026470">
            <a:off x="7113876" y="1238060"/>
            <a:ext cx="821041" cy="843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5" name="Google Shape;3455;p102" title="shopping_bag_rejibukur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344589">
            <a:off x="2021787" y="3828723"/>
            <a:ext cx="2285753" cy="23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6" name="Google Shape;3456;p102" title="shopping_bag_rejibukur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201971">
            <a:off x="4119105" y="2419609"/>
            <a:ext cx="1375961" cy="1413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3460" name="Shape 3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" name="Google Shape;3461;p103"/>
          <p:cNvSpPr txBox="1"/>
          <p:nvPr>
            <p:ph idx="1" type="body"/>
          </p:nvPr>
        </p:nvSpPr>
        <p:spPr>
          <a:xfrm>
            <a:off x="2371875" y="1224025"/>
            <a:ext cx="4400400" cy="59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Let's</a:t>
            </a:r>
            <a:r>
              <a:rPr b="1" lang="en" sz="2200"/>
              <a:t> </a:t>
            </a:r>
            <a:r>
              <a:rPr b="1" lang="en" sz="2200"/>
              <a:t>stop using plastic bags.</a:t>
            </a:r>
            <a:endParaRPr b="1" sz="2200"/>
          </a:p>
        </p:txBody>
      </p:sp>
      <p:sp>
        <p:nvSpPr>
          <p:cNvPr id="3462" name="Google Shape;3462;p103"/>
          <p:cNvSpPr txBox="1"/>
          <p:nvPr>
            <p:ph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>
                <a:solidFill>
                  <a:schemeClr val="accent3"/>
                </a:solidFill>
              </a:rPr>
              <a:t>How can you start helping?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3463" name="Google Shape;3463;p103" title="shitsuke_shikaru_mother_smil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0062" y="1941825"/>
            <a:ext cx="2516225" cy="23023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464" name="Google Shape;3464;p103"/>
          <p:cNvSpPr/>
          <p:nvPr/>
        </p:nvSpPr>
        <p:spPr>
          <a:xfrm>
            <a:off x="4261288" y="1816225"/>
            <a:ext cx="2392800" cy="1027200"/>
          </a:xfrm>
          <a:prstGeom prst="wedgeEllipseCallout">
            <a:avLst>
              <a:gd fmla="val -65867" name="adj1"/>
              <a:gd fmla="val 31593" name="adj2"/>
            </a:avLst>
          </a:prstGeom>
          <a:solidFill>
            <a:srgbClr val="F7A8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pilogue"/>
              <a:ea typeface="Epilogue"/>
              <a:cs typeface="Epilogue"/>
              <a:sym typeface="Epilogue"/>
            </a:endParaRPr>
          </a:p>
        </p:txBody>
      </p:sp>
      <p:pic>
        <p:nvPicPr>
          <p:cNvPr id="3465" name="Google Shape;3465;p103" title="shopping_bag_rejibukur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7220" y="1959449"/>
            <a:ext cx="720939" cy="740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66" name="Google Shape;3466;p103"/>
          <p:cNvCxnSpPr/>
          <p:nvPr/>
        </p:nvCxnSpPr>
        <p:spPr>
          <a:xfrm>
            <a:off x="5103457" y="1990257"/>
            <a:ext cx="713400" cy="713400"/>
          </a:xfrm>
          <a:prstGeom prst="straightConnector1">
            <a:avLst/>
          </a:prstGeom>
          <a:noFill/>
          <a:ln cap="flat" cmpd="sng" w="1143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67" name="Google Shape;3467;p103"/>
          <p:cNvCxnSpPr/>
          <p:nvPr/>
        </p:nvCxnSpPr>
        <p:spPr>
          <a:xfrm flipH="1">
            <a:off x="5097238" y="1969375"/>
            <a:ext cx="720900" cy="720900"/>
          </a:xfrm>
          <a:prstGeom prst="straightConnector1">
            <a:avLst/>
          </a:prstGeom>
          <a:noFill/>
          <a:ln cap="flat" cmpd="sng" w="1143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3471" name="Shape 3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2" name="Google Shape;3472;p104"/>
          <p:cNvSpPr txBox="1"/>
          <p:nvPr>
            <p:ph idx="1" type="body"/>
          </p:nvPr>
        </p:nvSpPr>
        <p:spPr>
          <a:xfrm>
            <a:off x="2371875" y="1224025"/>
            <a:ext cx="4400400" cy="59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Let's stop using plastic bags.</a:t>
            </a:r>
            <a:endParaRPr b="1" sz="2200"/>
          </a:p>
        </p:txBody>
      </p:sp>
      <p:sp>
        <p:nvSpPr>
          <p:cNvPr id="3473" name="Google Shape;3473;p104"/>
          <p:cNvSpPr txBox="1"/>
          <p:nvPr>
            <p:ph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>
                <a:solidFill>
                  <a:schemeClr val="accent3"/>
                </a:solidFill>
              </a:rPr>
              <a:t>How can you start helping?</a:t>
            </a:r>
            <a:endParaRPr>
              <a:solidFill>
                <a:schemeClr val="accent3"/>
              </a:solidFill>
            </a:endParaRPr>
          </a:p>
        </p:txBody>
      </p:sp>
      <p:grpSp>
        <p:nvGrpSpPr>
          <p:cNvPr id="3474" name="Google Shape;3474;p104"/>
          <p:cNvGrpSpPr/>
          <p:nvPr/>
        </p:nvGrpSpPr>
        <p:grpSpPr>
          <a:xfrm>
            <a:off x="525101" y="1458531"/>
            <a:ext cx="968365" cy="968218"/>
            <a:chOff x="7311510" y="2880678"/>
            <a:chExt cx="898882" cy="898745"/>
          </a:xfrm>
        </p:grpSpPr>
        <p:grpSp>
          <p:nvGrpSpPr>
            <p:cNvPr id="3475" name="Google Shape;3475;p10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476" name="Google Shape;3476;p10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7" name="Google Shape;3477;p10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8" name="Google Shape;3478;p10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79" name="Google Shape;3479;p10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480" name="Google Shape;3480;p10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1" name="Google Shape;3481;p10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2" name="Google Shape;3482;p10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483" name="Google Shape;3483;p104"/>
          <p:cNvGrpSpPr/>
          <p:nvPr/>
        </p:nvGrpSpPr>
        <p:grpSpPr>
          <a:xfrm rot="1975033">
            <a:off x="5261792" y="4031097"/>
            <a:ext cx="743021" cy="742784"/>
            <a:chOff x="7311510" y="2880678"/>
            <a:chExt cx="898882" cy="898745"/>
          </a:xfrm>
        </p:grpSpPr>
        <p:grpSp>
          <p:nvGrpSpPr>
            <p:cNvPr id="3484" name="Google Shape;3484;p10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485" name="Google Shape;3485;p10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6" name="Google Shape;3486;p10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7" name="Google Shape;3487;p10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88" name="Google Shape;3488;p10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489" name="Google Shape;3489;p10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0" name="Google Shape;3490;p10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1" name="Google Shape;3491;p10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3492" name="Google Shape;3492;p104" title="banzai_kids_girl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2201" y="1816225"/>
            <a:ext cx="1525599" cy="229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3" name="Google Shape;3493;p104" title="banzai_kids_boy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4350" y="1816225"/>
            <a:ext cx="1455750" cy="2190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7" name="Shape 3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8" name="Google Shape;3498;p105"/>
          <p:cNvSpPr txBox="1"/>
          <p:nvPr>
            <p:ph type="title"/>
          </p:nvPr>
        </p:nvSpPr>
        <p:spPr>
          <a:xfrm>
            <a:off x="835950" y="1824450"/>
            <a:ext cx="7472100" cy="149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/>
              <a:t>Not only…</a:t>
            </a:r>
            <a:endParaRPr sz="6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/>
              <a:t>but also</a:t>
            </a:r>
            <a:endParaRPr sz="6500"/>
          </a:p>
        </p:txBody>
      </p:sp>
      <p:grpSp>
        <p:nvGrpSpPr>
          <p:cNvPr id="3499" name="Google Shape;3499;p105"/>
          <p:cNvGrpSpPr/>
          <p:nvPr/>
        </p:nvGrpSpPr>
        <p:grpSpPr>
          <a:xfrm>
            <a:off x="486612" y="475787"/>
            <a:ext cx="2679737" cy="908458"/>
            <a:chOff x="320698" y="538034"/>
            <a:chExt cx="2088324" cy="707963"/>
          </a:xfrm>
        </p:grpSpPr>
        <p:grpSp>
          <p:nvGrpSpPr>
            <p:cNvPr id="3500" name="Google Shape;3500;p105"/>
            <p:cNvGrpSpPr/>
            <p:nvPr/>
          </p:nvGrpSpPr>
          <p:grpSpPr>
            <a:xfrm>
              <a:off x="320698" y="538034"/>
              <a:ext cx="2088172" cy="707960"/>
              <a:chOff x="320850" y="538037"/>
              <a:chExt cx="2088172" cy="707960"/>
            </a:xfrm>
          </p:grpSpPr>
          <p:sp>
            <p:nvSpPr>
              <p:cNvPr id="3501" name="Google Shape;3501;p105"/>
              <p:cNvSpPr/>
              <p:nvPr/>
            </p:nvSpPr>
            <p:spPr>
              <a:xfrm flipH="1">
                <a:off x="453788" y="538037"/>
                <a:ext cx="1683389" cy="707960"/>
              </a:xfrm>
              <a:custGeom>
                <a:rect b="b" l="l" r="r" t="t"/>
                <a:pathLst>
                  <a:path extrusionOk="0" h="14407" w="34257">
                    <a:moveTo>
                      <a:pt x="9028" y="9828"/>
                    </a:moveTo>
                    <a:cubicBezTo>
                      <a:pt x="9271" y="9828"/>
                      <a:pt x="9423" y="9950"/>
                      <a:pt x="9423" y="10193"/>
                    </a:cubicBezTo>
                    <a:cubicBezTo>
                      <a:pt x="9453" y="10405"/>
                      <a:pt x="9271" y="10618"/>
                      <a:pt x="9058" y="10649"/>
                    </a:cubicBezTo>
                    <a:cubicBezTo>
                      <a:pt x="8815" y="10618"/>
                      <a:pt x="8633" y="10497"/>
                      <a:pt x="8633" y="10253"/>
                    </a:cubicBezTo>
                    <a:cubicBezTo>
                      <a:pt x="8633" y="10041"/>
                      <a:pt x="8785" y="9828"/>
                      <a:pt x="9028" y="9828"/>
                    </a:cubicBezTo>
                    <a:close/>
                    <a:moveTo>
                      <a:pt x="5889" y="1"/>
                    </a:moveTo>
                    <a:cubicBezTo>
                      <a:pt x="5130" y="1"/>
                      <a:pt x="4385" y="591"/>
                      <a:pt x="3769" y="922"/>
                    </a:cubicBezTo>
                    <a:cubicBezTo>
                      <a:pt x="2584" y="1560"/>
                      <a:pt x="1429" y="2259"/>
                      <a:pt x="365" y="3050"/>
                    </a:cubicBezTo>
                    <a:cubicBezTo>
                      <a:pt x="213" y="3141"/>
                      <a:pt x="61" y="3293"/>
                      <a:pt x="0" y="3475"/>
                    </a:cubicBezTo>
                    <a:cubicBezTo>
                      <a:pt x="821" y="4053"/>
                      <a:pt x="1520" y="4813"/>
                      <a:pt x="2067" y="5694"/>
                    </a:cubicBezTo>
                    <a:cubicBezTo>
                      <a:pt x="2310" y="5998"/>
                      <a:pt x="2432" y="6393"/>
                      <a:pt x="2371" y="6788"/>
                    </a:cubicBezTo>
                    <a:cubicBezTo>
                      <a:pt x="3283" y="6272"/>
                      <a:pt x="4195" y="5785"/>
                      <a:pt x="5076" y="5269"/>
                    </a:cubicBezTo>
                    <a:cubicBezTo>
                      <a:pt x="5250" y="5130"/>
                      <a:pt x="5464" y="5060"/>
                      <a:pt x="5683" y="5060"/>
                    </a:cubicBezTo>
                    <a:cubicBezTo>
                      <a:pt x="5847" y="5060"/>
                      <a:pt x="6014" y="5099"/>
                      <a:pt x="6171" y="5177"/>
                    </a:cubicBezTo>
                    <a:cubicBezTo>
                      <a:pt x="7721" y="5937"/>
                      <a:pt x="9818" y="8095"/>
                      <a:pt x="11368" y="8764"/>
                    </a:cubicBezTo>
                    <a:cubicBezTo>
                      <a:pt x="11247" y="8795"/>
                      <a:pt x="11095" y="8825"/>
                      <a:pt x="10943" y="8825"/>
                    </a:cubicBezTo>
                    <a:cubicBezTo>
                      <a:pt x="10876" y="8827"/>
                      <a:pt x="10806" y="8827"/>
                      <a:pt x="10735" y="8827"/>
                    </a:cubicBezTo>
                    <a:cubicBezTo>
                      <a:pt x="10446" y="8827"/>
                      <a:pt x="10128" y="8815"/>
                      <a:pt x="9799" y="8815"/>
                    </a:cubicBezTo>
                    <a:cubicBezTo>
                      <a:pt x="8859" y="8815"/>
                      <a:pt x="7823" y="8914"/>
                      <a:pt x="7083" y="9676"/>
                    </a:cubicBezTo>
                    <a:cubicBezTo>
                      <a:pt x="6839" y="9919"/>
                      <a:pt x="6839" y="10102"/>
                      <a:pt x="7143" y="10253"/>
                    </a:cubicBezTo>
                    <a:cubicBezTo>
                      <a:pt x="7447" y="10375"/>
                      <a:pt x="7842" y="10375"/>
                      <a:pt x="7994" y="10709"/>
                    </a:cubicBezTo>
                    <a:cubicBezTo>
                      <a:pt x="8146" y="11044"/>
                      <a:pt x="7812" y="11317"/>
                      <a:pt x="7751" y="11621"/>
                    </a:cubicBezTo>
                    <a:cubicBezTo>
                      <a:pt x="7721" y="11652"/>
                      <a:pt x="7721" y="11682"/>
                      <a:pt x="7721" y="11712"/>
                    </a:cubicBezTo>
                    <a:cubicBezTo>
                      <a:pt x="7647" y="12059"/>
                      <a:pt x="7734" y="12224"/>
                      <a:pt x="7999" y="12224"/>
                    </a:cubicBezTo>
                    <a:cubicBezTo>
                      <a:pt x="8059" y="12224"/>
                      <a:pt x="8128" y="12216"/>
                      <a:pt x="8207" y="12199"/>
                    </a:cubicBezTo>
                    <a:cubicBezTo>
                      <a:pt x="8352" y="12133"/>
                      <a:pt x="8502" y="12102"/>
                      <a:pt x="8650" y="12102"/>
                    </a:cubicBezTo>
                    <a:cubicBezTo>
                      <a:pt x="8846" y="12102"/>
                      <a:pt x="9038" y="12156"/>
                      <a:pt x="9210" y="12260"/>
                    </a:cubicBezTo>
                    <a:cubicBezTo>
                      <a:pt x="11095" y="13475"/>
                      <a:pt x="13223" y="13962"/>
                      <a:pt x="15381" y="14296"/>
                    </a:cubicBezTo>
                    <a:cubicBezTo>
                      <a:pt x="15903" y="14369"/>
                      <a:pt x="16439" y="14407"/>
                      <a:pt x="16976" y="14407"/>
                    </a:cubicBezTo>
                    <a:cubicBezTo>
                      <a:pt x="17563" y="14407"/>
                      <a:pt x="18152" y="14361"/>
                      <a:pt x="18724" y="14266"/>
                    </a:cubicBezTo>
                    <a:cubicBezTo>
                      <a:pt x="19970" y="14083"/>
                      <a:pt x="21156" y="13658"/>
                      <a:pt x="22220" y="13050"/>
                    </a:cubicBezTo>
                    <a:cubicBezTo>
                      <a:pt x="22375" y="12946"/>
                      <a:pt x="22560" y="12892"/>
                      <a:pt x="22746" y="12892"/>
                    </a:cubicBezTo>
                    <a:cubicBezTo>
                      <a:pt x="22888" y="12892"/>
                      <a:pt x="23031" y="12923"/>
                      <a:pt x="23162" y="12989"/>
                    </a:cubicBezTo>
                    <a:cubicBezTo>
                      <a:pt x="24408" y="13658"/>
                      <a:pt x="25806" y="13810"/>
                      <a:pt x="27174" y="14083"/>
                    </a:cubicBezTo>
                    <a:cubicBezTo>
                      <a:pt x="27339" y="14113"/>
                      <a:pt x="27467" y="14132"/>
                      <a:pt x="27567" y="14132"/>
                    </a:cubicBezTo>
                    <a:cubicBezTo>
                      <a:pt x="27869" y="14132"/>
                      <a:pt x="27904" y="13956"/>
                      <a:pt x="27904" y="13384"/>
                    </a:cubicBezTo>
                    <a:lnTo>
                      <a:pt x="24955" y="12868"/>
                    </a:lnTo>
                    <a:cubicBezTo>
                      <a:pt x="24591" y="12837"/>
                      <a:pt x="24256" y="12624"/>
                      <a:pt x="24104" y="12290"/>
                    </a:cubicBezTo>
                    <a:lnTo>
                      <a:pt x="24104" y="12290"/>
                    </a:lnTo>
                    <a:cubicBezTo>
                      <a:pt x="25472" y="12655"/>
                      <a:pt x="26718" y="12624"/>
                      <a:pt x="27904" y="13050"/>
                    </a:cubicBezTo>
                    <a:lnTo>
                      <a:pt x="27904" y="12290"/>
                    </a:lnTo>
                    <a:cubicBezTo>
                      <a:pt x="26627" y="12199"/>
                      <a:pt x="25350" y="12138"/>
                      <a:pt x="24104" y="12047"/>
                    </a:cubicBezTo>
                    <a:cubicBezTo>
                      <a:pt x="23983" y="12047"/>
                      <a:pt x="23861" y="11956"/>
                      <a:pt x="23770" y="11712"/>
                    </a:cubicBezTo>
                    <a:cubicBezTo>
                      <a:pt x="24133" y="11626"/>
                      <a:pt x="24495" y="11594"/>
                      <a:pt x="24855" y="11594"/>
                    </a:cubicBezTo>
                    <a:cubicBezTo>
                      <a:pt x="25794" y="11594"/>
                      <a:pt x="26720" y="11809"/>
                      <a:pt x="27632" y="11809"/>
                    </a:cubicBezTo>
                    <a:cubicBezTo>
                      <a:pt x="27712" y="11809"/>
                      <a:pt x="27793" y="11807"/>
                      <a:pt x="27873" y="11804"/>
                    </a:cubicBezTo>
                    <a:cubicBezTo>
                      <a:pt x="27964" y="11621"/>
                      <a:pt x="27995" y="11409"/>
                      <a:pt x="27964" y="11226"/>
                    </a:cubicBezTo>
                    <a:lnTo>
                      <a:pt x="27964" y="11226"/>
                    </a:lnTo>
                    <a:cubicBezTo>
                      <a:pt x="27766" y="11230"/>
                      <a:pt x="27567" y="11232"/>
                      <a:pt x="27370" y="11232"/>
                    </a:cubicBezTo>
                    <a:cubicBezTo>
                      <a:pt x="26925" y="11232"/>
                      <a:pt x="26483" y="11225"/>
                      <a:pt x="26042" y="11225"/>
                    </a:cubicBezTo>
                    <a:cubicBezTo>
                      <a:pt x="25179" y="11225"/>
                      <a:pt x="24323" y="11251"/>
                      <a:pt x="23466" y="11409"/>
                    </a:cubicBezTo>
                    <a:cubicBezTo>
                      <a:pt x="23770" y="10922"/>
                      <a:pt x="24287" y="10861"/>
                      <a:pt x="24773" y="10861"/>
                    </a:cubicBezTo>
                    <a:lnTo>
                      <a:pt x="27934" y="10861"/>
                    </a:lnTo>
                    <a:cubicBezTo>
                      <a:pt x="28025" y="10436"/>
                      <a:pt x="27782" y="10375"/>
                      <a:pt x="27417" y="10314"/>
                    </a:cubicBezTo>
                    <a:cubicBezTo>
                      <a:pt x="26899" y="10195"/>
                      <a:pt x="26372" y="10138"/>
                      <a:pt x="25847" y="10138"/>
                    </a:cubicBezTo>
                    <a:cubicBezTo>
                      <a:pt x="24897" y="10138"/>
                      <a:pt x="23952" y="10326"/>
                      <a:pt x="23071" y="10679"/>
                    </a:cubicBezTo>
                    <a:cubicBezTo>
                      <a:pt x="22779" y="10796"/>
                      <a:pt x="22522" y="10847"/>
                      <a:pt x="22283" y="10847"/>
                    </a:cubicBezTo>
                    <a:cubicBezTo>
                      <a:pt x="21774" y="10847"/>
                      <a:pt x="21348" y="10615"/>
                      <a:pt x="20852" y="10284"/>
                    </a:cubicBezTo>
                    <a:cubicBezTo>
                      <a:pt x="22676" y="9433"/>
                      <a:pt x="24408" y="8582"/>
                      <a:pt x="26171" y="7822"/>
                    </a:cubicBezTo>
                    <a:cubicBezTo>
                      <a:pt x="26788" y="7567"/>
                      <a:pt x="27074" y="7419"/>
                      <a:pt x="27294" y="7419"/>
                    </a:cubicBezTo>
                    <a:cubicBezTo>
                      <a:pt x="27573" y="7419"/>
                      <a:pt x="27748" y="7657"/>
                      <a:pt x="28360" y="8217"/>
                    </a:cubicBezTo>
                    <a:cubicBezTo>
                      <a:pt x="29119" y="8886"/>
                      <a:pt x="30791" y="10405"/>
                      <a:pt x="31764" y="10861"/>
                    </a:cubicBezTo>
                    <a:cubicBezTo>
                      <a:pt x="32068" y="10345"/>
                      <a:pt x="31399" y="9129"/>
                      <a:pt x="31703" y="8612"/>
                    </a:cubicBezTo>
                    <a:cubicBezTo>
                      <a:pt x="32159" y="7852"/>
                      <a:pt x="33588" y="8278"/>
                      <a:pt x="34256" y="7700"/>
                    </a:cubicBezTo>
                    <a:cubicBezTo>
                      <a:pt x="34196" y="7366"/>
                      <a:pt x="33071" y="6150"/>
                      <a:pt x="32889" y="5907"/>
                    </a:cubicBezTo>
                    <a:cubicBezTo>
                      <a:pt x="31794" y="4539"/>
                      <a:pt x="30457" y="3354"/>
                      <a:pt x="28998" y="2381"/>
                    </a:cubicBezTo>
                    <a:cubicBezTo>
                      <a:pt x="28763" y="2205"/>
                      <a:pt x="28491" y="2117"/>
                      <a:pt x="28214" y="2117"/>
                    </a:cubicBezTo>
                    <a:cubicBezTo>
                      <a:pt x="28060" y="2117"/>
                      <a:pt x="27904" y="2144"/>
                      <a:pt x="27752" y="2199"/>
                    </a:cubicBezTo>
                    <a:cubicBezTo>
                      <a:pt x="25746" y="2837"/>
                      <a:pt x="24013" y="3992"/>
                      <a:pt x="22311" y="5147"/>
                    </a:cubicBezTo>
                    <a:cubicBezTo>
                      <a:pt x="20274" y="6484"/>
                      <a:pt x="18116" y="7639"/>
                      <a:pt x="15867" y="8551"/>
                    </a:cubicBezTo>
                    <a:cubicBezTo>
                      <a:pt x="15776" y="8612"/>
                      <a:pt x="15685" y="8612"/>
                      <a:pt x="15563" y="8612"/>
                    </a:cubicBezTo>
                    <a:cubicBezTo>
                      <a:pt x="15472" y="8612"/>
                      <a:pt x="14742" y="7001"/>
                      <a:pt x="13739" y="5877"/>
                    </a:cubicBezTo>
                    <a:cubicBezTo>
                      <a:pt x="11976" y="3810"/>
                      <a:pt x="8876" y="1500"/>
                      <a:pt x="6535" y="162"/>
                    </a:cubicBezTo>
                    <a:cubicBezTo>
                      <a:pt x="6321" y="48"/>
                      <a:pt x="6104" y="1"/>
                      <a:pt x="58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2" name="Google Shape;3502;p105"/>
              <p:cNvSpPr/>
              <p:nvPr/>
            </p:nvSpPr>
            <p:spPr>
              <a:xfrm flipH="1">
                <a:off x="2019145" y="689097"/>
                <a:ext cx="389877" cy="311204"/>
              </a:xfrm>
              <a:custGeom>
                <a:rect b="b" l="l" r="r" t="t"/>
                <a:pathLst>
                  <a:path extrusionOk="0" h="6333" w="7934">
                    <a:moveTo>
                      <a:pt x="5886" y="0"/>
                    </a:moveTo>
                    <a:cubicBezTo>
                      <a:pt x="5879" y="0"/>
                      <a:pt x="5873" y="2"/>
                      <a:pt x="5867" y="6"/>
                    </a:cubicBezTo>
                    <a:cubicBezTo>
                      <a:pt x="4256" y="1313"/>
                      <a:pt x="2736" y="2742"/>
                      <a:pt x="1307" y="4231"/>
                    </a:cubicBezTo>
                    <a:cubicBezTo>
                      <a:pt x="943" y="4687"/>
                      <a:pt x="608" y="5143"/>
                      <a:pt x="274" y="5629"/>
                    </a:cubicBezTo>
                    <a:cubicBezTo>
                      <a:pt x="152" y="5781"/>
                      <a:pt x="0" y="5994"/>
                      <a:pt x="183" y="6207"/>
                    </a:cubicBezTo>
                    <a:cubicBezTo>
                      <a:pt x="264" y="6305"/>
                      <a:pt x="364" y="6333"/>
                      <a:pt x="471" y="6333"/>
                    </a:cubicBezTo>
                    <a:cubicBezTo>
                      <a:pt x="563" y="6333"/>
                      <a:pt x="662" y="6312"/>
                      <a:pt x="760" y="6298"/>
                    </a:cubicBezTo>
                    <a:cubicBezTo>
                      <a:pt x="912" y="6298"/>
                      <a:pt x="1064" y="6237"/>
                      <a:pt x="1186" y="6207"/>
                    </a:cubicBezTo>
                    <a:cubicBezTo>
                      <a:pt x="3526" y="5629"/>
                      <a:pt x="5776" y="4809"/>
                      <a:pt x="7903" y="3714"/>
                    </a:cubicBezTo>
                    <a:cubicBezTo>
                      <a:pt x="7934" y="3319"/>
                      <a:pt x="7842" y="2955"/>
                      <a:pt x="7569" y="2651"/>
                    </a:cubicBezTo>
                    <a:cubicBezTo>
                      <a:pt x="7068" y="1767"/>
                      <a:pt x="6112" y="0"/>
                      <a:pt x="58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3" name="Google Shape;3503;p105"/>
              <p:cNvSpPr/>
              <p:nvPr/>
            </p:nvSpPr>
            <p:spPr>
              <a:xfrm flipH="1">
                <a:off x="320850" y="853670"/>
                <a:ext cx="303243" cy="349729"/>
              </a:xfrm>
              <a:custGeom>
                <a:rect b="b" l="l" r="r" t="t"/>
                <a:pathLst>
                  <a:path extrusionOk="0" h="7117" w="6171">
                    <a:moveTo>
                      <a:pt x="2553" y="1"/>
                    </a:moveTo>
                    <a:cubicBezTo>
                      <a:pt x="1885" y="639"/>
                      <a:pt x="1338" y="1399"/>
                      <a:pt x="912" y="2220"/>
                    </a:cubicBezTo>
                    <a:cubicBezTo>
                      <a:pt x="608" y="2706"/>
                      <a:pt x="304" y="3223"/>
                      <a:pt x="0" y="3770"/>
                    </a:cubicBezTo>
                    <a:cubicBezTo>
                      <a:pt x="1571" y="5400"/>
                      <a:pt x="4731" y="7117"/>
                      <a:pt x="6071" y="7117"/>
                    </a:cubicBezTo>
                    <a:cubicBezTo>
                      <a:pt x="6106" y="7117"/>
                      <a:pt x="6139" y="7115"/>
                      <a:pt x="6171" y="7113"/>
                    </a:cubicBezTo>
                    <a:cubicBezTo>
                      <a:pt x="6110" y="6870"/>
                      <a:pt x="6049" y="6657"/>
                      <a:pt x="5958" y="6414"/>
                    </a:cubicBezTo>
                    <a:cubicBezTo>
                      <a:pt x="5380" y="4590"/>
                      <a:pt x="4408" y="2949"/>
                      <a:pt x="3465" y="1277"/>
                    </a:cubicBezTo>
                    <a:cubicBezTo>
                      <a:pt x="3253" y="913"/>
                      <a:pt x="2949" y="274"/>
                      <a:pt x="25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4" name="Google Shape;3504;p105"/>
              <p:cNvSpPr/>
              <p:nvPr/>
            </p:nvSpPr>
            <p:spPr>
              <a:xfrm flipH="1">
                <a:off x="764440" y="1108565"/>
                <a:ext cx="204717" cy="33415"/>
              </a:xfrm>
              <a:custGeom>
                <a:rect b="b" l="l" r="r" t="t"/>
                <a:pathLst>
                  <a:path extrusionOk="0" h="680" w="4166">
                    <a:moveTo>
                      <a:pt x="1110" y="1"/>
                    </a:moveTo>
                    <a:cubicBezTo>
                      <a:pt x="744" y="1"/>
                      <a:pt x="374" y="35"/>
                      <a:pt x="1" y="133"/>
                    </a:cubicBezTo>
                    <a:cubicBezTo>
                      <a:pt x="92" y="346"/>
                      <a:pt x="183" y="437"/>
                      <a:pt x="305" y="437"/>
                    </a:cubicBezTo>
                    <a:cubicBezTo>
                      <a:pt x="1581" y="528"/>
                      <a:pt x="2828" y="619"/>
                      <a:pt x="4104" y="680"/>
                    </a:cubicBezTo>
                    <a:cubicBezTo>
                      <a:pt x="4165" y="528"/>
                      <a:pt x="4165" y="346"/>
                      <a:pt x="4104" y="194"/>
                    </a:cubicBezTo>
                    <a:cubicBezTo>
                      <a:pt x="3990" y="201"/>
                      <a:pt x="3876" y="205"/>
                      <a:pt x="3762" y="205"/>
                    </a:cubicBezTo>
                    <a:cubicBezTo>
                      <a:pt x="2877" y="205"/>
                      <a:pt x="2001" y="1"/>
                      <a:pt x="11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5" name="Google Shape;3505;p105"/>
              <p:cNvSpPr/>
              <p:nvPr/>
            </p:nvSpPr>
            <p:spPr>
              <a:xfrm flipH="1">
                <a:off x="761492" y="1072593"/>
                <a:ext cx="224078" cy="27568"/>
              </a:xfrm>
              <a:custGeom>
                <a:rect b="b" l="l" r="r" t="t"/>
                <a:pathLst>
                  <a:path extrusionOk="0" h="561" w="4560">
                    <a:moveTo>
                      <a:pt x="2371" y="0"/>
                    </a:moveTo>
                    <a:cubicBezTo>
                      <a:pt x="2017" y="0"/>
                      <a:pt x="1662" y="4"/>
                      <a:pt x="1308" y="14"/>
                    </a:cubicBezTo>
                    <a:cubicBezTo>
                      <a:pt x="852" y="14"/>
                      <a:pt x="335" y="44"/>
                      <a:pt x="0" y="561"/>
                    </a:cubicBezTo>
                    <a:cubicBezTo>
                      <a:pt x="1490" y="287"/>
                      <a:pt x="3010" y="409"/>
                      <a:pt x="4499" y="348"/>
                    </a:cubicBezTo>
                    <a:cubicBezTo>
                      <a:pt x="4560" y="257"/>
                      <a:pt x="4560" y="105"/>
                      <a:pt x="4499" y="14"/>
                    </a:cubicBezTo>
                    <a:cubicBezTo>
                      <a:pt x="3790" y="14"/>
                      <a:pt x="3081" y="0"/>
                      <a:pt x="23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6" name="Google Shape;3506;p105"/>
              <p:cNvSpPr/>
              <p:nvPr/>
            </p:nvSpPr>
            <p:spPr>
              <a:xfrm flipH="1">
                <a:off x="765963" y="1141931"/>
                <a:ext cx="188255" cy="53857"/>
              </a:xfrm>
              <a:custGeom>
                <a:rect b="b" l="l" r="r" t="t"/>
                <a:pathLst>
                  <a:path extrusionOk="0" h="1096" w="3831">
                    <a:moveTo>
                      <a:pt x="1" y="1"/>
                    </a:moveTo>
                    <a:lnTo>
                      <a:pt x="1" y="1"/>
                    </a:lnTo>
                    <a:cubicBezTo>
                      <a:pt x="153" y="335"/>
                      <a:pt x="487" y="579"/>
                      <a:pt x="852" y="579"/>
                    </a:cubicBezTo>
                    <a:lnTo>
                      <a:pt x="3800" y="1095"/>
                    </a:lnTo>
                    <a:lnTo>
                      <a:pt x="3831" y="761"/>
                    </a:lnTo>
                    <a:cubicBezTo>
                      <a:pt x="2645" y="366"/>
                      <a:pt x="1369" y="396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7" name="Google Shape;3507;p105"/>
              <p:cNvSpPr/>
              <p:nvPr/>
            </p:nvSpPr>
            <p:spPr>
              <a:xfrm flipH="1">
                <a:off x="1672603" y="1020946"/>
                <a:ext cx="41867" cy="40393"/>
              </a:xfrm>
              <a:custGeom>
                <a:rect b="b" l="l" r="r" t="t"/>
                <a:pathLst>
                  <a:path extrusionOk="0" h="822" w="852">
                    <a:moveTo>
                      <a:pt x="426" y="1"/>
                    </a:moveTo>
                    <a:cubicBezTo>
                      <a:pt x="183" y="1"/>
                      <a:pt x="0" y="214"/>
                      <a:pt x="31" y="426"/>
                    </a:cubicBezTo>
                    <a:cubicBezTo>
                      <a:pt x="61" y="670"/>
                      <a:pt x="213" y="791"/>
                      <a:pt x="456" y="822"/>
                    </a:cubicBezTo>
                    <a:cubicBezTo>
                      <a:pt x="669" y="791"/>
                      <a:pt x="821" y="578"/>
                      <a:pt x="821" y="366"/>
                    </a:cubicBezTo>
                    <a:cubicBezTo>
                      <a:pt x="851" y="123"/>
                      <a:pt x="669" y="1"/>
                      <a:pt x="4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8" name="Google Shape;3508;p105"/>
              <p:cNvSpPr/>
              <p:nvPr/>
            </p:nvSpPr>
            <p:spPr>
              <a:xfrm flipH="1">
                <a:off x="1730837" y="1062814"/>
                <a:ext cx="310761" cy="161327"/>
              </a:xfrm>
              <a:custGeom>
                <a:rect b="b" l="l" r="r" t="t"/>
                <a:pathLst>
                  <a:path extrusionOk="0" h="3283" w="6324">
                    <a:moveTo>
                      <a:pt x="6171" y="0"/>
                    </a:moveTo>
                    <a:lnTo>
                      <a:pt x="6171" y="0"/>
                    </a:lnTo>
                    <a:cubicBezTo>
                      <a:pt x="4682" y="1185"/>
                      <a:pt x="1" y="3009"/>
                      <a:pt x="62" y="3252"/>
                    </a:cubicBezTo>
                    <a:cubicBezTo>
                      <a:pt x="69" y="3273"/>
                      <a:pt x="104" y="3283"/>
                      <a:pt x="163" y="3283"/>
                    </a:cubicBezTo>
                    <a:cubicBezTo>
                      <a:pt x="785" y="3283"/>
                      <a:pt x="4067" y="2177"/>
                      <a:pt x="5290" y="1733"/>
                    </a:cubicBezTo>
                    <a:cubicBezTo>
                      <a:pt x="5958" y="1429"/>
                      <a:pt x="6323" y="699"/>
                      <a:pt x="61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9" name="Google Shape;3509;p105"/>
              <p:cNvSpPr/>
              <p:nvPr/>
            </p:nvSpPr>
            <p:spPr>
              <a:xfrm flipH="1">
                <a:off x="1738307" y="1024877"/>
                <a:ext cx="298820" cy="196265"/>
              </a:xfrm>
              <a:custGeom>
                <a:rect b="b" l="l" r="r" t="t"/>
                <a:pathLst>
                  <a:path extrusionOk="0" h="3994" w="6081">
                    <a:moveTo>
                      <a:pt x="5114" y="0"/>
                    </a:moveTo>
                    <a:cubicBezTo>
                      <a:pt x="5027" y="0"/>
                      <a:pt x="4943" y="31"/>
                      <a:pt x="4864" y="103"/>
                    </a:cubicBezTo>
                    <a:cubicBezTo>
                      <a:pt x="4560" y="407"/>
                      <a:pt x="639" y="3082"/>
                      <a:pt x="1" y="3994"/>
                    </a:cubicBezTo>
                    <a:cubicBezTo>
                      <a:pt x="153" y="3994"/>
                      <a:pt x="943" y="3386"/>
                      <a:pt x="1095" y="3325"/>
                    </a:cubicBezTo>
                    <a:cubicBezTo>
                      <a:pt x="2858" y="2657"/>
                      <a:pt x="4591" y="1957"/>
                      <a:pt x="6080" y="772"/>
                    </a:cubicBezTo>
                    <a:cubicBezTo>
                      <a:pt x="5931" y="598"/>
                      <a:pt x="5499" y="0"/>
                      <a:pt x="51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0" name="Google Shape;3510;p105"/>
              <p:cNvSpPr/>
              <p:nvPr/>
            </p:nvSpPr>
            <p:spPr>
              <a:xfrm flipH="1">
                <a:off x="2010149" y="1189746"/>
                <a:ext cx="49" cy="49"/>
              </a:xfrm>
              <a:custGeom>
                <a:rect b="b" l="l" r="r" t="t"/>
                <a:pathLst>
                  <a:path extrusionOk="0" h="1" w="1">
                    <a:moveTo>
                      <a:pt x="0" y="1"/>
                    </a:move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511" name="Google Shape;3511;p105"/>
            <p:cNvGrpSpPr/>
            <p:nvPr/>
          </p:nvGrpSpPr>
          <p:grpSpPr>
            <a:xfrm>
              <a:off x="320850" y="538037"/>
              <a:ext cx="2088172" cy="707960"/>
              <a:chOff x="320850" y="538037"/>
              <a:chExt cx="2088172" cy="707960"/>
            </a:xfrm>
          </p:grpSpPr>
          <p:sp>
            <p:nvSpPr>
              <p:cNvPr id="3512" name="Google Shape;3512;p105"/>
              <p:cNvSpPr/>
              <p:nvPr/>
            </p:nvSpPr>
            <p:spPr>
              <a:xfrm flipH="1">
                <a:off x="453788" y="538037"/>
                <a:ext cx="1683389" cy="707960"/>
              </a:xfrm>
              <a:custGeom>
                <a:rect b="b" l="l" r="r" t="t"/>
                <a:pathLst>
                  <a:path extrusionOk="0" h="14407" w="34257">
                    <a:moveTo>
                      <a:pt x="9028" y="9828"/>
                    </a:moveTo>
                    <a:cubicBezTo>
                      <a:pt x="9271" y="9828"/>
                      <a:pt x="9423" y="9950"/>
                      <a:pt x="9423" y="10193"/>
                    </a:cubicBezTo>
                    <a:cubicBezTo>
                      <a:pt x="9453" y="10405"/>
                      <a:pt x="9271" y="10618"/>
                      <a:pt x="9058" y="10649"/>
                    </a:cubicBezTo>
                    <a:cubicBezTo>
                      <a:pt x="8815" y="10618"/>
                      <a:pt x="8633" y="10497"/>
                      <a:pt x="8633" y="10253"/>
                    </a:cubicBezTo>
                    <a:cubicBezTo>
                      <a:pt x="8633" y="10041"/>
                      <a:pt x="8785" y="9828"/>
                      <a:pt x="9028" y="9828"/>
                    </a:cubicBezTo>
                    <a:close/>
                    <a:moveTo>
                      <a:pt x="5889" y="1"/>
                    </a:moveTo>
                    <a:cubicBezTo>
                      <a:pt x="5130" y="1"/>
                      <a:pt x="4385" y="591"/>
                      <a:pt x="3769" y="922"/>
                    </a:cubicBezTo>
                    <a:cubicBezTo>
                      <a:pt x="2584" y="1560"/>
                      <a:pt x="1429" y="2259"/>
                      <a:pt x="365" y="3050"/>
                    </a:cubicBezTo>
                    <a:cubicBezTo>
                      <a:pt x="213" y="3141"/>
                      <a:pt x="61" y="3293"/>
                      <a:pt x="0" y="3475"/>
                    </a:cubicBezTo>
                    <a:cubicBezTo>
                      <a:pt x="821" y="4053"/>
                      <a:pt x="1520" y="4813"/>
                      <a:pt x="2067" y="5694"/>
                    </a:cubicBezTo>
                    <a:cubicBezTo>
                      <a:pt x="2310" y="5998"/>
                      <a:pt x="2432" y="6393"/>
                      <a:pt x="2371" y="6788"/>
                    </a:cubicBezTo>
                    <a:cubicBezTo>
                      <a:pt x="3283" y="6272"/>
                      <a:pt x="4195" y="5785"/>
                      <a:pt x="5076" y="5269"/>
                    </a:cubicBezTo>
                    <a:cubicBezTo>
                      <a:pt x="5250" y="5130"/>
                      <a:pt x="5464" y="5060"/>
                      <a:pt x="5683" y="5060"/>
                    </a:cubicBezTo>
                    <a:cubicBezTo>
                      <a:pt x="5847" y="5060"/>
                      <a:pt x="6014" y="5099"/>
                      <a:pt x="6171" y="5177"/>
                    </a:cubicBezTo>
                    <a:cubicBezTo>
                      <a:pt x="7721" y="5937"/>
                      <a:pt x="9818" y="8095"/>
                      <a:pt x="11368" y="8764"/>
                    </a:cubicBezTo>
                    <a:cubicBezTo>
                      <a:pt x="11247" y="8795"/>
                      <a:pt x="11095" y="8825"/>
                      <a:pt x="10943" y="8825"/>
                    </a:cubicBezTo>
                    <a:cubicBezTo>
                      <a:pt x="10876" y="8827"/>
                      <a:pt x="10806" y="8827"/>
                      <a:pt x="10735" y="8827"/>
                    </a:cubicBezTo>
                    <a:cubicBezTo>
                      <a:pt x="10446" y="8827"/>
                      <a:pt x="10128" y="8815"/>
                      <a:pt x="9799" y="8815"/>
                    </a:cubicBezTo>
                    <a:cubicBezTo>
                      <a:pt x="8859" y="8815"/>
                      <a:pt x="7823" y="8914"/>
                      <a:pt x="7083" y="9676"/>
                    </a:cubicBezTo>
                    <a:cubicBezTo>
                      <a:pt x="6839" y="9919"/>
                      <a:pt x="6839" y="10102"/>
                      <a:pt x="7143" y="10253"/>
                    </a:cubicBezTo>
                    <a:cubicBezTo>
                      <a:pt x="7447" y="10375"/>
                      <a:pt x="7842" y="10375"/>
                      <a:pt x="7994" y="10709"/>
                    </a:cubicBezTo>
                    <a:cubicBezTo>
                      <a:pt x="8146" y="11044"/>
                      <a:pt x="7812" y="11317"/>
                      <a:pt x="7751" y="11621"/>
                    </a:cubicBezTo>
                    <a:cubicBezTo>
                      <a:pt x="7721" y="11652"/>
                      <a:pt x="7721" y="11682"/>
                      <a:pt x="7721" y="11712"/>
                    </a:cubicBezTo>
                    <a:cubicBezTo>
                      <a:pt x="7647" y="12059"/>
                      <a:pt x="7734" y="12224"/>
                      <a:pt x="7999" y="12224"/>
                    </a:cubicBezTo>
                    <a:cubicBezTo>
                      <a:pt x="8059" y="12224"/>
                      <a:pt x="8128" y="12216"/>
                      <a:pt x="8207" y="12199"/>
                    </a:cubicBezTo>
                    <a:cubicBezTo>
                      <a:pt x="8352" y="12133"/>
                      <a:pt x="8502" y="12102"/>
                      <a:pt x="8650" y="12102"/>
                    </a:cubicBezTo>
                    <a:cubicBezTo>
                      <a:pt x="8846" y="12102"/>
                      <a:pt x="9038" y="12156"/>
                      <a:pt x="9210" y="12260"/>
                    </a:cubicBezTo>
                    <a:cubicBezTo>
                      <a:pt x="11095" y="13475"/>
                      <a:pt x="13223" y="13962"/>
                      <a:pt x="15381" y="14296"/>
                    </a:cubicBezTo>
                    <a:cubicBezTo>
                      <a:pt x="15903" y="14369"/>
                      <a:pt x="16439" y="14407"/>
                      <a:pt x="16976" y="14407"/>
                    </a:cubicBezTo>
                    <a:cubicBezTo>
                      <a:pt x="17563" y="14407"/>
                      <a:pt x="18152" y="14361"/>
                      <a:pt x="18724" y="14266"/>
                    </a:cubicBezTo>
                    <a:cubicBezTo>
                      <a:pt x="19970" y="14083"/>
                      <a:pt x="21156" y="13658"/>
                      <a:pt x="22220" y="13050"/>
                    </a:cubicBezTo>
                    <a:cubicBezTo>
                      <a:pt x="22375" y="12946"/>
                      <a:pt x="22560" y="12892"/>
                      <a:pt x="22746" y="12892"/>
                    </a:cubicBezTo>
                    <a:cubicBezTo>
                      <a:pt x="22888" y="12892"/>
                      <a:pt x="23031" y="12923"/>
                      <a:pt x="23162" y="12989"/>
                    </a:cubicBezTo>
                    <a:cubicBezTo>
                      <a:pt x="24408" y="13658"/>
                      <a:pt x="25806" y="13810"/>
                      <a:pt x="27174" y="14083"/>
                    </a:cubicBezTo>
                    <a:cubicBezTo>
                      <a:pt x="27339" y="14113"/>
                      <a:pt x="27467" y="14132"/>
                      <a:pt x="27567" y="14132"/>
                    </a:cubicBezTo>
                    <a:cubicBezTo>
                      <a:pt x="27869" y="14132"/>
                      <a:pt x="27904" y="13956"/>
                      <a:pt x="27904" y="13384"/>
                    </a:cubicBezTo>
                    <a:lnTo>
                      <a:pt x="24955" y="12868"/>
                    </a:lnTo>
                    <a:cubicBezTo>
                      <a:pt x="24591" y="12837"/>
                      <a:pt x="24256" y="12624"/>
                      <a:pt x="24104" y="12290"/>
                    </a:cubicBezTo>
                    <a:lnTo>
                      <a:pt x="24104" y="12290"/>
                    </a:lnTo>
                    <a:cubicBezTo>
                      <a:pt x="25472" y="12655"/>
                      <a:pt x="26718" y="12624"/>
                      <a:pt x="27904" y="13050"/>
                    </a:cubicBezTo>
                    <a:lnTo>
                      <a:pt x="27904" y="12290"/>
                    </a:lnTo>
                    <a:cubicBezTo>
                      <a:pt x="26627" y="12199"/>
                      <a:pt x="25350" y="12138"/>
                      <a:pt x="24104" y="12047"/>
                    </a:cubicBezTo>
                    <a:cubicBezTo>
                      <a:pt x="23983" y="12047"/>
                      <a:pt x="23861" y="11956"/>
                      <a:pt x="23770" y="11712"/>
                    </a:cubicBezTo>
                    <a:cubicBezTo>
                      <a:pt x="24133" y="11626"/>
                      <a:pt x="24495" y="11594"/>
                      <a:pt x="24855" y="11594"/>
                    </a:cubicBezTo>
                    <a:cubicBezTo>
                      <a:pt x="25794" y="11594"/>
                      <a:pt x="26720" y="11809"/>
                      <a:pt x="27632" y="11809"/>
                    </a:cubicBezTo>
                    <a:cubicBezTo>
                      <a:pt x="27712" y="11809"/>
                      <a:pt x="27793" y="11807"/>
                      <a:pt x="27873" y="11804"/>
                    </a:cubicBezTo>
                    <a:cubicBezTo>
                      <a:pt x="27964" y="11621"/>
                      <a:pt x="27995" y="11409"/>
                      <a:pt x="27964" y="11226"/>
                    </a:cubicBezTo>
                    <a:lnTo>
                      <a:pt x="27964" y="11226"/>
                    </a:lnTo>
                    <a:cubicBezTo>
                      <a:pt x="27766" y="11230"/>
                      <a:pt x="27567" y="11232"/>
                      <a:pt x="27370" y="11232"/>
                    </a:cubicBezTo>
                    <a:cubicBezTo>
                      <a:pt x="26925" y="11232"/>
                      <a:pt x="26483" y="11225"/>
                      <a:pt x="26042" y="11225"/>
                    </a:cubicBezTo>
                    <a:cubicBezTo>
                      <a:pt x="25179" y="11225"/>
                      <a:pt x="24323" y="11251"/>
                      <a:pt x="23466" y="11409"/>
                    </a:cubicBezTo>
                    <a:cubicBezTo>
                      <a:pt x="23770" y="10922"/>
                      <a:pt x="24287" y="10861"/>
                      <a:pt x="24773" y="10861"/>
                    </a:cubicBezTo>
                    <a:lnTo>
                      <a:pt x="27934" y="10861"/>
                    </a:lnTo>
                    <a:cubicBezTo>
                      <a:pt x="28025" y="10436"/>
                      <a:pt x="27782" y="10375"/>
                      <a:pt x="27417" y="10314"/>
                    </a:cubicBezTo>
                    <a:cubicBezTo>
                      <a:pt x="26899" y="10195"/>
                      <a:pt x="26372" y="10138"/>
                      <a:pt x="25847" y="10138"/>
                    </a:cubicBezTo>
                    <a:cubicBezTo>
                      <a:pt x="24897" y="10138"/>
                      <a:pt x="23952" y="10326"/>
                      <a:pt x="23071" y="10679"/>
                    </a:cubicBezTo>
                    <a:cubicBezTo>
                      <a:pt x="22779" y="10796"/>
                      <a:pt x="22522" y="10847"/>
                      <a:pt x="22283" y="10847"/>
                    </a:cubicBezTo>
                    <a:cubicBezTo>
                      <a:pt x="21774" y="10847"/>
                      <a:pt x="21348" y="10615"/>
                      <a:pt x="20852" y="10284"/>
                    </a:cubicBezTo>
                    <a:cubicBezTo>
                      <a:pt x="22676" y="9433"/>
                      <a:pt x="24408" y="8582"/>
                      <a:pt x="26171" y="7822"/>
                    </a:cubicBezTo>
                    <a:cubicBezTo>
                      <a:pt x="26788" y="7567"/>
                      <a:pt x="27074" y="7419"/>
                      <a:pt x="27294" y="7419"/>
                    </a:cubicBezTo>
                    <a:cubicBezTo>
                      <a:pt x="27573" y="7419"/>
                      <a:pt x="27748" y="7657"/>
                      <a:pt x="28360" y="8217"/>
                    </a:cubicBezTo>
                    <a:cubicBezTo>
                      <a:pt x="29119" y="8886"/>
                      <a:pt x="30791" y="10405"/>
                      <a:pt x="31764" y="10861"/>
                    </a:cubicBezTo>
                    <a:cubicBezTo>
                      <a:pt x="32068" y="10345"/>
                      <a:pt x="31399" y="9129"/>
                      <a:pt x="31703" y="8612"/>
                    </a:cubicBezTo>
                    <a:cubicBezTo>
                      <a:pt x="32159" y="7852"/>
                      <a:pt x="33588" y="8278"/>
                      <a:pt x="34256" y="7700"/>
                    </a:cubicBezTo>
                    <a:cubicBezTo>
                      <a:pt x="34196" y="7366"/>
                      <a:pt x="33071" y="6150"/>
                      <a:pt x="32889" y="5907"/>
                    </a:cubicBezTo>
                    <a:cubicBezTo>
                      <a:pt x="31794" y="4539"/>
                      <a:pt x="30457" y="3354"/>
                      <a:pt x="28998" y="2381"/>
                    </a:cubicBezTo>
                    <a:cubicBezTo>
                      <a:pt x="28763" y="2205"/>
                      <a:pt x="28491" y="2117"/>
                      <a:pt x="28214" y="2117"/>
                    </a:cubicBezTo>
                    <a:cubicBezTo>
                      <a:pt x="28060" y="2117"/>
                      <a:pt x="27904" y="2144"/>
                      <a:pt x="27752" y="2199"/>
                    </a:cubicBezTo>
                    <a:cubicBezTo>
                      <a:pt x="25746" y="2837"/>
                      <a:pt x="24013" y="3992"/>
                      <a:pt x="22311" y="5147"/>
                    </a:cubicBezTo>
                    <a:cubicBezTo>
                      <a:pt x="20274" y="6484"/>
                      <a:pt x="18116" y="7639"/>
                      <a:pt x="15867" y="8551"/>
                    </a:cubicBezTo>
                    <a:cubicBezTo>
                      <a:pt x="15776" y="8612"/>
                      <a:pt x="15685" y="8612"/>
                      <a:pt x="15563" y="8612"/>
                    </a:cubicBezTo>
                    <a:cubicBezTo>
                      <a:pt x="15472" y="8612"/>
                      <a:pt x="14742" y="7001"/>
                      <a:pt x="13739" y="5877"/>
                    </a:cubicBezTo>
                    <a:cubicBezTo>
                      <a:pt x="11976" y="3810"/>
                      <a:pt x="8876" y="1500"/>
                      <a:pt x="6535" y="162"/>
                    </a:cubicBezTo>
                    <a:cubicBezTo>
                      <a:pt x="6321" y="48"/>
                      <a:pt x="6104" y="1"/>
                      <a:pt x="5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3" name="Google Shape;3513;p105"/>
              <p:cNvSpPr/>
              <p:nvPr/>
            </p:nvSpPr>
            <p:spPr>
              <a:xfrm flipH="1">
                <a:off x="2019145" y="689097"/>
                <a:ext cx="389877" cy="311204"/>
              </a:xfrm>
              <a:custGeom>
                <a:rect b="b" l="l" r="r" t="t"/>
                <a:pathLst>
                  <a:path extrusionOk="0" h="6333" w="7934">
                    <a:moveTo>
                      <a:pt x="5886" y="0"/>
                    </a:moveTo>
                    <a:cubicBezTo>
                      <a:pt x="5879" y="0"/>
                      <a:pt x="5873" y="2"/>
                      <a:pt x="5867" y="6"/>
                    </a:cubicBezTo>
                    <a:cubicBezTo>
                      <a:pt x="4256" y="1313"/>
                      <a:pt x="2736" y="2742"/>
                      <a:pt x="1307" y="4231"/>
                    </a:cubicBezTo>
                    <a:cubicBezTo>
                      <a:pt x="943" y="4687"/>
                      <a:pt x="608" y="5143"/>
                      <a:pt x="274" y="5629"/>
                    </a:cubicBezTo>
                    <a:cubicBezTo>
                      <a:pt x="152" y="5781"/>
                      <a:pt x="0" y="5994"/>
                      <a:pt x="183" y="6207"/>
                    </a:cubicBezTo>
                    <a:cubicBezTo>
                      <a:pt x="264" y="6305"/>
                      <a:pt x="364" y="6333"/>
                      <a:pt x="471" y="6333"/>
                    </a:cubicBezTo>
                    <a:cubicBezTo>
                      <a:pt x="563" y="6333"/>
                      <a:pt x="662" y="6312"/>
                      <a:pt x="760" y="6298"/>
                    </a:cubicBezTo>
                    <a:cubicBezTo>
                      <a:pt x="912" y="6298"/>
                      <a:pt x="1064" y="6237"/>
                      <a:pt x="1186" y="6207"/>
                    </a:cubicBezTo>
                    <a:cubicBezTo>
                      <a:pt x="3526" y="5629"/>
                      <a:pt x="5776" y="4809"/>
                      <a:pt x="7903" y="3714"/>
                    </a:cubicBezTo>
                    <a:cubicBezTo>
                      <a:pt x="7934" y="3319"/>
                      <a:pt x="7842" y="2955"/>
                      <a:pt x="7569" y="2651"/>
                    </a:cubicBezTo>
                    <a:cubicBezTo>
                      <a:pt x="7068" y="1767"/>
                      <a:pt x="6112" y="0"/>
                      <a:pt x="58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4" name="Google Shape;3514;p105"/>
              <p:cNvSpPr/>
              <p:nvPr/>
            </p:nvSpPr>
            <p:spPr>
              <a:xfrm flipH="1">
                <a:off x="320850" y="853670"/>
                <a:ext cx="303243" cy="349729"/>
              </a:xfrm>
              <a:custGeom>
                <a:rect b="b" l="l" r="r" t="t"/>
                <a:pathLst>
                  <a:path extrusionOk="0" h="7117" w="6171">
                    <a:moveTo>
                      <a:pt x="2553" y="1"/>
                    </a:moveTo>
                    <a:cubicBezTo>
                      <a:pt x="1885" y="639"/>
                      <a:pt x="1338" y="1399"/>
                      <a:pt x="912" y="2220"/>
                    </a:cubicBezTo>
                    <a:cubicBezTo>
                      <a:pt x="608" y="2706"/>
                      <a:pt x="304" y="3223"/>
                      <a:pt x="0" y="3770"/>
                    </a:cubicBezTo>
                    <a:cubicBezTo>
                      <a:pt x="1571" y="5400"/>
                      <a:pt x="4731" y="7117"/>
                      <a:pt x="6071" y="7117"/>
                    </a:cubicBezTo>
                    <a:cubicBezTo>
                      <a:pt x="6106" y="7117"/>
                      <a:pt x="6139" y="7115"/>
                      <a:pt x="6171" y="7113"/>
                    </a:cubicBezTo>
                    <a:cubicBezTo>
                      <a:pt x="6110" y="6870"/>
                      <a:pt x="6049" y="6657"/>
                      <a:pt x="5958" y="6414"/>
                    </a:cubicBezTo>
                    <a:cubicBezTo>
                      <a:pt x="5380" y="4590"/>
                      <a:pt x="4408" y="2949"/>
                      <a:pt x="3465" y="1277"/>
                    </a:cubicBezTo>
                    <a:cubicBezTo>
                      <a:pt x="3253" y="913"/>
                      <a:pt x="2949" y="274"/>
                      <a:pt x="25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5" name="Google Shape;3515;p105"/>
              <p:cNvSpPr/>
              <p:nvPr/>
            </p:nvSpPr>
            <p:spPr>
              <a:xfrm flipH="1">
                <a:off x="764440" y="1108565"/>
                <a:ext cx="204717" cy="33415"/>
              </a:xfrm>
              <a:custGeom>
                <a:rect b="b" l="l" r="r" t="t"/>
                <a:pathLst>
                  <a:path extrusionOk="0" h="680" w="4166">
                    <a:moveTo>
                      <a:pt x="1110" y="1"/>
                    </a:moveTo>
                    <a:cubicBezTo>
                      <a:pt x="744" y="1"/>
                      <a:pt x="374" y="35"/>
                      <a:pt x="1" y="133"/>
                    </a:cubicBezTo>
                    <a:cubicBezTo>
                      <a:pt x="92" y="346"/>
                      <a:pt x="183" y="437"/>
                      <a:pt x="305" y="437"/>
                    </a:cubicBezTo>
                    <a:cubicBezTo>
                      <a:pt x="1581" y="528"/>
                      <a:pt x="2828" y="619"/>
                      <a:pt x="4104" y="680"/>
                    </a:cubicBezTo>
                    <a:cubicBezTo>
                      <a:pt x="4165" y="528"/>
                      <a:pt x="4165" y="346"/>
                      <a:pt x="4104" y="194"/>
                    </a:cubicBezTo>
                    <a:cubicBezTo>
                      <a:pt x="3990" y="201"/>
                      <a:pt x="3876" y="205"/>
                      <a:pt x="3762" y="205"/>
                    </a:cubicBezTo>
                    <a:cubicBezTo>
                      <a:pt x="2877" y="205"/>
                      <a:pt x="2001" y="1"/>
                      <a:pt x="11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6" name="Google Shape;3516;p105"/>
              <p:cNvSpPr/>
              <p:nvPr/>
            </p:nvSpPr>
            <p:spPr>
              <a:xfrm flipH="1">
                <a:off x="761492" y="1072593"/>
                <a:ext cx="224078" cy="27568"/>
              </a:xfrm>
              <a:custGeom>
                <a:rect b="b" l="l" r="r" t="t"/>
                <a:pathLst>
                  <a:path extrusionOk="0" h="561" w="4560">
                    <a:moveTo>
                      <a:pt x="2371" y="0"/>
                    </a:moveTo>
                    <a:cubicBezTo>
                      <a:pt x="2017" y="0"/>
                      <a:pt x="1662" y="4"/>
                      <a:pt x="1308" y="14"/>
                    </a:cubicBezTo>
                    <a:cubicBezTo>
                      <a:pt x="852" y="14"/>
                      <a:pt x="335" y="44"/>
                      <a:pt x="0" y="561"/>
                    </a:cubicBezTo>
                    <a:cubicBezTo>
                      <a:pt x="1490" y="287"/>
                      <a:pt x="3010" y="409"/>
                      <a:pt x="4499" y="348"/>
                    </a:cubicBezTo>
                    <a:cubicBezTo>
                      <a:pt x="4560" y="257"/>
                      <a:pt x="4560" y="105"/>
                      <a:pt x="4499" y="14"/>
                    </a:cubicBezTo>
                    <a:cubicBezTo>
                      <a:pt x="3790" y="14"/>
                      <a:pt x="3081" y="0"/>
                      <a:pt x="2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7" name="Google Shape;3517;p105"/>
              <p:cNvSpPr/>
              <p:nvPr/>
            </p:nvSpPr>
            <p:spPr>
              <a:xfrm flipH="1">
                <a:off x="765963" y="1141931"/>
                <a:ext cx="188255" cy="53857"/>
              </a:xfrm>
              <a:custGeom>
                <a:rect b="b" l="l" r="r" t="t"/>
                <a:pathLst>
                  <a:path extrusionOk="0" h="1096" w="3831">
                    <a:moveTo>
                      <a:pt x="1" y="1"/>
                    </a:moveTo>
                    <a:lnTo>
                      <a:pt x="1" y="1"/>
                    </a:lnTo>
                    <a:cubicBezTo>
                      <a:pt x="153" y="335"/>
                      <a:pt x="487" y="579"/>
                      <a:pt x="852" y="579"/>
                    </a:cubicBezTo>
                    <a:lnTo>
                      <a:pt x="3800" y="1095"/>
                    </a:lnTo>
                    <a:lnTo>
                      <a:pt x="3831" y="761"/>
                    </a:lnTo>
                    <a:cubicBezTo>
                      <a:pt x="2645" y="366"/>
                      <a:pt x="1369" y="39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8" name="Google Shape;3518;p105"/>
              <p:cNvSpPr/>
              <p:nvPr/>
            </p:nvSpPr>
            <p:spPr>
              <a:xfrm flipH="1">
                <a:off x="1672603" y="1020946"/>
                <a:ext cx="41867" cy="40393"/>
              </a:xfrm>
              <a:custGeom>
                <a:rect b="b" l="l" r="r" t="t"/>
                <a:pathLst>
                  <a:path extrusionOk="0" h="822" w="852">
                    <a:moveTo>
                      <a:pt x="426" y="1"/>
                    </a:moveTo>
                    <a:cubicBezTo>
                      <a:pt x="183" y="1"/>
                      <a:pt x="0" y="214"/>
                      <a:pt x="31" y="426"/>
                    </a:cubicBezTo>
                    <a:cubicBezTo>
                      <a:pt x="61" y="670"/>
                      <a:pt x="213" y="791"/>
                      <a:pt x="456" y="822"/>
                    </a:cubicBezTo>
                    <a:cubicBezTo>
                      <a:pt x="669" y="791"/>
                      <a:pt x="821" y="578"/>
                      <a:pt x="821" y="366"/>
                    </a:cubicBezTo>
                    <a:cubicBezTo>
                      <a:pt x="851" y="123"/>
                      <a:pt x="669" y="1"/>
                      <a:pt x="4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9" name="Google Shape;3519;p105"/>
              <p:cNvSpPr/>
              <p:nvPr/>
            </p:nvSpPr>
            <p:spPr>
              <a:xfrm flipH="1">
                <a:off x="1730837" y="1062814"/>
                <a:ext cx="310761" cy="161327"/>
              </a:xfrm>
              <a:custGeom>
                <a:rect b="b" l="l" r="r" t="t"/>
                <a:pathLst>
                  <a:path extrusionOk="0" h="3283" w="6324">
                    <a:moveTo>
                      <a:pt x="6171" y="0"/>
                    </a:moveTo>
                    <a:lnTo>
                      <a:pt x="6171" y="0"/>
                    </a:lnTo>
                    <a:cubicBezTo>
                      <a:pt x="4682" y="1185"/>
                      <a:pt x="1" y="3009"/>
                      <a:pt x="62" y="3252"/>
                    </a:cubicBezTo>
                    <a:cubicBezTo>
                      <a:pt x="69" y="3273"/>
                      <a:pt x="104" y="3283"/>
                      <a:pt x="163" y="3283"/>
                    </a:cubicBezTo>
                    <a:cubicBezTo>
                      <a:pt x="785" y="3283"/>
                      <a:pt x="4067" y="2177"/>
                      <a:pt x="5290" y="1733"/>
                    </a:cubicBezTo>
                    <a:cubicBezTo>
                      <a:pt x="5958" y="1429"/>
                      <a:pt x="6323" y="699"/>
                      <a:pt x="6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0" name="Google Shape;3520;p105"/>
              <p:cNvSpPr/>
              <p:nvPr/>
            </p:nvSpPr>
            <p:spPr>
              <a:xfrm flipH="1">
                <a:off x="1738307" y="1024877"/>
                <a:ext cx="298820" cy="196265"/>
              </a:xfrm>
              <a:custGeom>
                <a:rect b="b" l="l" r="r" t="t"/>
                <a:pathLst>
                  <a:path extrusionOk="0" h="3994" w="6081">
                    <a:moveTo>
                      <a:pt x="5114" y="0"/>
                    </a:moveTo>
                    <a:cubicBezTo>
                      <a:pt x="5027" y="0"/>
                      <a:pt x="4943" y="31"/>
                      <a:pt x="4864" y="103"/>
                    </a:cubicBezTo>
                    <a:cubicBezTo>
                      <a:pt x="4560" y="407"/>
                      <a:pt x="639" y="3082"/>
                      <a:pt x="1" y="3994"/>
                    </a:cubicBezTo>
                    <a:cubicBezTo>
                      <a:pt x="153" y="3994"/>
                      <a:pt x="943" y="3386"/>
                      <a:pt x="1095" y="3325"/>
                    </a:cubicBezTo>
                    <a:cubicBezTo>
                      <a:pt x="2858" y="2657"/>
                      <a:pt x="4591" y="1957"/>
                      <a:pt x="6080" y="772"/>
                    </a:cubicBezTo>
                    <a:cubicBezTo>
                      <a:pt x="5931" y="598"/>
                      <a:pt x="5499" y="0"/>
                      <a:pt x="51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1" name="Google Shape;3521;p105"/>
              <p:cNvSpPr/>
              <p:nvPr/>
            </p:nvSpPr>
            <p:spPr>
              <a:xfrm flipH="1">
                <a:off x="2010149" y="1189746"/>
                <a:ext cx="49" cy="49"/>
              </a:xfrm>
              <a:custGeom>
                <a:rect b="b" l="l" r="r" t="t"/>
                <a:pathLst>
                  <a:path extrusionOk="0" h="1" w="1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4D07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522" name="Google Shape;3522;p105"/>
          <p:cNvGrpSpPr/>
          <p:nvPr/>
        </p:nvGrpSpPr>
        <p:grpSpPr>
          <a:xfrm>
            <a:off x="6617710" y="3545702"/>
            <a:ext cx="1879219" cy="1088916"/>
            <a:chOff x="6617710" y="3545702"/>
            <a:chExt cx="1879219" cy="1088916"/>
          </a:xfrm>
        </p:grpSpPr>
        <p:grpSp>
          <p:nvGrpSpPr>
            <p:cNvPr id="3523" name="Google Shape;3523;p105"/>
            <p:cNvGrpSpPr/>
            <p:nvPr/>
          </p:nvGrpSpPr>
          <p:grpSpPr>
            <a:xfrm>
              <a:off x="6618466" y="3552296"/>
              <a:ext cx="1878462" cy="1082323"/>
              <a:chOff x="6617710" y="3545702"/>
              <a:chExt cx="1878462" cy="1082323"/>
            </a:xfrm>
          </p:grpSpPr>
          <p:sp>
            <p:nvSpPr>
              <p:cNvPr id="3524" name="Google Shape;3524;p105"/>
              <p:cNvSpPr/>
              <p:nvPr/>
            </p:nvSpPr>
            <p:spPr>
              <a:xfrm flipH="1">
                <a:off x="6617710" y="3545702"/>
                <a:ext cx="1878462" cy="1002600"/>
              </a:xfrm>
              <a:custGeom>
                <a:rect b="b" l="l" r="r" t="t"/>
                <a:pathLst>
                  <a:path extrusionOk="0" h="13368" w="25047">
                    <a:moveTo>
                      <a:pt x="10973" y="2181"/>
                    </a:moveTo>
                    <a:cubicBezTo>
                      <a:pt x="11125" y="2181"/>
                      <a:pt x="11277" y="2242"/>
                      <a:pt x="11277" y="2394"/>
                    </a:cubicBezTo>
                    <a:cubicBezTo>
                      <a:pt x="11277" y="2577"/>
                      <a:pt x="11155" y="2668"/>
                      <a:pt x="11003" y="2668"/>
                    </a:cubicBezTo>
                    <a:cubicBezTo>
                      <a:pt x="10980" y="2672"/>
                      <a:pt x="10958" y="2674"/>
                      <a:pt x="10937" y="2674"/>
                    </a:cubicBezTo>
                    <a:cubicBezTo>
                      <a:pt x="10792" y="2674"/>
                      <a:pt x="10699" y="2584"/>
                      <a:pt x="10699" y="2425"/>
                    </a:cubicBezTo>
                    <a:cubicBezTo>
                      <a:pt x="10699" y="2273"/>
                      <a:pt x="10821" y="2181"/>
                      <a:pt x="10973" y="2181"/>
                    </a:cubicBezTo>
                    <a:close/>
                    <a:moveTo>
                      <a:pt x="12766" y="2151"/>
                    </a:moveTo>
                    <a:cubicBezTo>
                      <a:pt x="13040" y="2151"/>
                      <a:pt x="13344" y="2181"/>
                      <a:pt x="13313" y="2546"/>
                    </a:cubicBezTo>
                    <a:cubicBezTo>
                      <a:pt x="13313" y="2850"/>
                      <a:pt x="13009" y="2881"/>
                      <a:pt x="12766" y="2881"/>
                    </a:cubicBezTo>
                    <a:cubicBezTo>
                      <a:pt x="12493" y="2881"/>
                      <a:pt x="12189" y="2850"/>
                      <a:pt x="12189" y="2485"/>
                    </a:cubicBezTo>
                    <a:cubicBezTo>
                      <a:pt x="12219" y="2181"/>
                      <a:pt x="12462" y="2151"/>
                      <a:pt x="12766" y="2151"/>
                    </a:cubicBezTo>
                    <a:close/>
                    <a:moveTo>
                      <a:pt x="14562" y="2540"/>
                    </a:moveTo>
                    <a:cubicBezTo>
                      <a:pt x="14581" y="2540"/>
                      <a:pt x="14600" y="2542"/>
                      <a:pt x="14620" y="2546"/>
                    </a:cubicBezTo>
                    <a:cubicBezTo>
                      <a:pt x="14864" y="2607"/>
                      <a:pt x="15168" y="2637"/>
                      <a:pt x="15168" y="3002"/>
                    </a:cubicBezTo>
                    <a:cubicBezTo>
                      <a:pt x="15198" y="3154"/>
                      <a:pt x="15046" y="3185"/>
                      <a:pt x="14924" y="3215"/>
                    </a:cubicBezTo>
                    <a:cubicBezTo>
                      <a:pt x="14681" y="3124"/>
                      <a:pt x="14377" y="3124"/>
                      <a:pt x="14347" y="2729"/>
                    </a:cubicBezTo>
                    <a:cubicBezTo>
                      <a:pt x="14347" y="2623"/>
                      <a:pt x="14439" y="2540"/>
                      <a:pt x="14562" y="2540"/>
                    </a:cubicBezTo>
                    <a:close/>
                    <a:moveTo>
                      <a:pt x="11581" y="3124"/>
                    </a:moveTo>
                    <a:cubicBezTo>
                      <a:pt x="11763" y="3185"/>
                      <a:pt x="12067" y="3245"/>
                      <a:pt x="12067" y="3458"/>
                    </a:cubicBezTo>
                    <a:cubicBezTo>
                      <a:pt x="12067" y="3671"/>
                      <a:pt x="11915" y="3762"/>
                      <a:pt x="11672" y="3762"/>
                    </a:cubicBezTo>
                    <a:cubicBezTo>
                      <a:pt x="11459" y="3762"/>
                      <a:pt x="11277" y="3640"/>
                      <a:pt x="11277" y="3397"/>
                    </a:cubicBezTo>
                    <a:cubicBezTo>
                      <a:pt x="11277" y="3245"/>
                      <a:pt x="11398" y="3124"/>
                      <a:pt x="11581" y="3124"/>
                    </a:cubicBezTo>
                    <a:close/>
                    <a:moveTo>
                      <a:pt x="16125" y="3332"/>
                    </a:moveTo>
                    <a:cubicBezTo>
                      <a:pt x="16140" y="3332"/>
                      <a:pt x="16155" y="3333"/>
                      <a:pt x="16171" y="3336"/>
                    </a:cubicBezTo>
                    <a:cubicBezTo>
                      <a:pt x="16353" y="3336"/>
                      <a:pt x="16475" y="3519"/>
                      <a:pt x="16475" y="3701"/>
                    </a:cubicBezTo>
                    <a:cubicBezTo>
                      <a:pt x="16475" y="3792"/>
                      <a:pt x="16414" y="3884"/>
                      <a:pt x="16323" y="3884"/>
                    </a:cubicBezTo>
                    <a:cubicBezTo>
                      <a:pt x="16110" y="3884"/>
                      <a:pt x="15958" y="3732"/>
                      <a:pt x="15958" y="3549"/>
                    </a:cubicBezTo>
                    <a:cubicBezTo>
                      <a:pt x="15958" y="3441"/>
                      <a:pt x="16006" y="3332"/>
                      <a:pt x="16125" y="3332"/>
                    </a:cubicBezTo>
                    <a:close/>
                    <a:moveTo>
                      <a:pt x="13395" y="3309"/>
                    </a:moveTo>
                    <a:cubicBezTo>
                      <a:pt x="13424" y="3309"/>
                      <a:pt x="13458" y="3318"/>
                      <a:pt x="13496" y="3336"/>
                    </a:cubicBezTo>
                    <a:cubicBezTo>
                      <a:pt x="13709" y="3397"/>
                      <a:pt x="13982" y="3336"/>
                      <a:pt x="14073" y="3640"/>
                    </a:cubicBezTo>
                    <a:cubicBezTo>
                      <a:pt x="14013" y="3823"/>
                      <a:pt x="13861" y="3944"/>
                      <a:pt x="13678" y="3944"/>
                    </a:cubicBezTo>
                    <a:cubicBezTo>
                      <a:pt x="13465" y="3944"/>
                      <a:pt x="13253" y="3792"/>
                      <a:pt x="13253" y="3580"/>
                    </a:cubicBezTo>
                    <a:cubicBezTo>
                      <a:pt x="13228" y="3435"/>
                      <a:pt x="13281" y="3309"/>
                      <a:pt x="13395" y="3309"/>
                    </a:cubicBezTo>
                    <a:close/>
                    <a:moveTo>
                      <a:pt x="14985" y="3640"/>
                    </a:moveTo>
                    <a:cubicBezTo>
                      <a:pt x="15168" y="3640"/>
                      <a:pt x="15320" y="3732"/>
                      <a:pt x="15320" y="3944"/>
                    </a:cubicBezTo>
                    <a:cubicBezTo>
                      <a:pt x="15320" y="4066"/>
                      <a:pt x="15259" y="4096"/>
                      <a:pt x="15137" y="4096"/>
                    </a:cubicBezTo>
                    <a:lnTo>
                      <a:pt x="15137" y="4127"/>
                    </a:lnTo>
                    <a:cubicBezTo>
                      <a:pt x="15121" y="4129"/>
                      <a:pt x="15106" y="4131"/>
                      <a:pt x="15090" y="4131"/>
                    </a:cubicBezTo>
                    <a:cubicBezTo>
                      <a:pt x="14925" y="4131"/>
                      <a:pt x="14772" y="3989"/>
                      <a:pt x="14772" y="3823"/>
                    </a:cubicBezTo>
                    <a:cubicBezTo>
                      <a:pt x="14742" y="3671"/>
                      <a:pt x="14864" y="3640"/>
                      <a:pt x="14985" y="3640"/>
                    </a:cubicBezTo>
                    <a:close/>
                    <a:moveTo>
                      <a:pt x="9058" y="4370"/>
                    </a:moveTo>
                    <a:cubicBezTo>
                      <a:pt x="9453" y="4431"/>
                      <a:pt x="9757" y="4765"/>
                      <a:pt x="9757" y="5191"/>
                    </a:cubicBezTo>
                    <a:cubicBezTo>
                      <a:pt x="9757" y="5647"/>
                      <a:pt x="9514" y="5829"/>
                      <a:pt x="8997" y="5829"/>
                    </a:cubicBezTo>
                    <a:lnTo>
                      <a:pt x="8997" y="5799"/>
                    </a:lnTo>
                    <a:cubicBezTo>
                      <a:pt x="8511" y="5799"/>
                      <a:pt x="8298" y="5616"/>
                      <a:pt x="8298" y="5191"/>
                    </a:cubicBezTo>
                    <a:cubicBezTo>
                      <a:pt x="8268" y="4735"/>
                      <a:pt x="8632" y="4370"/>
                      <a:pt x="9058" y="4370"/>
                    </a:cubicBezTo>
                    <a:close/>
                    <a:moveTo>
                      <a:pt x="16444" y="4917"/>
                    </a:moveTo>
                    <a:cubicBezTo>
                      <a:pt x="16839" y="4917"/>
                      <a:pt x="17174" y="5221"/>
                      <a:pt x="17234" y="5616"/>
                    </a:cubicBezTo>
                    <a:cubicBezTo>
                      <a:pt x="17234" y="6053"/>
                      <a:pt x="16872" y="6378"/>
                      <a:pt x="16441" y="6378"/>
                    </a:cubicBezTo>
                    <a:cubicBezTo>
                      <a:pt x="16422" y="6378"/>
                      <a:pt x="16403" y="6377"/>
                      <a:pt x="16383" y="6376"/>
                    </a:cubicBezTo>
                    <a:cubicBezTo>
                      <a:pt x="15988" y="6346"/>
                      <a:pt x="15654" y="5981"/>
                      <a:pt x="15684" y="5586"/>
                    </a:cubicBezTo>
                    <a:cubicBezTo>
                      <a:pt x="15806" y="5251"/>
                      <a:pt x="16079" y="5008"/>
                      <a:pt x="16444" y="4917"/>
                    </a:cubicBezTo>
                    <a:close/>
                    <a:moveTo>
                      <a:pt x="11976" y="7501"/>
                    </a:moveTo>
                    <a:lnTo>
                      <a:pt x="11976" y="7501"/>
                    </a:lnTo>
                    <a:cubicBezTo>
                      <a:pt x="12272" y="7912"/>
                      <a:pt x="12408" y="8100"/>
                      <a:pt x="12566" y="8100"/>
                    </a:cubicBezTo>
                    <a:cubicBezTo>
                      <a:pt x="12701" y="8100"/>
                      <a:pt x="12852" y="7965"/>
                      <a:pt x="13131" y="7713"/>
                    </a:cubicBezTo>
                    <a:lnTo>
                      <a:pt x="13131" y="7713"/>
                    </a:lnTo>
                    <a:cubicBezTo>
                      <a:pt x="13344" y="8139"/>
                      <a:pt x="13131" y="8382"/>
                      <a:pt x="12797" y="8595"/>
                    </a:cubicBezTo>
                    <a:cubicBezTo>
                      <a:pt x="12714" y="8654"/>
                      <a:pt x="12622" y="8681"/>
                      <a:pt x="12531" y="8681"/>
                    </a:cubicBezTo>
                    <a:cubicBezTo>
                      <a:pt x="12389" y="8681"/>
                      <a:pt x="12251" y="8615"/>
                      <a:pt x="12158" y="8504"/>
                    </a:cubicBezTo>
                    <a:cubicBezTo>
                      <a:pt x="11794" y="8291"/>
                      <a:pt x="11702" y="7805"/>
                      <a:pt x="11976" y="7501"/>
                    </a:cubicBezTo>
                    <a:close/>
                    <a:moveTo>
                      <a:pt x="22208" y="1"/>
                    </a:moveTo>
                    <a:cubicBezTo>
                      <a:pt x="22197" y="1"/>
                      <a:pt x="22189" y="8"/>
                      <a:pt x="22189" y="23"/>
                    </a:cubicBezTo>
                    <a:cubicBezTo>
                      <a:pt x="20760" y="783"/>
                      <a:pt x="20152" y="2485"/>
                      <a:pt x="20700" y="3975"/>
                    </a:cubicBezTo>
                    <a:cubicBezTo>
                      <a:pt x="20821" y="4218"/>
                      <a:pt x="20791" y="4522"/>
                      <a:pt x="20578" y="4704"/>
                    </a:cubicBezTo>
                    <a:cubicBezTo>
                      <a:pt x="20183" y="5130"/>
                      <a:pt x="19818" y="5586"/>
                      <a:pt x="19393" y="5981"/>
                    </a:cubicBezTo>
                    <a:cubicBezTo>
                      <a:pt x="19119" y="6346"/>
                      <a:pt x="18754" y="6650"/>
                      <a:pt x="18359" y="6893"/>
                    </a:cubicBezTo>
                    <a:cubicBezTo>
                      <a:pt x="18268" y="6802"/>
                      <a:pt x="18238" y="6771"/>
                      <a:pt x="18238" y="6741"/>
                    </a:cubicBezTo>
                    <a:cubicBezTo>
                      <a:pt x="18207" y="6467"/>
                      <a:pt x="18177" y="6224"/>
                      <a:pt x="18116" y="5950"/>
                    </a:cubicBezTo>
                    <a:cubicBezTo>
                      <a:pt x="17812" y="4005"/>
                      <a:pt x="16779" y="2668"/>
                      <a:pt x="14924" y="1969"/>
                    </a:cubicBezTo>
                    <a:cubicBezTo>
                      <a:pt x="14225" y="1726"/>
                      <a:pt x="13526" y="1574"/>
                      <a:pt x="12797" y="1543"/>
                    </a:cubicBezTo>
                    <a:cubicBezTo>
                      <a:pt x="12694" y="1540"/>
                      <a:pt x="12593" y="1538"/>
                      <a:pt x="12492" y="1538"/>
                    </a:cubicBezTo>
                    <a:cubicBezTo>
                      <a:pt x="10616" y="1538"/>
                      <a:pt x="9002" y="2092"/>
                      <a:pt x="7964" y="3823"/>
                    </a:cubicBezTo>
                    <a:cubicBezTo>
                      <a:pt x="7660" y="4279"/>
                      <a:pt x="7386" y="4765"/>
                      <a:pt x="7173" y="5251"/>
                    </a:cubicBezTo>
                    <a:cubicBezTo>
                      <a:pt x="7021" y="5677"/>
                      <a:pt x="6687" y="6042"/>
                      <a:pt x="6262" y="6163"/>
                    </a:cubicBezTo>
                    <a:cubicBezTo>
                      <a:pt x="4894" y="6710"/>
                      <a:pt x="3769" y="7653"/>
                      <a:pt x="3040" y="8899"/>
                    </a:cubicBezTo>
                    <a:cubicBezTo>
                      <a:pt x="2827" y="9324"/>
                      <a:pt x="2432" y="9628"/>
                      <a:pt x="1976" y="9750"/>
                    </a:cubicBezTo>
                    <a:cubicBezTo>
                      <a:pt x="608" y="10206"/>
                      <a:pt x="0" y="11786"/>
                      <a:pt x="669" y="13063"/>
                    </a:cubicBezTo>
                    <a:cubicBezTo>
                      <a:pt x="1368" y="12759"/>
                      <a:pt x="1793" y="12060"/>
                      <a:pt x="2523" y="11786"/>
                    </a:cubicBezTo>
                    <a:cubicBezTo>
                      <a:pt x="2827" y="12334"/>
                      <a:pt x="3222" y="12881"/>
                      <a:pt x="3648" y="13367"/>
                    </a:cubicBezTo>
                    <a:cubicBezTo>
                      <a:pt x="3921" y="13185"/>
                      <a:pt x="4073" y="12881"/>
                      <a:pt x="4104" y="12577"/>
                    </a:cubicBezTo>
                    <a:cubicBezTo>
                      <a:pt x="4255" y="11786"/>
                      <a:pt x="4164" y="10966"/>
                      <a:pt x="3830" y="10236"/>
                    </a:cubicBezTo>
                    <a:cubicBezTo>
                      <a:pt x="3708" y="9993"/>
                      <a:pt x="3617" y="9780"/>
                      <a:pt x="3860" y="9507"/>
                    </a:cubicBezTo>
                    <a:cubicBezTo>
                      <a:pt x="4286" y="9081"/>
                      <a:pt x="4742" y="8716"/>
                      <a:pt x="5198" y="8321"/>
                    </a:cubicBezTo>
                    <a:cubicBezTo>
                      <a:pt x="5563" y="8048"/>
                      <a:pt x="6140" y="7470"/>
                      <a:pt x="6626" y="7440"/>
                    </a:cubicBezTo>
                    <a:lnTo>
                      <a:pt x="6626" y="7440"/>
                    </a:lnTo>
                    <a:cubicBezTo>
                      <a:pt x="6626" y="7440"/>
                      <a:pt x="6505" y="9112"/>
                      <a:pt x="6535" y="9233"/>
                    </a:cubicBezTo>
                    <a:cubicBezTo>
                      <a:pt x="7052" y="9264"/>
                      <a:pt x="7538" y="9324"/>
                      <a:pt x="8055" y="9476"/>
                    </a:cubicBezTo>
                    <a:cubicBezTo>
                      <a:pt x="9163" y="9645"/>
                      <a:pt x="10278" y="9690"/>
                      <a:pt x="11393" y="9690"/>
                    </a:cubicBezTo>
                    <a:cubicBezTo>
                      <a:pt x="12694" y="9690"/>
                      <a:pt x="13996" y="9628"/>
                      <a:pt x="15289" y="9628"/>
                    </a:cubicBezTo>
                    <a:cubicBezTo>
                      <a:pt x="16353" y="9598"/>
                      <a:pt x="17386" y="9355"/>
                      <a:pt x="18420" y="9264"/>
                    </a:cubicBezTo>
                    <a:cubicBezTo>
                      <a:pt x="18420" y="9142"/>
                      <a:pt x="18420" y="8990"/>
                      <a:pt x="18420" y="8868"/>
                    </a:cubicBezTo>
                    <a:cubicBezTo>
                      <a:pt x="18420" y="8747"/>
                      <a:pt x="18329" y="8565"/>
                      <a:pt x="18359" y="8443"/>
                    </a:cubicBezTo>
                    <a:cubicBezTo>
                      <a:pt x="18359" y="8413"/>
                      <a:pt x="18389" y="8352"/>
                      <a:pt x="18420" y="8352"/>
                    </a:cubicBezTo>
                    <a:cubicBezTo>
                      <a:pt x="19119" y="7774"/>
                      <a:pt x="19788" y="7166"/>
                      <a:pt x="20365" y="6498"/>
                    </a:cubicBezTo>
                    <a:cubicBezTo>
                      <a:pt x="20730" y="6042"/>
                      <a:pt x="21247" y="5555"/>
                      <a:pt x="21429" y="5008"/>
                    </a:cubicBezTo>
                    <a:cubicBezTo>
                      <a:pt x="22463" y="4947"/>
                      <a:pt x="23435" y="4522"/>
                      <a:pt x="24165" y="3792"/>
                    </a:cubicBezTo>
                    <a:cubicBezTo>
                      <a:pt x="24712" y="3215"/>
                      <a:pt x="25046" y="2546"/>
                      <a:pt x="24712" y="1756"/>
                    </a:cubicBezTo>
                    <a:lnTo>
                      <a:pt x="24712" y="1756"/>
                    </a:lnTo>
                    <a:cubicBezTo>
                      <a:pt x="23832" y="2120"/>
                      <a:pt x="23013" y="2575"/>
                      <a:pt x="22224" y="3120"/>
                    </a:cubicBezTo>
                    <a:lnTo>
                      <a:pt x="22224" y="3120"/>
                    </a:lnTo>
                    <a:cubicBezTo>
                      <a:pt x="22370" y="3006"/>
                      <a:pt x="22311" y="1723"/>
                      <a:pt x="22311" y="1513"/>
                    </a:cubicBezTo>
                    <a:cubicBezTo>
                      <a:pt x="22311" y="1026"/>
                      <a:pt x="22311" y="540"/>
                      <a:pt x="22250" y="54"/>
                    </a:cubicBezTo>
                    <a:lnTo>
                      <a:pt x="22250" y="23"/>
                    </a:lnTo>
                    <a:cubicBezTo>
                      <a:pt x="22235" y="8"/>
                      <a:pt x="22219" y="1"/>
                      <a:pt x="222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5" name="Google Shape;3525;p105"/>
              <p:cNvSpPr/>
              <p:nvPr/>
            </p:nvSpPr>
            <p:spPr>
              <a:xfrm flipH="1">
                <a:off x="6982492" y="4323825"/>
                <a:ext cx="1028141" cy="304200"/>
              </a:xfrm>
              <a:custGeom>
                <a:rect b="b" l="l" r="r" t="t"/>
                <a:pathLst>
                  <a:path extrusionOk="0" h="4056" w="13709">
                    <a:moveTo>
                      <a:pt x="195" y="1"/>
                    </a:moveTo>
                    <a:cubicBezTo>
                      <a:pt x="150" y="1"/>
                      <a:pt x="106" y="4"/>
                      <a:pt x="61" y="13"/>
                    </a:cubicBezTo>
                    <a:cubicBezTo>
                      <a:pt x="92" y="226"/>
                      <a:pt x="61" y="469"/>
                      <a:pt x="0" y="682"/>
                    </a:cubicBezTo>
                    <a:cubicBezTo>
                      <a:pt x="0" y="712"/>
                      <a:pt x="0" y="712"/>
                      <a:pt x="0" y="743"/>
                    </a:cubicBezTo>
                    <a:cubicBezTo>
                      <a:pt x="183" y="864"/>
                      <a:pt x="365" y="956"/>
                      <a:pt x="547" y="1016"/>
                    </a:cubicBezTo>
                    <a:cubicBezTo>
                      <a:pt x="547" y="1016"/>
                      <a:pt x="578" y="1867"/>
                      <a:pt x="578" y="1928"/>
                    </a:cubicBezTo>
                    <a:cubicBezTo>
                      <a:pt x="608" y="2323"/>
                      <a:pt x="639" y="2749"/>
                      <a:pt x="669" y="3144"/>
                    </a:cubicBezTo>
                    <a:cubicBezTo>
                      <a:pt x="699" y="3498"/>
                      <a:pt x="699" y="3966"/>
                      <a:pt x="1143" y="3966"/>
                    </a:cubicBezTo>
                    <a:cubicBezTo>
                      <a:pt x="1157" y="3966"/>
                      <a:pt x="1171" y="3966"/>
                      <a:pt x="1186" y="3965"/>
                    </a:cubicBezTo>
                    <a:cubicBezTo>
                      <a:pt x="1551" y="3965"/>
                      <a:pt x="1551" y="3478"/>
                      <a:pt x="1581" y="3174"/>
                    </a:cubicBezTo>
                    <a:cubicBezTo>
                      <a:pt x="1642" y="2597"/>
                      <a:pt x="1642" y="1989"/>
                      <a:pt x="1611" y="1442"/>
                    </a:cubicBezTo>
                    <a:cubicBezTo>
                      <a:pt x="1611" y="1381"/>
                      <a:pt x="1611" y="1351"/>
                      <a:pt x="1642" y="1320"/>
                    </a:cubicBezTo>
                    <a:cubicBezTo>
                      <a:pt x="1703" y="1259"/>
                      <a:pt x="1763" y="1229"/>
                      <a:pt x="1824" y="1229"/>
                    </a:cubicBezTo>
                    <a:cubicBezTo>
                      <a:pt x="2188" y="1229"/>
                      <a:pt x="2552" y="1229"/>
                      <a:pt x="2946" y="1259"/>
                    </a:cubicBezTo>
                    <a:lnTo>
                      <a:pt x="2946" y="1259"/>
                    </a:lnTo>
                    <a:cubicBezTo>
                      <a:pt x="2945" y="1259"/>
                      <a:pt x="2944" y="1259"/>
                      <a:pt x="2942" y="1259"/>
                    </a:cubicBezTo>
                    <a:cubicBezTo>
                      <a:pt x="2646" y="1259"/>
                      <a:pt x="2706" y="3388"/>
                      <a:pt x="2766" y="3570"/>
                    </a:cubicBezTo>
                    <a:cubicBezTo>
                      <a:pt x="2797" y="3782"/>
                      <a:pt x="2827" y="4056"/>
                      <a:pt x="3101" y="4056"/>
                    </a:cubicBezTo>
                    <a:cubicBezTo>
                      <a:pt x="3314" y="4056"/>
                      <a:pt x="3405" y="3843"/>
                      <a:pt x="3465" y="3691"/>
                    </a:cubicBezTo>
                    <a:cubicBezTo>
                      <a:pt x="3587" y="3448"/>
                      <a:pt x="3678" y="3174"/>
                      <a:pt x="3739" y="2931"/>
                    </a:cubicBezTo>
                    <a:cubicBezTo>
                      <a:pt x="3891" y="2445"/>
                      <a:pt x="3952" y="1928"/>
                      <a:pt x="3982" y="1411"/>
                    </a:cubicBezTo>
                    <a:cubicBezTo>
                      <a:pt x="3982" y="1411"/>
                      <a:pt x="6505" y="1229"/>
                      <a:pt x="6718" y="1199"/>
                    </a:cubicBezTo>
                    <a:cubicBezTo>
                      <a:pt x="7054" y="1163"/>
                      <a:pt x="7389" y="1146"/>
                      <a:pt x="7725" y="1146"/>
                    </a:cubicBezTo>
                    <a:cubicBezTo>
                      <a:pt x="8239" y="1146"/>
                      <a:pt x="8754" y="1186"/>
                      <a:pt x="9268" y="1259"/>
                    </a:cubicBezTo>
                    <a:lnTo>
                      <a:pt x="9268" y="1259"/>
                    </a:lnTo>
                    <a:cubicBezTo>
                      <a:pt x="9266" y="1259"/>
                      <a:pt x="9264" y="1259"/>
                      <a:pt x="9263" y="1259"/>
                    </a:cubicBezTo>
                    <a:cubicBezTo>
                      <a:pt x="9100" y="1259"/>
                      <a:pt x="9424" y="2142"/>
                      <a:pt x="9484" y="2232"/>
                    </a:cubicBezTo>
                    <a:cubicBezTo>
                      <a:pt x="9636" y="2658"/>
                      <a:pt x="9879" y="3053"/>
                      <a:pt x="10213" y="3387"/>
                    </a:cubicBezTo>
                    <a:cubicBezTo>
                      <a:pt x="10384" y="3582"/>
                      <a:pt x="10554" y="3796"/>
                      <a:pt x="10817" y="3796"/>
                    </a:cubicBezTo>
                    <a:cubicBezTo>
                      <a:pt x="10883" y="3796"/>
                      <a:pt x="10955" y="3782"/>
                      <a:pt x="11034" y="3752"/>
                    </a:cubicBezTo>
                    <a:cubicBezTo>
                      <a:pt x="11034" y="2962"/>
                      <a:pt x="10487" y="2323"/>
                      <a:pt x="10608" y="1472"/>
                    </a:cubicBezTo>
                    <a:lnTo>
                      <a:pt x="10608" y="1472"/>
                    </a:lnTo>
                    <a:cubicBezTo>
                      <a:pt x="11004" y="1898"/>
                      <a:pt x="11429" y="2293"/>
                      <a:pt x="11915" y="2658"/>
                    </a:cubicBezTo>
                    <a:cubicBezTo>
                      <a:pt x="12242" y="2850"/>
                      <a:pt x="12581" y="3042"/>
                      <a:pt x="12971" y="3042"/>
                    </a:cubicBezTo>
                    <a:cubicBezTo>
                      <a:pt x="13197" y="3042"/>
                      <a:pt x="13441" y="2977"/>
                      <a:pt x="13709" y="2810"/>
                    </a:cubicBezTo>
                    <a:cubicBezTo>
                      <a:pt x="12827" y="2050"/>
                      <a:pt x="11946" y="1320"/>
                      <a:pt x="11460" y="287"/>
                    </a:cubicBezTo>
                    <a:cubicBezTo>
                      <a:pt x="9742" y="581"/>
                      <a:pt x="7991" y="740"/>
                      <a:pt x="6244" y="740"/>
                    </a:cubicBezTo>
                    <a:cubicBezTo>
                      <a:pt x="5641" y="740"/>
                      <a:pt x="5039" y="721"/>
                      <a:pt x="4438" y="682"/>
                    </a:cubicBezTo>
                    <a:cubicBezTo>
                      <a:pt x="3131" y="591"/>
                      <a:pt x="1794" y="378"/>
                      <a:pt x="517" y="44"/>
                    </a:cubicBezTo>
                    <a:cubicBezTo>
                      <a:pt x="410" y="22"/>
                      <a:pt x="302" y="1"/>
                      <a:pt x="1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6" name="Google Shape;3526;p105"/>
              <p:cNvSpPr/>
              <p:nvPr/>
            </p:nvSpPr>
            <p:spPr>
              <a:xfrm flipH="1">
                <a:off x="7100988" y="4256400"/>
                <a:ext cx="914220" cy="94125"/>
              </a:xfrm>
              <a:custGeom>
                <a:rect b="b" l="l" r="r" t="t"/>
                <a:pathLst>
                  <a:path extrusionOk="0" h="1255" w="12190">
                    <a:moveTo>
                      <a:pt x="61" y="0"/>
                    </a:moveTo>
                    <a:cubicBezTo>
                      <a:pt x="1" y="152"/>
                      <a:pt x="1" y="335"/>
                      <a:pt x="61" y="517"/>
                    </a:cubicBezTo>
                    <a:cubicBezTo>
                      <a:pt x="1095" y="699"/>
                      <a:pt x="2098" y="943"/>
                      <a:pt x="3101" y="1095"/>
                    </a:cubicBezTo>
                    <a:cubicBezTo>
                      <a:pt x="4083" y="1195"/>
                      <a:pt x="5086" y="1254"/>
                      <a:pt x="6092" y="1254"/>
                    </a:cubicBezTo>
                    <a:cubicBezTo>
                      <a:pt x="6301" y="1254"/>
                      <a:pt x="6509" y="1252"/>
                      <a:pt x="6718" y="1247"/>
                    </a:cubicBezTo>
                    <a:cubicBezTo>
                      <a:pt x="8116" y="1247"/>
                      <a:pt x="9484" y="1125"/>
                      <a:pt x="10852" y="912"/>
                    </a:cubicBezTo>
                    <a:cubicBezTo>
                      <a:pt x="11004" y="897"/>
                      <a:pt x="11156" y="889"/>
                      <a:pt x="11308" y="889"/>
                    </a:cubicBezTo>
                    <a:cubicBezTo>
                      <a:pt x="11460" y="889"/>
                      <a:pt x="11612" y="897"/>
                      <a:pt x="11764" y="912"/>
                    </a:cubicBezTo>
                    <a:cubicBezTo>
                      <a:pt x="12189" y="791"/>
                      <a:pt x="12128" y="487"/>
                      <a:pt x="12098" y="152"/>
                    </a:cubicBezTo>
                    <a:cubicBezTo>
                      <a:pt x="11960" y="137"/>
                      <a:pt x="11823" y="130"/>
                      <a:pt x="11688" y="130"/>
                    </a:cubicBezTo>
                    <a:cubicBezTo>
                      <a:pt x="11021" y="130"/>
                      <a:pt x="10390" y="294"/>
                      <a:pt x="9758" y="396"/>
                    </a:cubicBezTo>
                    <a:cubicBezTo>
                      <a:pt x="8957" y="471"/>
                      <a:pt x="8157" y="525"/>
                      <a:pt x="7356" y="525"/>
                    </a:cubicBezTo>
                    <a:cubicBezTo>
                      <a:pt x="7184" y="525"/>
                      <a:pt x="7012" y="522"/>
                      <a:pt x="6840" y="517"/>
                    </a:cubicBezTo>
                    <a:cubicBezTo>
                      <a:pt x="6313" y="517"/>
                      <a:pt x="5786" y="504"/>
                      <a:pt x="5259" y="504"/>
                    </a:cubicBezTo>
                    <a:cubicBezTo>
                      <a:pt x="4996" y="504"/>
                      <a:pt x="4732" y="507"/>
                      <a:pt x="4469" y="517"/>
                    </a:cubicBezTo>
                    <a:cubicBezTo>
                      <a:pt x="4281" y="525"/>
                      <a:pt x="4093" y="529"/>
                      <a:pt x="3906" y="529"/>
                    </a:cubicBezTo>
                    <a:cubicBezTo>
                      <a:pt x="2605" y="529"/>
                      <a:pt x="1310" y="346"/>
                      <a:pt x="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7" name="Google Shape;3527;p105"/>
              <p:cNvSpPr/>
              <p:nvPr/>
            </p:nvSpPr>
            <p:spPr>
              <a:xfrm flipH="1">
                <a:off x="7107813" y="4238175"/>
                <a:ext cx="900570" cy="57300"/>
              </a:xfrm>
              <a:custGeom>
                <a:rect b="b" l="l" r="r" t="t"/>
                <a:pathLst>
                  <a:path extrusionOk="0" h="764" w="12008">
                    <a:moveTo>
                      <a:pt x="31" y="0"/>
                    </a:moveTo>
                    <a:lnTo>
                      <a:pt x="1" y="213"/>
                    </a:lnTo>
                    <a:cubicBezTo>
                      <a:pt x="1327" y="580"/>
                      <a:pt x="2706" y="763"/>
                      <a:pt x="4065" y="763"/>
                    </a:cubicBezTo>
                    <a:cubicBezTo>
                      <a:pt x="4169" y="763"/>
                      <a:pt x="4274" y="762"/>
                      <a:pt x="4378" y="760"/>
                    </a:cubicBezTo>
                    <a:cubicBezTo>
                      <a:pt x="4641" y="750"/>
                      <a:pt x="4905" y="747"/>
                      <a:pt x="5168" y="747"/>
                    </a:cubicBezTo>
                    <a:cubicBezTo>
                      <a:pt x="5695" y="747"/>
                      <a:pt x="6222" y="760"/>
                      <a:pt x="6749" y="760"/>
                    </a:cubicBezTo>
                    <a:cubicBezTo>
                      <a:pt x="7721" y="760"/>
                      <a:pt x="8694" y="730"/>
                      <a:pt x="9667" y="608"/>
                    </a:cubicBezTo>
                    <a:cubicBezTo>
                      <a:pt x="10280" y="535"/>
                      <a:pt x="10913" y="362"/>
                      <a:pt x="11550" y="362"/>
                    </a:cubicBezTo>
                    <a:cubicBezTo>
                      <a:pt x="11702" y="362"/>
                      <a:pt x="11854" y="372"/>
                      <a:pt x="12007" y="395"/>
                    </a:cubicBezTo>
                    <a:lnTo>
                      <a:pt x="11946" y="0"/>
                    </a:lnTo>
                    <a:cubicBezTo>
                      <a:pt x="10882" y="0"/>
                      <a:pt x="9849" y="365"/>
                      <a:pt x="8785" y="365"/>
                    </a:cubicBezTo>
                    <a:cubicBezTo>
                      <a:pt x="7504" y="381"/>
                      <a:pt x="6214" y="449"/>
                      <a:pt x="4924" y="449"/>
                    </a:cubicBezTo>
                    <a:cubicBezTo>
                      <a:pt x="3797" y="449"/>
                      <a:pt x="2671" y="397"/>
                      <a:pt x="1551" y="213"/>
                    </a:cubicBezTo>
                    <a:cubicBezTo>
                      <a:pt x="1034" y="91"/>
                      <a:pt x="548" y="31"/>
                      <a:pt x="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8" name="Google Shape;3528;p105"/>
              <p:cNvSpPr/>
              <p:nvPr/>
            </p:nvSpPr>
            <p:spPr>
              <a:xfrm flipH="1">
                <a:off x="7130612" y="4295175"/>
                <a:ext cx="882346" cy="84150"/>
              </a:xfrm>
              <a:custGeom>
                <a:rect b="b" l="l" r="r" t="t"/>
                <a:pathLst>
                  <a:path extrusionOk="0" h="1122" w="11765">
                    <a:moveTo>
                      <a:pt x="31" y="0"/>
                    </a:moveTo>
                    <a:cubicBezTo>
                      <a:pt x="1" y="122"/>
                      <a:pt x="31" y="274"/>
                      <a:pt x="123" y="395"/>
                    </a:cubicBezTo>
                    <a:cubicBezTo>
                      <a:pt x="275" y="395"/>
                      <a:pt x="427" y="426"/>
                      <a:pt x="578" y="456"/>
                    </a:cubicBezTo>
                    <a:cubicBezTo>
                      <a:pt x="1855" y="760"/>
                      <a:pt x="3162" y="973"/>
                      <a:pt x="4469" y="1064"/>
                    </a:cubicBezTo>
                    <a:cubicBezTo>
                      <a:pt x="5077" y="1103"/>
                      <a:pt x="5684" y="1122"/>
                      <a:pt x="6288" y="1122"/>
                    </a:cubicBezTo>
                    <a:cubicBezTo>
                      <a:pt x="8039" y="1122"/>
                      <a:pt x="9773" y="963"/>
                      <a:pt x="11491" y="669"/>
                    </a:cubicBezTo>
                    <a:lnTo>
                      <a:pt x="11764" y="395"/>
                    </a:lnTo>
                    <a:lnTo>
                      <a:pt x="10852" y="395"/>
                    </a:lnTo>
                    <a:cubicBezTo>
                      <a:pt x="9454" y="638"/>
                      <a:pt x="8086" y="730"/>
                      <a:pt x="6688" y="730"/>
                    </a:cubicBezTo>
                    <a:cubicBezTo>
                      <a:pt x="6415" y="736"/>
                      <a:pt x="6142" y="740"/>
                      <a:pt x="5869" y="740"/>
                    </a:cubicBezTo>
                    <a:cubicBezTo>
                      <a:pt x="4927" y="740"/>
                      <a:pt x="3990" y="695"/>
                      <a:pt x="3071" y="578"/>
                    </a:cubicBezTo>
                    <a:cubicBezTo>
                      <a:pt x="2037" y="426"/>
                      <a:pt x="1065" y="152"/>
                      <a:pt x="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9" name="Google Shape;3529;p105"/>
              <p:cNvSpPr/>
              <p:nvPr/>
            </p:nvSpPr>
            <p:spPr>
              <a:xfrm flipH="1">
                <a:off x="7764339" y="3873376"/>
                <a:ext cx="111821" cy="107475"/>
              </a:xfrm>
              <a:custGeom>
                <a:rect b="b" l="l" r="r" t="t"/>
                <a:pathLst>
                  <a:path extrusionOk="0" h="1433" w="1491">
                    <a:moveTo>
                      <a:pt x="791" y="1"/>
                    </a:moveTo>
                    <a:cubicBezTo>
                      <a:pt x="365" y="1"/>
                      <a:pt x="1" y="366"/>
                      <a:pt x="31" y="791"/>
                    </a:cubicBezTo>
                    <a:cubicBezTo>
                      <a:pt x="31" y="1247"/>
                      <a:pt x="244" y="1430"/>
                      <a:pt x="730" y="1430"/>
                    </a:cubicBezTo>
                    <a:cubicBezTo>
                      <a:pt x="763" y="1431"/>
                      <a:pt x="794" y="1432"/>
                      <a:pt x="824" y="1432"/>
                    </a:cubicBezTo>
                    <a:cubicBezTo>
                      <a:pt x="1276" y="1432"/>
                      <a:pt x="1488" y="1219"/>
                      <a:pt x="1460" y="791"/>
                    </a:cubicBezTo>
                    <a:cubicBezTo>
                      <a:pt x="1490" y="396"/>
                      <a:pt x="1186" y="31"/>
                      <a:pt x="7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0" name="Google Shape;3530;p105"/>
              <p:cNvSpPr/>
              <p:nvPr/>
            </p:nvSpPr>
            <p:spPr>
              <a:xfrm flipH="1">
                <a:off x="7203577" y="3914476"/>
                <a:ext cx="118646" cy="109575"/>
              </a:xfrm>
              <a:custGeom>
                <a:rect b="b" l="l" r="r" t="t"/>
                <a:pathLst>
                  <a:path extrusionOk="0" h="1461" w="1582">
                    <a:moveTo>
                      <a:pt x="761" y="0"/>
                    </a:moveTo>
                    <a:cubicBezTo>
                      <a:pt x="396" y="91"/>
                      <a:pt x="122" y="334"/>
                      <a:pt x="1" y="699"/>
                    </a:cubicBezTo>
                    <a:cubicBezTo>
                      <a:pt x="1" y="1094"/>
                      <a:pt x="305" y="1429"/>
                      <a:pt x="730" y="1459"/>
                    </a:cubicBezTo>
                    <a:cubicBezTo>
                      <a:pt x="750" y="1460"/>
                      <a:pt x="769" y="1461"/>
                      <a:pt x="788" y="1461"/>
                    </a:cubicBezTo>
                    <a:cubicBezTo>
                      <a:pt x="1219" y="1461"/>
                      <a:pt x="1581" y="1136"/>
                      <a:pt x="1581" y="699"/>
                    </a:cubicBezTo>
                    <a:cubicBezTo>
                      <a:pt x="1521" y="304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1" name="Google Shape;3531;p105"/>
              <p:cNvSpPr/>
              <p:nvPr/>
            </p:nvSpPr>
            <p:spPr>
              <a:xfrm flipH="1">
                <a:off x="7495396" y="4108200"/>
                <a:ext cx="123146" cy="88650"/>
              </a:xfrm>
              <a:custGeom>
                <a:rect b="b" l="l" r="r" t="t"/>
                <a:pathLst>
                  <a:path extrusionOk="0" h="1182" w="1642">
                    <a:moveTo>
                      <a:pt x="274" y="1"/>
                    </a:moveTo>
                    <a:lnTo>
                      <a:pt x="274" y="1"/>
                    </a:lnTo>
                    <a:cubicBezTo>
                      <a:pt x="0" y="305"/>
                      <a:pt x="92" y="791"/>
                      <a:pt x="456" y="1004"/>
                    </a:cubicBezTo>
                    <a:cubicBezTo>
                      <a:pt x="549" y="1115"/>
                      <a:pt x="687" y="1181"/>
                      <a:pt x="829" y="1181"/>
                    </a:cubicBezTo>
                    <a:cubicBezTo>
                      <a:pt x="920" y="1181"/>
                      <a:pt x="1012" y="1154"/>
                      <a:pt x="1095" y="1095"/>
                    </a:cubicBezTo>
                    <a:cubicBezTo>
                      <a:pt x="1429" y="882"/>
                      <a:pt x="1642" y="639"/>
                      <a:pt x="1429" y="213"/>
                    </a:cubicBezTo>
                    <a:lnTo>
                      <a:pt x="1429" y="213"/>
                    </a:lnTo>
                    <a:cubicBezTo>
                      <a:pt x="1151" y="450"/>
                      <a:pt x="1000" y="578"/>
                      <a:pt x="866" y="578"/>
                    </a:cubicBezTo>
                    <a:cubicBezTo>
                      <a:pt x="707" y="578"/>
                      <a:pt x="571" y="397"/>
                      <a:pt x="2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2" name="Google Shape;3532;p105"/>
              <p:cNvSpPr/>
              <p:nvPr/>
            </p:nvSpPr>
            <p:spPr>
              <a:xfrm flipH="1">
                <a:off x="7495395" y="3707027"/>
                <a:ext cx="86697" cy="54750"/>
              </a:xfrm>
              <a:custGeom>
                <a:rect b="b" l="l" r="r" t="t"/>
                <a:pathLst>
                  <a:path extrusionOk="0" h="730" w="1156">
                    <a:moveTo>
                      <a:pt x="578" y="0"/>
                    </a:moveTo>
                    <a:cubicBezTo>
                      <a:pt x="305" y="0"/>
                      <a:pt x="1" y="30"/>
                      <a:pt x="1" y="334"/>
                    </a:cubicBezTo>
                    <a:cubicBezTo>
                      <a:pt x="1" y="699"/>
                      <a:pt x="305" y="730"/>
                      <a:pt x="578" y="730"/>
                    </a:cubicBezTo>
                    <a:cubicBezTo>
                      <a:pt x="821" y="730"/>
                      <a:pt x="1125" y="699"/>
                      <a:pt x="1125" y="426"/>
                    </a:cubicBezTo>
                    <a:cubicBezTo>
                      <a:pt x="1156" y="61"/>
                      <a:pt x="821" y="0"/>
                      <a:pt x="5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3" name="Google Shape;3533;p105"/>
              <p:cNvSpPr/>
              <p:nvPr/>
            </p:nvSpPr>
            <p:spPr>
              <a:xfrm flipH="1">
                <a:off x="7356348" y="3737476"/>
                <a:ext cx="63898" cy="49350"/>
              </a:xfrm>
              <a:custGeom>
                <a:rect b="b" l="l" r="r" t="t"/>
                <a:pathLst>
                  <a:path extrusionOk="0" h="658" w="852">
                    <a:moveTo>
                      <a:pt x="182" y="1"/>
                    </a:moveTo>
                    <a:cubicBezTo>
                      <a:pt x="76" y="1"/>
                      <a:pt x="1" y="82"/>
                      <a:pt x="1" y="202"/>
                    </a:cubicBezTo>
                    <a:cubicBezTo>
                      <a:pt x="31" y="567"/>
                      <a:pt x="335" y="567"/>
                      <a:pt x="578" y="658"/>
                    </a:cubicBezTo>
                    <a:cubicBezTo>
                      <a:pt x="700" y="628"/>
                      <a:pt x="852" y="597"/>
                      <a:pt x="822" y="445"/>
                    </a:cubicBezTo>
                    <a:cubicBezTo>
                      <a:pt x="822" y="111"/>
                      <a:pt x="518" y="80"/>
                      <a:pt x="274" y="20"/>
                    </a:cubicBezTo>
                    <a:cubicBezTo>
                      <a:pt x="242" y="7"/>
                      <a:pt x="211" y="1"/>
                      <a:pt x="1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4" name="Google Shape;3534;p105"/>
              <p:cNvSpPr/>
              <p:nvPr/>
            </p:nvSpPr>
            <p:spPr>
              <a:xfrm flipH="1">
                <a:off x="7591093" y="3779926"/>
                <a:ext cx="61648" cy="48000"/>
              </a:xfrm>
              <a:custGeom>
                <a:rect b="b" l="l" r="r" t="t"/>
                <a:pathLst>
                  <a:path extrusionOk="0" h="640" w="822">
                    <a:moveTo>
                      <a:pt x="335" y="1"/>
                    </a:moveTo>
                    <a:cubicBezTo>
                      <a:pt x="152" y="31"/>
                      <a:pt x="31" y="122"/>
                      <a:pt x="1" y="274"/>
                    </a:cubicBezTo>
                    <a:cubicBezTo>
                      <a:pt x="1" y="548"/>
                      <a:pt x="213" y="639"/>
                      <a:pt x="426" y="639"/>
                    </a:cubicBezTo>
                    <a:cubicBezTo>
                      <a:pt x="639" y="639"/>
                      <a:pt x="821" y="578"/>
                      <a:pt x="791" y="335"/>
                    </a:cubicBezTo>
                    <a:cubicBezTo>
                      <a:pt x="791" y="92"/>
                      <a:pt x="517" y="62"/>
                      <a:pt x="3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5" name="Google Shape;3535;p105"/>
              <p:cNvSpPr/>
              <p:nvPr/>
            </p:nvSpPr>
            <p:spPr>
              <a:xfrm flipH="1">
                <a:off x="7440646" y="3794851"/>
                <a:ext cx="61648" cy="46950"/>
              </a:xfrm>
              <a:custGeom>
                <a:rect b="b" l="l" r="r" t="t"/>
                <a:pathLst>
                  <a:path extrusionOk="0" h="626" w="822">
                    <a:moveTo>
                      <a:pt x="196" y="1"/>
                    </a:moveTo>
                    <a:cubicBezTo>
                      <a:pt x="66" y="1"/>
                      <a:pt x="1" y="129"/>
                      <a:pt x="1" y="258"/>
                    </a:cubicBezTo>
                    <a:cubicBezTo>
                      <a:pt x="1" y="455"/>
                      <a:pt x="183" y="626"/>
                      <a:pt x="379" y="626"/>
                    </a:cubicBezTo>
                    <a:cubicBezTo>
                      <a:pt x="395" y="626"/>
                      <a:pt x="410" y="625"/>
                      <a:pt x="426" y="622"/>
                    </a:cubicBezTo>
                    <a:cubicBezTo>
                      <a:pt x="609" y="622"/>
                      <a:pt x="761" y="501"/>
                      <a:pt x="821" y="318"/>
                    </a:cubicBezTo>
                    <a:cubicBezTo>
                      <a:pt x="730" y="45"/>
                      <a:pt x="426" y="75"/>
                      <a:pt x="274" y="14"/>
                    </a:cubicBezTo>
                    <a:cubicBezTo>
                      <a:pt x="246" y="5"/>
                      <a:pt x="220" y="1"/>
                      <a:pt x="1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6" name="Google Shape;3536;p105"/>
              <p:cNvSpPr/>
              <p:nvPr/>
            </p:nvSpPr>
            <p:spPr>
              <a:xfrm flipH="1">
                <a:off x="7650416" y="3709277"/>
                <a:ext cx="43349" cy="36525"/>
              </a:xfrm>
              <a:custGeom>
                <a:rect b="b" l="l" r="r" t="t"/>
                <a:pathLst>
                  <a:path extrusionOk="0" h="487" w="578">
                    <a:moveTo>
                      <a:pt x="274" y="0"/>
                    </a:moveTo>
                    <a:cubicBezTo>
                      <a:pt x="92" y="0"/>
                      <a:pt x="0" y="92"/>
                      <a:pt x="0" y="274"/>
                    </a:cubicBezTo>
                    <a:cubicBezTo>
                      <a:pt x="0" y="426"/>
                      <a:pt x="122" y="487"/>
                      <a:pt x="304" y="487"/>
                    </a:cubicBezTo>
                    <a:cubicBezTo>
                      <a:pt x="456" y="487"/>
                      <a:pt x="578" y="396"/>
                      <a:pt x="578" y="244"/>
                    </a:cubicBezTo>
                    <a:cubicBezTo>
                      <a:pt x="578" y="92"/>
                      <a:pt x="456" y="0"/>
                      <a:pt x="2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7" name="Google Shape;3537;p105"/>
              <p:cNvSpPr/>
              <p:nvPr/>
            </p:nvSpPr>
            <p:spPr>
              <a:xfrm flipH="1">
                <a:off x="7344948" y="3818701"/>
                <a:ext cx="45598" cy="36900"/>
              </a:xfrm>
              <a:custGeom>
                <a:rect b="b" l="l" r="r" t="t"/>
                <a:pathLst>
                  <a:path extrusionOk="0" h="492" w="608">
                    <a:moveTo>
                      <a:pt x="243" y="0"/>
                    </a:moveTo>
                    <a:cubicBezTo>
                      <a:pt x="122" y="0"/>
                      <a:pt x="0" y="61"/>
                      <a:pt x="30" y="213"/>
                    </a:cubicBezTo>
                    <a:cubicBezTo>
                      <a:pt x="58" y="377"/>
                      <a:pt x="183" y="491"/>
                      <a:pt x="340" y="491"/>
                    </a:cubicBezTo>
                    <a:cubicBezTo>
                      <a:pt x="358" y="491"/>
                      <a:pt x="376" y="490"/>
                      <a:pt x="395" y="487"/>
                    </a:cubicBezTo>
                    <a:cubicBezTo>
                      <a:pt x="517" y="487"/>
                      <a:pt x="608" y="456"/>
                      <a:pt x="608" y="335"/>
                    </a:cubicBezTo>
                    <a:cubicBezTo>
                      <a:pt x="608" y="122"/>
                      <a:pt x="426" y="31"/>
                      <a:pt x="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8" name="Google Shape;3538;p105"/>
              <p:cNvSpPr/>
              <p:nvPr/>
            </p:nvSpPr>
            <p:spPr>
              <a:xfrm flipH="1">
                <a:off x="7258325" y="3793351"/>
                <a:ext cx="41099" cy="43650"/>
              </a:xfrm>
              <a:custGeom>
                <a:rect b="b" l="l" r="r" t="t"/>
                <a:pathLst>
                  <a:path extrusionOk="0" h="582" w="548">
                    <a:moveTo>
                      <a:pt x="176" y="0"/>
                    </a:moveTo>
                    <a:cubicBezTo>
                      <a:pt x="57" y="0"/>
                      <a:pt x="31" y="136"/>
                      <a:pt x="31" y="247"/>
                    </a:cubicBezTo>
                    <a:cubicBezTo>
                      <a:pt x="1" y="430"/>
                      <a:pt x="153" y="582"/>
                      <a:pt x="366" y="582"/>
                    </a:cubicBezTo>
                    <a:cubicBezTo>
                      <a:pt x="457" y="582"/>
                      <a:pt x="518" y="490"/>
                      <a:pt x="518" y="399"/>
                    </a:cubicBezTo>
                    <a:cubicBezTo>
                      <a:pt x="548" y="217"/>
                      <a:pt x="396" y="34"/>
                      <a:pt x="214" y="4"/>
                    </a:cubicBezTo>
                    <a:cubicBezTo>
                      <a:pt x="200" y="1"/>
                      <a:pt x="188" y="0"/>
                      <a:pt x="1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9" name="Google Shape;3539;p105"/>
              <p:cNvSpPr/>
              <p:nvPr/>
            </p:nvSpPr>
            <p:spPr>
              <a:xfrm flipH="1">
                <a:off x="7741832" y="3944575"/>
                <a:ext cx="47669" cy="49350"/>
              </a:xfrm>
              <a:custGeom>
                <a:rect b="b" l="l" r="r" t="t"/>
                <a:pathLst>
                  <a:path extrusionOk="0" h="882" w="852">
                    <a:moveTo>
                      <a:pt x="426" y="0"/>
                    </a:moveTo>
                    <a:cubicBezTo>
                      <a:pt x="182" y="0"/>
                      <a:pt x="0" y="213"/>
                      <a:pt x="0" y="456"/>
                    </a:cubicBezTo>
                    <a:cubicBezTo>
                      <a:pt x="0" y="699"/>
                      <a:pt x="182" y="881"/>
                      <a:pt x="426" y="881"/>
                    </a:cubicBezTo>
                    <a:cubicBezTo>
                      <a:pt x="669" y="881"/>
                      <a:pt x="851" y="699"/>
                      <a:pt x="851" y="456"/>
                    </a:cubicBezTo>
                    <a:cubicBezTo>
                      <a:pt x="851" y="213"/>
                      <a:pt x="669" y="0"/>
                      <a:pt x="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0" name="Google Shape;3540;p105"/>
              <p:cNvSpPr/>
              <p:nvPr/>
            </p:nvSpPr>
            <p:spPr>
              <a:xfrm flipH="1">
                <a:off x="7286660" y="3944588"/>
                <a:ext cx="47669" cy="49350"/>
              </a:xfrm>
              <a:custGeom>
                <a:rect b="b" l="l" r="r" t="t"/>
                <a:pathLst>
                  <a:path extrusionOk="0" h="882" w="852">
                    <a:moveTo>
                      <a:pt x="426" y="0"/>
                    </a:moveTo>
                    <a:cubicBezTo>
                      <a:pt x="183" y="0"/>
                      <a:pt x="1" y="213"/>
                      <a:pt x="1" y="456"/>
                    </a:cubicBezTo>
                    <a:cubicBezTo>
                      <a:pt x="1" y="699"/>
                      <a:pt x="183" y="881"/>
                      <a:pt x="426" y="881"/>
                    </a:cubicBezTo>
                    <a:cubicBezTo>
                      <a:pt x="670" y="881"/>
                      <a:pt x="852" y="699"/>
                      <a:pt x="852" y="456"/>
                    </a:cubicBezTo>
                    <a:cubicBezTo>
                      <a:pt x="852" y="213"/>
                      <a:pt x="670" y="0"/>
                      <a:pt x="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1" name="Google Shape;3541;p105"/>
              <p:cNvSpPr/>
              <p:nvPr/>
            </p:nvSpPr>
            <p:spPr>
              <a:xfrm rot="-143404">
                <a:off x="7441794" y="4027067"/>
                <a:ext cx="146311" cy="58338"/>
              </a:xfrm>
              <a:custGeom>
                <a:rect b="b" l="l" r="r" t="t"/>
                <a:pathLst>
                  <a:path extrusionOk="0" h="895" w="2980">
                    <a:moveTo>
                      <a:pt x="152" y="1"/>
                    </a:moveTo>
                    <a:lnTo>
                      <a:pt x="152" y="31"/>
                    </a:lnTo>
                    <a:cubicBezTo>
                      <a:pt x="137" y="16"/>
                      <a:pt x="114" y="8"/>
                      <a:pt x="92" y="8"/>
                    </a:cubicBezTo>
                    <a:cubicBezTo>
                      <a:pt x="69" y="8"/>
                      <a:pt x="46" y="16"/>
                      <a:pt x="31" y="31"/>
                    </a:cubicBezTo>
                    <a:cubicBezTo>
                      <a:pt x="0" y="61"/>
                      <a:pt x="0" y="122"/>
                      <a:pt x="31" y="183"/>
                    </a:cubicBezTo>
                    <a:cubicBezTo>
                      <a:pt x="396" y="578"/>
                      <a:pt x="912" y="821"/>
                      <a:pt x="1459" y="882"/>
                    </a:cubicBezTo>
                    <a:cubicBezTo>
                      <a:pt x="1533" y="890"/>
                      <a:pt x="1606" y="894"/>
                      <a:pt x="1679" y="894"/>
                    </a:cubicBezTo>
                    <a:cubicBezTo>
                      <a:pt x="1880" y="894"/>
                      <a:pt x="2080" y="866"/>
                      <a:pt x="2280" y="821"/>
                    </a:cubicBezTo>
                    <a:cubicBezTo>
                      <a:pt x="2402" y="791"/>
                      <a:pt x="2523" y="730"/>
                      <a:pt x="2645" y="669"/>
                    </a:cubicBezTo>
                    <a:cubicBezTo>
                      <a:pt x="2766" y="578"/>
                      <a:pt x="2888" y="487"/>
                      <a:pt x="2949" y="335"/>
                    </a:cubicBezTo>
                    <a:cubicBezTo>
                      <a:pt x="2979" y="305"/>
                      <a:pt x="2949" y="274"/>
                      <a:pt x="2949" y="244"/>
                    </a:cubicBezTo>
                    <a:cubicBezTo>
                      <a:pt x="2918" y="213"/>
                      <a:pt x="2888" y="198"/>
                      <a:pt x="2861" y="198"/>
                    </a:cubicBezTo>
                    <a:cubicBezTo>
                      <a:pt x="2835" y="198"/>
                      <a:pt x="2812" y="213"/>
                      <a:pt x="2797" y="244"/>
                    </a:cubicBezTo>
                    <a:cubicBezTo>
                      <a:pt x="2614" y="365"/>
                      <a:pt x="2402" y="457"/>
                      <a:pt x="2189" y="457"/>
                    </a:cubicBezTo>
                    <a:cubicBezTo>
                      <a:pt x="2067" y="472"/>
                      <a:pt x="1953" y="479"/>
                      <a:pt x="1839" y="479"/>
                    </a:cubicBezTo>
                    <a:cubicBezTo>
                      <a:pt x="1725" y="479"/>
                      <a:pt x="1611" y="472"/>
                      <a:pt x="1490" y="457"/>
                    </a:cubicBezTo>
                    <a:cubicBezTo>
                      <a:pt x="1003" y="396"/>
                      <a:pt x="547" y="244"/>
                      <a:pt x="1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542" name="Google Shape;3542;p105"/>
            <p:cNvGrpSpPr/>
            <p:nvPr/>
          </p:nvGrpSpPr>
          <p:grpSpPr>
            <a:xfrm>
              <a:off x="6617710" y="3545702"/>
              <a:ext cx="1878462" cy="1082323"/>
              <a:chOff x="6617710" y="3545702"/>
              <a:chExt cx="1878462" cy="1082323"/>
            </a:xfrm>
          </p:grpSpPr>
          <p:sp>
            <p:nvSpPr>
              <p:cNvPr id="3543" name="Google Shape;3543;p105"/>
              <p:cNvSpPr/>
              <p:nvPr/>
            </p:nvSpPr>
            <p:spPr>
              <a:xfrm flipH="1">
                <a:off x="6617710" y="3545702"/>
                <a:ext cx="1878462" cy="1002600"/>
              </a:xfrm>
              <a:custGeom>
                <a:rect b="b" l="l" r="r" t="t"/>
                <a:pathLst>
                  <a:path extrusionOk="0" h="13368" w="25047">
                    <a:moveTo>
                      <a:pt x="10973" y="2181"/>
                    </a:moveTo>
                    <a:cubicBezTo>
                      <a:pt x="11125" y="2181"/>
                      <a:pt x="11277" y="2242"/>
                      <a:pt x="11277" y="2394"/>
                    </a:cubicBezTo>
                    <a:cubicBezTo>
                      <a:pt x="11277" y="2577"/>
                      <a:pt x="11155" y="2668"/>
                      <a:pt x="11003" y="2668"/>
                    </a:cubicBezTo>
                    <a:cubicBezTo>
                      <a:pt x="10980" y="2672"/>
                      <a:pt x="10958" y="2674"/>
                      <a:pt x="10937" y="2674"/>
                    </a:cubicBezTo>
                    <a:cubicBezTo>
                      <a:pt x="10792" y="2674"/>
                      <a:pt x="10699" y="2584"/>
                      <a:pt x="10699" y="2425"/>
                    </a:cubicBezTo>
                    <a:cubicBezTo>
                      <a:pt x="10699" y="2273"/>
                      <a:pt x="10821" y="2181"/>
                      <a:pt x="10973" y="2181"/>
                    </a:cubicBezTo>
                    <a:close/>
                    <a:moveTo>
                      <a:pt x="12766" y="2151"/>
                    </a:moveTo>
                    <a:cubicBezTo>
                      <a:pt x="13040" y="2151"/>
                      <a:pt x="13344" y="2181"/>
                      <a:pt x="13313" y="2546"/>
                    </a:cubicBezTo>
                    <a:cubicBezTo>
                      <a:pt x="13313" y="2850"/>
                      <a:pt x="13009" y="2881"/>
                      <a:pt x="12766" y="2881"/>
                    </a:cubicBezTo>
                    <a:cubicBezTo>
                      <a:pt x="12493" y="2881"/>
                      <a:pt x="12189" y="2850"/>
                      <a:pt x="12189" y="2485"/>
                    </a:cubicBezTo>
                    <a:cubicBezTo>
                      <a:pt x="12219" y="2181"/>
                      <a:pt x="12462" y="2151"/>
                      <a:pt x="12766" y="2151"/>
                    </a:cubicBezTo>
                    <a:close/>
                    <a:moveTo>
                      <a:pt x="14562" y="2540"/>
                    </a:moveTo>
                    <a:cubicBezTo>
                      <a:pt x="14581" y="2540"/>
                      <a:pt x="14600" y="2542"/>
                      <a:pt x="14620" y="2546"/>
                    </a:cubicBezTo>
                    <a:cubicBezTo>
                      <a:pt x="14864" y="2607"/>
                      <a:pt x="15168" y="2637"/>
                      <a:pt x="15168" y="3002"/>
                    </a:cubicBezTo>
                    <a:cubicBezTo>
                      <a:pt x="15198" y="3154"/>
                      <a:pt x="15046" y="3185"/>
                      <a:pt x="14924" y="3215"/>
                    </a:cubicBezTo>
                    <a:cubicBezTo>
                      <a:pt x="14681" y="3124"/>
                      <a:pt x="14377" y="3124"/>
                      <a:pt x="14347" y="2729"/>
                    </a:cubicBezTo>
                    <a:cubicBezTo>
                      <a:pt x="14347" y="2623"/>
                      <a:pt x="14439" y="2540"/>
                      <a:pt x="14562" y="2540"/>
                    </a:cubicBezTo>
                    <a:close/>
                    <a:moveTo>
                      <a:pt x="11581" y="3124"/>
                    </a:moveTo>
                    <a:cubicBezTo>
                      <a:pt x="11763" y="3185"/>
                      <a:pt x="12067" y="3245"/>
                      <a:pt x="12067" y="3458"/>
                    </a:cubicBezTo>
                    <a:cubicBezTo>
                      <a:pt x="12067" y="3671"/>
                      <a:pt x="11915" y="3762"/>
                      <a:pt x="11672" y="3762"/>
                    </a:cubicBezTo>
                    <a:cubicBezTo>
                      <a:pt x="11459" y="3762"/>
                      <a:pt x="11277" y="3640"/>
                      <a:pt x="11277" y="3397"/>
                    </a:cubicBezTo>
                    <a:cubicBezTo>
                      <a:pt x="11277" y="3245"/>
                      <a:pt x="11398" y="3124"/>
                      <a:pt x="11581" y="3124"/>
                    </a:cubicBezTo>
                    <a:close/>
                    <a:moveTo>
                      <a:pt x="16125" y="3332"/>
                    </a:moveTo>
                    <a:cubicBezTo>
                      <a:pt x="16140" y="3332"/>
                      <a:pt x="16155" y="3333"/>
                      <a:pt x="16171" y="3336"/>
                    </a:cubicBezTo>
                    <a:cubicBezTo>
                      <a:pt x="16353" y="3336"/>
                      <a:pt x="16475" y="3519"/>
                      <a:pt x="16475" y="3701"/>
                    </a:cubicBezTo>
                    <a:cubicBezTo>
                      <a:pt x="16475" y="3792"/>
                      <a:pt x="16414" y="3884"/>
                      <a:pt x="16323" y="3884"/>
                    </a:cubicBezTo>
                    <a:cubicBezTo>
                      <a:pt x="16110" y="3884"/>
                      <a:pt x="15958" y="3732"/>
                      <a:pt x="15958" y="3549"/>
                    </a:cubicBezTo>
                    <a:cubicBezTo>
                      <a:pt x="15958" y="3441"/>
                      <a:pt x="16006" y="3332"/>
                      <a:pt x="16125" y="3332"/>
                    </a:cubicBezTo>
                    <a:close/>
                    <a:moveTo>
                      <a:pt x="13395" y="3309"/>
                    </a:moveTo>
                    <a:cubicBezTo>
                      <a:pt x="13424" y="3309"/>
                      <a:pt x="13458" y="3318"/>
                      <a:pt x="13496" y="3336"/>
                    </a:cubicBezTo>
                    <a:cubicBezTo>
                      <a:pt x="13709" y="3397"/>
                      <a:pt x="13982" y="3336"/>
                      <a:pt x="14073" y="3640"/>
                    </a:cubicBezTo>
                    <a:cubicBezTo>
                      <a:pt x="14013" y="3823"/>
                      <a:pt x="13861" y="3944"/>
                      <a:pt x="13678" y="3944"/>
                    </a:cubicBezTo>
                    <a:cubicBezTo>
                      <a:pt x="13465" y="3944"/>
                      <a:pt x="13253" y="3792"/>
                      <a:pt x="13253" y="3580"/>
                    </a:cubicBezTo>
                    <a:cubicBezTo>
                      <a:pt x="13228" y="3435"/>
                      <a:pt x="13281" y="3309"/>
                      <a:pt x="13395" y="3309"/>
                    </a:cubicBezTo>
                    <a:close/>
                    <a:moveTo>
                      <a:pt x="14985" y="3640"/>
                    </a:moveTo>
                    <a:cubicBezTo>
                      <a:pt x="15168" y="3640"/>
                      <a:pt x="15320" y="3732"/>
                      <a:pt x="15320" y="3944"/>
                    </a:cubicBezTo>
                    <a:cubicBezTo>
                      <a:pt x="15320" y="4066"/>
                      <a:pt x="15259" y="4096"/>
                      <a:pt x="15137" y="4096"/>
                    </a:cubicBezTo>
                    <a:lnTo>
                      <a:pt x="15137" y="4127"/>
                    </a:lnTo>
                    <a:cubicBezTo>
                      <a:pt x="15121" y="4129"/>
                      <a:pt x="15106" y="4131"/>
                      <a:pt x="15090" y="4131"/>
                    </a:cubicBezTo>
                    <a:cubicBezTo>
                      <a:pt x="14925" y="4131"/>
                      <a:pt x="14772" y="3989"/>
                      <a:pt x="14772" y="3823"/>
                    </a:cubicBezTo>
                    <a:cubicBezTo>
                      <a:pt x="14742" y="3671"/>
                      <a:pt x="14864" y="3640"/>
                      <a:pt x="14985" y="3640"/>
                    </a:cubicBezTo>
                    <a:close/>
                    <a:moveTo>
                      <a:pt x="9058" y="4370"/>
                    </a:moveTo>
                    <a:cubicBezTo>
                      <a:pt x="9453" y="4431"/>
                      <a:pt x="9757" y="4765"/>
                      <a:pt x="9757" y="5191"/>
                    </a:cubicBezTo>
                    <a:cubicBezTo>
                      <a:pt x="9757" y="5647"/>
                      <a:pt x="9514" y="5829"/>
                      <a:pt x="8997" y="5829"/>
                    </a:cubicBezTo>
                    <a:lnTo>
                      <a:pt x="8997" y="5799"/>
                    </a:lnTo>
                    <a:cubicBezTo>
                      <a:pt x="8511" y="5799"/>
                      <a:pt x="8298" y="5616"/>
                      <a:pt x="8298" y="5191"/>
                    </a:cubicBezTo>
                    <a:cubicBezTo>
                      <a:pt x="8268" y="4735"/>
                      <a:pt x="8632" y="4370"/>
                      <a:pt x="9058" y="4370"/>
                    </a:cubicBezTo>
                    <a:close/>
                    <a:moveTo>
                      <a:pt x="16444" y="4917"/>
                    </a:moveTo>
                    <a:cubicBezTo>
                      <a:pt x="16839" y="4917"/>
                      <a:pt x="17174" y="5221"/>
                      <a:pt x="17234" y="5616"/>
                    </a:cubicBezTo>
                    <a:cubicBezTo>
                      <a:pt x="17234" y="6053"/>
                      <a:pt x="16872" y="6378"/>
                      <a:pt x="16441" y="6378"/>
                    </a:cubicBezTo>
                    <a:cubicBezTo>
                      <a:pt x="16422" y="6378"/>
                      <a:pt x="16403" y="6377"/>
                      <a:pt x="16383" y="6376"/>
                    </a:cubicBezTo>
                    <a:cubicBezTo>
                      <a:pt x="15988" y="6346"/>
                      <a:pt x="15654" y="5981"/>
                      <a:pt x="15684" y="5586"/>
                    </a:cubicBezTo>
                    <a:cubicBezTo>
                      <a:pt x="15806" y="5251"/>
                      <a:pt x="16079" y="5008"/>
                      <a:pt x="16444" y="4917"/>
                    </a:cubicBezTo>
                    <a:close/>
                    <a:moveTo>
                      <a:pt x="11976" y="7501"/>
                    </a:moveTo>
                    <a:lnTo>
                      <a:pt x="11976" y="7501"/>
                    </a:lnTo>
                    <a:cubicBezTo>
                      <a:pt x="12272" y="7912"/>
                      <a:pt x="12408" y="8100"/>
                      <a:pt x="12566" y="8100"/>
                    </a:cubicBezTo>
                    <a:cubicBezTo>
                      <a:pt x="12701" y="8100"/>
                      <a:pt x="12852" y="7965"/>
                      <a:pt x="13131" y="7713"/>
                    </a:cubicBezTo>
                    <a:lnTo>
                      <a:pt x="13131" y="7713"/>
                    </a:lnTo>
                    <a:cubicBezTo>
                      <a:pt x="13344" y="8139"/>
                      <a:pt x="13131" y="8382"/>
                      <a:pt x="12797" y="8595"/>
                    </a:cubicBezTo>
                    <a:cubicBezTo>
                      <a:pt x="12714" y="8654"/>
                      <a:pt x="12622" y="8681"/>
                      <a:pt x="12531" y="8681"/>
                    </a:cubicBezTo>
                    <a:cubicBezTo>
                      <a:pt x="12389" y="8681"/>
                      <a:pt x="12251" y="8615"/>
                      <a:pt x="12158" y="8504"/>
                    </a:cubicBezTo>
                    <a:cubicBezTo>
                      <a:pt x="11794" y="8291"/>
                      <a:pt x="11702" y="7805"/>
                      <a:pt x="11976" y="7501"/>
                    </a:cubicBezTo>
                    <a:close/>
                    <a:moveTo>
                      <a:pt x="22208" y="1"/>
                    </a:moveTo>
                    <a:cubicBezTo>
                      <a:pt x="22197" y="1"/>
                      <a:pt x="22189" y="8"/>
                      <a:pt x="22189" y="23"/>
                    </a:cubicBezTo>
                    <a:cubicBezTo>
                      <a:pt x="20760" y="783"/>
                      <a:pt x="20152" y="2485"/>
                      <a:pt x="20700" y="3975"/>
                    </a:cubicBezTo>
                    <a:cubicBezTo>
                      <a:pt x="20821" y="4218"/>
                      <a:pt x="20791" y="4522"/>
                      <a:pt x="20578" y="4704"/>
                    </a:cubicBezTo>
                    <a:cubicBezTo>
                      <a:pt x="20183" y="5130"/>
                      <a:pt x="19818" y="5586"/>
                      <a:pt x="19393" y="5981"/>
                    </a:cubicBezTo>
                    <a:cubicBezTo>
                      <a:pt x="19119" y="6346"/>
                      <a:pt x="18754" y="6650"/>
                      <a:pt x="18359" y="6893"/>
                    </a:cubicBezTo>
                    <a:cubicBezTo>
                      <a:pt x="18268" y="6802"/>
                      <a:pt x="18238" y="6771"/>
                      <a:pt x="18238" y="6741"/>
                    </a:cubicBezTo>
                    <a:cubicBezTo>
                      <a:pt x="18207" y="6467"/>
                      <a:pt x="18177" y="6224"/>
                      <a:pt x="18116" y="5950"/>
                    </a:cubicBezTo>
                    <a:cubicBezTo>
                      <a:pt x="17812" y="4005"/>
                      <a:pt x="16779" y="2668"/>
                      <a:pt x="14924" y="1969"/>
                    </a:cubicBezTo>
                    <a:cubicBezTo>
                      <a:pt x="14225" y="1726"/>
                      <a:pt x="13526" y="1574"/>
                      <a:pt x="12797" y="1543"/>
                    </a:cubicBezTo>
                    <a:cubicBezTo>
                      <a:pt x="12694" y="1540"/>
                      <a:pt x="12593" y="1538"/>
                      <a:pt x="12492" y="1538"/>
                    </a:cubicBezTo>
                    <a:cubicBezTo>
                      <a:pt x="10616" y="1538"/>
                      <a:pt x="9002" y="2092"/>
                      <a:pt x="7964" y="3823"/>
                    </a:cubicBezTo>
                    <a:cubicBezTo>
                      <a:pt x="7660" y="4279"/>
                      <a:pt x="7386" y="4765"/>
                      <a:pt x="7173" y="5251"/>
                    </a:cubicBezTo>
                    <a:cubicBezTo>
                      <a:pt x="7021" y="5677"/>
                      <a:pt x="6687" y="6042"/>
                      <a:pt x="6262" y="6163"/>
                    </a:cubicBezTo>
                    <a:cubicBezTo>
                      <a:pt x="4894" y="6710"/>
                      <a:pt x="3769" y="7653"/>
                      <a:pt x="3040" y="8899"/>
                    </a:cubicBezTo>
                    <a:cubicBezTo>
                      <a:pt x="2827" y="9324"/>
                      <a:pt x="2432" y="9628"/>
                      <a:pt x="1976" y="9750"/>
                    </a:cubicBezTo>
                    <a:cubicBezTo>
                      <a:pt x="608" y="10206"/>
                      <a:pt x="0" y="11786"/>
                      <a:pt x="669" y="13063"/>
                    </a:cubicBezTo>
                    <a:cubicBezTo>
                      <a:pt x="1368" y="12759"/>
                      <a:pt x="1793" y="12060"/>
                      <a:pt x="2523" y="11786"/>
                    </a:cubicBezTo>
                    <a:cubicBezTo>
                      <a:pt x="2827" y="12334"/>
                      <a:pt x="3222" y="12881"/>
                      <a:pt x="3648" y="13367"/>
                    </a:cubicBezTo>
                    <a:cubicBezTo>
                      <a:pt x="3921" y="13185"/>
                      <a:pt x="4073" y="12881"/>
                      <a:pt x="4104" y="12577"/>
                    </a:cubicBezTo>
                    <a:cubicBezTo>
                      <a:pt x="4255" y="11786"/>
                      <a:pt x="4164" y="10966"/>
                      <a:pt x="3830" y="10236"/>
                    </a:cubicBezTo>
                    <a:cubicBezTo>
                      <a:pt x="3708" y="9993"/>
                      <a:pt x="3617" y="9780"/>
                      <a:pt x="3860" y="9507"/>
                    </a:cubicBezTo>
                    <a:cubicBezTo>
                      <a:pt x="4286" y="9081"/>
                      <a:pt x="4742" y="8716"/>
                      <a:pt x="5198" y="8321"/>
                    </a:cubicBezTo>
                    <a:cubicBezTo>
                      <a:pt x="5563" y="8048"/>
                      <a:pt x="6140" y="7470"/>
                      <a:pt x="6626" y="7440"/>
                    </a:cubicBezTo>
                    <a:lnTo>
                      <a:pt x="6626" y="7440"/>
                    </a:lnTo>
                    <a:cubicBezTo>
                      <a:pt x="6626" y="7440"/>
                      <a:pt x="6505" y="9112"/>
                      <a:pt x="6535" y="9233"/>
                    </a:cubicBezTo>
                    <a:cubicBezTo>
                      <a:pt x="7052" y="9264"/>
                      <a:pt x="7538" y="9324"/>
                      <a:pt x="8055" y="9476"/>
                    </a:cubicBezTo>
                    <a:cubicBezTo>
                      <a:pt x="9163" y="9645"/>
                      <a:pt x="10278" y="9690"/>
                      <a:pt x="11393" y="9690"/>
                    </a:cubicBezTo>
                    <a:cubicBezTo>
                      <a:pt x="12694" y="9690"/>
                      <a:pt x="13996" y="9628"/>
                      <a:pt x="15289" y="9628"/>
                    </a:cubicBezTo>
                    <a:cubicBezTo>
                      <a:pt x="16353" y="9598"/>
                      <a:pt x="17386" y="9355"/>
                      <a:pt x="18420" y="9264"/>
                    </a:cubicBezTo>
                    <a:cubicBezTo>
                      <a:pt x="18420" y="9142"/>
                      <a:pt x="18420" y="8990"/>
                      <a:pt x="18420" y="8868"/>
                    </a:cubicBezTo>
                    <a:cubicBezTo>
                      <a:pt x="18420" y="8747"/>
                      <a:pt x="18329" y="8565"/>
                      <a:pt x="18359" y="8443"/>
                    </a:cubicBezTo>
                    <a:cubicBezTo>
                      <a:pt x="18359" y="8413"/>
                      <a:pt x="18389" y="8352"/>
                      <a:pt x="18420" y="8352"/>
                    </a:cubicBezTo>
                    <a:cubicBezTo>
                      <a:pt x="19119" y="7774"/>
                      <a:pt x="19788" y="7166"/>
                      <a:pt x="20365" y="6498"/>
                    </a:cubicBezTo>
                    <a:cubicBezTo>
                      <a:pt x="20730" y="6042"/>
                      <a:pt x="21247" y="5555"/>
                      <a:pt x="21429" y="5008"/>
                    </a:cubicBezTo>
                    <a:cubicBezTo>
                      <a:pt x="22463" y="4947"/>
                      <a:pt x="23435" y="4522"/>
                      <a:pt x="24165" y="3792"/>
                    </a:cubicBezTo>
                    <a:cubicBezTo>
                      <a:pt x="24712" y="3215"/>
                      <a:pt x="25046" y="2546"/>
                      <a:pt x="24712" y="1756"/>
                    </a:cubicBezTo>
                    <a:lnTo>
                      <a:pt x="24712" y="1756"/>
                    </a:lnTo>
                    <a:cubicBezTo>
                      <a:pt x="23832" y="2120"/>
                      <a:pt x="23013" y="2575"/>
                      <a:pt x="22224" y="3120"/>
                    </a:cubicBezTo>
                    <a:lnTo>
                      <a:pt x="22224" y="3120"/>
                    </a:lnTo>
                    <a:cubicBezTo>
                      <a:pt x="22370" y="3006"/>
                      <a:pt x="22311" y="1723"/>
                      <a:pt x="22311" y="1513"/>
                    </a:cubicBezTo>
                    <a:cubicBezTo>
                      <a:pt x="22311" y="1026"/>
                      <a:pt x="22311" y="540"/>
                      <a:pt x="22250" y="54"/>
                    </a:cubicBezTo>
                    <a:lnTo>
                      <a:pt x="22250" y="23"/>
                    </a:lnTo>
                    <a:cubicBezTo>
                      <a:pt x="22235" y="8"/>
                      <a:pt x="22219" y="1"/>
                      <a:pt x="22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4" name="Google Shape;3544;p105"/>
              <p:cNvSpPr/>
              <p:nvPr/>
            </p:nvSpPr>
            <p:spPr>
              <a:xfrm flipH="1">
                <a:off x="6982492" y="4323825"/>
                <a:ext cx="1028141" cy="304200"/>
              </a:xfrm>
              <a:custGeom>
                <a:rect b="b" l="l" r="r" t="t"/>
                <a:pathLst>
                  <a:path extrusionOk="0" h="4056" w="13709">
                    <a:moveTo>
                      <a:pt x="195" y="1"/>
                    </a:moveTo>
                    <a:cubicBezTo>
                      <a:pt x="150" y="1"/>
                      <a:pt x="106" y="4"/>
                      <a:pt x="61" y="13"/>
                    </a:cubicBezTo>
                    <a:cubicBezTo>
                      <a:pt x="92" y="226"/>
                      <a:pt x="61" y="469"/>
                      <a:pt x="0" y="682"/>
                    </a:cubicBezTo>
                    <a:cubicBezTo>
                      <a:pt x="0" y="712"/>
                      <a:pt x="0" y="712"/>
                      <a:pt x="0" y="743"/>
                    </a:cubicBezTo>
                    <a:cubicBezTo>
                      <a:pt x="183" y="864"/>
                      <a:pt x="365" y="956"/>
                      <a:pt x="547" y="1016"/>
                    </a:cubicBezTo>
                    <a:cubicBezTo>
                      <a:pt x="547" y="1016"/>
                      <a:pt x="578" y="1867"/>
                      <a:pt x="578" y="1928"/>
                    </a:cubicBezTo>
                    <a:cubicBezTo>
                      <a:pt x="608" y="2323"/>
                      <a:pt x="639" y="2749"/>
                      <a:pt x="669" y="3144"/>
                    </a:cubicBezTo>
                    <a:cubicBezTo>
                      <a:pt x="699" y="3498"/>
                      <a:pt x="699" y="3966"/>
                      <a:pt x="1143" y="3966"/>
                    </a:cubicBezTo>
                    <a:cubicBezTo>
                      <a:pt x="1157" y="3966"/>
                      <a:pt x="1171" y="3966"/>
                      <a:pt x="1186" y="3965"/>
                    </a:cubicBezTo>
                    <a:cubicBezTo>
                      <a:pt x="1551" y="3965"/>
                      <a:pt x="1551" y="3478"/>
                      <a:pt x="1581" y="3174"/>
                    </a:cubicBezTo>
                    <a:cubicBezTo>
                      <a:pt x="1642" y="2597"/>
                      <a:pt x="1642" y="1989"/>
                      <a:pt x="1611" y="1442"/>
                    </a:cubicBezTo>
                    <a:cubicBezTo>
                      <a:pt x="1611" y="1381"/>
                      <a:pt x="1611" y="1351"/>
                      <a:pt x="1642" y="1320"/>
                    </a:cubicBezTo>
                    <a:cubicBezTo>
                      <a:pt x="1703" y="1259"/>
                      <a:pt x="1763" y="1229"/>
                      <a:pt x="1824" y="1229"/>
                    </a:cubicBezTo>
                    <a:cubicBezTo>
                      <a:pt x="2188" y="1229"/>
                      <a:pt x="2552" y="1229"/>
                      <a:pt x="2946" y="1259"/>
                    </a:cubicBezTo>
                    <a:lnTo>
                      <a:pt x="2946" y="1259"/>
                    </a:lnTo>
                    <a:cubicBezTo>
                      <a:pt x="2945" y="1259"/>
                      <a:pt x="2944" y="1259"/>
                      <a:pt x="2942" y="1259"/>
                    </a:cubicBezTo>
                    <a:cubicBezTo>
                      <a:pt x="2646" y="1259"/>
                      <a:pt x="2706" y="3388"/>
                      <a:pt x="2766" y="3570"/>
                    </a:cubicBezTo>
                    <a:cubicBezTo>
                      <a:pt x="2797" y="3782"/>
                      <a:pt x="2827" y="4056"/>
                      <a:pt x="3101" y="4056"/>
                    </a:cubicBezTo>
                    <a:cubicBezTo>
                      <a:pt x="3314" y="4056"/>
                      <a:pt x="3405" y="3843"/>
                      <a:pt x="3465" y="3691"/>
                    </a:cubicBezTo>
                    <a:cubicBezTo>
                      <a:pt x="3587" y="3448"/>
                      <a:pt x="3678" y="3174"/>
                      <a:pt x="3739" y="2931"/>
                    </a:cubicBezTo>
                    <a:cubicBezTo>
                      <a:pt x="3891" y="2445"/>
                      <a:pt x="3952" y="1928"/>
                      <a:pt x="3982" y="1411"/>
                    </a:cubicBezTo>
                    <a:cubicBezTo>
                      <a:pt x="3982" y="1411"/>
                      <a:pt x="6505" y="1229"/>
                      <a:pt x="6718" y="1199"/>
                    </a:cubicBezTo>
                    <a:cubicBezTo>
                      <a:pt x="7054" y="1163"/>
                      <a:pt x="7389" y="1146"/>
                      <a:pt x="7725" y="1146"/>
                    </a:cubicBezTo>
                    <a:cubicBezTo>
                      <a:pt x="8239" y="1146"/>
                      <a:pt x="8754" y="1186"/>
                      <a:pt x="9268" y="1259"/>
                    </a:cubicBezTo>
                    <a:lnTo>
                      <a:pt x="9268" y="1259"/>
                    </a:lnTo>
                    <a:cubicBezTo>
                      <a:pt x="9266" y="1259"/>
                      <a:pt x="9264" y="1259"/>
                      <a:pt x="9263" y="1259"/>
                    </a:cubicBezTo>
                    <a:cubicBezTo>
                      <a:pt x="9100" y="1259"/>
                      <a:pt x="9424" y="2142"/>
                      <a:pt x="9484" y="2232"/>
                    </a:cubicBezTo>
                    <a:cubicBezTo>
                      <a:pt x="9636" y="2658"/>
                      <a:pt x="9879" y="3053"/>
                      <a:pt x="10213" y="3387"/>
                    </a:cubicBezTo>
                    <a:cubicBezTo>
                      <a:pt x="10384" y="3582"/>
                      <a:pt x="10554" y="3796"/>
                      <a:pt x="10817" y="3796"/>
                    </a:cubicBezTo>
                    <a:cubicBezTo>
                      <a:pt x="10883" y="3796"/>
                      <a:pt x="10955" y="3782"/>
                      <a:pt x="11034" y="3752"/>
                    </a:cubicBezTo>
                    <a:cubicBezTo>
                      <a:pt x="11034" y="2962"/>
                      <a:pt x="10487" y="2323"/>
                      <a:pt x="10608" y="1472"/>
                    </a:cubicBezTo>
                    <a:lnTo>
                      <a:pt x="10608" y="1472"/>
                    </a:lnTo>
                    <a:cubicBezTo>
                      <a:pt x="11004" y="1898"/>
                      <a:pt x="11429" y="2293"/>
                      <a:pt x="11915" y="2658"/>
                    </a:cubicBezTo>
                    <a:cubicBezTo>
                      <a:pt x="12242" y="2850"/>
                      <a:pt x="12581" y="3042"/>
                      <a:pt x="12971" y="3042"/>
                    </a:cubicBezTo>
                    <a:cubicBezTo>
                      <a:pt x="13197" y="3042"/>
                      <a:pt x="13441" y="2977"/>
                      <a:pt x="13709" y="2810"/>
                    </a:cubicBezTo>
                    <a:cubicBezTo>
                      <a:pt x="12827" y="2050"/>
                      <a:pt x="11946" y="1320"/>
                      <a:pt x="11460" y="287"/>
                    </a:cubicBezTo>
                    <a:cubicBezTo>
                      <a:pt x="9742" y="581"/>
                      <a:pt x="7991" y="740"/>
                      <a:pt x="6244" y="740"/>
                    </a:cubicBezTo>
                    <a:cubicBezTo>
                      <a:pt x="5641" y="740"/>
                      <a:pt x="5039" y="721"/>
                      <a:pt x="4438" y="682"/>
                    </a:cubicBezTo>
                    <a:cubicBezTo>
                      <a:pt x="3131" y="591"/>
                      <a:pt x="1794" y="378"/>
                      <a:pt x="517" y="44"/>
                    </a:cubicBezTo>
                    <a:cubicBezTo>
                      <a:pt x="410" y="22"/>
                      <a:pt x="302" y="1"/>
                      <a:pt x="1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5" name="Google Shape;3545;p105"/>
              <p:cNvSpPr/>
              <p:nvPr/>
            </p:nvSpPr>
            <p:spPr>
              <a:xfrm flipH="1">
                <a:off x="7100988" y="4256400"/>
                <a:ext cx="914220" cy="94125"/>
              </a:xfrm>
              <a:custGeom>
                <a:rect b="b" l="l" r="r" t="t"/>
                <a:pathLst>
                  <a:path extrusionOk="0" h="1255" w="12190">
                    <a:moveTo>
                      <a:pt x="61" y="0"/>
                    </a:moveTo>
                    <a:cubicBezTo>
                      <a:pt x="1" y="152"/>
                      <a:pt x="1" y="335"/>
                      <a:pt x="61" y="517"/>
                    </a:cubicBezTo>
                    <a:cubicBezTo>
                      <a:pt x="1095" y="699"/>
                      <a:pt x="2098" y="943"/>
                      <a:pt x="3101" y="1095"/>
                    </a:cubicBezTo>
                    <a:cubicBezTo>
                      <a:pt x="4083" y="1195"/>
                      <a:pt x="5086" y="1254"/>
                      <a:pt x="6092" y="1254"/>
                    </a:cubicBezTo>
                    <a:cubicBezTo>
                      <a:pt x="6301" y="1254"/>
                      <a:pt x="6509" y="1252"/>
                      <a:pt x="6718" y="1247"/>
                    </a:cubicBezTo>
                    <a:cubicBezTo>
                      <a:pt x="8116" y="1247"/>
                      <a:pt x="9484" y="1125"/>
                      <a:pt x="10852" y="912"/>
                    </a:cubicBezTo>
                    <a:cubicBezTo>
                      <a:pt x="11004" y="897"/>
                      <a:pt x="11156" y="889"/>
                      <a:pt x="11308" y="889"/>
                    </a:cubicBezTo>
                    <a:cubicBezTo>
                      <a:pt x="11460" y="889"/>
                      <a:pt x="11612" y="897"/>
                      <a:pt x="11764" y="912"/>
                    </a:cubicBezTo>
                    <a:cubicBezTo>
                      <a:pt x="12189" y="791"/>
                      <a:pt x="12128" y="487"/>
                      <a:pt x="12098" y="152"/>
                    </a:cubicBezTo>
                    <a:cubicBezTo>
                      <a:pt x="11960" y="137"/>
                      <a:pt x="11823" y="130"/>
                      <a:pt x="11688" y="130"/>
                    </a:cubicBezTo>
                    <a:cubicBezTo>
                      <a:pt x="11021" y="130"/>
                      <a:pt x="10390" y="294"/>
                      <a:pt x="9758" y="396"/>
                    </a:cubicBezTo>
                    <a:cubicBezTo>
                      <a:pt x="8957" y="471"/>
                      <a:pt x="8157" y="525"/>
                      <a:pt x="7356" y="525"/>
                    </a:cubicBezTo>
                    <a:cubicBezTo>
                      <a:pt x="7184" y="525"/>
                      <a:pt x="7012" y="522"/>
                      <a:pt x="6840" y="517"/>
                    </a:cubicBezTo>
                    <a:cubicBezTo>
                      <a:pt x="6313" y="517"/>
                      <a:pt x="5786" y="504"/>
                      <a:pt x="5259" y="504"/>
                    </a:cubicBezTo>
                    <a:cubicBezTo>
                      <a:pt x="4996" y="504"/>
                      <a:pt x="4732" y="507"/>
                      <a:pt x="4469" y="517"/>
                    </a:cubicBezTo>
                    <a:cubicBezTo>
                      <a:pt x="4281" y="525"/>
                      <a:pt x="4093" y="529"/>
                      <a:pt x="3906" y="529"/>
                    </a:cubicBezTo>
                    <a:cubicBezTo>
                      <a:pt x="2605" y="529"/>
                      <a:pt x="1310" y="346"/>
                      <a:pt x="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6" name="Google Shape;3546;p105"/>
              <p:cNvSpPr/>
              <p:nvPr/>
            </p:nvSpPr>
            <p:spPr>
              <a:xfrm flipH="1">
                <a:off x="7107813" y="4238175"/>
                <a:ext cx="900570" cy="57300"/>
              </a:xfrm>
              <a:custGeom>
                <a:rect b="b" l="l" r="r" t="t"/>
                <a:pathLst>
                  <a:path extrusionOk="0" h="764" w="12008">
                    <a:moveTo>
                      <a:pt x="31" y="0"/>
                    </a:moveTo>
                    <a:lnTo>
                      <a:pt x="1" y="213"/>
                    </a:lnTo>
                    <a:cubicBezTo>
                      <a:pt x="1327" y="580"/>
                      <a:pt x="2706" y="763"/>
                      <a:pt x="4065" y="763"/>
                    </a:cubicBezTo>
                    <a:cubicBezTo>
                      <a:pt x="4169" y="763"/>
                      <a:pt x="4274" y="762"/>
                      <a:pt x="4378" y="760"/>
                    </a:cubicBezTo>
                    <a:cubicBezTo>
                      <a:pt x="4641" y="750"/>
                      <a:pt x="4905" y="747"/>
                      <a:pt x="5168" y="747"/>
                    </a:cubicBezTo>
                    <a:cubicBezTo>
                      <a:pt x="5695" y="747"/>
                      <a:pt x="6222" y="760"/>
                      <a:pt x="6749" y="760"/>
                    </a:cubicBezTo>
                    <a:cubicBezTo>
                      <a:pt x="7721" y="760"/>
                      <a:pt x="8694" y="730"/>
                      <a:pt x="9667" y="608"/>
                    </a:cubicBezTo>
                    <a:cubicBezTo>
                      <a:pt x="10280" y="535"/>
                      <a:pt x="10913" y="362"/>
                      <a:pt x="11550" y="362"/>
                    </a:cubicBezTo>
                    <a:cubicBezTo>
                      <a:pt x="11702" y="362"/>
                      <a:pt x="11854" y="372"/>
                      <a:pt x="12007" y="395"/>
                    </a:cubicBezTo>
                    <a:lnTo>
                      <a:pt x="11946" y="0"/>
                    </a:lnTo>
                    <a:cubicBezTo>
                      <a:pt x="10882" y="0"/>
                      <a:pt x="9849" y="365"/>
                      <a:pt x="8785" y="365"/>
                    </a:cubicBezTo>
                    <a:cubicBezTo>
                      <a:pt x="7504" y="381"/>
                      <a:pt x="6214" y="449"/>
                      <a:pt x="4924" y="449"/>
                    </a:cubicBezTo>
                    <a:cubicBezTo>
                      <a:pt x="3797" y="449"/>
                      <a:pt x="2671" y="397"/>
                      <a:pt x="1551" y="213"/>
                    </a:cubicBezTo>
                    <a:cubicBezTo>
                      <a:pt x="1034" y="91"/>
                      <a:pt x="548" y="31"/>
                      <a:pt x="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7" name="Google Shape;3547;p105"/>
              <p:cNvSpPr/>
              <p:nvPr/>
            </p:nvSpPr>
            <p:spPr>
              <a:xfrm flipH="1">
                <a:off x="7130612" y="4295175"/>
                <a:ext cx="882346" cy="84150"/>
              </a:xfrm>
              <a:custGeom>
                <a:rect b="b" l="l" r="r" t="t"/>
                <a:pathLst>
                  <a:path extrusionOk="0" h="1122" w="11765">
                    <a:moveTo>
                      <a:pt x="31" y="0"/>
                    </a:moveTo>
                    <a:cubicBezTo>
                      <a:pt x="1" y="122"/>
                      <a:pt x="31" y="274"/>
                      <a:pt x="123" y="395"/>
                    </a:cubicBezTo>
                    <a:cubicBezTo>
                      <a:pt x="275" y="395"/>
                      <a:pt x="427" y="426"/>
                      <a:pt x="578" y="456"/>
                    </a:cubicBezTo>
                    <a:cubicBezTo>
                      <a:pt x="1855" y="760"/>
                      <a:pt x="3162" y="973"/>
                      <a:pt x="4469" y="1064"/>
                    </a:cubicBezTo>
                    <a:cubicBezTo>
                      <a:pt x="5077" y="1103"/>
                      <a:pt x="5684" y="1122"/>
                      <a:pt x="6288" y="1122"/>
                    </a:cubicBezTo>
                    <a:cubicBezTo>
                      <a:pt x="8039" y="1122"/>
                      <a:pt x="9773" y="963"/>
                      <a:pt x="11491" y="669"/>
                    </a:cubicBezTo>
                    <a:lnTo>
                      <a:pt x="11764" y="395"/>
                    </a:lnTo>
                    <a:lnTo>
                      <a:pt x="10852" y="395"/>
                    </a:lnTo>
                    <a:cubicBezTo>
                      <a:pt x="9454" y="638"/>
                      <a:pt x="8086" y="730"/>
                      <a:pt x="6688" y="730"/>
                    </a:cubicBezTo>
                    <a:cubicBezTo>
                      <a:pt x="6415" y="736"/>
                      <a:pt x="6142" y="740"/>
                      <a:pt x="5869" y="740"/>
                    </a:cubicBezTo>
                    <a:cubicBezTo>
                      <a:pt x="4927" y="740"/>
                      <a:pt x="3990" y="695"/>
                      <a:pt x="3071" y="578"/>
                    </a:cubicBezTo>
                    <a:cubicBezTo>
                      <a:pt x="2037" y="426"/>
                      <a:pt x="1065" y="152"/>
                      <a:pt x="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8" name="Google Shape;3548;p105"/>
              <p:cNvSpPr/>
              <p:nvPr/>
            </p:nvSpPr>
            <p:spPr>
              <a:xfrm flipH="1">
                <a:off x="7764339" y="3873376"/>
                <a:ext cx="111821" cy="107475"/>
              </a:xfrm>
              <a:custGeom>
                <a:rect b="b" l="l" r="r" t="t"/>
                <a:pathLst>
                  <a:path extrusionOk="0" h="1433" w="1491">
                    <a:moveTo>
                      <a:pt x="791" y="1"/>
                    </a:moveTo>
                    <a:cubicBezTo>
                      <a:pt x="365" y="1"/>
                      <a:pt x="1" y="366"/>
                      <a:pt x="31" y="791"/>
                    </a:cubicBezTo>
                    <a:cubicBezTo>
                      <a:pt x="31" y="1247"/>
                      <a:pt x="244" y="1430"/>
                      <a:pt x="730" y="1430"/>
                    </a:cubicBezTo>
                    <a:cubicBezTo>
                      <a:pt x="763" y="1431"/>
                      <a:pt x="794" y="1432"/>
                      <a:pt x="824" y="1432"/>
                    </a:cubicBezTo>
                    <a:cubicBezTo>
                      <a:pt x="1276" y="1432"/>
                      <a:pt x="1488" y="1219"/>
                      <a:pt x="1460" y="791"/>
                    </a:cubicBezTo>
                    <a:cubicBezTo>
                      <a:pt x="1490" y="396"/>
                      <a:pt x="1186" y="31"/>
                      <a:pt x="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cap="flat" cmpd="sng" w="3810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9" name="Google Shape;3549;p105"/>
              <p:cNvSpPr/>
              <p:nvPr/>
            </p:nvSpPr>
            <p:spPr>
              <a:xfrm flipH="1">
                <a:off x="7203577" y="3914476"/>
                <a:ext cx="118646" cy="109575"/>
              </a:xfrm>
              <a:custGeom>
                <a:rect b="b" l="l" r="r" t="t"/>
                <a:pathLst>
                  <a:path extrusionOk="0" h="1461" w="1582">
                    <a:moveTo>
                      <a:pt x="761" y="0"/>
                    </a:moveTo>
                    <a:cubicBezTo>
                      <a:pt x="396" y="91"/>
                      <a:pt x="122" y="334"/>
                      <a:pt x="1" y="699"/>
                    </a:cubicBezTo>
                    <a:cubicBezTo>
                      <a:pt x="1" y="1094"/>
                      <a:pt x="305" y="1429"/>
                      <a:pt x="730" y="1459"/>
                    </a:cubicBezTo>
                    <a:cubicBezTo>
                      <a:pt x="750" y="1460"/>
                      <a:pt x="769" y="1461"/>
                      <a:pt x="788" y="1461"/>
                    </a:cubicBezTo>
                    <a:cubicBezTo>
                      <a:pt x="1219" y="1461"/>
                      <a:pt x="1581" y="1136"/>
                      <a:pt x="1581" y="699"/>
                    </a:cubicBezTo>
                    <a:cubicBezTo>
                      <a:pt x="1521" y="304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cap="flat" cmpd="sng" w="3810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0" name="Google Shape;3550;p105"/>
              <p:cNvSpPr/>
              <p:nvPr/>
            </p:nvSpPr>
            <p:spPr>
              <a:xfrm flipH="1">
                <a:off x="7495396" y="4108200"/>
                <a:ext cx="123146" cy="88650"/>
              </a:xfrm>
              <a:custGeom>
                <a:rect b="b" l="l" r="r" t="t"/>
                <a:pathLst>
                  <a:path extrusionOk="0" h="1182" w="1642">
                    <a:moveTo>
                      <a:pt x="274" y="1"/>
                    </a:moveTo>
                    <a:lnTo>
                      <a:pt x="274" y="1"/>
                    </a:lnTo>
                    <a:cubicBezTo>
                      <a:pt x="0" y="305"/>
                      <a:pt x="92" y="791"/>
                      <a:pt x="456" y="1004"/>
                    </a:cubicBezTo>
                    <a:cubicBezTo>
                      <a:pt x="549" y="1115"/>
                      <a:pt x="687" y="1181"/>
                      <a:pt x="829" y="1181"/>
                    </a:cubicBezTo>
                    <a:cubicBezTo>
                      <a:pt x="920" y="1181"/>
                      <a:pt x="1012" y="1154"/>
                      <a:pt x="1095" y="1095"/>
                    </a:cubicBezTo>
                    <a:cubicBezTo>
                      <a:pt x="1429" y="882"/>
                      <a:pt x="1642" y="639"/>
                      <a:pt x="1429" y="213"/>
                    </a:cubicBezTo>
                    <a:lnTo>
                      <a:pt x="1429" y="213"/>
                    </a:lnTo>
                    <a:cubicBezTo>
                      <a:pt x="1151" y="450"/>
                      <a:pt x="1000" y="578"/>
                      <a:pt x="866" y="578"/>
                    </a:cubicBezTo>
                    <a:cubicBezTo>
                      <a:pt x="707" y="578"/>
                      <a:pt x="571" y="397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cap="flat" cmpd="sng" w="3810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1" name="Google Shape;3551;p105"/>
              <p:cNvSpPr/>
              <p:nvPr/>
            </p:nvSpPr>
            <p:spPr>
              <a:xfrm flipH="1">
                <a:off x="7495395" y="3707027"/>
                <a:ext cx="86697" cy="54750"/>
              </a:xfrm>
              <a:custGeom>
                <a:rect b="b" l="l" r="r" t="t"/>
                <a:pathLst>
                  <a:path extrusionOk="0" h="730" w="1156">
                    <a:moveTo>
                      <a:pt x="578" y="0"/>
                    </a:moveTo>
                    <a:cubicBezTo>
                      <a:pt x="305" y="0"/>
                      <a:pt x="1" y="30"/>
                      <a:pt x="1" y="334"/>
                    </a:cubicBezTo>
                    <a:cubicBezTo>
                      <a:pt x="1" y="699"/>
                      <a:pt x="305" y="730"/>
                      <a:pt x="578" y="730"/>
                    </a:cubicBezTo>
                    <a:cubicBezTo>
                      <a:pt x="821" y="730"/>
                      <a:pt x="1125" y="699"/>
                      <a:pt x="1125" y="426"/>
                    </a:cubicBezTo>
                    <a:cubicBezTo>
                      <a:pt x="1156" y="61"/>
                      <a:pt x="821" y="0"/>
                      <a:pt x="5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2" name="Google Shape;3552;p105"/>
              <p:cNvSpPr/>
              <p:nvPr/>
            </p:nvSpPr>
            <p:spPr>
              <a:xfrm flipH="1">
                <a:off x="7356348" y="3737476"/>
                <a:ext cx="63898" cy="49350"/>
              </a:xfrm>
              <a:custGeom>
                <a:rect b="b" l="l" r="r" t="t"/>
                <a:pathLst>
                  <a:path extrusionOk="0" h="658" w="852">
                    <a:moveTo>
                      <a:pt x="182" y="1"/>
                    </a:moveTo>
                    <a:cubicBezTo>
                      <a:pt x="76" y="1"/>
                      <a:pt x="1" y="82"/>
                      <a:pt x="1" y="202"/>
                    </a:cubicBezTo>
                    <a:cubicBezTo>
                      <a:pt x="31" y="567"/>
                      <a:pt x="335" y="567"/>
                      <a:pt x="578" y="658"/>
                    </a:cubicBezTo>
                    <a:cubicBezTo>
                      <a:pt x="700" y="628"/>
                      <a:pt x="852" y="597"/>
                      <a:pt x="822" y="445"/>
                    </a:cubicBezTo>
                    <a:cubicBezTo>
                      <a:pt x="822" y="111"/>
                      <a:pt x="518" y="80"/>
                      <a:pt x="274" y="20"/>
                    </a:cubicBezTo>
                    <a:cubicBezTo>
                      <a:pt x="242" y="7"/>
                      <a:pt x="211" y="1"/>
                      <a:pt x="1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3" name="Google Shape;3553;p105"/>
              <p:cNvSpPr/>
              <p:nvPr/>
            </p:nvSpPr>
            <p:spPr>
              <a:xfrm flipH="1">
                <a:off x="7591093" y="3779926"/>
                <a:ext cx="61648" cy="48000"/>
              </a:xfrm>
              <a:custGeom>
                <a:rect b="b" l="l" r="r" t="t"/>
                <a:pathLst>
                  <a:path extrusionOk="0" h="640" w="822">
                    <a:moveTo>
                      <a:pt x="335" y="1"/>
                    </a:moveTo>
                    <a:cubicBezTo>
                      <a:pt x="152" y="31"/>
                      <a:pt x="31" y="122"/>
                      <a:pt x="1" y="274"/>
                    </a:cubicBezTo>
                    <a:cubicBezTo>
                      <a:pt x="1" y="548"/>
                      <a:pt x="213" y="639"/>
                      <a:pt x="426" y="639"/>
                    </a:cubicBezTo>
                    <a:cubicBezTo>
                      <a:pt x="639" y="639"/>
                      <a:pt x="821" y="578"/>
                      <a:pt x="791" y="335"/>
                    </a:cubicBezTo>
                    <a:cubicBezTo>
                      <a:pt x="791" y="92"/>
                      <a:pt x="517" y="62"/>
                      <a:pt x="3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4" name="Google Shape;3554;p105"/>
              <p:cNvSpPr/>
              <p:nvPr/>
            </p:nvSpPr>
            <p:spPr>
              <a:xfrm flipH="1">
                <a:off x="7440646" y="3794851"/>
                <a:ext cx="61648" cy="46950"/>
              </a:xfrm>
              <a:custGeom>
                <a:rect b="b" l="l" r="r" t="t"/>
                <a:pathLst>
                  <a:path extrusionOk="0" h="626" w="822">
                    <a:moveTo>
                      <a:pt x="196" y="1"/>
                    </a:moveTo>
                    <a:cubicBezTo>
                      <a:pt x="66" y="1"/>
                      <a:pt x="1" y="129"/>
                      <a:pt x="1" y="258"/>
                    </a:cubicBezTo>
                    <a:cubicBezTo>
                      <a:pt x="1" y="455"/>
                      <a:pt x="183" y="626"/>
                      <a:pt x="379" y="626"/>
                    </a:cubicBezTo>
                    <a:cubicBezTo>
                      <a:pt x="395" y="626"/>
                      <a:pt x="410" y="625"/>
                      <a:pt x="426" y="622"/>
                    </a:cubicBezTo>
                    <a:cubicBezTo>
                      <a:pt x="609" y="622"/>
                      <a:pt x="761" y="501"/>
                      <a:pt x="821" y="318"/>
                    </a:cubicBezTo>
                    <a:cubicBezTo>
                      <a:pt x="730" y="45"/>
                      <a:pt x="426" y="75"/>
                      <a:pt x="274" y="14"/>
                    </a:cubicBezTo>
                    <a:cubicBezTo>
                      <a:pt x="246" y="5"/>
                      <a:pt x="220" y="1"/>
                      <a:pt x="1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5" name="Google Shape;3555;p105"/>
              <p:cNvSpPr/>
              <p:nvPr/>
            </p:nvSpPr>
            <p:spPr>
              <a:xfrm flipH="1">
                <a:off x="7650416" y="3709277"/>
                <a:ext cx="43349" cy="36525"/>
              </a:xfrm>
              <a:custGeom>
                <a:rect b="b" l="l" r="r" t="t"/>
                <a:pathLst>
                  <a:path extrusionOk="0" h="487" w="578">
                    <a:moveTo>
                      <a:pt x="274" y="0"/>
                    </a:moveTo>
                    <a:cubicBezTo>
                      <a:pt x="92" y="0"/>
                      <a:pt x="0" y="92"/>
                      <a:pt x="0" y="274"/>
                    </a:cubicBezTo>
                    <a:cubicBezTo>
                      <a:pt x="0" y="426"/>
                      <a:pt x="122" y="487"/>
                      <a:pt x="304" y="487"/>
                    </a:cubicBezTo>
                    <a:cubicBezTo>
                      <a:pt x="456" y="487"/>
                      <a:pt x="578" y="396"/>
                      <a:pt x="578" y="244"/>
                    </a:cubicBezTo>
                    <a:cubicBezTo>
                      <a:pt x="578" y="92"/>
                      <a:pt x="456" y="0"/>
                      <a:pt x="2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6" name="Google Shape;3556;p105"/>
              <p:cNvSpPr/>
              <p:nvPr/>
            </p:nvSpPr>
            <p:spPr>
              <a:xfrm flipH="1">
                <a:off x="7344948" y="3818701"/>
                <a:ext cx="45598" cy="36900"/>
              </a:xfrm>
              <a:custGeom>
                <a:rect b="b" l="l" r="r" t="t"/>
                <a:pathLst>
                  <a:path extrusionOk="0" h="492" w="608">
                    <a:moveTo>
                      <a:pt x="243" y="0"/>
                    </a:moveTo>
                    <a:cubicBezTo>
                      <a:pt x="122" y="0"/>
                      <a:pt x="0" y="61"/>
                      <a:pt x="30" y="213"/>
                    </a:cubicBezTo>
                    <a:cubicBezTo>
                      <a:pt x="58" y="377"/>
                      <a:pt x="183" y="491"/>
                      <a:pt x="340" y="491"/>
                    </a:cubicBezTo>
                    <a:cubicBezTo>
                      <a:pt x="358" y="491"/>
                      <a:pt x="376" y="490"/>
                      <a:pt x="395" y="487"/>
                    </a:cubicBezTo>
                    <a:cubicBezTo>
                      <a:pt x="517" y="487"/>
                      <a:pt x="608" y="456"/>
                      <a:pt x="608" y="335"/>
                    </a:cubicBezTo>
                    <a:cubicBezTo>
                      <a:pt x="608" y="122"/>
                      <a:pt x="426" y="31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7" name="Google Shape;3557;p105"/>
              <p:cNvSpPr/>
              <p:nvPr/>
            </p:nvSpPr>
            <p:spPr>
              <a:xfrm flipH="1">
                <a:off x="7258325" y="3793351"/>
                <a:ext cx="41099" cy="43650"/>
              </a:xfrm>
              <a:custGeom>
                <a:rect b="b" l="l" r="r" t="t"/>
                <a:pathLst>
                  <a:path extrusionOk="0" h="582" w="548">
                    <a:moveTo>
                      <a:pt x="176" y="0"/>
                    </a:moveTo>
                    <a:cubicBezTo>
                      <a:pt x="57" y="0"/>
                      <a:pt x="31" y="136"/>
                      <a:pt x="31" y="247"/>
                    </a:cubicBezTo>
                    <a:cubicBezTo>
                      <a:pt x="1" y="430"/>
                      <a:pt x="153" y="582"/>
                      <a:pt x="366" y="582"/>
                    </a:cubicBezTo>
                    <a:cubicBezTo>
                      <a:pt x="457" y="582"/>
                      <a:pt x="518" y="490"/>
                      <a:pt x="518" y="399"/>
                    </a:cubicBezTo>
                    <a:cubicBezTo>
                      <a:pt x="548" y="217"/>
                      <a:pt x="396" y="34"/>
                      <a:pt x="214" y="4"/>
                    </a:cubicBezTo>
                    <a:cubicBezTo>
                      <a:pt x="200" y="1"/>
                      <a:pt x="188" y="0"/>
                      <a:pt x="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8" name="Google Shape;3558;p105"/>
              <p:cNvSpPr/>
              <p:nvPr/>
            </p:nvSpPr>
            <p:spPr>
              <a:xfrm flipH="1">
                <a:off x="7741832" y="3944575"/>
                <a:ext cx="47669" cy="49350"/>
              </a:xfrm>
              <a:custGeom>
                <a:rect b="b" l="l" r="r" t="t"/>
                <a:pathLst>
                  <a:path extrusionOk="0" h="882" w="852">
                    <a:moveTo>
                      <a:pt x="426" y="0"/>
                    </a:moveTo>
                    <a:cubicBezTo>
                      <a:pt x="182" y="0"/>
                      <a:pt x="0" y="213"/>
                      <a:pt x="0" y="456"/>
                    </a:cubicBezTo>
                    <a:cubicBezTo>
                      <a:pt x="0" y="699"/>
                      <a:pt x="182" y="881"/>
                      <a:pt x="426" y="881"/>
                    </a:cubicBezTo>
                    <a:cubicBezTo>
                      <a:pt x="669" y="881"/>
                      <a:pt x="851" y="699"/>
                      <a:pt x="851" y="456"/>
                    </a:cubicBezTo>
                    <a:cubicBezTo>
                      <a:pt x="851" y="213"/>
                      <a:pt x="669" y="0"/>
                      <a:pt x="4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9" name="Google Shape;3559;p105"/>
              <p:cNvSpPr/>
              <p:nvPr/>
            </p:nvSpPr>
            <p:spPr>
              <a:xfrm flipH="1">
                <a:off x="7286660" y="3944588"/>
                <a:ext cx="47669" cy="49350"/>
              </a:xfrm>
              <a:custGeom>
                <a:rect b="b" l="l" r="r" t="t"/>
                <a:pathLst>
                  <a:path extrusionOk="0" h="882" w="852">
                    <a:moveTo>
                      <a:pt x="426" y="0"/>
                    </a:moveTo>
                    <a:cubicBezTo>
                      <a:pt x="183" y="0"/>
                      <a:pt x="1" y="213"/>
                      <a:pt x="1" y="456"/>
                    </a:cubicBezTo>
                    <a:cubicBezTo>
                      <a:pt x="1" y="699"/>
                      <a:pt x="183" y="881"/>
                      <a:pt x="426" y="881"/>
                    </a:cubicBezTo>
                    <a:cubicBezTo>
                      <a:pt x="670" y="881"/>
                      <a:pt x="852" y="699"/>
                      <a:pt x="852" y="456"/>
                    </a:cubicBezTo>
                    <a:cubicBezTo>
                      <a:pt x="852" y="213"/>
                      <a:pt x="670" y="0"/>
                      <a:pt x="4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0" name="Google Shape;3560;p105"/>
              <p:cNvSpPr/>
              <p:nvPr/>
            </p:nvSpPr>
            <p:spPr>
              <a:xfrm rot="-143404">
                <a:off x="7441794" y="4027067"/>
                <a:ext cx="146311" cy="58338"/>
              </a:xfrm>
              <a:custGeom>
                <a:rect b="b" l="l" r="r" t="t"/>
                <a:pathLst>
                  <a:path extrusionOk="0" h="895" w="2980">
                    <a:moveTo>
                      <a:pt x="152" y="1"/>
                    </a:moveTo>
                    <a:lnTo>
                      <a:pt x="152" y="31"/>
                    </a:lnTo>
                    <a:cubicBezTo>
                      <a:pt x="137" y="16"/>
                      <a:pt x="114" y="8"/>
                      <a:pt x="92" y="8"/>
                    </a:cubicBezTo>
                    <a:cubicBezTo>
                      <a:pt x="69" y="8"/>
                      <a:pt x="46" y="16"/>
                      <a:pt x="31" y="31"/>
                    </a:cubicBezTo>
                    <a:cubicBezTo>
                      <a:pt x="0" y="61"/>
                      <a:pt x="0" y="122"/>
                      <a:pt x="31" y="183"/>
                    </a:cubicBezTo>
                    <a:cubicBezTo>
                      <a:pt x="396" y="578"/>
                      <a:pt x="912" y="821"/>
                      <a:pt x="1459" y="882"/>
                    </a:cubicBezTo>
                    <a:cubicBezTo>
                      <a:pt x="1533" y="890"/>
                      <a:pt x="1606" y="894"/>
                      <a:pt x="1679" y="894"/>
                    </a:cubicBezTo>
                    <a:cubicBezTo>
                      <a:pt x="1880" y="894"/>
                      <a:pt x="2080" y="866"/>
                      <a:pt x="2280" y="821"/>
                    </a:cubicBezTo>
                    <a:cubicBezTo>
                      <a:pt x="2402" y="791"/>
                      <a:pt x="2523" y="730"/>
                      <a:pt x="2645" y="669"/>
                    </a:cubicBezTo>
                    <a:cubicBezTo>
                      <a:pt x="2766" y="578"/>
                      <a:pt x="2888" y="487"/>
                      <a:pt x="2949" y="335"/>
                    </a:cubicBezTo>
                    <a:cubicBezTo>
                      <a:pt x="2979" y="305"/>
                      <a:pt x="2949" y="274"/>
                      <a:pt x="2949" y="244"/>
                    </a:cubicBezTo>
                    <a:cubicBezTo>
                      <a:pt x="2918" y="213"/>
                      <a:pt x="2888" y="198"/>
                      <a:pt x="2861" y="198"/>
                    </a:cubicBezTo>
                    <a:cubicBezTo>
                      <a:pt x="2835" y="198"/>
                      <a:pt x="2812" y="213"/>
                      <a:pt x="2797" y="244"/>
                    </a:cubicBezTo>
                    <a:cubicBezTo>
                      <a:pt x="2614" y="365"/>
                      <a:pt x="2402" y="457"/>
                      <a:pt x="2189" y="457"/>
                    </a:cubicBezTo>
                    <a:cubicBezTo>
                      <a:pt x="2067" y="472"/>
                      <a:pt x="1953" y="479"/>
                      <a:pt x="1839" y="479"/>
                    </a:cubicBezTo>
                    <a:cubicBezTo>
                      <a:pt x="1725" y="479"/>
                      <a:pt x="1611" y="472"/>
                      <a:pt x="1490" y="457"/>
                    </a:cubicBezTo>
                    <a:cubicBezTo>
                      <a:pt x="1003" y="396"/>
                      <a:pt x="547" y="244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561" name="Google Shape;3561;p105"/>
          <p:cNvGrpSpPr/>
          <p:nvPr/>
        </p:nvGrpSpPr>
        <p:grpSpPr>
          <a:xfrm flipH="1">
            <a:off x="6944699" y="538031"/>
            <a:ext cx="968365" cy="968218"/>
            <a:chOff x="7311510" y="2880678"/>
            <a:chExt cx="898882" cy="898745"/>
          </a:xfrm>
        </p:grpSpPr>
        <p:grpSp>
          <p:nvGrpSpPr>
            <p:cNvPr id="3562" name="Google Shape;3562;p105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563" name="Google Shape;3563;p105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4" name="Google Shape;3564;p105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5" name="Google Shape;3565;p105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566" name="Google Shape;3566;p105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567" name="Google Shape;3567;p105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8" name="Google Shape;3568;p105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9" name="Google Shape;3569;p105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570" name="Google Shape;3570;p105"/>
          <p:cNvGrpSpPr/>
          <p:nvPr/>
        </p:nvGrpSpPr>
        <p:grpSpPr>
          <a:xfrm flipH="1" rot="-1785341">
            <a:off x="4135352" y="4164319"/>
            <a:ext cx="650749" cy="650650"/>
            <a:chOff x="7311510" y="2880678"/>
            <a:chExt cx="898882" cy="898745"/>
          </a:xfrm>
        </p:grpSpPr>
        <p:grpSp>
          <p:nvGrpSpPr>
            <p:cNvPr id="3571" name="Google Shape;3571;p105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572" name="Google Shape;3572;p105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3" name="Google Shape;3573;p105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4" name="Google Shape;3574;p105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575" name="Google Shape;3575;p105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576" name="Google Shape;3576;p105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7" name="Google Shape;3577;p105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8" name="Google Shape;3578;p105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579" name="Google Shape;3579;p105"/>
          <p:cNvGrpSpPr/>
          <p:nvPr/>
        </p:nvGrpSpPr>
        <p:grpSpPr>
          <a:xfrm flipH="1">
            <a:off x="607751" y="3497293"/>
            <a:ext cx="773757" cy="773640"/>
            <a:chOff x="7311510" y="2880678"/>
            <a:chExt cx="898882" cy="898745"/>
          </a:xfrm>
        </p:grpSpPr>
        <p:grpSp>
          <p:nvGrpSpPr>
            <p:cNvPr id="3580" name="Google Shape;3580;p105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581" name="Google Shape;3581;p105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2" name="Google Shape;3582;p105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3" name="Google Shape;3583;p105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584" name="Google Shape;3584;p105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585" name="Google Shape;3585;p105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6" name="Google Shape;3586;p105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7" name="Google Shape;3587;p105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1" name="Shape 3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2" name="Google Shape;3592;p106"/>
          <p:cNvSpPr txBox="1"/>
          <p:nvPr>
            <p:ph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not only A but also B?</a:t>
            </a:r>
            <a:endParaRPr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6" name="Shape 3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7" name="Google Shape;3597;p107"/>
          <p:cNvSpPr txBox="1"/>
          <p:nvPr>
            <p:ph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not only A but also B?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3598" name="Google Shape;3598;p107"/>
          <p:cNvSpPr txBox="1"/>
          <p:nvPr>
            <p:ph idx="1" type="body"/>
          </p:nvPr>
        </p:nvSpPr>
        <p:spPr>
          <a:xfrm>
            <a:off x="466650" y="1578300"/>
            <a:ext cx="8210700" cy="19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Zen Kaku Gothic Antique"/>
              <a:buChar char="●"/>
            </a:pPr>
            <a:r>
              <a:rPr b="1" lang="en" sz="2000">
                <a:highlight>
                  <a:schemeClr val="accent1"/>
                </a:highlight>
                <a:latin typeface="Zen Kaku Gothic Antique"/>
                <a:ea typeface="Zen Kaku Gothic Antique"/>
                <a:cs typeface="Zen Kaku Gothic Antique"/>
                <a:sym typeface="Zen Kaku Gothic Antique"/>
              </a:rPr>
              <a:t>比較強調B</a:t>
            </a:r>
            <a:endParaRPr b="1" sz="2000">
              <a:highlight>
                <a:schemeClr val="accent1"/>
              </a:highlight>
              <a:latin typeface="Zen Kaku Gothic Antique"/>
              <a:ea typeface="Zen Kaku Gothic Antique"/>
              <a:cs typeface="Zen Kaku Gothic Antique"/>
              <a:sym typeface="Zen Kaku Gothic Antique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000">
              <a:highlight>
                <a:schemeClr val="accent1"/>
              </a:highlight>
              <a:latin typeface="Zen Kaku Gothic Antique"/>
              <a:ea typeface="Zen Kaku Gothic Antique"/>
              <a:cs typeface="Zen Kaku Gothic Antique"/>
              <a:sym typeface="Zen Kaku Gothic Antique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2" name="Shape 3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3" name="Google Shape;3603;p108"/>
          <p:cNvSpPr txBox="1"/>
          <p:nvPr>
            <p:ph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not only A but also B?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3604" name="Google Shape;3604;p108"/>
          <p:cNvSpPr txBox="1"/>
          <p:nvPr>
            <p:ph idx="1" type="body"/>
          </p:nvPr>
        </p:nvSpPr>
        <p:spPr>
          <a:xfrm>
            <a:off x="466650" y="1578300"/>
            <a:ext cx="8210700" cy="19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Zen Kaku Gothic Antique"/>
              <a:buChar char="●"/>
            </a:pPr>
            <a:r>
              <a:rPr b="1" lang="en" sz="2000">
                <a:highlight>
                  <a:schemeClr val="accent1"/>
                </a:highlight>
                <a:latin typeface="Zen Kaku Gothic Antique"/>
                <a:ea typeface="Zen Kaku Gothic Antique"/>
                <a:cs typeface="Zen Kaku Gothic Antique"/>
                <a:sym typeface="Zen Kaku Gothic Antique"/>
              </a:rPr>
              <a:t>比較強調B</a:t>
            </a:r>
            <a:endParaRPr b="1" sz="2000">
              <a:highlight>
                <a:schemeClr val="accent1"/>
              </a:highlight>
              <a:latin typeface="Zen Kaku Gothic Antique"/>
              <a:ea typeface="Zen Kaku Gothic Antique"/>
              <a:cs typeface="Zen Kaku Gothic Antique"/>
              <a:sym typeface="Zen Kaku Gothic Antique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Zen Kaku Gothic Antique"/>
              <a:buChar char="●"/>
            </a:pPr>
            <a:r>
              <a:rPr b="1" lang="en" sz="2000">
                <a:highlight>
                  <a:schemeClr val="accent1"/>
                </a:highlight>
                <a:latin typeface="Zen Kaku Gothic Antique"/>
                <a:ea typeface="Zen Kaku Gothic Antique"/>
                <a:cs typeface="Zen Kaku Gothic Antique"/>
                <a:sym typeface="Zen Kaku Gothic Antique"/>
              </a:rPr>
              <a:t>A跟B的結構要相同</a:t>
            </a:r>
            <a:endParaRPr b="1" sz="2000">
              <a:highlight>
                <a:schemeClr val="accent1"/>
              </a:highlight>
              <a:latin typeface="Zen Kaku Gothic Antique"/>
              <a:ea typeface="Zen Kaku Gothic Antique"/>
              <a:cs typeface="Zen Kaku Gothic Antique"/>
              <a:sym typeface="Zen Kaku Gothic Antique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000">
              <a:highlight>
                <a:schemeClr val="accent1"/>
              </a:highlight>
              <a:latin typeface="Zen Kaku Gothic Antique"/>
              <a:ea typeface="Zen Kaku Gothic Antique"/>
              <a:cs typeface="Zen Kaku Gothic Antique"/>
              <a:sym typeface="Zen Kaku Gothic Antique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8" name="Shape 3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9" name="Google Shape;3609;p109"/>
          <p:cNvSpPr txBox="1"/>
          <p:nvPr>
            <p:ph type="title"/>
          </p:nvPr>
        </p:nvSpPr>
        <p:spPr>
          <a:xfrm>
            <a:off x="714375" y="453375"/>
            <a:ext cx="77154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not only A but also B?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3610" name="Google Shape;3610;p109"/>
          <p:cNvSpPr txBox="1"/>
          <p:nvPr>
            <p:ph idx="1" type="body"/>
          </p:nvPr>
        </p:nvSpPr>
        <p:spPr>
          <a:xfrm>
            <a:off x="466650" y="1578300"/>
            <a:ext cx="8210700" cy="19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Zen Kaku Gothic Antique"/>
              <a:buChar char="●"/>
            </a:pPr>
            <a:r>
              <a:rPr b="1" lang="en" sz="2000">
                <a:highlight>
                  <a:schemeClr val="accent1"/>
                </a:highlight>
                <a:latin typeface="Zen Kaku Gothic Antique"/>
                <a:ea typeface="Zen Kaku Gothic Antique"/>
                <a:cs typeface="Zen Kaku Gothic Antique"/>
                <a:sym typeface="Zen Kaku Gothic Antique"/>
              </a:rPr>
              <a:t>比較強調B</a:t>
            </a:r>
            <a:endParaRPr b="1" sz="2000">
              <a:highlight>
                <a:schemeClr val="accent1"/>
              </a:highlight>
              <a:latin typeface="Zen Kaku Gothic Antique"/>
              <a:ea typeface="Zen Kaku Gothic Antique"/>
              <a:cs typeface="Zen Kaku Gothic Antique"/>
              <a:sym typeface="Zen Kaku Gothic Antique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Zen Kaku Gothic Antique"/>
              <a:buChar char="●"/>
            </a:pPr>
            <a:r>
              <a:rPr b="1" lang="en" sz="2000">
                <a:highlight>
                  <a:schemeClr val="accent1"/>
                </a:highlight>
                <a:latin typeface="Zen Kaku Gothic Antique"/>
                <a:ea typeface="Zen Kaku Gothic Antique"/>
                <a:cs typeface="Zen Kaku Gothic Antique"/>
                <a:sym typeface="Zen Kaku Gothic Antique"/>
              </a:rPr>
              <a:t>A跟B的結構要相同</a:t>
            </a:r>
            <a:endParaRPr b="1" sz="2000">
              <a:highlight>
                <a:schemeClr val="accent1"/>
              </a:highlight>
              <a:latin typeface="Zen Kaku Gothic Antique"/>
              <a:ea typeface="Zen Kaku Gothic Antique"/>
              <a:cs typeface="Zen Kaku Gothic Antique"/>
              <a:sym typeface="Zen Kaku Gothic Antique"/>
            </a:endParaRPr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Zen Kaku Gothic Antique"/>
              <a:buChar char="○"/>
            </a:pPr>
            <a:r>
              <a:rPr b="1" lang="en" sz="2000">
                <a:highlight>
                  <a:schemeClr val="accent1"/>
                </a:highlight>
                <a:latin typeface="Zen Kaku Gothic Antique"/>
                <a:ea typeface="Zen Kaku Gothic Antique"/>
                <a:cs typeface="Zen Kaku Gothic Antique"/>
                <a:sym typeface="Zen Kaku Gothic Antique"/>
              </a:rPr>
              <a:t>She is not only </a:t>
            </a:r>
            <a:r>
              <a:rPr b="1" lang="en" sz="2000">
                <a:solidFill>
                  <a:schemeClr val="accent3"/>
                </a:solidFill>
                <a:highlight>
                  <a:schemeClr val="accent1"/>
                </a:highlight>
                <a:latin typeface="Zen Kaku Gothic Antique"/>
                <a:ea typeface="Zen Kaku Gothic Antique"/>
                <a:cs typeface="Zen Kaku Gothic Antique"/>
                <a:sym typeface="Zen Kaku Gothic Antique"/>
              </a:rPr>
              <a:t>smart</a:t>
            </a:r>
            <a:r>
              <a:rPr b="1" lang="en" sz="2000">
                <a:highlight>
                  <a:schemeClr val="accent1"/>
                </a:highlight>
                <a:latin typeface="Zen Kaku Gothic Antique"/>
                <a:ea typeface="Zen Kaku Gothic Antique"/>
                <a:cs typeface="Zen Kaku Gothic Antique"/>
                <a:sym typeface="Zen Kaku Gothic Antique"/>
              </a:rPr>
              <a:t> but also </a:t>
            </a:r>
            <a:r>
              <a:rPr b="1" lang="en" sz="2000">
                <a:solidFill>
                  <a:schemeClr val="accent3"/>
                </a:solidFill>
                <a:highlight>
                  <a:schemeClr val="accent1"/>
                </a:highlight>
                <a:latin typeface="Zen Kaku Gothic Antique"/>
                <a:ea typeface="Zen Kaku Gothic Antique"/>
                <a:cs typeface="Zen Kaku Gothic Antique"/>
                <a:sym typeface="Zen Kaku Gothic Antique"/>
              </a:rPr>
              <a:t>kind</a:t>
            </a:r>
            <a:r>
              <a:rPr b="1" lang="en" sz="2000">
                <a:highlight>
                  <a:schemeClr val="accent1"/>
                </a:highlight>
                <a:latin typeface="Zen Kaku Gothic Antique"/>
                <a:ea typeface="Zen Kaku Gothic Antique"/>
                <a:cs typeface="Zen Kaku Gothic Antique"/>
                <a:sym typeface="Zen Kaku Gothic Antique"/>
              </a:rPr>
              <a:t>. (形容詞)</a:t>
            </a:r>
            <a:endParaRPr b="1" sz="2000">
              <a:highlight>
                <a:schemeClr val="accent1"/>
              </a:highlight>
              <a:latin typeface="Zen Kaku Gothic Antique"/>
              <a:ea typeface="Zen Kaku Gothic Antique"/>
              <a:cs typeface="Zen Kaku Gothic Antique"/>
              <a:sym typeface="Zen Kaku Gothic Antique"/>
            </a:endParaRPr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Zen Kaku Gothic Antique"/>
              <a:buChar char="○"/>
            </a:pPr>
            <a:r>
              <a:rPr b="1" lang="en" sz="2000">
                <a:highlight>
                  <a:schemeClr val="accent1"/>
                </a:highlight>
                <a:latin typeface="Zen Kaku Gothic Antique"/>
                <a:ea typeface="Zen Kaku Gothic Antique"/>
                <a:cs typeface="Zen Kaku Gothic Antique"/>
                <a:sym typeface="Zen Kaku Gothic Antique"/>
              </a:rPr>
              <a:t>I not only </a:t>
            </a:r>
            <a:r>
              <a:rPr b="1" lang="en" sz="2000">
                <a:solidFill>
                  <a:schemeClr val="accent3"/>
                </a:solidFill>
                <a:highlight>
                  <a:schemeClr val="accent1"/>
                </a:highlight>
                <a:latin typeface="Zen Kaku Gothic Antique"/>
                <a:ea typeface="Zen Kaku Gothic Antique"/>
                <a:cs typeface="Zen Kaku Gothic Antique"/>
                <a:sym typeface="Zen Kaku Gothic Antique"/>
              </a:rPr>
              <a:t>picked up the trash</a:t>
            </a:r>
            <a:r>
              <a:rPr b="1" lang="en" sz="2000">
                <a:highlight>
                  <a:schemeClr val="accent1"/>
                </a:highlight>
                <a:latin typeface="Zen Kaku Gothic Antique"/>
                <a:ea typeface="Zen Kaku Gothic Antique"/>
                <a:cs typeface="Zen Kaku Gothic Antique"/>
                <a:sym typeface="Zen Kaku Gothic Antique"/>
              </a:rPr>
              <a:t> but also </a:t>
            </a:r>
            <a:r>
              <a:rPr b="1" lang="en" sz="2000">
                <a:solidFill>
                  <a:schemeClr val="accent3"/>
                </a:solidFill>
                <a:highlight>
                  <a:schemeClr val="accent1"/>
                </a:highlight>
                <a:latin typeface="Zen Kaku Gothic Antique"/>
                <a:ea typeface="Zen Kaku Gothic Antique"/>
                <a:cs typeface="Zen Kaku Gothic Antique"/>
                <a:sym typeface="Zen Kaku Gothic Antique"/>
              </a:rPr>
              <a:t>save</a:t>
            </a:r>
            <a:r>
              <a:rPr b="1" lang="en" sz="2000">
                <a:solidFill>
                  <a:schemeClr val="accent3"/>
                </a:solidFill>
                <a:highlight>
                  <a:schemeClr val="accent1"/>
                </a:highlight>
                <a:latin typeface="Zen Kaku Gothic Antique"/>
                <a:ea typeface="Zen Kaku Gothic Antique"/>
                <a:cs typeface="Zen Kaku Gothic Antique"/>
                <a:sym typeface="Zen Kaku Gothic Antique"/>
              </a:rPr>
              <a:t>d</a:t>
            </a:r>
            <a:r>
              <a:rPr b="1" lang="en" sz="2000">
                <a:solidFill>
                  <a:schemeClr val="accent3"/>
                </a:solidFill>
                <a:highlight>
                  <a:schemeClr val="accent1"/>
                </a:highlight>
                <a:latin typeface="Zen Kaku Gothic Antique"/>
                <a:ea typeface="Zen Kaku Gothic Antique"/>
                <a:cs typeface="Zen Kaku Gothic Antique"/>
                <a:sym typeface="Zen Kaku Gothic Antique"/>
              </a:rPr>
              <a:t> the turtles</a:t>
            </a:r>
            <a:r>
              <a:rPr b="1" lang="en" sz="2000">
                <a:highlight>
                  <a:schemeClr val="accent1"/>
                </a:highlight>
                <a:latin typeface="Zen Kaku Gothic Antique"/>
                <a:ea typeface="Zen Kaku Gothic Antique"/>
                <a:cs typeface="Zen Kaku Gothic Antique"/>
                <a:sym typeface="Zen Kaku Gothic Antique"/>
              </a:rPr>
              <a:t>. (動詞)</a:t>
            </a:r>
            <a:endParaRPr b="1" sz="2000">
              <a:highlight>
                <a:schemeClr val="accent1"/>
              </a:highlight>
              <a:latin typeface="Zen Kaku Gothic Antique"/>
              <a:ea typeface="Zen Kaku Gothic Antique"/>
              <a:cs typeface="Zen Kaku Gothic Antique"/>
              <a:sym typeface="Zen Kaku Gothic Antique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4" name="Shape 3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5" name="Google Shape;3615;p110"/>
          <p:cNvSpPr txBox="1"/>
          <p:nvPr>
            <p:ph type="title"/>
          </p:nvPr>
        </p:nvSpPr>
        <p:spPr>
          <a:xfrm>
            <a:off x="566125" y="957650"/>
            <a:ext cx="7944300" cy="75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accent4"/>
                </a:solidFill>
              </a:rPr>
              <a:t>Not only </a:t>
            </a:r>
            <a:r>
              <a:rPr lang="en" sz="3000">
                <a:highlight>
                  <a:schemeClr val="accent1"/>
                </a:highlight>
              </a:rPr>
              <a:t>_______ ______</a:t>
            </a:r>
            <a:r>
              <a:rPr lang="en" sz="3000">
                <a:solidFill>
                  <a:schemeClr val="accent4"/>
                </a:solidFill>
              </a:rPr>
              <a:t> </a:t>
            </a:r>
            <a:endParaRPr sz="30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accent4"/>
                </a:solidFill>
              </a:rPr>
              <a:t>but </a:t>
            </a:r>
            <a:r>
              <a:rPr lang="en" sz="3000">
                <a:solidFill>
                  <a:schemeClr val="accent4"/>
                </a:solidFill>
                <a:highlight>
                  <a:schemeClr val="accent1"/>
                </a:highlight>
              </a:rPr>
              <a:t>also </a:t>
            </a:r>
            <a:r>
              <a:rPr lang="en" sz="3000">
                <a:highlight>
                  <a:schemeClr val="accent1"/>
                </a:highlight>
              </a:rPr>
              <a:t>_______</a:t>
            </a:r>
            <a:r>
              <a:rPr lang="en" sz="3000">
                <a:highlight>
                  <a:schemeClr val="accent1"/>
                </a:highlight>
              </a:rPr>
              <a:t> </a:t>
            </a:r>
            <a:r>
              <a:rPr lang="en" sz="3000">
                <a:highlight>
                  <a:schemeClr val="accent1"/>
                </a:highlight>
              </a:rPr>
              <a:t>____</a:t>
            </a:r>
            <a:r>
              <a:rPr lang="en" sz="3000">
                <a:solidFill>
                  <a:schemeClr val="accent4"/>
                </a:solidFill>
                <a:highlight>
                  <a:schemeClr val="accent1"/>
                </a:highlight>
              </a:rPr>
              <a:t> </a:t>
            </a:r>
            <a:endParaRPr sz="3000">
              <a:solidFill>
                <a:schemeClr val="accent4"/>
              </a:solidFill>
              <a:highlight>
                <a:schemeClr val="accen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accent4"/>
                </a:solidFill>
                <a:highlight>
                  <a:schemeClr val="accent1"/>
                </a:highlight>
              </a:rPr>
              <a:t>hurt sea animals.</a:t>
            </a:r>
            <a:endParaRPr sz="3000">
              <a:highlight>
                <a:schemeClr val="accent1"/>
              </a:highlight>
            </a:endParaRPr>
          </a:p>
        </p:txBody>
      </p:sp>
      <p:sp>
        <p:nvSpPr>
          <p:cNvPr id="3616" name="Google Shape;3616;p110"/>
          <p:cNvSpPr/>
          <p:nvPr/>
        </p:nvSpPr>
        <p:spPr>
          <a:xfrm flipH="1">
            <a:off x="5637581" y="2347376"/>
            <a:ext cx="91223" cy="119461"/>
          </a:xfrm>
          <a:custGeom>
            <a:rect b="b" l="l" r="r" t="t"/>
            <a:pathLst>
              <a:path extrusionOk="0" h="2111" w="1612">
                <a:moveTo>
                  <a:pt x="1022" y="0"/>
                </a:moveTo>
                <a:cubicBezTo>
                  <a:pt x="861" y="0"/>
                  <a:pt x="708" y="74"/>
                  <a:pt x="609" y="214"/>
                </a:cubicBezTo>
                <a:cubicBezTo>
                  <a:pt x="274" y="548"/>
                  <a:pt x="62" y="1004"/>
                  <a:pt x="31" y="1521"/>
                </a:cubicBezTo>
                <a:cubicBezTo>
                  <a:pt x="1" y="1734"/>
                  <a:pt x="92" y="1947"/>
                  <a:pt x="305" y="2038"/>
                </a:cubicBezTo>
                <a:cubicBezTo>
                  <a:pt x="390" y="2087"/>
                  <a:pt x="485" y="2111"/>
                  <a:pt x="579" y="2111"/>
                </a:cubicBezTo>
                <a:cubicBezTo>
                  <a:pt x="722" y="2111"/>
                  <a:pt x="864" y="2056"/>
                  <a:pt x="973" y="1947"/>
                </a:cubicBezTo>
                <a:cubicBezTo>
                  <a:pt x="1308" y="1582"/>
                  <a:pt x="1551" y="1156"/>
                  <a:pt x="1612" y="670"/>
                </a:cubicBezTo>
                <a:cubicBezTo>
                  <a:pt x="1612" y="427"/>
                  <a:pt x="1490" y="184"/>
                  <a:pt x="1277" y="62"/>
                </a:cubicBezTo>
                <a:cubicBezTo>
                  <a:pt x="1194" y="20"/>
                  <a:pt x="1107" y="0"/>
                  <a:pt x="10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7" name="Google Shape;3617;p110"/>
          <p:cNvSpPr/>
          <p:nvPr/>
        </p:nvSpPr>
        <p:spPr>
          <a:xfrm flipH="1">
            <a:off x="5732200" y="2024412"/>
            <a:ext cx="70568" cy="128686"/>
          </a:xfrm>
          <a:custGeom>
            <a:rect b="b" l="l" r="r" t="t"/>
            <a:pathLst>
              <a:path extrusionOk="0" h="2274" w="1247">
                <a:moveTo>
                  <a:pt x="373" y="0"/>
                </a:moveTo>
                <a:cubicBezTo>
                  <a:pt x="217" y="0"/>
                  <a:pt x="86" y="110"/>
                  <a:pt x="31" y="328"/>
                </a:cubicBezTo>
                <a:cubicBezTo>
                  <a:pt x="31" y="450"/>
                  <a:pt x="1" y="541"/>
                  <a:pt x="1" y="663"/>
                </a:cubicBezTo>
                <a:cubicBezTo>
                  <a:pt x="1" y="1088"/>
                  <a:pt x="92" y="1544"/>
                  <a:pt x="274" y="1939"/>
                </a:cubicBezTo>
                <a:cubicBezTo>
                  <a:pt x="335" y="2122"/>
                  <a:pt x="457" y="2274"/>
                  <a:pt x="639" y="2274"/>
                </a:cubicBezTo>
                <a:cubicBezTo>
                  <a:pt x="821" y="2243"/>
                  <a:pt x="943" y="2091"/>
                  <a:pt x="1034" y="1939"/>
                </a:cubicBezTo>
                <a:cubicBezTo>
                  <a:pt x="1247" y="1331"/>
                  <a:pt x="1125" y="632"/>
                  <a:pt x="700" y="146"/>
                </a:cubicBezTo>
                <a:cubicBezTo>
                  <a:pt x="590" y="49"/>
                  <a:pt x="476" y="0"/>
                  <a:pt x="3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8" name="Google Shape;3618;p110"/>
          <p:cNvSpPr/>
          <p:nvPr/>
        </p:nvSpPr>
        <p:spPr>
          <a:xfrm flipH="1">
            <a:off x="5733897" y="2285692"/>
            <a:ext cx="68870" cy="100504"/>
          </a:xfrm>
          <a:custGeom>
            <a:rect b="b" l="l" r="r" t="t"/>
            <a:pathLst>
              <a:path extrusionOk="0" h="1776" w="1217">
                <a:moveTo>
                  <a:pt x="752" y="0"/>
                </a:moveTo>
                <a:cubicBezTo>
                  <a:pt x="645" y="0"/>
                  <a:pt x="536" y="47"/>
                  <a:pt x="457" y="149"/>
                </a:cubicBezTo>
                <a:cubicBezTo>
                  <a:pt x="183" y="362"/>
                  <a:pt x="31" y="696"/>
                  <a:pt x="1" y="1031"/>
                </a:cubicBezTo>
                <a:cubicBezTo>
                  <a:pt x="1" y="1426"/>
                  <a:pt x="31" y="1669"/>
                  <a:pt x="305" y="1760"/>
                </a:cubicBezTo>
                <a:cubicBezTo>
                  <a:pt x="346" y="1770"/>
                  <a:pt x="388" y="1776"/>
                  <a:pt x="429" y="1776"/>
                </a:cubicBezTo>
                <a:cubicBezTo>
                  <a:pt x="628" y="1776"/>
                  <a:pt x="812" y="1658"/>
                  <a:pt x="913" y="1456"/>
                </a:cubicBezTo>
                <a:cubicBezTo>
                  <a:pt x="1125" y="1152"/>
                  <a:pt x="1217" y="727"/>
                  <a:pt x="1125" y="362"/>
                </a:cubicBezTo>
                <a:cubicBezTo>
                  <a:pt x="1106" y="133"/>
                  <a:pt x="932" y="0"/>
                  <a:pt x="7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9" name="Google Shape;3619;p110"/>
          <p:cNvSpPr/>
          <p:nvPr/>
        </p:nvSpPr>
        <p:spPr>
          <a:xfrm flipH="1">
            <a:off x="5663386" y="2142178"/>
            <a:ext cx="55062" cy="100447"/>
          </a:xfrm>
          <a:custGeom>
            <a:rect b="b" l="l" r="r" t="t"/>
            <a:pathLst>
              <a:path extrusionOk="0" h="1775" w="973">
                <a:moveTo>
                  <a:pt x="414" y="0"/>
                </a:moveTo>
                <a:cubicBezTo>
                  <a:pt x="300" y="0"/>
                  <a:pt x="203" y="85"/>
                  <a:pt x="152" y="253"/>
                </a:cubicBezTo>
                <a:cubicBezTo>
                  <a:pt x="91" y="497"/>
                  <a:pt x="61" y="740"/>
                  <a:pt x="30" y="983"/>
                </a:cubicBezTo>
                <a:cubicBezTo>
                  <a:pt x="61" y="1317"/>
                  <a:pt x="0" y="1743"/>
                  <a:pt x="365" y="1773"/>
                </a:cubicBezTo>
                <a:cubicBezTo>
                  <a:pt x="378" y="1774"/>
                  <a:pt x="391" y="1775"/>
                  <a:pt x="404" y="1775"/>
                </a:cubicBezTo>
                <a:cubicBezTo>
                  <a:pt x="734" y="1775"/>
                  <a:pt x="794" y="1397"/>
                  <a:pt x="882" y="1105"/>
                </a:cubicBezTo>
                <a:cubicBezTo>
                  <a:pt x="973" y="801"/>
                  <a:pt x="912" y="436"/>
                  <a:pt x="699" y="162"/>
                </a:cubicBezTo>
                <a:cubicBezTo>
                  <a:pt x="605" y="54"/>
                  <a:pt x="504" y="0"/>
                  <a:pt x="41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20" name="Google Shape;3620;p110" title="475360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">
            <a:off x="6337200" y="1023776"/>
            <a:ext cx="1323599" cy="1323598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15000"/>
              </a:srgbClr>
            </a:outerShdw>
          </a:effectLst>
        </p:spPr>
      </p:pic>
      <p:pic>
        <p:nvPicPr>
          <p:cNvPr id="3621" name="Google Shape;3621;p110" title="475386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128460">
            <a:off x="937200" y="3150300"/>
            <a:ext cx="1323600" cy="1323599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35000"/>
              </a:srgbClr>
            </a:outerShdw>
          </a:effectLst>
        </p:spPr>
      </p:pic>
      <p:pic>
        <p:nvPicPr>
          <p:cNvPr id="3622" name="Google Shape;3622;p110" title="gomi_petbottl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99920">
            <a:off x="6119225" y="3196449"/>
            <a:ext cx="1541575" cy="13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3" name="Google Shape;3623;p110" title="gomi_petbottle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-699920">
            <a:off x="122200" y="2086949"/>
            <a:ext cx="1541575" cy="13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4" name="Google Shape;3624;p110" title="gomi_petbottle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 rot="935748">
            <a:off x="7492511" y="126853"/>
            <a:ext cx="1074080" cy="95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5" name="Google Shape;3625;p110" title="9164597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398991">
            <a:off x="709625" y="3118250"/>
            <a:ext cx="1387700" cy="1387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626" name="Google Shape;3626;p110" title="9164597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2369392">
            <a:off x="6405159" y="1172045"/>
            <a:ext cx="1376529" cy="137653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627" name="Google Shape;3627;p110" title="5877476.png"/>
          <p:cNvPicPr preferRelativeResize="0"/>
          <p:nvPr/>
        </p:nvPicPr>
        <p:blipFill rotWithShape="1">
          <a:blip r:embed="rId10">
            <a:alphaModFix/>
          </a:blip>
          <a:srcRect b="0" l="0" r="0" t="31833"/>
          <a:stretch/>
        </p:blipFill>
        <p:spPr>
          <a:xfrm rot="10800000">
            <a:off x="4572000" y="2142175"/>
            <a:ext cx="1504800" cy="10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8" name="Google Shape;3628;p110" title="5877476.png"/>
          <p:cNvPicPr preferRelativeResize="0"/>
          <p:nvPr/>
        </p:nvPicPr>
        <p:blipFill rotWithShape="1">
          <a:blip r:embed="rId11">
            <a:alphaModFix/>
          </a:blip>
          <a:srcRect b="0" l="0" r="0" t="31833"/>
          <a:stretch/>
        </p:blipFill>
        <p:spPr>
          <a:xfrm flipH="1" rot="-10304035">
            <a:off x="2794800" y="3727374"/>
            <a:ext cx="1504799" cy="10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629" name="Google Shape;3629;p110"/>
          <p:cNvSpPr txBox="1"/>
          <p:nvPr>
            <p:ph type="title"/>
          </p:nvPr>
        </p:nvSpPr>
        <p:spPr>
          <a:xfrm>
            <a:off x="33338" y="0"/>
            <a:ext cx="1719300" cy="45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" sz="2100">
                <a:solidFill>
                  <a:srgbClr val="FFEFBF"/>
                </a:solidFill>
              </a:rPr>
              <a:t>Example</a:t>
            </a:r>
            <a:endParaRPr sz="2100">
              <a:solidFill>
                <a:srgbClr val="FFEFBF"/>
              </a:solidFill>
              <a:highlight>
                <a:schemeClr val="accent1"/>
              </a:highlight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3" name="Shape 3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4" name="Google Shape;3634;p111"/>
          <p:cNvSpPr txBox="1"/>
          <p:nvPr>
            <p:ph type="title"/>
          </p:nvPr>
        </p:nvSpPr>
        <p:spPr>
          <a:xfrm>
            <a:off x="566125" y="957650"/>
            <a:ext cx="7944300" cy="75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accent4"/>
                </a:solidFill>
              </a:rPr>
              <a:t>Not only </a:t>
            </a:r>
            <a:r>
              <a:rPr lang="en" sz="3000">
                <a:highlight>
                  <a:schemeClr val="accent1"/>
                </a:highlight>
              </a:rPr>
              <a:t>plastic bottles</a:t>
            </a:r>
            <a:r>
              <a:rPr lang="en" sz="3000">
                <a:solidFill>
                  <a:schemeClr val="accent4"/>
                </a:solidFill>
              </a:rPr>
              <a:t> </a:t>
            </a:r>
            <a:endParaRPr sz="30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accent4"/>
                </a:solidFill>
              </a:rPr>
              <a:t>but </a:t>
            </a:r>
            <a:r>
              <a:rPr lang="en" sz="3000">
                <a:solidFill>
                  <a:schemeClr val="accent4"/>
                </a:solidFill>
                <a:highlight>
                  <a:schemeClr val="accent1"/>
                </a:highlight>
              </a:rPr>
              <a:t>also </a:t>
            </a:r>
            <a:r>
              <a:rPr lang="en" sz="3000">
                <a:highlight>
                  <a:schemeClr val="accent1"/>
                </a:highlight>
              </a:rPr>
              <a:t>fishing nets</a:t>
            </a:r>
            <a:r>
              <a:rPr lang="en" sz="3000">
                <a:solidFill>
                  <a:schemeClr val="accent4"/>
                </a:solidFill>
                <a:highlight>
                  <a:schemeClr val="accent1"/>
                </a:highlight>
              </a:rPr>
              <a:t> </a:t>
            </a:r>
            <a:endParaRPr sz="3000">
              <a:solidFill>
                <a:schemeClr val="accent4"/>
              </a:solidFill>
              <a:highlight>
                <a:schemeClr val="accen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accent4"/>
                </a:solidFill>
                <a:highlight>
                  <a:schemeClr val="accent1"/>
                </a:highlight>
              </a:rPr>
              <a:t>hurt sea animals.</a:t>
            </a:r>
            <a:endParaRPr sz="3000">
              <a:highlight>
                <a:schemeClr val="accent1"/>
              </a:highlight>
            </a:endParaRPr>
          </a:p>
        </p:txBody>
      </p:sp>
      <p:sp>
        <p:nvSpPr>
          <p:cNvPr id="3635" name="Google Shape;3635;p111"/>
          <p:cNvSpPr/>
          <p:nvPr/>
        </p:nvSpPr>
        <p:spPr>
          <a:xfrm flipH="1">
            <a:off x="5637581" y="2347376"/>
            <a:ext cx="91223" cy="119461"/>
          </a:xfrm>
          <a:custGeom>
            <a:rect b="b" l="l" r="r" t="t"/>
            <a:pathLst>
              <a:path extrusionOk="0" h="2111" w="1612">
                <a:moveTo>
                  <a:pt x="1022" y="0"/>
                </a:moveTo>
                <a:cubicBezTo>
                  <a:pt x="861" y="0"/>
                  <a:pt x="708" y="74"/>
                  <a:pt x="609" y="214"/>
                </a:cubicBezTo>
                <a:cubicBezTo>
                  <a:pt x="274" y="548"/>
                  <a:pt x="62" y="1004"/>
                  <a:pt x="31" y="1521"/>
                </a:cubicBezTo>
                <a:cubicBezTo>
                  <a:pt x="1" y="1734"/>
                  <a:pt x="92" y="1947"/>
                  <a:pt x="305" y="2038"/>
                </a:cubicBezTo>
                <a:cubicBezTo>
                  <a:pt x="390" y="2087"/>
                  <a:pt x="485" y="2111"/>
                  <a:pt x="579" y="2111"/>
                </a:cubicBezTo>
                <a:cubicBezTo>
                  <a:pt x="722" y="2111"/>
                  <a:pt x="864" y="2056"/>
                  <a:pt x="973" y="1947"/>
                </a:cubicBezTo>
                <a:cubicBezTo>
                  <a:pt x="1308" y="1582"/>
                  <a:pt x="1551" y="1156"/>
                  <a:pt x="1612" y="670"/>
                </a:cubicBezTo>
                <a:cubicBezTo>
                  <a:pt x="1612" y="427"/>
                  <a:pt x="1490" y="184"/>
                  <a:pt x="1277" y="62"/>
                </a:cubicBezTo>
                <a:cubicBezTo>
                  <a:pt x="1194" y="20"/>
                  <a:pt x="1107" y="0"/>
                  <a:pt x="10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6" name="Google Shape;3636;p111"/>
          <p:cNvSpPr/>
          <p:nvPr/>
        </p:nvSpPr>
        <p:spPr>
          <a:xfrm flipH="1">
            <a:off x="5732200" y="2024412"/>
            <a:ext cx="70568" cy="128686"/>
          </a:xfrm>
          <a:custGeom>
            <a:rect b="b" l="l" r="r" t="t"/>
            <a:pathLst>
              <a:path extrusionOk="0" h="2274" w="1247">
                <a:moveTo>
                  <a:pt x="373" y="0"/>
                </a:moveTo>
                <a:cubicBezTo>
                  <a:pt x="217" y="0"/>
                  <a:pt x="86" y="110"/>
                  <a:pt x="31" y="328"/>
                </a:cubicBezTo>
                <a:cubicBezTo>
                  <a:pt x="31" y="450"/>
                  <a:pt x="1" y="541"/>
                  <a:pt x="1" y="663"/>
                </a:cubicBezTo>
                <a:cubicBezTo>
                  <a:pt x="1" y="1088"/>
                  <a:pt x="92" y="1544"/>
                  <a:pt x="274" y="1939"/>
                </a:cubicBezTo>
                <a:cubicBezTo>
                  <a:pt x="335" y="2122"/>
                  <a:pt x="457" y="2274"/>
                  <a:pt x="639" y="2274"/>
                </a:cubicBezTo>
                <a:cubicBezTo>
                  <a:pt x="821" y="2243"/>
                  <a:pt x="943" y="2091"/>
                  <a:pt x="1034" y="1939"/>
                </a:cubicBezTo>
                <a:cubicBezTo>
                  <a:pt x="1247" y="1331"/>
                  <a:pt x="1125" y="632"/>
                  <a:pt x="700" y="146"/>
                </a:cubicBezTo>
                <a:cubicBezTo>
                  <a:pt x="590" y="49"/>
                  <a:pt x="476" y="0"/>
                  <a:pt x="3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7" name="Google Shape;3637;p111"/>
          <p:cNvSpPr/>
          <p:nvPr/>
        </p:nvSpPr>
        <p:spPr>
          <a:xfrm flipH="1">
            <a:off x="5733897" y="2285692"/>
            <a:ext cx="68870" cy="100504"/>
          </a:xfrm>
          <a:custGeom>
            <a:rect b="b" l="l" r="r" t="t"/>
            <a:pathLst>
              <a:path extrusionOk="0" h="1776" w="1217">
                <a:moveTo>
                  <a:pt x="752" y="0"/>
                </a:moveTo>
                <a:cubicBezTo>
                  <a:pt x="645" y="0"/>
                  <a:pt x="536" y="47"/>
                  <a:pt x="457" y="149"/>
                </a:cubicBezTo>
                <a:cubicBezTo>
                  <a:pt x="183" y="362"/>
                  <a:pt x="31" y="696"/>
                  <a:pt x="1" y="1031"/>
                </a:cubicBezTo>
                <a:cubicBezTo>
                  <a:pt x="1" y="1426"/>
                  <a:pt x="31" y="1669"/>
                  <a:pt x="305" y="1760"/>
                </a:cubicBezTo>
                <a:cubicBezTo>
                  <a:pt x="346" y="1770"/>
                  <a:pt x="388" y="1776"/>
                  <a:pt x="429" y="1776"/>
                </a:cubicBezTo>
                <a:cubicBezTo>
                  <a:pt x="628" y="1776"/>
                  <a:pt x="812" y="1658"/>
                  <a:pt x="913" y="1456"/>
                </a:cubicBezTo>
                <a:cubicBezTo>
                  <a:pt x="1125" y="1152"/>
                  <a:pt x="1217" y="727"/>
                  <a:pt x="1125" y="362"/>
                </a:cubicBezTo>
                <a:cubicBezTo>
                  <a:pt x="1106" y="133"/>
                  <a:pt x="932" y="0"/>
                  <a:pt x="7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8" name="Google Shape;3638;p111"/>
          <p:cNvSpPr/>
          <p:nvPr/>
        </p:nvSpPr>
        <p:spPr>
          <a:xfrm flipH="1">
            <a:off x="5663386" y="2142178"/>
            <a:ext cx="55062" cy="100447"/>
          </a:xfrm>
          <a:custGeom>
            <a:rect b="b" l="l" r="r" t="t"/>
            <a:pathLst>
              <a:path extrusionOk="0" h="1775" w="973">
                <a:moveTo>
                  <a:pt x="414" y="0"/>
                </a:moveTo>
                <a:cubicBezTo>
                  <a:pt x="300" y="0"/>
                  <a:pt x="203" y="85"/>
                  <a:pt x="152" y="253"/>
                </a:cubicBezTo>
                <a:cubicBezTo>
                  <a:pt x="91" y="497"/>
                  <a:pt x="61" y="740"/>
                  <a:pt x="30" y="983"/>
                </a:cubicBezTo>
                <a:cubicBezTo>
                  <a:pt x="61" y="1317"/>
                  <a:pt x="0" y="1743"/>
                  <a:pt x="365" y="1773"/>
                </a:cubicBezTo>
                <a:cubicBezTo>
                  <a:pt x="378" y="1774"/>
                  <a:pt x="391" y="1775"/>
                  <a:pt x="404" y="1775"/>
                </a:cubicBezTo>
                <a:cubicBezTo>
                  <a:pt x="734" y="1775"/>
                  <a:pt x="794" y="1397"/>
                  <a:pt x="882" y="1105"/>
                </a:cubicBezTo>
                <a:cubicBezTo>
                  <a:pt x="973" y="801"/>
                  <a:pt x="912" y="436"/>
                  <a:pt x="699" y="162"/>
                </a:cubicBezTo>
                <a:cubicBezTo>
                  <a:pt x="605" y="54"/>
                  <a:pt x="504" y="0"/>
                  <a:pt x="41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39" name="Google Shape;3639;p111" title="475360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">
            <a:off x="6337200" y="1023776"/>
            <a:ext cx="1323599" cy="1323598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15000"/>
              </a:srgbClr>
            </a:outerShdw>
          </a:effectLst>
        </p:spPr>
      </p:pic>
      <p:pic>
        <p:nvPicPr>
          <p:cNvPr id="3640" name="Google Shape;3640;p111" title="475386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128460">
            <a:off x="937200" y="3150300"/>
            <a:ext cx="1323600" cy="1323599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35000"/>
              </a:srgbClr>
            </a:outerShdw>
          </a:effectLst>
        </p:spPr>
      </p:pic>
      <p:pic>
        <p:nvPicPr>
          <p:cNvPr id="3641" name="Google Shape;3641;p111" title="gomi_petbottl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99920">
            <a:off x="6119225" y="3196449"/>
            <a:ext cx="1541575" cy="13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2" name="Google Shape;3642;p111" title="gomi_petbottle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-699920">
            <a:off x="122200" y="2086949"/>
            <a:ext cx="1541575" cy="13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3" name="Google Shape;3643;p111" title="gomi_petbottle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 rot="935748">
            <a:off x="7492511" y="126853"/>
            <a:ext cx="1074080" cy="95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4" name="Google Shape;3644;p111" title="9164597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398991">
            <a:off x="709625" y="3118250"/>
            <a:ext cx="1387700" cy="1387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645" name="Google Shape;3645;p111" title="9164597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2369392">
            <a:off x="6405159" y="1172045"/>
            <a:ext cx="1376529" cy="137653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646" name="Google Shape;3646;p111" title="5877476.png"/>
          <p:cNvPicPr preferRelativeResize="0"/>
          <p:nvPr/>
        </p:nvPicPr>
        <p:blipFill rotWithShape="1">
          <a:blip r:embed="rId10">
            <a:alphaModFix/>
          </a:blip>
          <a:srcRect b="0" l="0" r="0" t="31833"/>
          <a:stretch/>
        </p:blipFill>
        <p:spPr>
          <a:xfrm rot="10800000">
            <a:off x="4572000" y="2142175"/>
            <a:ext cx="1504800" cy="10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7" name="Google Shape;3647;p111" title="5877476.png"/>
          <p:cNvPicPr preferRelativeResize="0"/>
          <p:nvPr/>
        </p:nvPicPr>
        <p:blipFill rotWithShape="1">
          <a:blip r:embed="rId11">
            <a:alphaModFix/>
          </a:blip>
          <a:srcRect b="0" l="0" r="0" t="31833"/>
          <a:stretch/>
        </p:blipFill>
        <p:spPr>
          <a:xfrm flipH="1" rot="-10304035">
            <a:off x="2794800" y="3727374"/>
            <a:ext cx="1504799" cy="10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648" name="Google Shape;3648;p111"/>
          <p:cNvSpPr txBox="1"/>
          <p:nvPr>
            <p:ph type="title"/>
          </p:nvPr>
        </p:nvSpPr>
        <p:spPr>
          <a:xfrm>
            <a:off x="33338" y="0"/>
            <a:ext cx="1719300" cy="45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" sz="2100">
                <a:solidFill>
                  <a:srgbClr val="FFEFBF"/>
                </a:solidFill>
              </a:rPr>
              <a:t>Example</a:t>
            </a:r>
            <a:endParaRPr sz="2100">
              <a:solidFill>
                <a:srgbClr val="FFEFBF"/>
              </a:solidFill>
              <a:highlight>
                <a:schemeClr val="accent1"/>
              </a:highligh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49"/>
          <p:cNvSpPr txBox="1"/>
          <p:nvPr>
            <p:ph idx="4294967295" type="title"/>
          </p:nvPr>
        </p:nvSpPr>
        <p:spPr>
          <a:xfrm>
            <a:off x="4693775" y="2052150"/>
            <a:ext cx="4031700" cy="10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I </a:t>
            </a:r>
            <a:r>
              <a:rPr lang="en" sz="3500">
                <a:solidFill>
                  <a:srgbClr val="FFD189"/>
                </a:solidFill>
              </a:rPr>
              <a:t>throw away</a:t>
            </a:r>
            <a:r>
              <a:rPr lang="en" sz="3500"/>
              <a:t> the trash.</a:t>
            </a:r>
            <a:endParaRPr sz="3500">
              <a:solidFill>
                <a:srgbClr val="FFD189"/>
              </a:solidFill>
            </a:endParaRPr>
          </a:p>
        </p:txBody>
      </p:sp>
      <p:pic>
        <p:nvPicPr>
          <p:cNvPr id="1400" name="Google Shape;1400;p49" title="istockphoto-1064515322-612x61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4350" y="917925"/>
            <a:ext cx="3307650" cy="330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2" name="Shape 3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3" name="Google Shape;3653;p112"/>
          <p:cNvSpPr txBox="1"/>
          <p:nvPr>
            <p:ph type="title"/>
          </p:nvPr>
        </p:nvSpPr>
        <p:spPr>
          <a:xfrm>
            <a:off x="566125" y="957650"/>
            <a:ext cx="7944300" cy="75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" sz="3200">
                <a:solidFill>
                  <a:schemeClr val="accent4"/>
                </a:solidFill>
              </a:rPr>
              <a:t>Not only </a:t>
            </a:r>
            <a:r>
              <a:rPr lang="en" sz="3200"/>
              <a:t>_______</a:t>
            </a:r>
            <a:r>
              <a:rPr lang="en" sz="3200">
                <a:solidFill>
                  <a:schemeClr val="accent4"/>
                </a:solidFill>
              </a:rPr>
              <a:t> but </a:t>
            </a:r>
            <a:r>
              <a:rPr lang="en" sz="3200">
                <a:solidFill>
                  <a:schemeClr val="accent4"/>
                </a:solidFill>
                <a:highlight>
                  <a:schemeClr val="accent1"/>
                </a:highlight>
              </a:rPr>
              <a:t>also </a:t>
            </a:r>
            <a:r>
              <a:rPr lang="en" sz="3200">
                <a:highlight>
                  <a:schemeClr val="accent1"/>
                </a:highlight>
              </a:rPr>
              <a:t>______</a:t>
            </a:r>
            <a:r>
              <a:rPr lang="en" sz="3200">
                <a:solidFill>
                  <a:schemeClr val="accent4"/>
                </a:solidFill>
                <a:highlight>
                  <a:schemeClr val="accent1"/>
                </a:highlight>
              </a:rPr>
              <a:t> </a:t>
            </a:r>
            <a:endParaRPr sz="3200">
              <a:solidFill>
                <a:schemeClr val="accent4"/>
              </a:solidFill>
              <a:highlight>
                <a:schemeClr val="accen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" sz="3200">
                <a:solidFill>
                  <a:schemeClr val="accent4"/>
                </a:solidFill>
                <a:highlight>
                  <a:schemeClr val="accent1"/>
                </a:highlight>
              </a:rPr>
              <a:t>get hurt.</a:t>
            </a:r>
            <a:endParaRPr sz="3200">
              <a:highlight>
                <a:schemeClr val="accent1"/>
              </a:highlight>
            </a:endParaRPr>
          </a:p>
        </p:txBody>
      </p:sp>
      <p:sp>
        <p:nvSpPr>
          <p:cNvPr id="3654" name="Google Shape;3654;p112"/>
          <p:cNvSpPr/>
          <p:nvPr/>
        </p:nvSpPr>
        <p:spPr>
          <a:xfrm flipH="1">
            <a:off x="5637581" y="2347376"/>
            <a:ext cx="91223" cy="119461"/>
          </a:xfrm>
          <a:custGeom>
            <a:rect b="b" l="l" r="r" t="t"/>
            <a:pathLst>
              <a:path extrusionOk="0" h="2111" w="1612">
                <a:moveTo>
                  <a:pt x="1022" y="0"/>
                </a:moveTo>
                <a:cubicBezTo>
                  <a:pt x="861" y="0"/>
                  <a:pt x="708" y="74"/>
                  <a:pt x="609" y="214"/>
                </a:cubicBezTo>
                <a:cubicBezTo>
                  <a:pt x="274" y="548"/>
                  <a:pt x="62" y="1004"/>
                  <a:pt x="31" y="1521"/>
                </a:cubicBezTo>
                <a:cubicBezTo>
                  <a:pt x="1" y="1734"/>
                  <a:pt x="92" y="1947"/>
                  <a:pt x="305" y="2038"/>
                </a:cubicBezTo>
                <a:cubicBezTo>
                  <a:pt x="390" y="2087"/>
                  <a:pt x="485" y="2111"/>
                  <a:pt x="579" y="2111"/>
                </a:cubicBezTo>
                <a:cubicBezTo>
                  <a:pt x="722" y="2111"/>
                  <a:pt x="864" y="2056"/>
                  <a:pt x="973" y="1947"/>
                </a:cubicBezTo>
                <a:cubicBezTo>
                  <a:pt x="1308" y="1582"/>
                  <a:pt x="1551" y="1156"/>
                  <a:pt x="1612" y="670"/>
                </a:cubicBezTo>
                <a:cubicBezTo>
                  <a:pt x="1612" y="427"/>
                  <a:pt x="1490" y="184"/>
                  <a:pt x="1277" y="62"/>
                </a:cubicBezTo>
                <a:cubicBezTo>
                  <a:pt x="1194" y="20"/>
                  <a:pt x="1107" y="0"/>
                  <a:pt x="10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5" name="Google Shape;3655;p112"/>
          <p:cNvSpPr/>
          <p:nvPr/>
        </p:nvSpPr>
        <p:spPr>
          <a:xfrm flipH="1">
            <a:off x="5732200" y="2024412"/>
            <a:ext cx="70568" cy="128686"/>
          </a:xfrm>
          <a:custGeom>
            <a:rect b="b" l="l" r="r" t="t"/>
            <a:pathLst>
              <a:path extrusionOk="0" h="2274" w="1247">
                <a:moveTo>
                  <a:pt x="373" y="0"/>
                </a:moveTo>
                <a:cubicBezTo>
                  <a:pt x="217" y="0"/>
                  <a:pt x="86" y="110"/>
                  <a:pt x="31" y="328"/>
                </a:cubicBezTo>
                <a:cubicBezTo>
                  <a:pt x="31" y="450"/>
                  <a:pt x="1" y="541"/>
                  <a:pt x="1" y="663"/>
                </a:cubicBezTo>
                <a:cubicBezTo>
                  <a:pt x="1" y="1088"/>
                  <a:pt x="92" y="1544"/>
                  <a:pt x="274" y="1939"/>
                </a:cubicBezTo>
                <a:cubicBezTo>
                  <a:pt x="335" y="2122"/>
                  <a:pt x="457" y="2274"/>
                  <a:pt x="639" y="2274"/>
                </a:cubicBezTo>
                <a:cubicBezTo>
                  <a:pt x="821" y="2243"/>
                  <a:pt x="943" y="2091"/>
                  <a:pt x="1034" y="1939"/>
                </a:cubicBezTo>
                <a:cubicBezTo>
                  <a:pt x="1247" y="1331"/>
                  <a:pt x="1125" y="632"/>
                  <a:pt x="700" y="146"/>
                </a:cubicBezTo>
                <a:cubicBezTo>
                  <a:pt x="590" y="49"/>
                  <a:pt x="476" y="0"/>
                  <a:pt x="3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6" name="Google Shape;3656;p112"/>
          <p:cNvSpPr/>
          <p:nvPr/>
        </p:nvSpPr>
        <p:spPr>
          <a:xfrm flipH="1">
            <a:off x="5733897" y="2285692"/>
            <a:ext cx="68870" cy="100504"/>
          </a:xfrm>
          <a:custGeom>
            <a:rect b="b" l="l" r="r" t="t"/>
            <a:pathLst>
              <a:path extrusionOk="0" h="1776" w="1217">
                <a:moveTo>
                  <a:pt x="752" y="0"/>
                </a:moveTo>
                <a:cubicBezTo>
                  <a:pt x="645" y="0"/>
                  <a:pt x="536" y="47"/>
                  <a:pt x="457" y="149"/>
                </a:cubicBezTo>
                <a:cubicBezTo>
                  <a:pt x="183" y="362"/>
                  <a:pt x="31" y="696"/>
                  <a:pt x="1" y="1031"/>
                </a:cubicBezTo>
                <a:cubicBezTo>
                  <a:pt x="1" y="1426"/>
                  <a:pt x="31" y="1669"/>
                  <a:pt x="305" y="1760"/>
                </a:cubicBezTo>
                <a:cubicBezTo>
                  <a:pt x="346" y="1770"/>
                  <a:pt x="388" y="1776"/>
                  <a:pt x="429" y="1776"/>
                </a:cubicBezTo>
                <a:cubicBezTo>
                  <a:pt x="628" y="1776"/>
                  <a:pt x="812" y="1658"/>
                  <a:pt x="913" y="1456"/>
                </a:cubicBezTo>
                <a:cubicBezTo>
                  <a:pt x="1125" y="1152"/>
                  <a:pt x="1217" y="727"/>
                  <a:pt x="1125" y="362"/>
                </a:cubicBezTo>
                <a:cubicBezTo>
                  <a:pt x="1106" y="133"/>
                  <a:pt x="932" y="0"/>
                  <a:pt x="7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7" name="Google Shape;3657;p112"/>
          <p:cNvSpPr/>
          <p:nvPr/>
        </p:nvSpPr>
        <p:spPr>
          <a:xfrm flipH="1">
            <a:off x="5663386" y="2142178"/>
            <a:ext cx="55062" cy="100447"/>
          </a:xfrm>
          <a:custGeom>
            <a:rect b="b" l="l" r="r" t="t"/>
            <a:pathLst>
              <a:path extrusionOk="0" h="1775" w="973">
                <a:moveTo>
                  <a:pt x="414" y="0"/>
                </a:moveTo>
                <a:cubicBezTo>
                  <a:pt x="300" y="0"/>
                  <a:pt x="203" y="85"/>
                  <a:pt x="152" y="253"/>
                </a:cubicBezTo>
                <a:cubicBezTo>
                  <a:pt x="91" y="497"/>
                  <a:pt x="61" y="740"/>
                  <a:pt x="30" y="983"/>
                </a:cubicBezTo>
                <a:cubicBezTo>
                  <a:pt x="61" y="1317"/>
                  <a:pt x="0" y="1743"/>
                  <a:pt x="365" y="1773"/>
                </a:cubicBezTo>
                <a:cubicBezTo>
                  <a:pt x="378" y="1774"/>
                  <a:pt x="391" y="1775"/>
                  <a:pt x="404" y="1775"/>
                </a:cubicBezTo>
                <a:cubicBezTo>
                  <a:pt x="734" y="1775"/>
                  <a:pt x="794" y="1397"/>
                  <a:pt x="882" y="1105"/>
                </a:cubicBezTo>
                <a:cubicBezTo>
                  <a:pt x="973" y="801"/>
                  <a:pt x="912" y="436"/>
                  <a:pt x="699" y="162"/>
                </a:cubicBezTo>
                <a:cubicBezTo>
                  <a:pt x="605" y="54"/>
                  <a:pt x="504" y="0"/>
                  <a:pt x="41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58" name="Google Shape;3658;p112" title="osen_kam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3250" y="2466838"/>
            <a:ext cx="2645300" cy="2304725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659" name="Google Shape;3659;p112" title="osen_iruk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543750" y="2354200"/>
            <a:ext cx="2705875" cy="2530000"/>
          </a:xfrm>
          <a:prstGeom prst="rect">
            <a:avLst/>
          </a:prstGeom>
          <a:noFill/>
          <a:ln>
            <a:noFill/>
          </a:ln>
          <a:effectLst>
            <a:outerShdw blurRad="128588" rotWithShape="0" algn="bl" dir="5400000" dist="19050">
              <a:srgbClr val="000000">
                <a:alpha val="49000"/>
              </a:srgbClr>
            </a:outerShdw>
          </a:effec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3" name="Shape 3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4" name="Google Shape;3664;p113"/>
          <p:cNvSpPr txBox="1"/>
          <p:nvPr>
            <p:ph type="title"/>
          </p:nvPr>
        </p:nvSpPr>
        <p:spPr>
          <a:xfrm>
            <a:off x="566125" y="957650"/>
            <a:ext cx="7944300" cy="75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" sz="3200">
                <a:solidFill>
                  <a:schemeClr val="accent4"/>
                </a:solidFill>
              </a:rPr>
              <a:t>Not only </a:t>
            </a:r>
            <a:r>
              <a:rPr lang="en" sz="3200"/>
              <a:t>dolphin</a:t>
            </a:r>
            <a:r>
              <a:rPr lang="en" sz="3200">
                <a:solidFill>
                  <a:schemeClr val="accent4"/>
                </a:solidFill>
              </a:rPr>
              <a:t> but </a:t>
            </a:r>
            <a:r>
              <a:rPr lang="en" sz="3200">
                <a:solidFill>
                  <a:schemeClr val="accent4"/>
                </a:solidFill>
                <a:highlight>
                  <a:schemeClr val="accent1"/>
                </a:highlight>
              </a:rPr>
              <a:t>also </a:t>
            </a:r>
            <a:r>
              <a:rPr lang="en" sz="3200">
                <a:highlight>
                  <a:schemeClr val="accent1"/>
                </a:highlight>
              </a:rPr>
              <a:t>turtle</a:t>
            </a:r>
            <a:r>
              <a:rPr lang="en" sz="3200">
                <a:solidFill>
                  <a:schemeClr val="accent4"/>
                </a:solidFill>
                <a:highlight>
                  <a:schemeClr val="accent1"/>
                </a:highlight>
              </a:rPr>
              <a:t> </a:t>
            </a:r>
            <a:endParaRPr sz="3200">
              <a:solidFill>
                <a:schemeClr val="accent4"/>
              </a:solidFill>
              <a:highlight>
                <a:schemeClr val="accen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" sz="3200">
                <a:solidFill>
                  <a:schemeClr val="accent4"/>
                </a:solidFill>
                <a:highlight>
                  <a:schemeClr val="accent1"/>
                </a:highlight>
              </a:rPr>
              <a:t>get hurt.</a:t>
            </a:r>
            <a:endParaRPr sz="3200">
              <a:highlight>
                <a:schemeClr val="accent1"/>
              </a:highlight>
            </a:endParaRPr>
          </a:p>
        </p:txBody>
      </p:sp>
      <p:sp>
        <p:nvSpPr>
          <p:cNvPr id="3665" name="Google Shape;3665;p113"/>
          <p:cNvSpPr/>
          <p:nvPr/>
        </p:nvSpPr>
        <p:spPr>
          <a:xfrm flipH="1">
            <a:off x="5637581" y="2347376"/>
            <a:ext cx="91223" cy="119461"/>
          </a:xfrm>
          <a:custGeom>
            <a:rect b="b" l="l" r="r" t="t"/>
            <a:pathLst>
              <a:path extrusionOk="0" h="2111" w="1612">
                <a:moveTo>
                  <a:pt x="1022" y="0"/>
                </a:moveTo>
                <a:cubicBezTo>
                  <a:pt x="861" y="0"/>
                  <a:pt x="708" y="74"/>
                  <a:pt x="609" y="214"/>
                </a:cubicBezTo>
                <a:cubicBezTo>
                  <a:pt x="274" y="548"/>
                  <a:pt x="62" y="1004"/>
                  <a:pt x="31" y="1521"/>
                </a:cubicBezTo>
                <a:cubicBezTo>
                  <a:pt x="1" y="1734"/>
                  <a:pt x="92" y="1947"/>
                  <a:pt x="305" y="2038"/>
                </a:cubicBezTo>
                <a:cubicBezTo>
                  <a:pt x="390" y="2087"/>
                  <a:pt x="485" y="2111"/>
                  <a:pt x="579" y="2111"/>
                </a:cubicBezTo>
                <a:cubicBezTo>
                  <a:pt x="722" y="2111"/>
                  <a:pt x="864" y="2056"/>
                  <a:pt x="973" y="1947"/>
                </a:cubicBezTo>
                <a:cubicBezTo>
                  <a:pt x="1308" y="1582"/>
                  <a:pt x="1551" y="1156"/>
                  <a:pt x="1612" y="670"/>
                </a:cubicBezTo>
                <a:cubicBezTo>
                  <a:pt x="1612" y="427"/>
                  <a:pt x="1490" y="184"/>
                  <a:pt x="1277" y="62"/>
                </a:cubicBezTo>
                <a:cubicBezTo>
                  <a:pt x="1194" y="20"/>
                  <a:pt x="1107" y="0"/>
                  <a:pt x="10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6" name="Google Shape;3666;p113"/>
          <p:cNvSpPr/>
          <p:nvPr/>
        </p:nvSpPr>
        <p:spPr>
          <a:xfrm flipH="1">
            <a:off x="5732200" y="2024412"/>
            <a:ext cx="70568" cy="128686"/>
          </a:xfrm>
          <a:custGeom>
            <a:rect b="b" l="l" r="r" t="t"/>
            <a:pathLst>
              <a:path extrusionOk="0" h="2274" w="1247">
                <a:moveTo>
                  <a:pt x="373" y="0"/>
                </a:moveTo>
                <a:cubicBezTo>
                  <a:pt x="217" y="0"/>
                  <a:pt x="86" y="110"/>
                  <a:pt x="31" y="328"/>
                </a:cubicBezTo>
                <a:cubicBezTo>
                  <a:pt x="31" y="450"/>
                  <a:pt x="1" y="541"/>
                  <a:pt x="1" y="663"/>
                </a:cubicBezTo>
                <a:cubicBezTo>
                  <a:pt x="1" y="1088"/>
                  <a:pt x="92" y="1544"/>
                  <a:pt x="274" y="1939"/>
                </a:cubicBezTo>
                <a:cubicBezTo>
                  <a:pt x="335" y="2122"/>
                  <a:pt x="457" y="2274"/>
                  <a:pt x="639" y="2274"/>
                </a:cubicBezTo>
                <a:cubicBezTo>
                  <a:pt x="821" y="2243"/>
                  <a:pt x="943" y="2091"/>
                  <a:pt x="1034" y="1939"/>
                </a:cubicBezTo>
                <a:cubicBezTo>
                  <a:pt x="1247" y="1331"/>
                  <a:pt x="1125" y="632"/>
                  <a:pt x="700" y="146"/>
                </a:cubicBezTo>
                <a:cubicBezTo>
                  <a:pt x="590" y="49"/>
                  <a:pt x="476" y="0"/>
                  <a:pt x="3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7" name="Google Shape;3667;p113"/>
          <p:cNvSpPr/>
          <p:nvPr/>
        </p:nvSpPr>
        <p:spPr>
          <a:xfrm flipH="1">
            <a:off x="5733897" y="2285692"/>
            <a:ext cx="68870" cy="100504"/>
          </a:xfrm>
          <a:custGeom>
            <a:rect b="b" l="l" r="r" t="t"/>
            <a:pathLst>
              <a:path extrusionOk="0" h="1776" w="1217">
                <a:moveTo>
                  <a:pt x="752" y="0"/>
                </a:moveTo>
                <a:cubicBezTo>
                  <a:pt x="645" y="0"/>
                  <a:pt x="536" y="47"/>
                  <a:pt x="457" y="149"/>
                </a:cubicBezTo>
                <a:cubicBezTo>
                  <a:pt x="183" y="362"/>
                  <a:pt x="31" y="696"/>
                  <a:pt x="1" y="1031"/>
                </a:cubicBezTo>
                <a:cubicBezTo>
                  <a:pt x="1" y="1426"/>
                  <a:pt x="31" y="1669"/>
                  <a:pt x="305" y="1760"/>
                </a:cubicBezTo>
                <a:cubicBezTo>
                  <a:pt x="346" y="1770"/>
                  <a:pt x="388" y="1776"/>
                  <a:pt x="429" y="1776"/>
                </a:cubicBezTo>
                <a:cubicBezTo>
                  <a:pt x="628" y="1776"/>
                  <a:pt x="812" y="1658"/>
                  <a:pt x="913" y="1456"/>
                </a:cubicBezTo>
                <a:cubicBezTo>
                  <a:pt x="1125" y="1152"/>
                  <a:pt x="1217" y="727"/>
                  <a:pt x="1125" y="362"/>
                </a:cubicBezTo>
                <a:cubicBezTo>
                  <a:pt x="1106" y="133"/>
                  <a:pt x="932" y="0"/>
                  <a:pt x="7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8" name="Google Shape;3668;p113"/>
          <p:cNvSpPr/>
          <p:nvPr/>
        </p:nvSpPr>
        <p:spPr>
          <a:xfrm flipH="1">
            <a:off x="5663386" y="2142178"/>
            <a:ext cx="55062" cy="100447"/>
          </a:xfrm>
          <a:custGeom>
            <a:rect b="b" l="l" r="r" t="t"/>
            <a:pathLst>
              <a:path extrusionOk="0" h="1775" w="973">
                <a:moveTo>
                  <a:pt x="414" y="0"/>
                </a:moveTo>
                <a:cubicBezTo>
                  <a:pt x="300" y="0"/>
                  <a:pt x="203" y="85"/>
                  <a:pt x="152" y="253"/>
                </a:cubicBezTo>
                <a:cubicBezTo>
                  <a:pt x="91" y="497"/>
                  <a:pt x="61" y="740"/>
                  <a:pt x="30" y="983"/>
                </a:cubicBezTo>
                <a:cubicBezTo>
                  <a:pt x="61" y="1317"/>
                  <a:pt x="0" y="1743"/>
                  <a:pt x="365" y="1773"/>
                </a:cubicBezTo>
                <a:cubicBezTo>
                  <a:pt x="378" y="1774"/>
                  <a:pt x="391" y="1775"/>
                  <a:pt x="404" y="1775"/>
                </a:cubicBezTo>
                <a:cubicBezTo>
                  <a:pt x="734" y="1775"/>
                  <a:pt x="794" y="1397"/>
                  <a:pt x="882" y="1105"/>
                </a:cubicBezTo>
                <a:cubicBezTo>
                  <a:pt x="973" y="801"/>
                  <a:pt x="912" y="436"/>
                  <a:pt x="699" y="162"/>
                </a:cubicBezTo>
                <a:cubicBezTo>
                  <a:pt x="605" y="54"/>
                  <a:pt x="504" y="0"/>
                  <a:pt x="41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69" name="Google Shape;3669;p113" title="osen_kam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3250" y="2466838"/>
            <a:ext cx="2645300" cy="2304725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670" name="Google Shape;3670;p113" title="osen_iruk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543750" y="2354200"/>
            <a:ext cx="2705875" cy="2530000"/>
          </a:xfrm>
          <a:prstGeom prst="rect">
            <a:avLst/>
          </a:prstGeom>
          <a:noFill/>
          <a:ln>
            <a:noFill/>
          </a:ln>
          <a:effectLst>
            <a:outerShdw blurRad="128588" rotWithShape="0" algn="bl" dir="5400000" dist="19050">
              <a:srgbClr val="000000">
                <a:alpha val="49000"/>
              </a:srgbClr>
            </a:outerShdw>
          </a:effec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4" name="Shape 3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5" name="Google Shape;3675;p114"/>
          <p:cNvSpPr txBox="1"/>
          <p:nvPr>
            <p:ph type="title"/>
          </p:nvPr>
        </p:nvSpPr>
        <p:spPr>
          <a:xfrm>
            <a:off x="3301500" y="3568625"/>
            <a:ext cx="48588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Wrap </a:t>
            </a:r>
            <a:r>
              <a:rPr lang="en" sz="7000">
                <a:solidFill>
                  <a:schemeClr val="accent4"/>
                </a:solidFill>
              </a:rPr>
              <a:t>up</a:t>
            </a:r>
            <a:endParaRPr sz="7000">
              <a:solidFill>
                <a:schemeClr val="accent4"/>
              </a:solidFill>
            </a:endParaRPr>
          </a:p>
        </p:txBody>
      </p:sp>
      <p:sp>
        <p:nvSpPr>
          <p:cNvPr id="3676" name="Google Shape;3676;p114"/>
          <p:cNvSpPr txBox="1"/>
          <p:nvPr>
            <p:ph idx="2" type="title"/>
          </p:nvPr>
        </p:nvSpPr>
        <p:spPr>
          <a:xfrm>
            <a:off x="714225" y="3370775"/>
            <a:ext cx="2429700" cy="123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677" name="Google Shape;3677;p114"/>
          <p:cNvSpPr/>
          <p:nvPr/>
        </p:nvSpPr>
        <p:spPr>
          <a:xfrm>
            <a:off x="4509702" y="900029"/>
            <a:ext cx="42" cy="42"/>
          </a:xfrm>
          <a:custGeom>
            <a:rect b="b" l="l" r="r" t="t"/>
            <a:pathLst>
              <a:path extrusionOk="0" fill="none" h="1" w="1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78" name="Google Shape;3678;p114"/>
          <p:cNvGrpSpPr/>
          <p:nvPr/>
        </p:nvGrpSpPr>
        <p:grpSpPr>
          <a:xfrm>
            <a:off x="3301490" y="623348"/>
            <a:ext cx="2313053" cy="2250139"/>
            <a:chOff x="3452058" y="928413"/>
            <a:chExt cx="2090801" cy="2033932"/>
          </a:xfrm>
        </p:grpSpPr>
        <p:grpSp>
          <p:nvGrpSpPr>
            <p:cNvPr id="3679" name="Google Shape;3679;p114"/>
            <p:cNvGrpSpPr/>
            <p:nvPr/>
          </p:nvGrpSpPr>
          <p:grpSpPr>
            <a:xfrm>
              <a:off x="3457278" y="928413"/>
              <a:ext cx="2085581" cy="2033932"/>
              <a:chOff x="3452058" y="928413"/>
              <a:chExt cx="2085581" cy="2033932"/>
            </a:xfrm>
          </p:grpSpPr>
          <p:sp>
            <p:nvSpPr>
              <p:cNvPr id="3680" name="Google Shape;3680;p114"/>
              <p:cNvSpPr/>
              <p:nvPr/>
            </p:nvSpPr>
            <p:spPr>
              <a:xfrm>
                <a:off x="4211380" y="1297230"/>
                <a:ext cx="722144" cy="475913"/>
              </a:xfrm>
              <a:custGeom>
                <a:rect b="b" l="l" r="r" t="t"/>
                <a:pathLst>
                  <a:path extrusionOk="0" h="11301" w="17149">
                    <a:moveTo>
                      <a:pt x="7866" y="1"/>
                    </a:moveTo>
                    <a:cubicBezTo>
                      <a:pt x="7677" y="1"/>
                      <a:pt x="7483" y="19"/>
                      <a:pt x="7283" y="58"/>
                    </a:cubicBezTo>
                    <a:cubicBezTo>
                      <a:pt x="5363" y="434"/>
                      <a:pt x="4326" y="2751"/>
                      <a:pt x="3399" y="4252"/>
                    </a:cubicBezTo>
                    <a:cubicBezTo>
                      <a:pt x="2229" y="6083"/>
                      <a:pt x="1126" y="7959"/>
                      <a:pt x="88" y="9879"/>
                    </a:cubicBezTo>
                    <a:cubicBezTo>
                      <a:pt x="44" y="9923"/>
                      <a:pt x="22" y="9990"/>
                      <a:pt x="0" y="10056"/>
                    </a:cubicBezTo>
                    <a:lnTo>
                      <a:pt x="419" y="10299"/>
                    </a:lnTo>
                    <a:cubicBezTo>
                      <a:pt x="1037" y="10608"/>
                      <a:pt x="1655" y="10939"/>
                      <a:pt x="2273" y="11270"/>
                    </a:cubicBezTo>
                    <a:cubicBezTo>
                      <a:pt x="2295" y="11248"/>
                      <a:pt x="2317" y="11226"/>
                      <a:pt x="2340" y="11181"/>
                    </a:cubicBezTo>
                    <a:cubicBezTo>
                      <a:pt x="3222" y="9570"/>
                      <a:pt x="4149" y="7981"/>
                      <a:pt x="5120" y="6414"/>
                    </a:cubicBezTo>
                    <a:cubicBezTo>
                      <a:pt x="5584" y="5664"/>
                      <a:pt x="6047" y="4914"/>
                      <a:pt x="6533" y="4185"/>
                    </a:cubicBezTo>
                    <a:cubicBezTo>
                      <a:pt x="6820" y="3766"/>
                      <a:pt x="7217" y="2861"/>
                      <a:pt x="7702" y="2641"/>
                    </a:cubicBezTo>
                    <a:cubicBezTo>
                      <a:pt x="7767" y="2611"/>
                      <a:pt x="7833" y="2598"/>
                      <a:pt x="7899" y="2598"/>
                    </a:cubicBezTo>
                    <a:cubicBezTo>
                      <a:pt x="8282" y="2598"/>
                      <a:pt x="8672" y="3036"/>
                      <a:pt x="8916" y="3281"/>
                    </a:cubicBezTo>
                    <a:cubicBezTo>
                      <a:pt x="9534" y="3898"/>
                      <a:pt x="10086" y="4583"/>
                      <a:pt x="10638" y="5245"/>
                    </a:cubicBezTo>
                    <a:cubicBezTo>
                      <a:pt x="11520" y="6304"/>
                      <a:pt x="12359" y="7385"/>
                      <a:pt x="13154" y="8511"/>
                    </a:cubicBezTo>
                    <a:lnTo>
                      <a:pt x="13065" y="8489"/>
                    </a:lnTo>
                    <a:cubicBezTo>
                      <a:pt x="12977" y="8457"/>
                      <a:pt x="12886" y="8442"/>
                      <a:pt x="12797" y="8442"/>
                    </a:cubicBezTo>
                    <a:cubicBezTo>
                      <a:pt x="12575" y="8442"/>
                      <a:pt x="12362" y="8537"/>
                      <a:pt x="12205" y="8710"/>
                    </a:cubicBezTo>
                    <a:cubicBezTo>
                      <a:pt x="12006" y="8997"/>
                      <a:pt x="12028" y="9372"/>
                      <a:pt x="12271" y="9637"/>
                    </a:cubicBezTo>
                    <a:cubicBezTo>
                      <a:pt x="12315" y="9747"/>
                      <a:pt x="12381" y="9835"/>
                      <a:pt x="12492" y="9879"/>
                    </a:cubicBezTo>
                    <a:cubicBezTo>
                      <a:pt x="13220" y="10343"/>
                      <a:pt x="14014" y="10718"/>
                      <a:pt x="14831" y="11027"/>
                    </a:cubicBezTo>
                    <a:cubicBezTo>
                      <a:pt x="15138" y="11140"/>
                      <a:pt x="15492" y="11300"/>
                      <a:pt x="15833" y="11300"/>
                    </a:cubicBezTo>
                    <a:cubicBezTo>
                      <a:pt x="15958" y="11300"/>
                      <a:pt x="16081" y="11279"/>
                      <a:pt x="16199" y="11226"/>
                    </a:cubicBezTo>
                    <a:cubicBezTo>
                      <a:pt x="16641" y="11049"/>
                      <a:pt x="16795" y="10586"/>
                      <a:pt x="16883" y="10166"/>
                    </a:cubicBezTo>
                    <a:cubicBezTo>
                      <a:pt x="17082" y="9283"/>
                      <a:pt x="17148" y="8379"/>
                      <a:pt x="17082" y="7474"/>
                    </a:cubicBezTo>
                    <a:cubicBezTo>
                      <a:pt x="17038" y="7054"/>
                      <a:pt x="17016" y="6414"/>
                      <a:pt x="16574" y="6282"/>
                    </a:cubicBezTo>
                    <a:cubicBezTo>
                      <a:pt x="16504" y="6251"/>
                      <a:pt x="16431" y="6236"/>
                      <a:pt x="16359" y="6236"/>
                    </a:cubicBezTo>
                    <a:cubicBezTo>
                      <a:pt x="16228" y="6236"/>
                      <a:pt x="16100" y="6285"/>
                      <a:pt x="16001" y="6370"/>
                    </a:cubicBezTo>
                    <a:cubicBezTo>
                      <a:pt x="15714" y="6613"/>
                      <a:pt x="15537" y="6944"/>
                      <a:pt x="15449" y="7319"/>
                    </a:cubicBezTo>
                    <a:cubicBezTo>
                      <a:pt x="14434" y="5841"/>
                      <a:pt x="13330" y="4406"/>
                      <a:pt x="12138" y="3038"/>
                    </a:cubicBezTo>
                    <a:cubicBezTo>
                      <a:pt x="11038" y="1737"/>
                      <a:pt x="9701" y="1"/>
                      <a:pt x="78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1" name="Google Shape;3681;p114"/>
              <p:cNvSpPr/>
              <p:nvPr/>
            </p:nvSpPr>
            <p:spPr>
              <a:xfrm>
                <a:off x="4584998" y="2040383"/>
                <a:ext cx="605036" cy="560517"/>
              </a:xfrm>
              <a:custGeom>
                <a:rect b="b" l="l" r="r" t="t"/>
                <a:pathLst>
                  <a:path extrusionOk="0" h="13310" w="14368">
                    <a:moveTo>
                      <a:pt x="12337" y="1"/>
                    </a:moveTo>
                    <a:lnTo>
                      <a:pt x="11189" y="376"/>
                    </a:lnTo>
                    <a:lnTo>
                      <a:pt x="9887" y="817"/>
                    </a:lnTo>
                    <a:lnTo>
                      <a:pt x="9887" y="839"/>
                    </a:lnTo>
                    <a:cubicBezTo>
                      <a:pt x="10439" y="2230"/>
                      <a:pt x="10902" y="3664"/>
                      <a:pt x="11278" y="5099"/>
                    </a:cubicBezTo>
                    <a:cubicBezTo>
                      <a:pt x="11366" y="5452"/>
                      <a:pt x="11454" y="5805"/>
                      <a:pt x="11520" y="6158"/>
                    </a:cubicBezTo>
                    <a:cubicBezTo>
                      <a:pt x="11609" y="6423"/>
                      <a:pt x="11653" y="6710"/>
                      <a:pt x="11653" y="6997"/>
                    </a:cubicBezTo>
                    <a:cubicBezTo>
                      <a:pt x="11565" y="7394"/>
                      <a:pt x="10969" y="7659"/>
                      <a:pt x="10638" y="7835"/>
                    </a:cubicBezTo>
                    <a:cubicBezTo>
                      <a:pt x="8629" y="8917"/>
                      <a:pt x="6312" y="9204"/>
                      <a:pt x="4061" y="9402"/>
                    </a:cubicBezTo>
                    <a:cubicBezTo>
                      <a:pt x="4282" y="9204"/>
                      <a:pt x="4480" y="8961"/>
                      <a:pt x="4679" y="8740"/>
                    </a:cubicBezTo>
                    <a:cubicBezTo>
                      <a:pt x="4966" y="8409"/>
                      <a:pt x="5164" y="7990"/>
                      <a:pt x="4944" y="7593"/>
                    </a:cubicBezTo>
                    <a:cubicBezTo>
                      <a:pt x="4820" y="7345"/>
                      <a:pt x="4579" y="7193"/>
                      <a:pt x="4314" y="7193"/>
                    </a:cubicBezTo>
                    <a:cubicBezTo>
                      <a:pt x="4296" y="7193"/>
                      <a:pt x="4278" y="7194"/>
                      <a:pt x="4260" y="7195"/>
                    </a:cubicBezTo>
                    <a:cubicBezTo>
                      <a:pt x="4061" y="7217"/>
                      <a:pt x="3884" y="7284"/>
                      <a:pt x="3730" y="7416"/>
                    </a:cubicBezTo>
                    <a:cubicBezTo>
                      <a:pt x="3664" y="7416"/>
                      <a:pt x="3597" y="7460"/>
                      <a:pt x="3553" y="7482"/>
                    </a:cubicBezTo>
                    <a:lnTo>
                      <a:pt x="1037" y="9424"/>
                    </a:lnTo>
                    <a:cubicBezTo>
                      <a:pt x="640" y="9733"/>
                      <a:pt x="155" y="10109"/>
                      <a:pt x="66" y="10660"/>
                    </a:cubicBezTo>
                    <a:cubicBezTo>
                      <a:pt x="0" y="11190"/>
                      <a:pt x="508" y="11653"/>
                      <a:pt x="883" y="11962"/>
                    </a:cubicBezTo>
                    <a:cubicBezTo>
                      <a:pt x="1567" y="12580"/>
                      <a:pt x="2406" y="13000"/>
                      <a:pt x="3288" y="13198"/>
                    </a:cubicBezTo>
                    <a:cubicBezTo>
                      <a:pt x="3509" y="13220"/>
                      <a:pt x="3708" y="13265"/>
                      <a:pt x="3928" y="13287"/>
                    </a:cubicBezTo>
                    <a:cubicBezTo>
                      <a:pt x="4014" y="13302"/>
                      <a:pt x="4103" y="13310"/>
                      <a:pt x="4194" y="13310"/>
                    </a:cubicBezTo>
                    <a:cubicBezTo>
                      <a:pt x="4359" y="13310"/>
                      <a:pt x="4530" y="13285"/>
                      <a:pt x="4701" y="13242"/>
                    </a:cubicBezTo>
                    <a:cubicBezTo>
                      <a:pt x="5010" y="13132"/>
                      <a:pt x="5209" y="12845"/>
                      <a:pt x="5209" y="12514"/>
                    </a:cubicBezTo>
                    <a:cubicBezTo>
                      <a:pt x="5186" y="12271"/>
                      <a:pt x="5054" y="12073"/>
                      <a:pt x="4855" y="11918"/>
                    </a:cubicBezTo>
                    <a:cubicBezTo>
                      <a:pt x="7570" y="11653"/>
                      <a:pt x="10373" y="11190"/>
                      <a:pt x="12624" y="9645"/>
                    </a:cubicBezTo>
                    <a:cubicBezTo>
                      <a:pt x="13352" y="9204"/>
                      <a:pt x="13882" y="8498"/>
                      <a:pt x="14125" y="7681"/>
                    </a:cubicBezTo>
                    <a:cubicBezTo>
                      <a:pt x="14367" y="6798"/>
                      <a:pt x="14103" y="5915"/>
                      <a:pt x="13904" y="5055"/>
                    </a:cubicBezTo>
                    <a:cubicBezTo>
                      <a:pt x="13485" y="3333"/>
                      <a:pt x="12955" y="1656"/>
                      <a:pt x="123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2" name="Google Shape;3682;p114"/>
              <p:cNvSpPr/>
              <p:nvPr/>
            </p:nvSpPr>
            <p:spPr>
              <a:xfrm>
                <a:off x="3893519" y="1995449"/>
                <a:ext cx="541829" cy="553990"/>
              </a:xfrm>
              <a:custGeom>
                <a:rect b="b" l="l" r="r" t="t"/>
                <a:pathLst>
                  <a:path extrusionOk="0" h="13155" w="12867">
                    <a:moveTo>
                      <a:pt x="5255" y="0"/>
                    </a:moveTo>
                    <a:cubicBezTo>
                      <a:pt x="5210" y="0"/>
                      <a:pt x="5166" y="3"/>
                      <a:pt x="5121" y="8"/>
                    </a:cubicBezTo>
                    <a:cubicBezTo>
                      <a:pt x="4922" y="31"/>
                      <a:pt x="4745" y="97"/>
                      <a:pt x="4591" y="163"/>
                    </a:cubicBezTo>
                    <a:cubicBezTo>
                      <a:pt x="4503" y="163"/>
                      <a:pt x="4436" y="185"/>
                      <a:pt x="4392" y="207"/>
                    </a:cubicBezTo>
                    <a:cubicBezTo>
                      <a:pt x="3620" y="560"/>
                      <a:pt x="2891" y="957"/>
                      <a:pt x="2185" y="1421"/>
                    </a:cubicBezTo>
                    <a:cubicBezTo>
                      <a:pt x="1766" y="1642"/>
                      <a:pt x="1413" y="1951"/>
                      <a:pt x="1104" y="2282"/>
                    </a:cubicBezTo>
                    <a:cubicBezTo>
                      <a:pt x="817" y="2679"/>
                      <a:pt x="971" y="3231"/>
                      <a:pt x="1435" y="3407"/>
                    </a:cubicBezTo>
                    <a:cubicBezTo>
                      <a:pt x="1626" y="3494"/>
                      <a:pt x="1844" y="3553"/>
                      <a:pt x="2068" y="3553"/>
                    </a:cubicBezTo>
                    <a:cubicBezTo>
                      <a:pt x="2129" y="3553"/>
                      <a:pt x="2190" y="3549"/>
                      <a:pt x="2251" y="3540"/>
                    </a:cubicBezTo>
                    <a:lnTo>
                      <a:pt x="2251" y="3540"/>
                    </a:lnTo>
                    <a:cubicBezTo>
                      <a:pt x="1744" y="4555"/>
                      <a:pt x="1302" y="5592"/>
                      <a:pt x="927" y="6651"/>
                    </a:cubicBezTo>
                    <a:cubicBezTo>
                      <a:pt x="376" y="8240"/>
                      <a:pt x="0" y="10182"/>
                      <a:pt x="1611" y="11396"/>
                    </a:cubicBezTo>
                    <a:cubicBezTo>
                      <a:pt x="2362" y="11948"/>
                      <a:pt x="3311" y="12169"/>
                      <a:pt x="4216" y="12411"/>
                    </a:cubicBezTo>
                    <a:cubicBezTo>
                      <a:pt x="5143" y="12632"/>
                      <a:pt x="6092" y="12809"/>
                      <a:pt x="7041" y="12941"/>
                    </a:cubicBezTo>
                    <a:cubicBezTo>
                      <a:pt x="8156" y="13081"/>
                      <a:pt x="9272" y="13155"/>
                      <a:pt x="10387" y="13155"/>
                    </a:cubicBezTo>
                    <a:cubicBezTo>
                      <a:pt x="11214" y="13155"/>
                      <a:pt x="12040" y="13114"/>
                      <a:pt x="12867" y="13029"/>
                    </a:cubicBezTo>
                    <a:cubicBezTo>
                      <a:pt x="12801" y="12213"/>
                      <a:pt x="12757" y="11396"/>
                      <a:pt x="12712" y="10602"/>
                    </a:cubicBezTo>
                    <a:cubicBezTo>
                      <a:pt x="11912" y="10673"/>
                      <a:pt x="11105" y="10713"/>
                      <a:pt x="10298" y="10713"/>
                    </a:cubicBezTo>
                    <a:cubicBezTo>
                      <a:pt x="9615" y="10713"/>
                      <a:pt x="8933" y="10685"/>
                      <a:pt x="8254" y="10624"/>
                    </a:cubicBezTo>
                    <a:cubicBezTo>
                      <a:pt x="6687" y="10514"/>
                      <a:pt x="5165" y="10205"/>
                      <a:pt x="3686" y="9675"/>
                    </a:cubicBezTo>
                    <a:cubicBezTo>
                      <a:pt x="3178" y="9476"/>
                      <a:pt x="3090" y="9256"/>
                      <a:pt x="3134" y="8770"/>
                    </a:cubicBezTo>
                    <a:cubicBezTo>
                      <a:pt x="3223" y="8152"/>
                      <a:pt x="3399" y="7556"/>
                      <a:pt x="3642" y="6982"/>
                    </a:cubicBezTo>
                    <a:cubicBezTo>
                      <a:pt x="3907" y="6232"/>
                      <a:pt x="4238" y="5504"/>
                      <a:pt x="4613" y="4775"/>
                    </a:cubicBezTo>
                    <a:cubicBezTo>
                      <a:pt x="4701" y="4974"/>
                      <a:pt x="4856" y="5129"/>
                      <a:pt x="5054" y="5217"/>
                    </a:cubicBezTo>
                    <a:cubicBezTo>
                      <a:pt x="5182" y="5270"/>
                      <a:pt x="5314" y="5295"/>
                      <a:pt x="5445" y="5295"/>
                    </a:cubicBezTo>
                    <a:cubicBezTo>
                      <a:pt x="5858" y="5295"/>
                      <a:pt x="6255" y="5045"/>
                      <a:pt x="6423" y="4643"/>
                    </a:cubicBezTo>
                    <a:cubicBezTo>
                      <a:pt x="6555" y="4246"/>
                      <a:pt x="6621" y="3826"/>
                      <a:pt x="6577" y="3407"/>
                    </a:cubicBezTo>
                    <a:cubicBezTo>
                      <a:pt x="6599" y="2966"/>
                      <a:pt x="6555" y="2524"/>
                      <a:pt x="6511" y="2105"/>
                    </a:cubicBezTo>
                    <a:cubicBezTo>
                      <a:pt x="6445" y="1664"/>
                      <a:pt x="6378" y="1222"/>
                      <a:pt x="6246" y="803"/>
                    </a:cubicBezTo>
                    <a:cubicBezTo>
                      <a:pt x="6145" y="318"/>
                      <a:pt x="5730" y="0"/>
                      <a:pt x="525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3" name="Google Shape;3683;p114"/>
              <p:cNvSpPr/>
              <p:nvPr/>
            </p:nvSpPr>
            <p:spPr>
              <a:xfrm>
                <a:off x="4077548" y="1770149"/>
                <a:ext cx="212866" cy="328478"/>
              </a:xfrm>
              <a:custGeom>
                <a:rect b="b" l="l" r="r" t="t"/>
                <a:pathLst>
                  <a:path extrusionOk="0" h="7800" w="5055">
                    <a:moveTo>
                      <a:pt x="2552" y="0"/>
                    </a:moveTo>
                    <a:cubicBezTo>
                      <a:pt x="2241" y="0"/>
                      <a:pt x="1935" y="81"/>
                      <a:pt x="1677" y="260"/>
                    </a:cubicBezTo>
                    <a:cubicBezTo>
                      <a:pt x="1280" y="547"/>
                      <a:pt x="1126" y="1011"/>
                      <a:pt x="971" y="1430"/>
                    </a:cubicBezTo>
                    <a:cubicBezTo>
                      <a:pt x="817" y="1871"/>
                      <a:pt x="640" y="2357"/>
                      <a:pt x="486" y="2820"/>
                    </a:cubicBezTo>
                    <a:cubicBezTo>
                      <a:pt x="309" y="3328"/>
                      <a:pt x="155" y="3858"/>
                      <a:pt x="0" y="4365"/>
                    </a:cubicBezTo>
                    <a:cubicBezTo>
                      <a:pt x="177" y="4409"/>
                      <a:pt x="331" y="4454"/>
                      <a:pt x="486" y="4542"/>
                    </a:cubicBezTo>
                    <a:cubicBezTo>
                      <a:pt x="552" y="4564"/>
                      <a:pt x="596" y="4586"/>
                      <a:pt x="662" y="4630"/>
                    </a:cubicBezTo>
                    <a:lnTo>
                      <a:pt x="706" y="4652"/>
                    </a:lnTo>
                    <a:cubicBezTo>
                      <a:pt x="706" y="4652"/>
                      <a:pt x="728" y="4652"/>
                      <a:pt x="751" y="4674"/>
                    </a:cubicBezTo>
                    <a:cubicBezTo>
                      <a:pt x="1059" y="3571"/>
                      <a:pt x="1435" y="2467"/>
                      <a:pt x="1854" y="1408"/>
                    </a:cubicBezTo>
                    <a:cubicBezTo>
                      <a:pt x="1942" y="1143"/>
                      <a:pt x="2053" y="922"/>
                      <a:pt x="2317" y="856"/>
                    </a:cubicBezTo>
                    <a:cubicBezTo>
                      <a:pt x="2416" y="833"/>
                      <a:pt x="2516" y="821"/>
                      <a:pt x="2614" y="821"/>
                    </a:cubicBezTo>
                    <a:cubicBezTo>
                      <a:pt x="2800" y="821"/>
                      <a:pt x="2983" y="865"/>
                      <a:pt x="3156" y="967"/>
                    </a:cubicBezTo>
                    <a:cubicBezTo>
                      <a:pt x="3642" y="1209"/>
                      <a:pt x="3840" y="1805"/>
                      <a:pt x="3597" y="2313"/>
                    </a:cubicBezTo>
                    <a:cubicBezTo>
                      <a:pt x="3266" y="2953"/>
                      <a:pt x="2450" y="3107"/>
                      <a:pt x="1788" y="3174"/>
                    </a:cubicBezTo>
                    <a:cubicBezTo>
                      <a:pt x="1722" y="3174"/>
                      <a:pt x="1655" y="3196"/>
                      <a:pt x="1589" y="3218"/>
                    </a:cubicBezTo>
                    <a:cubicBezTo>
                      <a:pt x="1161" y="3303"/>
                      <a:pt x="1231" y="3992"/>
                      <a:pt x="1660" y="3992"/>
                    </a:cubicBezTo>
                    <a:cubicBezTo>
                      <a:pt x="1673" y="3992"/>
                      <a:pt x="1686" y="3991"/>
                      <a:pt x="1700" y="3990"/>
                    </a:cubicBezTo>
                    <a:lnTo>
                      <a:pt x="1854" y="3968"/>
                    </a:lnTo>
                    <a:cubicBezTo>
                      <a:pt x="1898" y="3968"/>
                      <a:pt x="1942" y="3990"/>
                      <a:pt x="1964" y="3990"/>
                    </a:cubicBezTo>
                    <a:cubicBezTo>
                      <a:pt x="2075" y="4034"/>
                      <a:pt x="2141" y="4078"/>
                      <a:pt x="2207" y="4167"/>
                    </a:cubicBezTo>
                    <a:cubicBezTo>
                      <a:pt x="2340" y="4321"/>
                      <a:pt x="2406" y="4520"/>
                      <a:pt x="2428" y="4718"/>
                    </a:cubicBezTo>
                    <a:cubicBezTo>
                      <a:pt x="2516" y="5270"/>
                      <a:pt x="2428" y="5822"/>
                      <a:pt x="2626" y="6374"/>
                    </a:cubicBezTo>
                    <a:cubicBezTo>
                      <a:pt x="2781" y="6881"/>
                      <a:pt x="3134" y="7323"/>
                      <a:pt x="3597" y="7610"/>
                    </a:cubicBezTo>
                    <a:cubicBezTo>
                      <a:pt x="3804" y="7738"/>
                      <a:pt x="4033" y="7800"/>
                      <a:pt x="4261" y="7800"/>
                    </a:cubicBezTo>
                    <a:cubicBezTo>
                      <a:pt x="4543" y="7800"/>
                      <a:pt x="4822" y="7704"/>
                      <a:pt x="5054" y="7521"/>
                    </a:cubicBezTo>
                    <a:cubicBezTo>
                      <a:pt x="4988" y="7455"/>
                      <a:pt x="4944" y="7389"/>
                      <a:pt x="4900" y="7301"/>
                    </a:cubicBezTo>
                    <a:lnTo>
                      <a:pt x="4745" y="7058"/>
                    </a:lnTo>
                    <a:cubicBezTo>
                      <a:pt x="4701" y="6992"/>
                      <a:pt x="4635" y="6925"/>
                      <a:pt x="4591" y="6859"/>
                    </a:cubicBezTo>
                    <a:cubicBezTo>
                      <a:pt x="4508" y="6958"/>
                      <a:pt x="4388" y="7008"/>
                      <a:pt x="4268" y="7008"/>
                    </a:cubicBezTo>
                    <a:cubicBezTo>
                      <a:pt x="4228" y="7008"/>
                      <a:pt x="4188" y="7003"/>
                      <a:pt x="4149" y="6992"/>
                    </a:cubicBezTo>
                    <a:cubicBezTo>
                      <a:pt x="3951" y="6925"/>
                      <a:pt x="3774" y="6793"/>
                      <a:pt x="3664" y="6638"/>
                    </a:cubicBezTo>
                    <a:cubicBezTo>
                      <a:pt x="3377" y="6285"/>
                      <a:pt x="3244" y="5844"/>
                      <a:pt x="3266" y="5403"/>
                    </a:cubicBezTo>
                    <a:cubicBezTo>
                      <a:pt x="3244" y="4873"/>
                      <a:pt x="3244" y="4299"/>
                      <a:pt x="2957" y="3836"/>
                    </a:cubicBezTo>
                    <a:cubicBezTo>
                      <a:pt x="2935" y="3814"/>
                      <a:pt x="2913" y="3791"/>
                      <a:pt x="2913" y="3769"/>
                    </a:cubicBezTo>
                    <a:cubicBezTo>
                      <a:pt x="3355" y="3637"/>
                      <a:pt x="3774" y="3372"/>
                      <a:pt x="4083" y="3019"/>
                    </a:cubicBezTo>
                    <a:cubicBezTo>
                      <a:pt x="4635" y="2335"/>
                      <a:pt x="4635" y="1342"/>
                      <a:pt x="4061" y="680"/>
                    </a:cubicBezTo>
                    <a:cubicBezTo>
                      <a:pt x="3705" y="266"/>
                      <a:pt x="3118" y="0"/>
                      <a:pt x="25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4" name="Google Shape;3684;p114"/>
              <p:cNvSpPr/>
              <p:nvPr/>
            </p:nvSpPr>
            <p:spPr>
              <a:xfrm>
                <a:off x="4261536" y="1856437"/>
                <a:ext cx="132015" cy="156448"/>
              </a:xfrm>
              <a:custGeom>
                <a:rect b="b" l="l" r="r" t="t"/>
                <a:pathLst>
                  <a:path extrusionOk="0" h="3715" w="3135">
                    <a:moveTo>
                      <a:pt x="2053" y="794"/>
                    </a:moveTo>
                    <a:cubicBezTo>
                      <a:pt x="2120" y="816"/>
                      <a:pt x="2186" y="860"/>
                      <a:pt x="2230" y="904"/>
                    </a:cubicBezTo>
                    <a:cubicBezTo>
                      <a:pt x="2230" y="904"/>
                      <a:pt x="2252" y="948"/>
                      <a:pt x="2252" y="948"/>
                    </a:cubicBezTo>
                    <a:cubicBezTo>
                      <a:pt x="2252" y="948"/>
                      <a:pt x="2252" y="948"/>
                      <a:pt x="2252" y="970"/>
                    </a:cubicBezTo>
                    <a:cubicBezTo>
                      <a:pt x="2252" y="992"/>
                      <a:pt x="2252" y="992"/>
                      <a:pt x="2252" y="1014"/>
                    </a:cubicBezTo>
                    <a:cubicBezTo>
                      <a:pt x="2252" y="1014"/>
                      <a:pt x="2230" y="1058"/>
                      <a:pt x="2230" y="1058"/>
                    </a:cubicBezTo>
                    <a:cubicBezTo>
                      <a:pt x="2230" y="1080"/>
                      <a:pt x="2230" y="1080"/>
                      <a:pt x="2230" y="1080"/>
                    </a:cubicBezTo>
                    <a:cubicBezTo>
                      <a:pt x="2208" y="1102"/>
                      <a:pt x="2186" y="1125"/>
                      <a:pt x="2164" y="1147"/>
                    </a:cubicBezTo>
                    <a:cubicBezTo>
                      <a:pt x="2164" y="1147"/>
                      <a:pt x="2164" y="1169"/>
                      <a:pt x="2142" y="1169"/>
                    </a:cubicBezTo>
                    <a:cubicBezTo>
                      <a:pt x="2098" y="1191"/>
                      <a:pt x="2075" y="1213"/>
                      <a:pt x="2031" y="1235"/>
                    </a:cubicBezTo>
                    <a:cubicBezTo>
                      <a:pt x="2009" y="1257"/>
                      <a:pt x="1987" y="1257"/>
                      <a:pt x="1965" y="1279"/>
                    </a:cubicBezTo>
                    <a:lnTo>
                      <a:pt x="1899" y="1323"/>
                    </a:lnTo>
                    <a:cubicBezTo>
                      <a:pt x="1744" y="1367"/>
                      <a:pt x="1612" y="1411"/>
                      <a:pt x="1457" y="1456"/>
                    </a:cubicBezTo>
                    <a:cubicBezTo>
                      <a:pt x="1347" y="1478"/>
                      <a:pt x="1237" y="1478"/>
                      <a:pt x="1126" y="1500"/>
                    </a:cubicBezTo>
                    <a:cubicBezTo>
                      <a:pt x="1281" y="1191"/>
                      <a:pt x="1524" y="948"/>
                      <a:pt x="1833" y="816"/>
                    </a:cubicBezTo>
                    <a:cubicBezTo>
                      <a:pt x="1877" y="794"/>
                      <a:pt x="1921" y="794"/>
                      <a:pt x="1965" y="794"/>
                    </a:cubicBezTo>
                    <a:close/>
                    <a:moveTo>
                      <a:pt x="1980" y="1"/>
                    </a:moveTo>
                    <a:cubicBezTo>
                      <a:pt x="1224" y="1"/>
                      <a:pt x="615" y="680"/>
                      <a:pt x="354" y="1323"/>
                    </a:cubicBezTo>
                    <a:cubicBezTo>
                      <a:pt x="332" y="1389"/>
                      <a:pt x="310" y="1456"/>
                      <a:pt x="288" y="1522"/>
                    </a:cubicBezTo>
                    <a:cubicBezTo>
                      <a:pt x="155" y="1566"/>
                      <a:pt x="67" y="1654"/>
                      <a:pt x="23" y="1787"/>
                    </a:cubicBezTo>
                    <a:cubicBezTo>
                      <a:pt x="1" y="1941"/>
                      <a:pt x="45" y="2118"/>
                      <a:pt x="177" y="2228"/>
                    </a:cubicBezTo>
                    <a:cubicBezTo>
                      <a:pt x="155" y="2736"/>
                      <a:pt x="398" y="3199"/>
                      <a:pt x="817" y="3486"/>
                    </a:cubicBezTo>
                    <a:cubicBezTo>
                      <a:pt x="1073" y="3636"/>
                      <a:pt x="1349" y="3715"/>
                      <a:pt x="1632" y="3715"/>
                    </a:cubicBezTo>
                    <a:cubicBezTo>
                      <a:pt x="1764" y="3715"/>
                      <a:pt x="1898" y="3698"/>
                      <a:pt x="2031" y="3663"/>
                    </a:cubicBezTo>
                    <a:cubicBezTo>
                      <a:pt x="2406" y="3574"/>
                      <a:pt x="2715" y="3376"/>
                      <a:pt x="2958" y="3067"/>
                    </a:cubicBezTo>
                    <a:cubicBezTo>
                      <a:pt x="2892" y="3045"/>
                      <a:pt x="2848" y="3023"/>
                      <a:pt x="2804" y="2978"/>
                    </a:cubicBezTo>
                    <a:lnTo>
                      <a:pt x="2804" y="2956"/>
                    </a:lnTo>
                    <a:cubicBezTo>
                      <a:pt x="2738" y="2868"/>
                      <a:pt x="2671" y="2802"/>
                      <a:pt x="2605" y="2736"/>
                    </a:cubicBezTo>
                    <a:cubicBezTo>
                      <a:pt x="2539" y="2647"/>
                      <a:pt x="2473" y="2581"/>
                      <a:pt x="2384" y="2515"/>
                    </a:cubicBezTo>
                    <a:cubicBezTo>
                      <a:pt x="2252" y="2669"/>
                      <a:pt x="2098" y="2780"/>
                      <a:pt x="1921" y="2868"/>
                    </a:cubicBezTo>
                    <a:cubicBezTo>
                      <a:pt x="1833" y="2901"/>
                      <a:pt x="1739" y="2918"/>
                      <a:pt x="1645" y="2918"/>
                    </a:cubicBezTo>
                    <a:cubicBezTo>
                      <a:pt x="1551" y="2918"/>
                      <a:pt x="1457" y="2901"/>
                      <a:pt x="1369" y="2868"/>
                    </a:cubicBezTo>
                    <a:cubicBezTo>
                      <a:pt x="1215" y="2802"/>
                      <a:pt x="1104" y="2691"/>
                      <a:pt x="1038" y="2537"/>
                    </a:cubicBezTo>
                    <a:cubicBezTo>
                      <a:pt x="994" y="2471"/>
                      <a:pt x="972" y="2405"/>
                      <a:pt x="972" y="2316"/>
                    </a:cubicBezTo>
                    <a:lnTo>
                      <a:pt x="972" y="2316"/>
                    </a:lnTo>
                    <a:cubicBezTo>
                      <a:pt x="1003" y="2317"/>
                      <a:pt x="1034" y="2318"/>
                      <a:pt x="1065" y="2318"/>
                    </a:cubicBezTo>
                    <a:cubicBezTo>
                      <a:pt x="1652" y="2318"/>
                      <a:pt x="2232" y="2121"/>
                      <a:pt x="2693" y="1765"/>
                    </a:cubicBezTo>
                    <a:cubicBezTo>
                      <a:pt x="3002" y="1522"/>
                      <a:pt x="3135" y="1125"/>
                      <a:pt x="3024" y="749"/>
                    </a:cubicBezTo>
                    <a:cubicBezTo>
                      <a:pt x="2914" y="374"/>
                      <a:pt x="2605" y="87"/>
                      <a:pt x="2208" y="21"/>
                    </a:cubicBezTo>
                    <a:cubicBezTo>
                      <a:pt x="2131" y="7"/>
                      <a:pt x="2055" y="1"/>
                      <a:pt x="19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5" name="Google Shape;3685;p114"/>
              <p:cNvSpPr/>
              <p:nvPr/>
            </p:nvSpPr>
            <p:spPr>
              <a:xfrm>
                <a:off x="4400969" y="1890464"/>
                <a:ext cx="139426" cy="167860"/>
              </a:xfrm>
              <a:custGeom>
                <a:rect b="b" l="l" r="r" t="t"/>
                <a:pathLst>
                  <a:path extrusionOk="0" h="3986" w="3311">
                    <a:moveTo>
                      <a:pt x="2043" y="1"/>
                    </a:moveTo>
                    <a:cubicBezTo>
                      <a:pt x="1551" y="1"/>
                      <a:pt x="1088" y="180"/>
                      <a:pt x="751" y="537"/>
                    </a:cubicBezTo>
                    <a:cubicBezTo>
                      <a:pt x="353" y="890"/>
                      <a:pt x="133" y="1376"/>
                      <a:pt x="89" y="1906"/>
                    </a:cubicBezTo>
                    <a:cubicBezTo>
                      <a:pt x="1" y="3086"/>
                      <a:pt x="939" y="3985"/>
                      <a:pt x="2007" y="3985"/>
                    </a:cubicBezTo>
                    <a:cubicBezTo>
                      <a:pt x="2276" y="3985"/>
                      <a:pt x="2554" y="3928"/>
                      <a:pt x="2825" y="3804"/>
                    </a:cubicBezTo>
                    <a:cubicBezTo>
                      <a:pt x="3002" y="3737"/>
                      <a:pt x="3156" y="3627"/>
                      <a:pt x="3311" y="3495"/>
                    </a:cubicBezTo>
                    <a:cubicBezTo>
                      <a:pt x="3267" y="3450"/>
                      <a:pt x="3245" y="3384"/>
                      <a:pt x="3222" y="3340"/>
                    </a:cubicBezTo>
                    <a:cubicBezTo>
                      <a:pt x="3200" y="3318"/>
                      <a:pt x="3178" y="3296"/>
                      <a:pt x="3178" y="3274"/>
                    </a:cubicBezTo>
                    <a:lnTo>
                      <a:pt x="3156" y="3252"/>
                    </a:lnTo>
                    <a:lnTo>
                      <a:pt x="3068" y="3141"/>
                    </a:lnTo>
                    <a:lnTo>
                      <a:pt x="3046" y="3097"/>
                    </a:lnTo>
                    <a:cubicBezTo>
                      <a:pt x="3002" y="3053"/>
                      <a:pt x="2958" y="2987"/>
                      <a:pt x="2914" y="2921"/>
                    </a:cubicBezTo>
                    <a:cubicBezTo>
                      <a:pt x="2869" y="2855"/>
                      <a:pt x="2869" y="2855"/>
                      <a:pt x="2847" y="2832"/>
                    </a:cubicBezTo>
                    <a:lnTo>
                      <a:pt x="2715" y="2943"/>
                    </a:lnTo>
                    <a:cubicBezTo>
                      <a:pt x="2649" y="2987"/>
                      <a:pt x="2605" y="3031"/>
                      <a:pt x="2538" y="3053"/>
                    </a:cubicBezTo>
                    <a:cubicBezTo>
                      <a:pt x="2472" y="3097"/>
                      <a:pt x="2406" y="3119"/>
                      <a:pt x="2362" y="3141"/>
                    </a:cubicBezTo>
                    <a:cubicBezTo>
                      <a:pt x="2296" y="3141"/>
                      <a:pt x="2251" y="3164"/>
                      <a:pt x="2207" y="3186"/>
                    </a:cubicBezTo>
                    <a:lnTo>
                      <a:pt x="2119" y="3186"/>
                    </a:lnTo>
                    <a:cubicBezTo>
                      <a:pt x="2078" y="3192"/>
                      <a:pt x="2036" y="3194"/>
                      <a:pt x="1995" y="3194"/>
                    </a:cubicBezTo>
                    <a:cubicBezTo>
                      <a:pt x="1882" y="3194"/>
                      <a:pt x="1769" y="3174"/>
                      <a:pt x="1656" y="3141"/>
                    </a:cubicBezTo>
                    <a:lnTo>
                      <a:pt x="1589" y="3119"/>
                    </a:lnTo>
                    <a:lnTo>
                      <a:pt x="1479" y="3075"/>
                    </a:lnTo>
                    <a:cubicBezTo>
                      <a:pt x="1435" y="3053"/>
                      <a:pt x="1391" y="3031"/>
                      <a:pt x="1369" y="3009"/>
                    </a:cubicBezTo>
                    <a:lnTo>
                      <a:pt x="1325" y="2987"/>
                    </a:lnTo>
                    <a:lnTo>
                      <a:pt x="1302" y="2943"/>
                    </a:lnTo>
                    <a:cubicBezTo>
                      <a:pt x="1170" y="2832"/>
                      <a:pt x="1060" y="2700"/>
                      <a:pt x="993" y="2546"/>
                    </a:cubicBezTo>
                    <a:cubicBezTo>
                      <a:pt x="949" y="2479"/>
                      <a:pt x="927" y="2413"/>
                      <a:pt x="905" y="2347"/>
                    </a:cubicBezTo>
                    <a:cubicBezTo>
                      <a:pt x="905" y="2303"/>
                      <a:pt x="883" y="2259"/>
                      <a:pt x="883" y="2215"/>
                    </a:cubicBezTo>
                    <a:lnTo>
                      <a:pt x="883" y="2170"/>
                    </a:lnTo>
                    <a:lnTo>
                      <a:pt x="883" y="2126"/>
                    </a:lnTo>
                    <a:cubicBezTo>
                      <a:pt x="883" y="2038"/>
                      <a:pt x="883" y="1972"/>
                      <a:pt x="883" y="1883"/>
                    </a:cubicBezTo>
                    <a:cubicBezTo>
                      <a:pt x="883" y="1883"/>
                      <a:pt x="883" y="1817"/>
                      <a:pt x="905" y="1795"/>
                    </a:cubicBezTo>
                    <a:cubicBezTo>
                      <a:pt x="927" y="1795"/>
                      <a:pt x="927" y="1707"/>
                      <a:pt x="949" y="1663"/>
                    </a:cubicBezTo>
                    <a:cubicBezTo>
                      <a:pt x="993" y="1508"/>
                      <a:pt x="1060" y="1398"/>
                      <a:pt x="1148" y="1288"/>
                    </a:cubicBezTo>
                    <a:cubicBezTo>
                      <a:pt x="1339" y="1039"/>
                      <a:pt x="1663" y="807"/>
                      <a:pt x="1990" y="807"/>
                    </a:cubicBezTo>
                    <a:cubicBezTo>
                      <a:pt x="2041" y="807"/>
                      <a:pt x="2091" y="812"/>
                      <a:pt x="2141" y="824"/>
                    </a:cubicBezTo>
                    <a:lnTo>
                      <a:pt x="2185" y="824"/>
                    </a:lnTo>
                    <a:lnTo>
                      <a:pt x="2185" y="780"/>
                    </a:lnTo>
                    <a:lnTo>
                      <a:pt x="2185" y="692"/>
                    </a:lnTo>
                    <a:lnTo>
                      <a:pt x="2185" y="515"/>
                    </a:lnTo>
                    <a:cubicBezTo>
                      <a:pt x="2185" y="405"/>
                      <a:pt x="2207" y="294"/>
                      <a:pt x="2207" y="162"/>
                    </a:cubicBezTo>
                    <a:cubicBezTo>
                      <a:pt x="2207" y="118"/>
                      <a:pt x="2207" y="74"/>
                      <a:pt x="2207" y="8"/>
                    </a:cubicBezTo>
                    <a:cubicBezTo>
                      <a:pt x="2152" y="3"/>
                      <a:pt x="2097" y="1"/>
                      <a:pt x="20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6" name="Google Shape;3686;p114"/>
              <p:cNvSpPr/>
              <p:nvPr/>
            </p:nvSpPr>
            <p:spPr>
              <a:xfrm>
                <a:off x="4391662" y="1882294"/>
                <a:ext cx="309508" cy="275374"/>
              </a:xfrm>
              <a:custGeom>
                <a:rect b="b" l="l" r="r" t="t"/>
                <a:pathLst>
                  <a:path extrusionOk="0" h="6539" w="7350">
                    <a:moveTo>
                      <a:pt x="6379" y="908"/>
                    </a:moveTo>
                    <a:cubicBezTo>
                      <a:pt x="6379" y="921"/>
                      <a:pt x="6379" y="958"/>
                      <a:pt x="6379" y="974"/>
                    </a:cubicBezTo>
                    <a:cubicBezTo>
                      <a:pt x="6423" y="1305"/>
                      <a:pt x="6401" y="1614"/>
                      <a:pt x="6290" y="1923"/>
                    </a:cubicBezTo>
                    <a:lnTo>
                      <a:pt x="6290" y="1327"/>
                    </a:lnTo>
                    <a:cubicBezTo>
                      <a:pt x="6290" y="1217"/>
                      <a:pt x="6313" y="1084"/>
                      <a:pt x="6357" y="974"/>
                    </a:cubicBezTo>
                    <a:cubicBezTo>
                      <a:pt x="6357" y="952"/>
                      <a:pt x="6357" y="930"/>
                      <a:pt x="6379" y="908"/>
                    </a:cubicBezTo>
                    <a:close/>
                    <a:moveTo>
                      <a:pt x="6390" y="0"/>
                    </a:moveTo>
                    <a:cubicBezTo>
                      <a:pt x="6328" y="0"/>
                      <a:pt x="6264" y="8"/>
                      <a:pt x="6202" y="25"/>
                    </a:cubicBezTo>
                    <a:cubicBezTo>
                      <a:pt x="5915" y="113"/>
                      <a:pt x="5695" y="356"/>
                      <a:pt x="5606" y="643"/>
                    </a:cubicBezTo>
                    <a:cubicBezTo>
                      <a:pt x="5364" y="1261"/>
                      <a:pt x="5496" y="1989"/>
                      <a:pt x="5540" y="2651"/>
                    </a:cubicBezTo>
                    <a:cubicBezTo>
                      <a:pt x="5540" y="2718"/>
                      <a:pt x="5540" y="2806"/>
                      <a:pt x="5562" y="2872"/>
                    </a:cubicBezTo>
                    <a:lnTo>
                      <a:pt x="5496" y="2894"/>
                    </a:lnTo>
                    <a:cubicBezTo>
                      <a:pt x="5476" y="2896"/>
                      <a:pt x="5456" y="2897"/>
                      <a:pt x="5436" y="2897"/>
                    </a:cubicBezTo>
                    <a:cubicBezTo>
                      <a:pt x="5262" y="2897"/>
                      <a:pt x="5112" y="2812"/>
                      <a:pt x="5032" y="2673"/>
                    </a:cubicBezTo>
                    <a:cubicBezTo>
                      <a:pt x="4878" y="2409"/>
                      <a:pt x="4790" y="2144"/>
                      <a:pt x="4790" y="1857"/>
                    </a:cubicBezTo>
                    <a:cubicBezTo>
                      <a:pt x="4768" y="1526"/>
                      <a:pt x="4790" y="1195"/>
                      <a:pt x="4856" y="864"/>
                    </a:cubicBezTo>
                    <a:cubicBezTo>
                      <a:pt x="4856" y="820"/>
                      <a:pt x="4856" y="753"/>
                      <a:pt x="4856" y="687"/>
                    </a:cubicBezTo>
                    <a:lnTo>
                      <a:pt x="4812" y="687"/>
                    </a:lnTo>
                    <a:cubicBezTo>
                      <a:pt x="4746" y="698"/>
                      <a:pt x="4679" y="704"/>
                      <a:pt x="4616" y="704"/>
                    </a:cubicBezTo>
                    <a:cubicBezTo>
                      <a:pt x="4552" y="704"/>
                      <a:pt x="4492" y="698"/>
                      <a:pt x="4437" y="687"/>
                    </a:cubicBezTo>
                    <a:lnTo>
                      <a:pt x="4304" y="687"/>
                    </a:lnTo>
                    <a:lnTo>
                      <a:pt x="4084" y="709"/>
                    </a:lnTo>
                    <a:cubicBezTo>
                      <a:pt x="3929" y="1349"/>
                      <a:pt x="3973" y="2033"/>
                      <a:pt x="4172" y="2651"/>
                    </a:cubicBezTo>
                    <a:cubicBezTo>
                      <a:pt x="4383" y="3221"/>
                      <a:pt x="4876" y="3669"/>
                      <a:pt x="5478" y="3669"/>
                    </a:cubicBezTo>
                    <a:cubicBezTo>
                      <a:pt x="5506" y="3669"/>
                      <a:pt x="5534" y="3668"/>
                      <a:pt x="5562" y="3666"/>
                    </a:cubicBezTo>
                    <a:lnTo>
                      <a:pt x="5562" y="3666"/>
                    </a:lnTo>
                    <a:cubicBezTo>
                      <a:pt x="5518" y="3865"/>
                      <a:pt x="5474" y="4086"/>
                      <a:pt x="5408" y="4307"/>
                    </a:cubicBezTo>
                    <a:cubicBezTo>
                      <a:pt x="5253" y="4770"/>
                      <a:pt x="4878" y="5123"/>
                      <a:pt x="4415" y="5278"/>
                    </a:cubicBezTo>
                    <a:cubicBezTo>
                      <a:pt x="3752" y="5520"/>
                      <a:pt x="3068" y="5653"/>
                      <a:pt x="2384" y="5697"/>
                    </a:cubicBezTo>
                    <a:cubicBezTo>
                      <a:pt x="2197" y="5719"/>
                      <a:pt x="2014" y="5730"/>
                      <a:pt x="1832" y="5730"/>
                    </a:cubicBezTo>
                    <a:cubicBezTo>
                      <a:pt x="1650" y="5730"/>
                      <a:pt x="1468" y="5719"/>
                      <a:pt x="1281" y="5697"/>
                    </a:cubicBezTo>
                    <a:cubicBezTo>
                      <a:pt x="928" y="5675"/>
                      <a:pt x="597" y="5587"/>
                      <a:pt x="243" y="5520"/>
                    </a:cubicBezTo>
                    <a:lnTo>
                      <a:pt x="111" y="5896"/>
                    </a:lnTo>
                    <a:cubicBezTo>
                      <a:pt x="89" y="6006"/>
                      <a:pt x="45" y="6116"/>
                      <a:pt x="1" y="6227"/>
                    </a:cubicBezTo>
                    <a:cubicBezTo>
                      <a:pt x="506" y="6429"/>
                      <a:pt x="1049" y="6538"/>
                      <a:pt x="1594" y="6538"/>
                    </a:cubicBezTo>
                    <a:cubicBezTo>
                      <a:pt x="1644" y="6538"/>
                      <a:pt x="1694" y="6537"/>
                      <a:pt x="1744" y="6536"/>
                    </a:cubicBezTo>
                    <a:cubicBezTo>
                      <a:pt x="2340" y="6536"/>
                      <a:pt x="2936" y="6469"/>
                      <a:pt x="3532" y="6337"/>
                    </a:cubicBezTo>
                    <a:cubicBezTo>
                      <a:pt x="4084" y="6249"/>
                      <a:pt x="4613" y="6094"/>
                      <a:pt x="5099" y="5851"/>
                    </a:cubicBezTo>
                    <a:cubicBezTo>
                      <a:pt x="5562" y="5587"/>
                      <a:pt x="5937" y="5167"/>
                      <a:pt x="6136" y="4682"/>
                    </a:cubicBezTo>
                    <a:cubicBezTo>
                      <a:pt x="6290" y="4240"/>
                      <a:pt x="6357" y="3777"/>
                      <a:pt x="6357" y="3313"/>
                    </a:cubicBezTo>
                    <a:cubicBezTo>
                      <a:pt x="6644" y="3026"/>
                      <a:pt x="6842" y="2673"/>
                      <a:pt x="6997" y="2276"/>
                    </a:cubicBezTo>
                    <a:cubicBezTo>
                      <a:pt x="7217" y="1724"/>
                      <a:pt x="7350" y="952"/>
                      <a:pt x="7041" y="400"/>
                    </a:cubicBezTo>
                    <a:cubicBezTo>
                      <a:pt x="6915" y="149"/>
                      <a:pt x="6659" y="0"/>
                      <a:pt x="63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7" name="Google Shape;3687;p114"/>
              <p:cNvSpPr/>
              <p:nvPr/>
            </p:nvSpPr>
            <p:spPr>
              <a:xfrm>
                <a:off x="4693732" y="1908867"/>
                <a:ext cx="130120" cy="173377"/>
              </a:xfrm>
              <a:custGeom>
                <a:rect b="b" l="l" r="r" t="t"/>
                <a:pathLst>
                  <a:path extrusionOk="0" h="4117" w="3090">
                    <a:moveTo>
                      <a:pt x="2075" y="1"/>
                    </a:moveTo>
                    <a:cubicBezTo>
                      <a:pt x="1804" y="1"/>
                      <a:pt x="1534" y="78"/>
                      <a:pt x="1302" y="233"/>
                    </a:cubicBezTo>
                    <a:cubicBezTo>
                      <a:pt x="773" y="564"/>
                      <a:pt x="397" y="1071"/>
                      <a:pt x="199" y="1645"/>
                    </a:cubicBezTo>
                    <a:cubicBezTo>
                      <a:pt x="0" y="2197"/>
                      <a:pt x="44" y="2793"/>
                      <a:pt x="331" y="3300"/>
                    </a:cubicBezTo>
                    <a:cubicBezTo>
                      <a:pt x="596" y="3808"/>
                      <a:pt x="1126" y="4117"/>
                      <a:pt x="1700" y="4117"/>
                    </a:cubicBezTo>
                    <a:cubicBezTo>
                      <a:pt x="2009" y="4095"/>
                      <a:pt x="2318" y="4007"/>
                      <a:pt x="2582" y="3830"/>
                    </a:cubicBezTo>
                    <a:cubicBezTo>
                      <a:pt x="2781" y="3698"/>
                      <a:pt x="2958" y="3543"/>
                      <a:pt x="3090" y="3367"/>
                    </a:cubicBezTo>
                    <a:cubicBezTo>
                      <a:pt x="3090" y="3367"/>
                      <a:pt x="3090" y="3344"/>
                      <a:pt x="3090" y="3344"/>
                    </a:cubicBezTo>
                    <a:cubicBezTo>
                      <a:pt x="3024" y="3234"/>
                      <a:pt x="2958" y="3124"/>
                      <a:pt x="2891" y="3013"/>
                    </a:cubicBezTo>
                    <a:cubicBezTo>
                      <a:pt x="2847" y="2969"/>
                      <a:pt x="2825" y="2925"/>
                      <a:pt x="2781" y="2859"/>
                    </a:cubicBezTo>
                    <a:lnTo>
                      <a:pt x="2737" y="2793"/>
                    </a:lnTo>
                    <a:cubicBezTo>
                      <a:pt x="2715" y="2749"/>
                      <a:pt x="2693" y="2727"/>
                      <a:pt x="2693" y="2705"/>
                    </a:cubicBezTo>
                    <a:lnTo>
                      <a:pt x="2693" y="2705"/>
                    </a:lnTo>
                    <a:cubicBezTo>
                      <a:pt x="2693" y="2716"/>
                      <a:pt x="2698" y="2721"/>
                      <a:pt x="2701" y="2721"/>
                    </a:cubicBezTo>
                    <a:cubicBezTo>
                      <a:pt x="2704" y="2721"/>
                      <a:pt x="2704" y="2715"/>
                      <a:pt x="2693" y="2704"/>
                    </a:cubicBezTo>
                    <a:lnTo>
                      <a:pt x="2693" y="2704"/>
                    </a:lnTo>
                    <a:cubicBezTo>
                      <a:pt x="2693" y="2704"/>
                      <a:pt x="2693" y="2704"/>
                      <a:pt x="2693" y="2704"/>
                    </a:cubicBezTo>
                    <a:lnTo>
                      <a:pt x="2671" y="2682"/>
                    </a:lnTo>
                    <a:cubicBezTo>
                      <a:pt x="2494" y="2859"/>
                      <a:pt x="2340" y="3013"/>
                      <a:pt x="2141" y="3168"/>
                    </a:cubicBezTo>
                    <a:cubicBezTo>
                      <a:pt x="1986" y="3278"/>
                      <a:pt x="1788" y="3322"/>
                      <a:pt x="1589" y="3322"/>
                    </a:cubicBezTo>
                    <a:cubicBezTo>
                      <a:pt x="1214" y="3234"/>
                      <a:pt x="927" y="2925"/>
                      <a:pt x="883" y="2528"/>
                    </a:cubicBezTo>
                    <a:cubicBezTo>
                      <a:pt x="883" y="2418"/>
                      <a:pt x="883" y="2329"/>
                      <a:pt x="883" y="2219"/>
                    </a:cubicBezTo>
                    <a:cubicBezTo>
                      <a:pt x="905" y="2087"/>
                      <a:pt x="927" y="1976"/>
                      <a:pt x="971" y="1866"/>
                    </a:cubicBezTo>
                    <a:cubicBezTo>
                      <a:pt x="1060" y="1623"/>
                      <a:pt x="1192" y="1402"/>
                      <a:pt x="1369" y="1204"/>
                    </a:cubicBezTo>
                    <a:cubicBezTo>
                      <a:pt x="1523" y="1049"/>
                      <a:pt x="1700" y="917"/>
                      <a:pt x="1898" y="829"/>
                    </a:cubicBezTo>
                    <a:cubicBezTo>
                      <a:pt x="1964" y="804"/>
                      <a:pt x="2034" y="791"/>
                      <a:pt x="2101" y="791"/>
                    </a:cubicBezTo>
                    <a:cubicBezTo>
                      <a:pt x="2214" y="791"/>
                      <a:pt x="2323" y="826"/>
                      <a:pt x="2406" y="895"/>
                    </a:cubicBezTo>
                    <a:lnTo>
                      <a:pt x="2538" y="696"/>
                    </a:lnTo>
                    <a:cubicBezTo>
                      <a:pt x="2649" y="542"/>
                      <a:pt x="2737" y="387"/>
                      <a:pt x="2847" y="233"/>
                    </a:cubicBezTo>
                    <a:cubicBezTo>
                      <a:pt x="2615" y="78"/>
                      <a:pt x="2345" y="1"/>
                      <a:pt x="20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8" name="Google Shape;3688;p114"/>
              <p:cNvSpPr/>
              <p:nvPr/>
            </p:nvSpPr>
            <p:spPr>
              <a:xfrm>
                <a:off x="4845209" y="1874040"/>
                <a:ext cx="95758" cy="193591"/>
              </a:xfrm>
              <a:custGeom>
                <a:rect b="b" l="l" r="r" t="t"/>
                <a:pathLst>
                  <a:path extrusionOk="0" h="4597" w="2274">
                    <a:moveTo>
                      <a:pt x="795" y="0"/>
                    </a:moveTo>
                    <a:cubicBezTo>
                      <a:pt x="685" y="0"/>
                      <a:pt x="574" y="0"/>
                      <a:pt x="464" y="22"/>
                    </a:cubicBezTo>
                    <a:cubicBezTo>
                      <a:pt x="310" y="22"/>
                      <a:pt x="155" y="44"/>
                      <a:pt x="1" y="67"/>
                    </a:cubicBezTo>
                    <a:lnTo>
                      <a:pt x="45" y="1656"/>
                    </a:lnTo>
                    <a:cubicBezTo>
                      <a:pt x="67" y="2163"/>
                      <a:pt x="45" y="2715"/>
                      <a:pt x="111" y="3222"/>
                    </a:cubicBezTo>
                    <a:cubicBezTo>
                      <a:pt x="155" y="3708"/>
                      <a:pt x="420" y="4149"/>
                      <a:pt x="817" y="4436"/>
                    </a:cubicBezTo>
                    <a:cubicBezTo>
                      <a:pt x="1038" y="4542"/>
                      <a:pt x="1280" y="4597"/>
                      <a:pt x="1519" y="4597"/>
                    </a:cubicBezTo>
                    <a:cubicBezTo>
                      <a:pt x="1782" y="4597"/>
                      <a:pt x="2043" y="4531"/>
                      <a:pt x="2274" y="4392"/>
                    </a:cubicBezTo>
                    <a:cubicBezTo>
                      <a:pt x="2252" y="4348"/>
                      <a:pt x="2252" y="4282"/>
                      <a:pt x="2252" y="4238"/>
                    </a:cubicBezTo>
                    <a:lnTo>
                      <a:pt x="2252" y="4326"/>
                    </a:lnTo>
                    <a:cubicBezTo>
                      <a:pt x="2230" y="4238"/>
                      <a:pt x="2208" y="4171"/>
                      <a:pt x="2185" y="4083"/>
                    </a:cubicBezTo>
                    <a:lnTo>
                      <a:pt x="2163" y="4017"/>
                    </a:lnTo>
                    <a:lnTo>
                      <a:pt x="2031" y="3664"/>
                    </a:lnTo>
                    <a:cubicBezTo>
                      <a:pt x="1828" y="3693"/>
                      <a:pt x="1616" y="3798"/>
                      <a:pt x="1425" y="3798"/>
                    </a:cubicBezTo>
                    <a:cubicBezTo>
                      <a:pt x="1325" y="3798"/>
                      <a:pt x="1232" y="3769"/>
                      <a:pt x="1148" y="3686"/>
                    </a:cubicBezTo>
                    <a:cubicBezTo>
                      <a:pt x="950" y="3421"/>
                      <a:pt x="839" y="3090"/>
                      <a:pt x="883" y="2759"/>
                    </a:cubicBezTo>
                    <a:cubicBezTo>
                      <a:pt x="839" y="1854"/>
                      <a:pt x="839" y="971"/>
                      <a:pt x="795" y="67"/>
                    </a:cubicBezTo>
                    <a:cubicBezTo>
                      <a:pt x="817" y="44"/>
                      <a:pt x="817" y="22"/>
                      <a:pt x="7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9" name="Google Shape;3689;p114"/>
              <p:cNvSpPr/>
              <p:nvPr/>
            </p:nvSpPr>
            <p:spPr>
              <a:xfrm>
                <a:off x="4930696" y="1856858"/>
                <a:ext cx="170124" cy="173714"/>
              </a:xfrm>
              <a:custGeom>
                <a:rect b="b" l="l" r="r" t="t"/>
                <a:pathLst>
                  <a:path extrusionOk="0" h="4125" w="4040">
                    <a:moveTo>
                      <a:pt x="1877" y="850"/>
                    </a:moveTo>
                    <a:cubicBezTo>
                      <a:pt x="1877" y="850"/>
                      <a:pt x="1941" y="882"/>
                      <a:pt x="1965" y="894"/>
                    </a:cubicBezTo>
                    <a:lnTo>
                      <a:pt x="1987" y="894"/>
                    </a:lnTo>
                    <a:cubicBezTo>
                      <a:pt x="1987" y="916"/>
                      <a:pt x="1987" y="938"/>
                      <a:pt x="1987" y="960"/>
                    </a:cubicBezTo>
                    <a:cubicBezTo>
                      <a:pt x="1943" y="1070"/>
                      <a:pt x="1899" y="1203"/>
                      <a:pt x="1811" y="1291"/>
                    </a:cubicBezTo>
                    <a:cubicBezTo>
                      <a:pt x="1805" y="1297"/>
                      <a:pt x="1798" y="1304"/>
                      <a:pt x="1789" y="1313"/>
                    </a:cubicBezTo>
                    <a:cubicBezTo>
                      <a:pt x="1744" y="1401"/>
                      <a:pt x="1722" y="1401"/>
                      <a:pt x="1700" y="1424"/>
                    </a:cubicBezTo>
                    <a:cubicBezTo>
                      <a:pt x="1656" y="1468"/>
                      <a:pt x="1590" y="1512"/>
                      <a:pt x="1546" y="1578"/>
                    </a:cubicBezTo>
                    <a:lnTo>
                      <a:pt x="1502" y="1600"/>
                    </a:lnTo>
                    <a:lnTo>
                      <a:pt x="1391" y="1666"/>
                    </a:lnTo>
                    <a:cubicBezTo>
                      <a:pt x="1325" y="1710"/>
                      <a:pt x="1259" y="1732"/>
                      <a:pt x="1193" y="1777"/>
                    </a:cubicBezTo>
                    <a:lnTo>
                      <a:pt x="1171" y="1777"/>
                    </a:lnTo>
                    <a:lnTo>
                      <a:pt x="1060" y="1799"/>
                    </a:lnTo>
                    <a:lnTo>
                      <a:pt x="972" y="1843"/>
                    </a:lnTo>
                    <a:cubicBezTo>
                      <a:pt x="1016" y="1512"/>
                      <a:pt x="1171" y="1203"/>
                      <a:pt x="1413" y="982"/>
                    </a:cubicBezTo>
                    <a:cubicBezTo>
                      <a:pt x="1502" y="916"/>
                      <a:pt x="1612" y="872"/>
                      <a:pt x="1722" y="850"/>
                    </a:cubicBezTo>
                    <a:close/>
                    <a:moveTo>
                      <a:pt x="1765" y="1"/>
                    </a:moveTo>
                    <a:cubicBezTo>
                      <a:pt x="1671" y="1"/>
                      <a:pt x="1575" y="11"/>
                      <a:pt x="1480" y="33"/>
                    </a:cubicBezTo>
                    <a:cubicBezTo>
                      <a:pt x="619" y="232"/>
                      <a:pt x="133" y="1181"/>
                      <a:pt x="111" y="2019"/>
                    </a:cubicBezTo>
                    <a:cubicBezTo>
                      <a:pt x="45" y="2086"/>
                      <a:pt x="1" y="2174"/>
                      <a:pt x="1" y="2284"/>
                    </a:cubicBezTo>
                    <a:cubicBezTo>
                      <a:pt x="1" y="2417"/>
                      <a:pt x="67" y="2549"/>
                      <a:pt x="178" y="2637"/>
                    </a:cubicBezTo>
                    <a:cubicBezTo>
                      <a:pt x="354" y="3322"/>
                      <a:pt x="884" y="3873"/>
                      <a:pt x="1568" y="4072"/>
                    </a:cubicBezTo>
                    <a:cubicBezTo>
                      <a:pt x="1711" y="4108"/>
                      <a:pt x="1854" y="4125"/>
                      <a:pt x="1994" y="4125"/>
                    </a:cubicBezTo>
                    <a:cubicBezTo>
                      <a:pt x="2891" y="4125"/>
                      <a:pt x="3696" y="3436"/>
                      <a:pt x="4040" y="2615"/>
                    </a:cubicBezTo>
                    <a:lnTo>
                      <a:pt x="3863" y="2527"/>
                    </a:lnTo>
                    <a:lnTo>
                      <a:pt x="3841" y="2505"/>
                    </a:lnTo>
                    <a:lnTo>
                      <a:pt x="3819" y="2483"/>
                    </a:lnTo>
                    <a:cubicBezTo>
                      <a:pt x="3753" y="2461"/>
                      <a:pt x="3709" y="2439"/>
                      <a:pt x="3664" y="2417"/>
                    </a:cubicBezTo>
                    <a:cubicBezTo>
                      <a:pt x="3554" y="2350"/>
                      <a:pt x="3422" y="2306"/>
                      <a:pt x="3311" y="2240"/>
                    </a:cubicBezTo>
                    <a:cubicBezTo>
                      <a:pt x="3289" y="2240"/>
                      <a:pt x="3267" y="2262"/>
                      <a:pt x="3267" y="2284"/>
                    </a:cubicBezTo>
                    <a:cubicBezTo>
                      <a:pt x="2980" y="2770"/>
                      <a:pt x="2627" y="3233"/>
                      <a:pt x="2053" y="3255"/>
                    </a:cubicBezTo>
                    <a:cubicBezTo>
                      <a:pt x="2018" y="3261"/>
                      <a:pt x="1984" y="3264"/>
                      <a:pt x="1951" y="3264"/>
                    </a:cubicBezTo>
                    <a:cubicBezTo>
                      <a:pt x="1862" y="3264"/>
                      <a:pt x="1781" y="3243"/>
                      <a:pt x="1700" y="3211"/>
                    </a:cubicBezTo>
                    <a:lnTo>
                      <a:pt x="1656" y="3211"/>
                    </a:lnTo>
                    <a:cubicBezTo>
                      <a:pt x="1634" y="3211"/>
                      <a:pt x="1590" y="3189"/>
                      <a:pt x="1568" y="3167"/>
                    </a:cubicBezTo>
                    <a:lnTo>
                      <a:pt x="1480" y="3123"/>
                    </a:lnTo>
                    <a:lnTo>
                      <a:pt x="1435" y="3079"/>
                    </a:lnTo>
                    <a:cubicBezTo>
                      <a:pt x="1281" y="2990"/>
                      <a:pt x="1171" y="2836"/>
                      <a:pt x="1104" y="2704"/>
                    </a:cubicBezTo>
                    <a:cubicBezTo>
                      <a:pt x="1656" y="2571"/>
                      <a:pt x="2164" y="2240"/>
                      <a:pt x="2517" y="1777"/>
                    </a:cubicBezTo>
                    <a:cubicBezTo>
                      <a:pt x="2804" y="1424"/>
                      <a:pt x="2980" y="916"/>
                      <a:pt x="2738" y="497"/>
                    </a:cubicBezTo>
                    <a:cubicBezTo>
                      <a:pt x="2507" y="178"/>
                      <a:pt x="2149" y="1"/>
                      <a:pt x="17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0" name="Google Shape;3690;p114"/>
              <p:cNvSpPr/>
              <p:nvPr/>
            </p:nvSpPr>
            <p:spPr>
              <a:xfrm>
                <a:off x="5114726" y="1279670"/>
                <a:ext cx="264914" cy="733937"/>
              </a:xfrm>
              <a:custGeom>
                <a:rect b="b" l="l" r="r" t="t"/>
                <a:pathLst>
                  <a:path extrusionOk="0" h="17428" w="6291">
                    <a:moveTo>
                      <a:pt x="4194" y="1"/>
                    </a:moveTo>
                    <a:cubicBezTo>
                      <a:pt x="4028" y="1"/>
                      <a:pt x="3863" y="34"/>
                      <a:pt x="3708" y="100"/>
                    </a:cubicBezTo>
                    <a:cubicBezTo>
                      <a:pt x="2671" y="520"/>
                      <a:pt x="1855" y="1535"/>
                      <a:pt x="1435" y="2550"/>
                    </a:cubicBezTo>
                    <a:cubicBezTo>
                      <a:pt x="1237" y="3058"/>
                      <a:pt x="1104" y="3587"/>
                      <a:pt x="1082" y="4139"/>
                    </a:cubicBezTo>
                    <a:cubicBezTo>
                      <a:pt x="1060" y="4735"/>
                      <a:pt x="1148" y="5331"/>
                      <a:pt x="1325" y="5904"/>
                    </a:cubicBezTo>
                    <a:cubicBezTo>
                      <a:pt x="1457" y="6302"/>
                      <a:pt x="1546" y="6721"/>
                      <a:pt x="1590" y="7140"/>
                    </a:cubicBezTo>
                    <a:lnTo>
                      <a:pt x="1590" y="7582"/>
                    </a:lnTo>
                    <a:cubicBezTo>
                      <a:pt x="1590" y="7626"/>
                      <a:pt x="1590" y="7670"/>
                      <a:pt x="1568" y="7692"/>
                    </a:cubicBezTo>
                    <a:cubicBezTo>
                      <a:pt x="1435" y="8266"/>
                      <a:pt x="1060" y="8729"/>
                      <a:pt x="773" y="9237"/>
                    </a:cubicBezTo>
                    <a:cubicBezTo>
                      <a:pt x="177" y="10363"/>
                      <a:pt x="1" y="11665"/>
                      <a:pt x="310" y="12901"/>
                    </a:cubicBezTo>
                    <a:cubicBezTo>
                      <a:pt x="575" y="14181"/>
                      <a:pt x="1259" y="15328"/>
                      <a:pt x="1987" y="16387"/>
                    </a:cubicBezTo>
                    <a:cubicBezTo>
                      <a:pt x="2119" y="16564"/>
                      <a:pt x="2230" y="16741"/>
                      <a:pt x="2362" y="16917"/>
                    </a:cubicBezTo>
                    <a:cubicBezTo>
                      <a:pt x="2362" y="17072"/>
                      <a:pt x="2473" y="17226"/>
                      <a:pt x="2627" y="17270"/>
                    </a:cubicBezTo>
                    <a:cubicBezTo>
                      <a:pt x="2693" y="17314"/>
                      <a:pt x="2737" y="17336"/>
                      <a:pt x="2804" y="17359"/>
                    </a:cubicBezTo>
                    <a:cubicBezTo>
                      <a:pt x="2877" y="17405"/>
                      <a:pt x="2958" y="17428"/>
                      <a:pt x="3038" y="17428"/>
                    </a:cubicBezTo>
                    <a:cubicBezTo>
                      <a:pt x="3149" y="17428"/>
                      <a:pt x="3256" y="17382"/>
                      <a:pt x="3333" y="17292"/>
                    </a:cubicBezTo>
                    <a:cubicBezTo>
                      <a:pt x="4150" y="16277"/>
                      <a:pt x="5010" y="15240"/>
                      <a:pt x="5540" y="14004"/>
                    </a:cubicBezTo>
                    <a:cubicBezTo>
                      <a:pt x="6048" y="12790"/>
                      <a:pt x="6291" y="11422"/>
                      <a:pt x="5893" y="10142"/>
                    </a:cubicBezTo>
                    <a:cubicBezTo>
                      <a:pt x="5695" y="9546"/>
                      <a:pt x="5408" y="8994"/>
                      <a:pt x="5319" y="8376"/>
                    </a:cubicBezTo>
                    <a:cubicBezTo>
                      <a:pt x="5209" y="7758"/>
                      <a:pt x="5452" y="7140"/>
                      <a:pt x="5628" y="6567"/>
                    </a:cubicBezTo>
                    <a:cubicBezTo>
                      <a:pt x="5982" y="5309"/>
                      <a:pt x="6048" y="3984"/>
                      <a:pt x="5827" y="2704"/>
                    </a:cubicBezTo>
                    <a:cubicBezTo>
                      <a:pt x="5717" y="2064"/>
                      <a:pt x="5540" y="1424"/>
                      <a:pt x="5275" y="828"/>
                    </a:cubicBezTo>
                    <a:cubicBezTo>
                      <a:pt x="5187" y="520"/>
                      <a:pt x="4966" y="277"/>
                      <a:pt x="4679" y="100"/>
                    </a:cubicBezTo>
                    <a:cubicBezTo>
                      <a:pt x="4525" y="34"/>
                      <a:pt x="4359" y="1"/>
                      <a:pt x="41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1" name="Google Shape;3691;p114"/>
              <p:cNvSpPr/>
              <p:nvPr/>
            </p:nvSpPr>
            <p:spPr>
              <a:xfrm>
                <a:off x="4810803" y="1106926"/>
                <a:ext cx="211013" cy="362167"/>
              </a:xfrm>
              <a:custGeom>
                <a:rect b="b" l="l" r="r" t="t"/>
                <a:pathLst>
                  <a:path extrusionOk="0" h="8600" w="5011">
                    <a:moveTo>
                      <a:pt x="315" y="1"/>
                    </a:moveTo>
                    <a:cubicBezTo>
                      <a:pt x="236" y="1"/>
                      <a:pt x="164" y="50"/>
                      <a:pt x="133" y="141"/>
                    </a:cubicBezTo>
                    <a:cubicBezTo>
                      <a:pt x="111" y="274"/>
                      <a:pt x="89" y="406"/>
                      <a:pt x="89" y="539"/>
                    </a:cubicBezTo>
                    <a:cubicBezTo>
                      <a:pt x="67" y="583"/>
                      <a:pt x="45" y="627"/>
                      <a:pt x="45" y="671"/>
                    </a:cubicBezTo>
                    <a:cubicBezTo>
                      <a:pt x="23" y="1024"/>
                      <a:pt x="1" y="1399"/>
                      <a:pt x="23" y="1775"/>
                    </a:cubicBezTo>
                    <a:lnTo>
                      <a:pt x="23" y="2150"/>
                    </a:lnTo>
                    <a:cubicBezTo>
                      <a:pt x="45" y="2812"/>
                      <a:pt x="133" y="3496"/>
                      <a:pt x="310" y="4136"/>
                    </a:cubicBezTo>
                    <a:cubicBezTo>
                      <a:pt x="597" y="5394"/>
                      <a:pt x="1215" y="6542"/>
                      <a:pt x="2098" y="7491"/>
                    </a:cubicBezTo>
                    <a:cubicBezTo>
                      <a:pt x="2583" y="7998"/>
                      <a:pt x="3179" y="8373"/>
                      <a:pt x="3841" y="8594"/>
                    </a:cubicBezTo>
                    <a:cubicBezTo>
                      <a:pt x="3861" y="8598"/>
                      <a:pt x="3882" y="8600"/>
                      <a:pt x="3904" y="8600"/>
                    </a:cubicBezTo>
                    <a:cubicBezTo>
                      <a:pt x="3999" y="8600"/>
                      <a:pt x="4100" y="8564"/>
                      <a:pt x="4172" y="8528"/>
                    </a:cubicBezTo>
                    <a:cubicBezTo>
                      <a:pt x="4878" y="7358"/>
                      <a:pt x="5011" y="5968"/>
                      <a:pt x="4591" y="4688"/>
                    </a:cubicBezTo>
                    <a:cubicBezTo>
                      <a:pt x="4128" y="3408"/>
                      <a:pt x="3333" y="2282"/>
                      <a:pt x="2296" y="1421"/>
                    </a:cubicBezTo>
                    <a:cubicBezTo>
                      <a:pt x="1700" y="914"/>
                      <a:pt x="1082" y="450"/>
                      <a:pt x="420" y="31"/>
                    </a:cubicBezTo>
                    <a:cubicBezTo>
                      <a:pt x="386" y="11"/>
                      <a:pt x="350" y="1"/>
                      <a:pt x="3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2" name="Google Shape;3692;p114"/>
              <p:cNvSpPr/>
              <p:nvPr/>
            </p:nvSpPr>
            <p:spPr>
              <a:xfrm>
                <a:off x="4814551" y="946479"/>
                <a:ext cx="186842" cy="154511"/>
              </a:xfrm>
              <a:custGeom>
                <a:rect b="b" l="l" r="r" t="t"/>
                <a:pathLst>
                  <a:path extrusionOk="0" h="3669" w="4437">
                    <a:moveTo>
                      <a:pt x="1280" y="1"/>
                    </a:moveTo>
                    <a:cubicBezTo>
                      <a:pt x="927" y="1"/>
                      <a:pt x="596" y="111"/>
                      <a:pt x="309" y="310"/>
                    </a:cubicBezTo>
                    <a:cubicBezTo>
                      <a:pt x="111" y="420"/>
                      <a:pt x="0" y="641"/>
                      <a:pt x="0" y="884"/>
                    </a:cubicBezTo>
                    <a:cubicBezTo>
                      <a:pt x="44" y="1082"/>
                      <a:pt x="133" y="1281"/>
                      <a:pt x="287" y="1435"/>
                    </a:cubicBezTo>
                    <a:cubicBezTo>
                      <a:pt x="706" y="1965"/>
                      <a:pt x="1214" y="2407"/>
                      <a:pt x="1788" y="2782"/>
                    </a:cubicBezTo>
                    <a:cubicBezTo>
                      <a:pt x="2450" y="3179"/>
                      <a:pt x="3156" y="3488"/>
                      <a:pt x="3907" y="3664"/>
                    </a:cubicBezTo>
                    <a:cubicBezTo>
                      <a:pt x="3923" y="3667"/>
                      <a:pt x="3940" y="3669"/>
                      <a:pt x="3957" y="3669"/>
                    </a:cubicBezTo>
                    <a:cubicBezTo>
                      <a:pt x="4071" y="3669"/>
                      <a:pt x="4177" y="3604"/>
                      <a:pt x="4216" y="3488"/>
                    </a:cubicBezTo>
                    <a:cubicBezTo>
                      <a:pt x="4436" y="2451"/>
                      <a:pt x="4039" y="1391"/>
                      <a:pt x="3222" y="751"/>
                    </a:cubicBezTo>
                    <a:cubicBezTo>
                      <a:pt x="3024" y="597"/>
                      <a:pt x="2803" y="464"/>
                      <a:pt x="2560" y="376"/>
                    </a:cubicBezTo>
                    <a:cubicBezTo>
                      <a:pt x="2163" y="133"/>
                      <a:pt x="1722" y="1"/>
                      <a:pt x="12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3" name="Google Shape;3693;p114"/>
              <p:cNvSpPr/>
              <p:nvPr/>
            </p:nvSpPr>
            <p:spPr>
              <a:xfrm>
                <a:off x="4590557" y="928413"/>
                <a:ext cx="131088" cy="245895"/>
              </a:xfrm>
              <a:custGeom>
                <a:rect b="b" l="l" r="r" t="t"/>
                <a:pathLst>
                  <a:path extrusionOk="0" h="5839" w="3113">
                    <a:moveTo>
                      <a:pt x="1034" y="0"/>
                    </a:moveTo>
                    <a:cubicBezTo>
                      <a:pt x="972" y="0"/>
                      <a:pt x="909" y="35"/>
                      <a:pt x="883" y="99"/>
                    </a:cubicBezTo>
                    <a:cubicBezTo>
                      <a:pt x="861" y="99"/>
                      <a:pt x="861" y="121"/>
                      <a:pt x="839" y="143"/>
                    </a:cubicBezTo>
                    <a:cubicBezTo>
                      <a:pt x="773" y="165"/>
                      <a:pt x="685" y="209"/>
                      <a:pt x="641" y="275"/>
                    </a:cubicBezTo>
                    <a:cubicBezTo>
                      <a:pt x="464" y="562"/>
                      <a:pt x="332" y="871"/>
                      <a:pt x="287" y="1202"/>
                    </a:cubicBezTo>
                    <a:cubicBezTo>
                      <a:pt x="45" y="1842"/>
                      <a:pt x="1" y="2549"/>
                      <a:pt x="155" y="3233"/>
                    </a:cubicBezTo>
                    <a:cubicBezTo>
                      <a:pt x="442" y="4292"/>
                      <a:pt x="1126" y="5219"/>
                      <a:pt x="2031" y="5815"/>
                    </a:cubicBezTo>
                    <a:cubicBezTo>
                      <a:pt x="2060" y="5831"/>
                      <a:pt x="2088" y="5839"/>
                      <a:pt x="2114" y="5839"/>
                    </a:cubicBezTo>
                    <a:cubicBezTo>
                      <a:pt x="2228" y="5839"/>
                      <a:pt x="2305" y="5702"/>
                      <a:pt x="2252" y="5594"/>
                    </a:cubicBezTo>
                    <a:cubicBezTo>
                      <a:pt x="2671" y="4667"/>
                      <a:pt x="3112" y="3630"/>
                      <a:pt x="2781" y="2593"/>
                    </a:cubicBezTo>
                    <a:cubicBezTo>
                      <a:pt x="2605" y="2129"/>
                      <a:pt x="2362" y="1666"/>
                      <a:pt x="2075" y="1269"/>
                    </a:cubicBezTo>
                    <a:cubicBezTo>
                      <a:pt x="1810" y="827"/>
                      <a:pt x="1501" y="430"/>
                      <a:pt x="1148" y="55"/>
                    </a:cubicBezTo>
                    <a:cubicBezTo>
                      <a:pt x="1120" y="18"/>
                      <a:pt x="1077" y="0"/>
                      <a:pt x="10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4" name="Google Shape;3694;p114"/>
              <p:cNvSpPr/>
              <p:nvPr/>
            </p:nvSpPr>
            <p:spPr>
              <a:xfrm>
                <a:off x="4483677" y="1114548"/>
                <a:ext cx="172904" cy="129412"/>
              </a:xfrm>
              <a:custGeom>
                <a:rect b="b" l="l" r="r" t="t"/>
                <a:pathLst>
                  <a:path extrusionOk="0" h="3073" w="4106">
                    <a:moveTo>
                      <a:pt x="1617" y="0"/>
                    </a:moveTo>
                    <a:cubicBezTo>
                      <a:pt x="1188" y="0"/>
                      <a:pt x="762" y="123"/>
                      <a:pt x="398" y="358"/>
                    </a:cubicBezTo>
                    <a:cubicBezTo>
                      <a:pt x="221" y="446"/>
                      <a:pt x="45" y="578"/>
                      <a:pt x="1" y="777"/>
                    </a:cubicBezTo>
                    <a:cubicBezTo>
                      <a:pt x="1" y="976"/>
                      <a:pt x="45" y="1196"/>
                      <a:pt x="155" y="1395"/>
                    </a:cubicBezTo>
                    <a:cubicBezTo>
                      <a:pt x="332" y="1748"/>
                      <a:pt x="596" y="2035"/>
                      <a:pt x="927" y="2256"/>
                    </a:cubicBezTo>
                    <a:cubicBezTo>
                      <a:pt x="1451" y="2674"/>
                      <a:pt x="2173" y="3053"/>
                      <a:pt x="2887" y="3053"/>
                    </a:cubicBezTo>
                    <a:cubicBezTo>
                      <a:pt x="2925" y="3053"/>
                      <a:pt x="2964" y="3052"/>
                      <a:pt x="3002" y="3050"/>
                    </a:cubicBezTo>
                    <a:cubicBezTo>
                      <a:pt x="3046" y="3050"/>
                      <a:pt x="3112" y="3072"/>
                      <a:pt x="3179" y="3072"/>
                    </a:cubicBezTo>
                    <a:cubicBezTo>
                      <a:pt x="3267" y="3050"/>
                      <a:pt x="3377" y="3028"/>
                      <a:pt x="3443" y="2962"/>
                    </a:cubicBezTo>
                    <a:cubicBezTo>
                      <a:pt x="3598" y="2918"/>
                      <a:pt x="3752" y="2829"/>
                      <a:pt x="3819" y="2697"/>
                    </a:cubicBezTo>
                    <a:cubicBezTo>
                      <a:pt x="3819" y="2697"/>
                      <a:pt x="3819" y="2675"/>
                      <a:pt x="3819" y="2675"/>
                    </a:cubicBezTo>
                    <a:cubicBezTo>
                      <a:pt x="3973" y="2675"/>
                      <a:pt x="4105" y="2587"/>
                      <a:pt x="4061" y="2410"/>
                    </a:cubicBezTo>
                    <a:cubicBezTo>
                      <a:pt x="3774" y="1638"/>
                      <a:pt x="3443" y="755"/>
                      <a:pt x="2715" y="291"/>
                    </a:cubicBezTo>
                    <a:cubicBezTo>
                      <a:pt x="2374" y="95"/>
                      <a:pt x="1995" y="0"/>
                      <a:pt x="16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5" name="Google Shape;3695;p114"/>
              <p:cNvSpPr/>
              <p:nvPr/>
            </p:nvSpPr>
            <p:spPr>
              <a:xfrm>
                <a:off x="3976227" y="964840"/>
                <a:ext cx="503762" cy="678306"/>
              </a:xfrm>
              <a:custGeom>
                <a:rect b="b" l="l" r="r" t="t"/>
                <a:pathLst>
                  <a:path extrusionOk="0" h="16107" w="11963">
                    <a:moveTo>
                      <a:pt x="11522" y="1"/>
                    </a:moveTo>
                    <a:cubicBezTo>
                      <a:pt x="11507" y="1"/>
                      <a:pt x="11492" y="3"/>
                      <a:pt x="11477" y="6"/>
                    </a:cubicBezTo>
                    <a:cubicBezTo>
                      <a:pt x="10660" y="161"/>
                      <a:pt x="9866" y="382"/>
                      <a:pt x="9071" y="646"/>
                    </a:cubicBezTo>
                    <a:cubicBezTo>
                      <a:pt x="8409" y="889"/>
                      <a:pt x="7769" y="1264"/>
                      <a:pt x="7217" y="1728"/>
                    </a:cubicBezTo>
                    <a:cubicBezTo>
                      <a:pt x="6732" y="2191"/>
                      <a:pt x="6335" y="2743"/>
                      <a:pt x="6003" y="3339"/>
                    </a:cubicBezTo>
                    <a:cubicBezTo>
                      <a:pt x="5827" y="3604"/>
                      <a:pt x="5628" y="3846"/>
                      <a:pt x="5386" y="4067"/>
                    </a:cubicBezTo>
                    <a:cubicBezTo>
                      <a:pt x="5099" y="4288"/>
                      <a:pt x="4790" y="4442"/>
                      <a:pt x="4437" y="4509"/>
                    </a:cubicBezTo>
                    <a:cubicBezTo>
                      <a:pt x="4106" y="4597"/>
                      <a:pt x="3797" y="4773"/>
                      <a:pt x="3532" y="4994"/>
                    </a:cubicBezTo>
                    <a:cubicBezTo>
                      <a:pt x="3311" y="5193"/>
                      <a:pt x="3134" y="5458"/>
                      <a:pt x="3046" y="5766"/>
                    </a:cubicBezTo>
                    <a:cubicBezTo>
                      <a:pt x="2936" y="6053"/>
                      <a:pt x="2870" y="6384"/>
                      <a:pt x="2848" y="6693"/>
                    </a:cubicBezTo>
                    <a:cubicBezTo>
                      <a:pt x="2848" y="7091"/>
                      <a:pt x="2803" y="7488"/>
                      <a:pt x="2737" y="7885"/>
                    </a:cubicBezTo>
                    <a:cubicBezTo>
                      <a:pt x="2671" y="8216"/>
                      <a:pt x="2428" y="8481"/>
                      <a:pt x="2097" y="8569"/>
                    </a:cubicBezTo>
                    <a:cubicBezTo>
                      <a:pt x="1722" y="8658"/>
                      <a:pt x="1369" y="8613"/>
                      <a:pt x="1038" y="8812"/>
                    </a:cubicBezTo>
                    <a:cubicBezTo>
                      <a:pt x="420" y="9187"/>
                      <a:pt x="221" y="9916"/>
                      <a:pt x="155" y="10578"/>
                    </a:cubicBezTo>
                    <a:cubicBezTo>
                      <a:pt x="155" y="10688"/>
                      <a:pt x="133" y="10776"/>
                      <a:pt x="133" y="10887"/>
                    </a:cubicBezTo>
                    <a:lnTo>
                      <a:pt x="89" y="11019"/>
                    </a:lnTo>
                    <a:cubicBezTo>
                      <a:pt x="23" y="11482"/>
                      <a:pt x="1" y="11946"/>
                      <a:pt x="23" y="12409"/>
                    </a:cubicBezTo>
                    <a:cubicBezTo>
                      <a:pt x="89" y="13226"/>
                      <a:pt x="265" y="14043"/>
                      <a:pt x="552" y="14793"/>
                    </a:cubicBezTo>
                    <a:cubicBezTo>
                      <a:pt x="552" y="14815"/>
                      <a:pt x="552" y="14837"/>
                      <a:pt x="552" y="14859"/>
                    </a:cubicBezTo>
                    <a:cubicBezTo>
                      <a:pt x="663" y="15168"/>
                      <a:pt x="817" y="15455"/>
                      <a:pt x="1038" y="15720"/>
                    </a:cubicBezTo>
                    <a:lnTo>
                      <a:pt x="1038" y="15742"/>
                    </a:lnTo>
                    <a:cubicBezTo>
                      <a:pt x="1038" y="15764"/>
                      <a:pt x="1060" y="15786"/>
                      <a:pt x="1104" y="15808"/>
                    </a:cubicBezTo>
                    <a:cubicBezTo>
                      <a:pt x="1261" y="15997"/>
                      <a:pt x="1486" y="16107"/>
                      <a:pt x="1721" y="16107"/>
                    </a:cubicBezTo>
                    <a:cubicBezTo>
                      <a:pt x="1817" y="16107"/>
                      <a:pt x="1914" y="16089"/>
                      <a:pt x="2009" y="16051"/>
                    </a:cubicBezTo>
                    <a:cubicBezTo>
                      <a:pt x="2362" y="15896"/>
                      <a:pt x="2693" y="15698"/>
                      <a:pt x="3002" y="15455"/>
                    </a:cubicBezTo>
                    <a:cubicBezTo>
                      <a:pt x="3333" y="15234"/>
                      <a:pt x="3642" y="15014"/>
                      <a:pt x="3973" y="14771"/>
                    </a:cubicBezTo>
                    <a:cubicBezTo>
                      <a:pt x="4591" y="14307"/>
                      <a:pt x="5209" y="13822"/>
                      <a:pt x="5805" y="13314"/>
                    </a:cubicBezTo>
                    <a:cubicBezTo>
                      <a:pt x="6401" y="12851"/>
                      <a:pt x="6952" y="12343"/>
                      <a:pt x="7460" y="11791"/>
                    </a:cubicBezTo>
                    <a:cubicBezTo>
                      <a:pt x="7946" y="11240"/>
                      <a:pt x="8232" y="10534"/>
                      <a:pt x="8255" y="9805"/>
                    </a:cubicBezTo>
                    <a:cubicBezTo>
                      <a:pt x="8232" y="9430"/>
                      <a:pt x="8144" y="9077"/>
                      <a:pt x="7990" y="8746"/>
                    </a:cubicBezTo>
                    <a:cubicBezTo>
                      <a:pt x="7813" y="8437"/>
                      <a:pt x="7791" y="8040"/>
                      <a:pt x="7924" y="7709"/>
                    </a:cubicBezTo>
                    <a:cubicBezTo>
                      <a:pt x="8210" y="7024"/>
                      <a:pt x="8939" y="6627"/>
                      <a:pt x="9490" y="6208"/>
                    </a:cubicBezTo>
                    <a:cubicBezTo>
                      <a:pt x="10064" y="5789"/>
                      <a:pt x="10594" y="5259"/>
                      <a:pt x="11013" y="4685"/>
                    </a:cubicBezTo>
                    <a:cubicBezTo>
                      <a:pt x="11962" y="3361"/>
                      <a:pt x="11940" y="1662"/>
                      <a:pt x="11675" y="117"/>
                    </a:cubicBezTo>
                    <a:cubicBezTo>
                      <a:pt x="11657" y="44"/>
                      <a:pt x="11593" y="1"/>
                      <a:pt x="11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6" name="Google Shape;3696;p114"/>
              <p:cNvSpPr/>
              <p:nvPr/>
            </p:nvSpPr>
            <p:spPr>
              <a:xfrm>
                <a:off x="3760613" y="1605659"/>
                <a:ext cx="192401" cy="364399"/>
              </a:xfrm>
              <a:custGeom>
                <a:rect b="b" l="l" r="r" t="t"/>
                <a:pathLst>
                  <a:path extrusionOk="0" h="8653" w="4569">
                    <a:moveTo>
                      <a:pt x="1627" y="1"/>
                    </a:moveTo>
                    <a:cubicBezTo>
                      <a:pt x="1578" y="1"/>
                      <a:pt x="1529" y="6"/>
                      <a:pt x="1479" y="17"/>
                    </a:cubicBezTo>
                    <a:cubicBezTo>
                      <a:pt x="1303" y="61"/>
                      <a:pt x="1236" y="260"/>
                      <a:pt x="1170" y="437"/>
                    </a:cubicBezTo>
                    <a:cubicBezTo>
                      <a:pt x="994" y="878"/>
                      <a:pt x="839" y="1319"/>
                      <a:pt x="663" y="1761"/>
                    </a:cubicBezTo>
                    <a:cubicBezTo>
                      <a:pt x="331" y="2622"/>
                      <a:pt x="133" y="3504"/>
                      <a:pt x="89" y="4409"/>
                    </a:cubicBezTo>
                    <a:cubicBezTo>
                      <a:pt x="0" y="5380"/>
                      <a:pt x="243" y="6351"/>
                      <a:pt x="729" y="7168"/>
                    </a:cubicBezTo>
                    <a:cubicBezTo>
                      <a:pt x="883" y="7389"/>
                      <a:pt x="1038" y="7587"/>
                      <a:pt x="1214" y="7764"/>
                    </a:cubicBezTo>
                    <a:cubicBezTo>
                      <a:pt x="1369" y="7984"/>
                      <a:pt x="1567" y="8161"/>
                      <a:pt x="1810" y="8315"/>
                    </a:cubicBezTo>
                    <a:cubicBezTo>
                      <a:pt x="1987" y="8448"/>
                      <a:pt x="2185" y="8514"/>
                      <a:pt x="2406" y="8558"/>
                    </a:cubicBezTo>
                    <a:cubicBezTo>
                      <a:pt x="2494" y="8602"/>
                      <a:pt x="2583" y="8624"/>
                      <a:pt x="2693" y="8646"/>
                    </a:cubicBezTo>
                    <a:cubicBezTo>
                      <a:pt x="2705" y="8650"/>
                      <a:pt x="2716" y="8652"/>
                      <a:pt x="2728" y="8652"/>
                    </a:cubicBezTo>
                    <a:cubicBezTo>
                      <a:pt x="2781" y="8652"/>
                      <a:pt x="2825" y="8613"/>
                      <a:pt x="2825" y="8558"/>
                    </a:cubicBezTo>
                    <a:cubicBezTo>
                      <a:pt x="2869" y="8536"/>
                      <a:pt x="2892" y="8536"/>
                      <a:pt x="2914" y="8514"/>
                    </a:cubicBezTo>
                    <a:cubicBezTo>
                      <a:pt x="2936" y="8514"/>
                      <a:pt x="2958" y="8492"/>
                      <a:pt x="2980" y="8470"/>
                    </a:cubicBezTo>
                    <a:cubicBezTo>
                      <a:pt x="3289" y="8293"/>
                      <a:pt x="3554" y="8029"/>
                      <a:pt x="3730" y="7697"/>
                    </a:cubicBezTo>
                    <a:cubicBezTo>
                      <a:pt x="3951" y="7344"/>
                      <a:pt x="4105" y="6947"/>
                      <a:pt x="4216" y="6550"/>
                    </a:cubicBezTo>
                    <a:cubicBezTo>
                      <a:pt x="4481" y="5689"/>
                      <a:pt x="4569" y="4806"/>
                      <a:pt x="4436" y="3946"/>
                    </a:cubicBezTo>
                    <a:cubicBezTo>
                      <a:pt x="4238" y="2423"/>
                      <a:pt x="3377" y="922"/>
                      <a:pt x="2009" y="150"/>
                    </a:cubicBezTo>
                    <a:cubicBezTo>
                      <a:pt x="1909" y="50"/>
                      <a:pt x="1773" y="1"/>
                      <a:pt x="1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7" name="Google Shape;3697;p114"/>
              <p:cNvSpPr/>
              <p:nvPr/>
            </p:nvSpPr>
            <p:spPr>
              <a:xfrm>
                <a:off x="3595197" y="2095002"/>
                <a:ext cx="158923" cy="230229"/>
              </a:xfrm>
              <a:custGeom>
                <a:rect b="b" l="l" r="r" t="t"/>
                <a:pathLst>
                  <a:path extrusionOk="0" h="5467" w="3774">
                    <a:moveTo>
                      <a:pt x="1073" y="0"/>
                    </a:moveTo>
                    <a:cubicBezTo>
                      <a:pt x="1037" y="0"/>
                      <a:pt x="1004" y="17"/>
                      <a:pt x="993" y="50"/>
                    </a:cubicBezTo>
                    <a:cubicBezTo>
                      <a:pt x="508" y="1131"/>
                      <a:pt x="0" y="2323"/>
                      <a:pt x="309" y="3537"/>
                    </a:cubicBezTo>
                    <a:cubicBezTo>
                      <a:pt x="596" y="4486"/>
                      <a:pt x="1390" y="5236"/>
                      <a:pt x="2362" y="5457"/>
                    </a:cubicBezTo>
                    <a:cubicBezTo>
                      <a:pt x="2374" y="5464"/>
                      <a:pt x="2385" y="5466"/>
                      <a:pt x="2396" y="5466"/>
                    </a:cubicBezTo>
                    <a:cubicBezTo>
                      <a:pt x="2420" y="5466"/>
                      <a:pt x="2441" y="5451"/>
                      <a:pt x="2472" y="5435"/>
                    </a:cubicBezTo>
                    <a:cubicBezTo>
                      <a:pt x="2502" y="5440"/>
                      <a:pt x="2532" y="5443"/>
                      <a:pt x="2564" y="5443"/>
                    </a:cubicBezTo>
                    <a:cubicBezTo>
                      <a:pt x="2671" y="5443"/>
                      <a:pt x="2784" y="5410"/>
                      <a:pt x="2869" y="5325"/>
                    </a:cubicBezTo>
                    <a:cubicBezTo>
                      <a:pt x="3156" y="5104"/>
                      <a:pt x="3377" y="4817"/>
                      <a:pt x="3509" y="4486"/>
                    </a:cubicBezTo>
                    <a:cubicBezTo>
                      <a:pt x="3774" y="3780"/>
                      <a:pt x="3597" y="2963"/>
                      <a:pt x="3068" y="2434"/>
                    </a:cubicBezTo>
                    <a:cubicBezTo>
                      <a:pt x="2737" y="2080"/>
                      <a:pt x="2362" y="1794"/>
                      <a:pt x="2030" y="1462"/>
                    </a:cubicBezTo>
                    <a:cubicBezTo>
                      <a:pt x="1677" y="1021"/>
                      <a:pt x="1390" y="558"/>
                      <a:pt x="1170" y="50"/>
                    </a:cubicBezTo>
                    <a:cubicBezTo>
                      <a:pt x="1148" y="17"/>
                      <a:pt x="1109" y="0"/>
                      <a:pt x="10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8" name="Google Shape;3698;p114"/>
              <p:cNvSpPr/>
              <p:nvPr/>
            </p:nvSpPr>
            <p:spPr>
              <a:xfrm>
                <a:off x="3452058" y="2639427"/>
                <a:ext cx="291864" cy="156027"/>
              </a:xfrm>
              <a:custGeom>
                <a:rect b="b" l="l" r="r" t="t"/>
                <a:pathLst>
                  <a:path extrusionOk="0" h="3705" w="6931">
                    <a:moveTo>
                      <a:pt x="4167" y="1"/>
                    </a:moveTo>
                    <a:cubicBezTo>
                      <a:pt x="3236" y="1"/>
                      <a:pt x="2317" y="265"/>
                      <a:pt x="1523" y="761"/>
                    </a:cubicBezTo>
                    <a:cubicBezTo>
                      <a:pt x="1148" y="982"/>
                      <a:pt x="817" y="1224"/>
                      <a:pt x="486" y="1511"/>
                    </a:cubicBezTo>
                    <a:cubicBezTo>
                      <a:pt x="442" y="1511"/>
                      <a:pt x="398" y="1533"/>
                      <a:pt x="376" y="1555"/>
                    </a:cubicBezTo>
                    <a:cubicBezTo>
                      <a:pt x="309" y="1600"/>
                      <a:pt x="265" y="1666"/>
                      <a:pt x="221" y="1732"/>
                    </a:cubicBezTo>
                    <a:cubicBezTo>
                      <a:pt x="177" y="1776"/>
                      <a:pt x="133" y="1820"/>
                      <a:pt x="67" y="1864"/>
                    </a:cubicBezTo>
                    <a:cubicBezTo>
                      <a:pt x="0" y="1931"/>
                      <a:pt x="22" y="2041"/>
                      <a:pt x="89" y="2085"/>
                    </a:cubicBezTo>
                    <a:cubicBezTo>
                      <a:pt x="883" y="2681"/>
                      <a:pt x="1744" y="3167"/>
                      <a:pt x="2671" y="3520"/>
                    </a:cubicBezTo>
                    <a:cubicBezTo>
                      <a:pt x="3010" y="3644"/>
                      <a:pt x="3360" y="3705"/>
                      <a:pt x="3713" y="3705"/>
                    </a:cubicBezTo>
                    <a:cubicBezTo>
                      <a:pt x="4050" y="3705"/>
                      <a:pt x="4389" y="3649"/>
                      <a:pt x="4723" y="3542"/>
                    </a:cubicBezTo>
                    <a:cubicBezTo>
                      <a:pt x="5010" y="3498"/>
                      <a:pt x="5297" y="3387"/>
                      <a:pt x="5584" y="3255"/>
                    </a:cubicBezTo>
                    <a:cubicBezTo>
                      <a:pt x="6158" y="2968"/>
                      <a:pt x="6930" y="2284"/>
                      <a:pt x="6665" y="1600"/>
                    </a:cubicBezTo>
                    <a:cubicBezTo>
                      <a:pt x="6533" y="1202"/>
                      <a:pt x="6290" y="827"/>
                      <a:pt x="5959" y="562"/>
                    </a:cubicBezTo>
                    <a:cubicBezTo>
                      <a:pt x="5540" y="253"/>
                      <a:pt x="5032" y="55"/>
                      <a:pt x="4480" y="11"/>
                    </a:cubicBezTo>
                    <a:cubicBezTo>
                      <a:pt x="4376" y="4"/>
                      <a:pt x="4272" y="1"/>
                      <a:pt x="41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9" name="Google Shape;3699;p114"/>
              <p:cNvSpPr/>
              <p:nvPr/>
            </p:nvSpPr>
            <p:spPr>
              <a:xfrm>
                <a:off x="3854481" y="2726305"/>
                <a:ext cx="224025" cy="166471"/>
              </a:xfrm>
              <a:custGeom>
                <a:rect b="b" l="l" r="r" t="t"/>
                <a:pathLst>
                  <a:path extrusionOk="0" h="3953" w="5320">
                    <a:moveTo>
                      <a:pt x="3823" y="0"/>
                    </a:moveTo>
                    <a:cubicBezTo>
                      <a:pt x="3703" y="0"/>
                      <a:pt x="3583" y="7"/>
                      <a:pt x="3465" y="22"/>
                    </a:cubicBezTo>
                    <a:cubicBezTo>
                      <a:pt x="2980" y="88"/>
                      <a:pt x="2494" y="287"/>
                      <a:pt x="2141" y="640"/>
                    </a:cubicBezTo>
                    <a:cubicBezTo>
                      <a:pt x="1744" y="1037"/>
                      <a:pt x="1391" y="1501"/>
                      <a:pt x="1082" y="1986"/>
                    </a:cubicBezTo>
                    <a:cubicBezTo>
                      <a:pt x="751" y="2494"/>
                      <a:pt x="420" y="3046"/>
                      <a:pt x="67" y="3553"/>
                    </a:cubicBezTo>
                    <a:cubicBezTo>
                      <a:pt x="0" y="3664"/>
                      <a:pt x="45" y="3796"/>
                      <a:pt x="177" y="3818"/>
                    </a:cubicBezTo>
                    <a:cubicBezTo>
                      <a:pt x="614" y="3907"/>
                      <a:pt x="1055" y="3952"/>
                      <a:pt x="1495" y="3952"/>
                    </a:cubicBezTo>
                    <a:cubicBezTo>
                      <a:pt x="2033" y="3952"/>
                      <a:pt x="2568" y="3885"/>
                      <a:pt x="3090" y="3752"/>
                    </a:cubicBezTo>
                    <a:cubicBezTo>
                      <a:pt x="3951" y="3553"/>
                      <a:pt x="4679" y="2979"/>
                      <a:pt x="5054" y="2185"/>
                    </a:cubicBezTo>
                    <a:cubicBezTo>
                      <a:pt x="5231" y="1810"/>
                      <a:pt x="5319" y="1390"/>
                      <a:pt x="5275" y="993"/>
                    </a:cubicBezTo>
                    <a:cubicBezTo>
                      <a:pt x="5253" y="750"/>
                      <a:pt x="5165" y="508"/>
                      <a:pt x="5032" y="309"/>
                    </a:cubicBezTo>
                    <a:cubicBezTo>
                      <a:pt x="5032" y="265"/>
                      <a:pt x="5010" y="221"/>
                      <a:pt x="4966" y="221"/>
                    </a:cubicBezTo>
                    <a:lnTo>
                      <a:pt x="4834" y="177"/>
                    </a:lnTo>
                    <a:cubicBezTo>
                      <a:pt x="4790" y="155"/>
                      <a:pt x="4745" y="132"/>
                      <a:pt x="4701" y="110"/>
                    </a:cubicBezTo>
                    <a:cubicBezTo>
                      <a:pt x="4635" y="110"/>
                      <a:pt x="4591" y="88"/>
                      <a:pt x="4525" y="88"/>
                    </a:cubicBezTo>
                    <a:cubicBezTo>
                      <a:pt x="4304" y="29"/>
                      <a:pt x="4064" y="0"/>
                      <a:pt x="38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0" name="Google Shape;3700;p114"/>
              <p:cNvSpPr/>
              <p:nvPr/>
            </p:nvSpPr>
            <p:spPr>
              <a:xfrm>
                <a:off x="4181607" y="2618708"/>
                <a:ext cx="316962" cy="305821"/>
              </a:xfrm>
              <a:custGeom>
                <a:rect b="b" l="l" r="r" t="t"/>
                <a:pathLst>
                  <a:path extrusionOk="0" h="7262" w="7527">
                    <a:moveTo>
                      <a:pt x="5664" y="1"/>
                    </a:moveTo>
                    <a:cubicBezTo>
                      <a:pt x="5307" y="1"/>
                      <a:pt x="4948" y="55"/>
                      <a:pt x="4613" y="172"/>
                    </a:cubicBezTo>
                    <a:cubicBezTo>
                      <a:pt x="4216" y="282"/>
                      <a:pt x="3841" y="436"/>
                      <a:pt x="3488" y="635"/>
                    </a:cubicBezTo>
                    <a:cubicBezTo>
                      <a:pt x="3047" y="812"/>
                      <a:pt x="2627" y="1076"/>
                      <a:pt x="2296" y="1407"/>
                    </a:cubicBezTo>
                    <a:cubicBezTo>
                      <a:pt x="2142" y="1562"/>
                      <a:pt x="1899" y="1783"/>
                      <a:pt x="1899" y="2003"/>
                    </a:cubicBezTo>
                    <a:cubicBezTo>
                      <a:pt x="1899" y="2290"/>
                      <a:pt x="2208" y="2401"/>
                      <a:pt x="2407" y="2467"/>
                    </a:cubicBezTo>
                    <a:cubicBezTo>
                      <a:pt x="2539" y="2511"/>
                      <a:pt x="2649" y="2533"/>
                      <a:pt x="2782" y="2555"/>
                    </a:cubicBezTo>
                    <a:cubicBezTo>
                      <a:pt x="1612" y="3085"/>
                      <a:pt x="729" y="4078"/>
                      <a:pt x="266" y="5270"/>
                    </a:cubicBezTo>
                    <a:cubicBezTo>
                      <a:pt x="111" y="5711"/>
                      <a:pt x="23" y="6174"/>
                      <a:pt x="1" y="6660"/>
                    </a:cubicBezTo>
                    <a:cubicBezTo>
                      <a:pt x="1" y="6837"/>
                      <a:pt x="1" y="7057"/>
                      <a:pt x="177" y="7146"/>
                    </a:cubicBezTo>
                    <a:cubicBezTo>
                      <a:pt x="360" y="7219"/>
                      <a:pt x="543" y="7261"/>
                      <a:pt x="739" y="7261"/>
                    </a:cubicBezTo>
                    <a:cubicBezTo>
                      <a:pt x="779" y="7261"/>
                      <a:pt x="820" y="7260"/>
                      <a:pt x="862" y="7256"/>
                    </a:cubicBezTo>
                    <a:cubicBezTo>
                      <a:pt x="1811" y="7256"/>
                      <a:pt x="2715" y="6726"/>
                      <a:pt x="3444" y="6152"/>
                    </a:cubicBezTo>
                    <a:cubicBezTo>
                      <a:pt x="3951" y="5733"/>
                      <a:pt x="4415" y="5225"/>
                      <a:pt x="4768" y="4674"/>
                    </a:cubicBezTo>
                    <a:cubicBezTo>
                      <a:pt x="4790" y="4806"/>
                      <a:pt x="4812" y="4939"/>
                      <a:pt x="4834" y="5071"/>
                    </a:cubicBezTo>
                    <a:cubicBezTo>
                      <a:pt x="4900" y="5446"/>
                      <a:pt x="5209" y="5755"/>
                      <a:pt x="5607" y="5777"/>
                    </a:cubicBezTo>
                    <a:cubicBezTo>
                      <a:pt x="6070" y="5777"/>
                      <a:pt x="6357" y="5336"/>
                      <a:pt x="6578" y="4983"/>
                    </a:cubicBezTo>
                    <a:cubicBezTo>
                      <a:pt x="6820" y="4563"/>
                      <a:pt x="7019" y="4100"/>
                      <a:pt x="7196" y="3636"/>
                    </a:cubicBezTo>
                    <a:cubicBezTo>
                      <a:pt x="7505" y="2710"/>
                      <a:pt x="7527" y="1650"/>
                      <a:pt x="7041" y="812"/>
                    </a:cubicBezTo>
                    <a:cubicBezTo>
                      <a:pt x="6820" y="414"/>
                      <a:pt x="6445" y="127"/>
                      <a:pt x="6004" y="17"/>
                    </a:cubicBezTo>
                    <a:cubicBezTo>
                      <a:pt x="5891" y="6"/>
                      <a:pt x="5778" y="1"/>
                      <a:pt x="56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1" name="Google Shape;3701;p114"/>
              <p:cNvSpPr/>
              <p:nvPr/>
            </p:nvSpPr>
            <p:spPr>
              <a:xfrm>
                <a:off x="5355438" y="2351760"/>
                <a:ext cx="167345" cy="276679"/>
              </a:xfrm>
              <a:custGeom>
                <a:rect b="b" l="l" r="r" t="t"/>
                <a:pathLst>
                  <a:path extrusionOk="0" h="6570" w="3974">
                    <a:moveTo>
                      <a:pt x="3265" y="0"/>
                    </a:moveTo>
                    <a:cubicBezTo>
                      <a:pt x="3238" y="0"/>
                      <a:pt x="3208" y="7"/>
                      <a:pt x="3179" y="22"/>
                    </a:cubicBezTo>
                    <a:cubicBezTo>
                      <a:pt x="1524" y="1126"/>
                      <a:pt x="1" y="2913"/>
                      <a:pt x="398" y="5054"/>
                    </a:cubicBezTo>
                    <a:cubicBezTo>
                      <a:pt x="486" y="5584"/>
                      <a:pt x="729" y="6091"/>
                      <a:pt x="1082" y="6488"/>
                    </a:cubicBezTo>
                    <a:cubicBezTo>
                      <a:pt x="1104" y="6533"/>
                      <a:pt x="1148" y="6533"/>
                      <a:pt x="1192" y="6533"/>
                    </a:cubicBezTo>
                    <a:cubicBezTo>
                      <a:pt x="1250" y="6557"/>
                      <a:pt x="1315" y="6570"/>
                      <a:pt x="1380" y="6570"/>
                    </a:cubicBezTo>
                    <a:cubicBezTo>
                      <a:pt x="1490" y="6570"/>
                      <a:pt x="1604" y="6535"/>
                      <a:pt x="1700" y="6466"/>
                    </a:cubicBezTo>
                    <a:cubicBezTo>
                      <a:pt x="1921" y="6334"/>
                      <a:pt x="2141" y="6180"/>
                      <a:pt x="2340" y="6025"/>
                    </a:cubicBezTo>
                    <a:cubicBezTo>
                      <a:pt x="3135" y="5473"/>
                      <a:pt x="3686" y="4657"/>
                      <a:pt x="3907" y="3708"/>
                    </a:cubicBezTo>
                    <a:cubicBezTo>
                      <a:pt x="3973" y="3134"/>
                      <a:pt x="3929" y="2560"/>
                      <a:pt x="3775" y="2030"/>
                    </a:cubicBezTo>
                    <a:cubicBezTo>
                      <a:pt x="3730" y="1832"/>
                      <a:pt x="3708" y="1633"/>
                      <a:pt x="3664" y="1457"/>
                    </a:cubicBezTo>
                    <a:cubicBezTo>
                      <a:pt x="3620" y="1170"/>
                      <a:pt x="3554" y="905"/>
                      <a:pt x="3510" y="618"/>
                    </a:cubicBezTo>
                    <a:cubicBezTo>
                      <a:pt x="3466" y="441"/>
                      <a:pt x="3421" y="265"/>
                      <a:pt x="3399" y="88"/>
                    </a:cubicBezTo>
                    <a:cubicBezTo>
                      <a:pt x="3370" y="29"/>
                      <a:pt x="3321" y="0"/>
                      <a:pt x="32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2" name="Google Shape;3702;p114"/>
              <p:cNvSpPr/>
              <p:nvPr/>
            </p:nvSpPr>
            <p:spPr>
              <a:xfrm>
                <a:off x="4998581" y="2566194"/>
                <a:ext cx="226762" cy="238146"/>
              </a:xfrm>
              <a:custGeom>
                <a:rect b="b" l="l" r="r" t="t"/>
                <a:pathLst>
                  <a:path extrusionOk="0" h="5655" w="5385">
                    <a:moveTo>
                      <a:pt x="5063" y="1"/>
                    </a:moveTo>
                    <a:cubicBezTo>
                      <a:pt x="5046" y="1"/>
                      <a:pt x="5028" y="2"/>
                      <a:pt x="5010" y="6"/>
                    </a:cubicBezTo>
                    <a:cubicBezTo>
                      <a:pt x="4458" y="139"/>
                      <a:pt x="3950" y="359"/>
                      <a:pt x="3465" y="668"/>
                    </a:cubicBezTo>
                    <a:cubicBezTo>
                      <a:pt x="3001" y="955"/>
                      <a:pt x="2582" y="1352"/>
                      <a:pt x="2251" y="1794"/>
                    </a:cubicBezTo>
                    <a:cubicBezTo>
                      <a:pt x="1898" y="2323"/>
                      <a:pt x="1589" y="2897"/>
                      <a:pt x="1368" y="3493"/>
                    </a:cubicBezTo>
                    <a:cubicBezTo>
                      <a:pt x="1192" y="3846"/>
                      <a:pt x="993" y="4199"/>
                      <a:pt x="750" y="4508"/>
                    </a:cubicBezTo>
                    <a:cubicBezTo>
                      <a:pt x="552" y="4751"/>
                      <a:pt x="331" y="4994"/>
                      <a:pt x="88" y="5215"/>
                    </a:cubicBezTo>
                    <a:cubicBezTo>
                      <a:pt x="0" y="5303"/>
                      <a:pt x="44" y="5501"/>
                      <a:pt x="177" y="5523"/>
                    </a:cubicBezTo>
                    <a:cubicBezTo>
                      <a:pt x="331" y="5568"/>
                      <a:pt x="508" y="5590"/>
                      <a:pt x="662" y="5612"/>
                    </a:cubicBezTo>
                    <a:cubicBezTo>
                      <a:pt x="714" y="5638"/>
                      <a:pt x="766" y="5648"/>
                      <a:pt x="817" y="5648"/>
                    </a:cubicBezTo>
                    <a:cubicBezTo>
                      <a:pt x="854" y="5648"/>
                      <a:pt x="890" y="5643"/>
                      <a:pt x="927" y="5634"/>
                    </a:cubicBezTo>
                    <a:cubicBezTo>
                      <a:pt x="1067" y="5648"/>
                      <a:pt x="1207" y="5654"/>
                      <a:pt x="1347" y="5654"/>
                    </a:cubicBezTo>
                    <a:cubicBezTo>
                      <a:pt x="2109" y="5654"/>
                      <a:pt x="2860" y="5452"/>
                      <a:pt x="3531" y="5060"/>
                    </a:cubicBezTo>
                    <a:cubicBezTo>
                      <a:pt x="3995" y="4795"/>
                      <a:pt x="4370" y="4420"/>
                      <a:pt x="4657" y="3957"/>
                    </a:cubicBezTo>
                    <a:cubicBezTo>
                      <a:pt x="4944" y="3449"/>
                      <a:pt x="5142" y="2853"/>
                      <a:pt x="5253" y="2257"/>
                    </a:cubicBezTo>
                    <a:cubicBezTo>
                      <a:pt x="5385" y="1573"/>
                      <a:pt x="5385" y="845"/>
                      <a:pt x="5253" y="139"/>
                    </a:cubicBezTo>
                    <a:cubicBezTo>
                      <a:pt x="5216" y="47"/>
                      <a:pt x="5148" y="1"/>
                      <a:pt x="50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3" name="Google Shape;3703;p114"/>
              <p:cNvSpPr/>
              <p:nvPr/>
            </p:nvSpPr>
            <p:spPr>
              <a:xfrm>
                <a:off x="5029028" y="2802864"/>
                <a:ext cx="361767" cy="159480"/>
              </a:xfrm>
              <a:custGeom>
                <a:rect b="b" l="l" r="r" t="t"/>
                <a:pathLst>
                  <a:path extrusionOk="0" h="3787" w="8591">
                    <a:moveTo>
                      <a:pt x="5389" y="1"/>
                    </a:moveTo>
                    <a:cubicBezTo>
                      <a:pt x="4919" y="1"/>
                      <a:pt x="4463" y="71"/>
                      <a:pt x="4022" y="212"/>
                    </a:cubicBezTo>
                    <a:cubicBezTo>
                      <a:pt x="3470" y="367"/>
                      <a:pt x="2919" y="544"/>
                      <a:pt x="2367" y="698"/>
                    </a:cubicBezTo>
                    <a:cubicBezTo>
                      <a:pt x="1771" y="919"/>
                      <a:pt x="1153" y="1051"/>
                      <a:pt x="535" y="1095"/>
                    </a:cubicBezTo>
                    <a:cubicBezTo>
                      <a:pt x="513" y="1095"/>
                      <a:pt x="469" y="1073"/>
                      <a:pt x="447" y="1073"/>
                    </a:cubicBezTo>
                    <a:cubicBezTo>
                      <a:pt x="425" y="1067"/>
                      <a:pt x="404" y="1065"/>
                      <a:pt x="383" y="1065"/>
                    </a:cubicBezTo>
                    <a:cubicBezTo>
                      <a:pt x="168" y="1065"/>
                      <a:pt x="1" y="1354"/>
                      <a:pt x="182" y="1515"/>
                    </a:cubicBezTo>
                    <a:cubicBezTo>
                      <a:pt x="1241" y="2397"/>
                      <a:pt x="2367" y="3302"/>
                      <a:pt x="3713" y="3677"/>
                    </a:cubicBezTo>
                    <a:cubicBezTo>
                      <a:pt x="4041" y="3751"/>
                      <a:pt x="4371" y="3786"/>
                      <a:pt x="4698" y="3786"/>
                    </a:cubicBezTo>
                    <a:cubicBezTo>
                      <a:pt x="6239" y="3786"/>
                      <a:pt x="7705" y="2995"/>
                      <a:pt x="8524" y="1647"/>
                    </a:cubicBezTo>
                    <a:cubicBezTo>
                      <a:pt x="8590" y="1559"/>
                      <a:pt x="8568" y="1426"/>
                      <a:pt x="8502" y="1360"/>
                    </a:cubicBezTo>
                    <a:cubicBezTo>
                      <a:pt x="7708" y="742"/>
                      <a:pt x="6759" y="124"/>
                      <a:pt x="5743" y="14"/>
                    </a:cubicBezTo>
                    <a:cubicBezTo>
                      <a:pt x="5624" y="5"/>
                      <a:pt x="5506" y="1"/>
                      <a:pt x="53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4" name="Google Shape;3704;p114"/>
              <p:cNvSpPr/>
              <p:nvPr/>
            </p:nvSpPr>
            <p:spPr>
              <a:xfrm>
                <a:off x="4639828" y="2706722"/>
                <a:ext cx="365262" cy="243073"/>
              </a:xfrm>
              <a:custGeom>
                <a:rect b="b" l="l" r="r" t="t"/>
                <a:pathLst>
                  <a:path extrusionOk="0" h="5772" w="8674">
                    <a:moveTo>
                      <a:pt x="5407" y="995"/>
                    </a:moveTo>
                    <a:lnTo>
                      <a:pt x="5407" y="995"/>
                    </a:lnTo>
                    <a:cubicBezTo>
                      <a:pt x="5584" y="1083"/>
                      <a:pt x="5760" y="1215"/>
                      <a:pt x="5937" y="1326"/>
                    </a:cubicBezTo>
                    <a:lnTo>
                      <a:pt x="6025" y="1392"/>
                    </a:lnTo>
                    <a:lnTo>
                      <a:pt x="5871" y="1304"/>
                    </a:lnTo>
                    <a:cubicBezTo>
                      <a:pt x="5716" y="1193"/>
                      <a:pt x="5562" y="1083"/>
                      <a:pt x="5407" y="995"/>
                    </a:cubicBezTo>
                    <a:close/>
                    <a:moveTo>
                      <a:pt x="2570" y="1"/>
                    </a:moveTo>
                    <a:cubicBezTo>
                      <a:pt x="2537" y="1"/>
                      <a:pt x="2505" y="1"/>
                      <a:pt x="2472" y="2"/>
                    </a:cubicBezTo>
                    <a:cubicBezTo>
                      <a:pt x="2097" y="2"/>
                      <a:pt x="1744" y="24"/>
                      <a:pt x="1369" y="90"/>
                    </a:cubicBezTo>
                    <a:cubicBezTo>
                      <a:pt x="1280" y="90"/>
                      <a:pt x="1170" y="90"/>
                      <a:pt x="1082" y="112"/>
                    </a:cubicBezTo>
                    <a:cubicBezTo>
                      <a:pt x="1015" y="112"/>
                      <a:pt x="927" y="134"/>
                      <a:pt x="883" y="178"/>
                    </a:cubicBezTo>
                    <a:cubicBezTo>
                      <a:pt x="662" y="244"/>
                      <a:pt x="420" y="311"/>
                      <a:pt x="221" y="399"/>
                    </a:cubicBezTo>
                    <a:cubicBezTo>
                      <a:pt x="155" y="399"/>
                      <a:pt x="111" y="443"/>
                      <a:pt x="111" y="509"/>
                    </a:cubicBezTo>
                    <a:cubicBezTo>
                      <a:pt x="0" y="597"/>
                      <a:pt x="22" y="774"/>
                      <a:pt x="133" y="840"/>
                    </a:cubicBezTo>
                    <a:cubicBezTo>
                      <a:pt x="1236" y="1392"/>
                      <a:pt x="1722" y="2694"/>
                      <a:pt x="2450" y="3621"/>
                    </a:cubicBezTo>
                    <a:cubicBezTo>
                      <a:pt x="3311" y="4680"/>
                      <a:pt x="4547" y="5629"/>
                      <a:pt x="5937" y="5762"/>
                    </a:cubicBezTo>
                    <a:cubicBezTo>
                      <a:pt x="6063" y="5768"/>
                      <a:pt x="6189" y="5771"/>
                      <a:pt x="6314" y="5771"/>
                    </a:cubicBezTo>
                    <a:cubicBezTo>
                      <a:pt x="7065" y="5771"/>
                      <a:pt x="7800" y="5658"/>
                      <a:pt x="8519" y="5431"/>
                    </a:cubicBezTo>
                    <a:cubicBezTo>
                      <a:pt x="8607" y="5409"/>
                      <a:pt x="8674" y="5298"/>
                      <a:pt x="8607" y="5188"/>
                    </a:cubicBezTo>
                    <a:cubicBezTo>
                      <a:pt x="8276" y="4460"/>
                      <a:pt x="7945" y="3709"/>
                      <a:pt x="7570" y="2959"/>
                    </a:cubicBezTo>
                    <a:lnTo>
                      <a:pt x="7526" y="2871"/>
                    </a:lnTo>
                    <a:cubicBezTo>
                      <a:pt x="7526" y="2738"/>
                      <a:pt x="7482" y="2628"/>
                      <a:pt x="7416" y="2540"/>
                    </a:cubicBezTo>
                    <a:cubicBezTo>
                      <a:pt x="7349" y="2473"/>
                      <a:pt x="7283" y="2407"/>
                      <a:pt x="7239" y="2341"/>
                    </a:cubicBezTo>
                    <a:cubicBezTo>
                      <a:pt x="6974" y="1922"/>
                      <a:pt x="6621" y="1546"/>
                      <a:pt x="6246" y="1238"/>
                    </a:cubicBezTo>
                    <a:cubicBezTo>
                      <a:pt x="5190" y="440"/>
                      <a:pt x="3903" y="1"/>
                      <a:pt x="25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5" name="Google Shape;3705;p114"/>
              <p:cNvSpPr/>
              <p:nvPr/>
            </p:nvSpPr>
            <p:spPr>
              <a:xfrm>
                <a:off x="5165850" y="1949126"/>
                <a:ext cx="371789" cy="556938"/>
              </a:xfrm>
              <a:custGeom>
                <a:rect b="b" l="l" r="r" t="t"/>
                <a:pathLst>
                  <a:path extrusionOk="0" h="13225" w="8829">
                    <a:moveTo>
                      <a:pt x="5893" y="9098"/>
                    </a:moveTo>
                    <a:cubicBezTo>
                      <a:pt x="5849" y="9142"/>
                      <a:pt x="5827" y="9186"/>
                      <a:pt x="5805" y="9230"/>
                    </a:cubicBezTo>
                    <a:cubicBezTo>
                      <a:pt x="5805" y="9208"/>
                      <a:pt x="5783" y="9164"/>
                      <a:pt x="5761" y="9142"/>
                    </a:cubicBezTo>
                    <a:lnTo>
                      <a:pt x="5849" y="9098"/>
                    </a:lnTo>
                    <a:close/>
                    <a:moveTo>
                      <a:pt x="7411" y="1"/>
                    </a:moveTo>
                    <a:cubicBezTo>
                      <a:pt x="7195" y="1"/>
                      <a:pt x="6971" y="66"/>
                      <a:pt x="6798" y="182"/>
                    </a:cubicBezTo>
                    <a:cubicBezTo>
                      <a:pt x="6445" y="490"/>
                      <a:pt x="6202" y="888"/>
                      <a:pt x="6092" y="1329"/>
                    </a:cubicBezTo>
                    <a:cubicBezTo>
                      <a:pt x="5915" y="1859"/>
                      <a:pt x="5739" y="2411"/>
                      <a:pt x="5584" y="2962"/>
                    </a:cubicBezTo>
                    <a:cubicBezTo>
                      <a:pt x="5474" y="3271"/>
                      <a:pt x="5386" y="3602"/>
                      <a:pt x="5297" y="3933"/>
                    </a:cubicBezTo>
                    <a:cubicBezTo>
                      <a:pt x="5297" y="3668"/>
                      <a:pt x="5297" y="3404"/>
                      <a:pt x="5275" y="3139"/>
                    </a:cubicBezTo>
                    <a:cubicBezTo>
                      <a:pt x="5275" y="2852"/>
                      <a:pt x="5121" y="2587"/>
                      <a:pt x="4856" y="2455"/>
                    </a:cubicBezTo>
                    <a:cubicBezTo>
                      <a:pt x="4789" y="2431"/>
                      <a:pt x="4726" y="2420"/>
                      <a:pt x="4665" y="2420"/>
                    </a:cubicBezTo>
                    <a:cubicBezTo>
                      <a:pt x="4102" y="2420"/>
                      <a:pt x="3788" y="3362"/>
                      <a:pt x="3708" y="3801"/>
                    </a:cubicBezTo>
                    <a:cubicBezTo>
                      <a:pt x="3576" y="4419"/>
                      <a:pt x="3510" y="5059"/>
                      <a:pt x="3510" y="5699"/>
                    </a:cubicBezTo>
                    <a:lnTo>
                      <a:pt x="3510" y="5677"/>
                    </a:lnTo>
                    <a:cubicBezTo>
                      <a:pt x="3465" y="5589"/>
                      <a:pt x="3377" y="5500"/>
                      <a:pt x="3289" y="5500"/>
                    </a:cubicBezTo>
                    <a:cubicBezTo>
                      <a:pt x="2936" y="5522"/>
                      <a:pt x="2649" y="5765"/>
                      <a:pt x="2583" y="6096"/>
                    </a:cubicBezTo>
                    <a:cubicBezTo>
                      <a:pt x="2516" y="6295"/>
                      <a:pt x="2494" y="6471"/>
                      <a:pt x="2472" y="6648"/>
                    </a:cubicBezTo>
                    <a:cubicBezTo>
                      <a:pt x="2450" y="6935"/>
                      <a:pt x="2406" y="7200"/>
                      <a:pt x="2362" y="7464"/>
                    </a:cubicBezTo>
                    <a:cubicBezTo>
                      <a:pt x="2296" y="8016"/>
                      <a:pt x="2230" y="8590"/>
                      <a:pt x="2141" y="9164"/>
                    </a:cubicBezTo>
                    <a:cubicBezTo>
                      <a:pt x="2119" y="9009"/>
                      <a:pt x="2075" y="8855"/>
                      <a:pt x="2031" y="8700"/>
                    </a:cubicBezTo>
                    <a:cubicBezTo>
                      <a:pt x="1965" y="8480"/>
                      <a:pt x="1921" y="8038"/>
                      <a:pt x="1612" y="8038"/>
                    </a:cubicBezTo>
                    <a:cubicBezTo>
                      <a:pt x="1413" y="8038"/>
                      <a:pt x="1281" y="8215"/>
                      <a:pt x="1214" y="8391"/>
                    </a:cubicBezTo>
                    <a:cubicBezTo>
                      <a:pt x="1126" y="8678"/>
                      <a:pt x="1082" y="8987"/>
                      <a:pt x="1060" y="9274"/>
                    </a:cubicBezTo>
                    <a:lnTo>
                      <a:pt x="927" y="10333"/>
                    </a:lnTo>
                    <a:lnTo>
                      <a:pt x="773" y="11459"/>
                    </a:lnTo>
                    <a:cubicBezTo>
                      <a:pt x="596" y="11945"/>
                      <a:pt x="376" y="12408"/>
                      <a:pt x="111" y="12827"/>
                    </a:cubicBezTo>
                    <a:cubicBezTo>
                      <a:pt x="1" y="13004"/>
                      <a:pt x="133" y="13203"/>
                      <a:pt x="332" y="13225"/>
                    </a:cubicBezTo>
                    <a:cubicBezTo>
                      <a:pt x="1192" y="13225"/>
                      <a:pt x="2053" y="13114"/>
                      <a:pt x="2892" y="12916"/>
                    </a:cubicBezTo>
                    <a:cubicBezTo>
                      <a:pt x="3488" y="12739"/>
                      <a:pt x="4128" y="12408"/>
                      <a:pt x="4304" y="11746"/>
                    </a:cubicBezTo>
                    <a:cubicBezTo>
                      <a:pt x="4326" y="11591"/>
                      <a:pt x="4216" y="11437"/>
                      <a:pt x="4061" y="11437"/>
                    </a:cubicBezTo>
                    <a:lnTo>
                      <a:pt x="3929" y="11415"/>
                    </a:lnTo>
                    <a:cubicBezTo>
                      <a:pt x="4348" y="11194"/>
                      <a:pt x="4768" y="10929"/>
                      <a:pt x="5143" y="10620"/>
                    </a:cubicBezTo>
                    <a:cubicBezTo>
                      <a:pt x="5496" y="10356"/>
                      <a:pt x="5783" y="10025"/>
                      <a:pt x="6026" y="9671"/>
                    </a:cubicBezTo>
                    <a:cubicBezTo>
                      <a:pt x="6180" y="9495"/>
                      <a:pt x="6290" y="9296"/>
                      <a:pt x="6357" y="9076"/>
                    </a:cubicBezTo>
                    <a:cubicBezTo>
                      <a:pt x="6401" y="8855"/>
                      <a:pt x="6268" y="8656"/>
                      <a:pt x="6048" y="8634"/>
                    </a:cubicBezTo>
                    <a:cubicBezTo>
                      <a:pt x="6732" y="7994"/>
                      <a:pt x="7372" y="7310"/>
                      <a:pt x="7946" y="6582"/>
                    </a:cubicBezTo>
                    <a:cubicBezTo>
                      <a:pt x="8188" y="6295"/>
                      <a:pt x="8387" y="5986"/>
                      <a:pt x="8541" y="5655"/>
                    </a:cubicBezTo>
                    <a:cubicBezTo>
                      <a:pt x="8674" y="5368"/>
                      <a:pt x="8828" y="4949"/>
                      <a:pt x="8718" y="4640"/>
                    </a:cubicBezTo>
                    <a:cubicBezTo>
                      <a:pt x="8638" y="4385"/>
                      <a:pt x="8444" y="4285"/>
                      <a:pt x="8235" y="4285"/>
                    </a:cubicBezTo>
                    <a:cubicBezTo>
                      <a:pt x="8099" y="4285"/>
                      <a:pt x="7957" y="4327"/>
                      <a:pt x="7835" y="4397"/>
                    </a:cubicBezTo>
                    <a:cubicBezTo>
                      <a:pt x="7526" y="4595"/>
                      <a:pt x="7217" y="4816"/>
                      <a:pt x="6930" y="5059"/>
                    </a:cubicBezTo>
                    <a:cubicBezTo>
                      <a:pt x="7570" y="4022"/>
                      <a:pt x="7968" y="2874"/>
                      <a:pt x="8100" y="1660"/>
                    </a:cubicBezTo>
                    <a:cubicBezTo>
                      <a:pt x="8166" y="1241"/>
                      <a:pt x="8144" y="822"/>
                      <a:pt x="8012" y="424"/>
                    </a:cubicBezTo>
                    <a:cubicBezTo>
                      <a:pt x="7990" y="336"/>
                      <a:pt x="7946" y="270"/>
                      <a:pt x="7923" y="226"/>
                    </a:cubicBezTo>
                    <a:cubicBezTo>
                      <a:pt x="7835" y="71"/>
                      <a:pt x="7681" y="5"/>
                      <a:pt x="7504" y="5"/>
                    </a:cubicBezTo>
                    <a:cubicBezTo>
                      <a:pt x="7473" y="2"/>
                      <a:pt x="7442" y="1"/>
                      <a:pt x="74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6" name="Google Shape;3706;p114"/>
              <p:cNvSpPr/>
              <p:nvPr/>
            </p:nvSpPr>
            <p:spPr>
              <a:xfrm>
                <a:off x="3952054" y="2519366"/>
                <a:ext cx="161745" cy="177252"/>
              </a:xfrm>
              <a:custGeom>
                <a:rect b="b" l="l" r="r" t="t"/>
                <a:pathLst>
                  <a:path extrusionOk="0" h="4209" w="3841">
                    <a:moveTo>
                      <a:pt x="3260" y="0"/>
                    </a:moveTo>
                    <a:cubicBezTo>
                      <a:pt x="3078" y="0"/>
                      <a:pt x="2920" y="151"/>
                      <a:pt x="2826" y="302"/>
                    </a:cubicBezTo>
                    <a:cubicBezTo>
                      <a:pt x="2627" y="655"/>
                      <a:pt x="2495" y="1074"/>
                      <a:pt x="2428" y="1493"/>
                    </a:cubicBezTo>
                    <a:cubicBezTo>
                      <a:pt x="2362" y="1935"/>
                      <a:pt x="2406" y="2420"/>
                      <a:pt x="2539" y="2862"/>
                    </a:cubicBezTo>
                    <a:lnTo>
                      <a:pt x="2406" y="2862"/>
                    </a:lnTo>
                    <a:cubicBezTo>
                      <a:pt x="2196" y="2803"/>
                      <a:pt x="1966" y="2772"/>
                      <a:pt x="1734" y="2772"/>
                    </a:cubicBezTo>
                    <a:cubicBezTo>
                      <a:pt x="1262" y="2772"/>
                      <a:pt x="783" y="2904"/>
                      <a:pt x="442" y="3215"/>
                    </a:cubicBezTo>
                    <a:cubicBezTo>
                      <a:pt x="199" y="3435"/>
                      <a:pt x="1" y="3921"/>
                      <a:pt x="354" y="4120"/>
                    </a:cubicBezTo>
                    <a:cubicBezTo>
                      <a:pt x="455" y="4183"/>
                      <a:pt x="562" y="4208"/>
                      <a:pt x="671" y="4208"/>
                    </a:cubicBezTo>
                    <a:cubicBezTo>
                      <a:pt x="941" y="4208"/>
                      <a:pt x="1221" y="4053"/>
                      <a:pt x="1457" y="3943"/>
                    </a:cubicBezTo>
                    <a:lnTo>
                      <a:pt x="2053" y="3634"/>
                    </a:lnTo>
                    <a:lnTo>
                      <a:pt x="2362" y="3480"/>
                    </a:lnTo>
                    <a:cubicBezTo>
                      <a:pt x="2473" y="3413"/>
                      <a:pt x="2561" y="3369"/>
                      <a:pt x="2671" y="3325"/>
                    </a:cubicBezTo>
                    <a:cubicBezTo>
                      <a:pt x="2782" y="3281"/>
                      <a:pt x="2870" y="3171"/>
                      <a:pt x="2848" y="3060"/>
                    </a:cubicBezTo>
                    <a:lnTo>
                      <a:pt x="2848" y="3060"/>
                    </a:lnTo>
                    <a:cubicBezTo>
                      <a:pt x="2874" y="3086"/>
                      <a:pt x="2910" y="3099"/>
                      <a:pt x="2948" y="3099"/>
                    </a:cubicBezTo>
                    <a:cubicBezTo>
                      <a:pt x="3005" y="3099"/>
                      <a:pt x="3064" y="3070"/>
                      <a:pt x="3090" y="3016"/>
                    </a:cubicBezTo>
                    <a:cubicBezTo>
                      <a:pt x="3289" y="2597"/>
                      <a:pt x="3444" y="2177"/>
                      <a:pt x="3576" y="1736"/>
                    </a:cubicBezTo>
                    <a:cubicBezTo>
                      <a:pt x="3686" y="1339"/>
                      <a:pt x="3841" y="853"/>
                      <a:pt x="3708" y="456"/>
                    </a:cubicBezTo>
                    <a:cubicBezTo>
                      <a:pt x="3664" y="257"/>
                      <a:pt x="3532" y="103"/>
                      <a:pt x="3355" y="15"/>
                    </a:cubicBezTo>
                    <a:cubicBezTo>
                      <a:pt x="3323" y="5"/>
                      <a:pt x="3291" y="0"/>
                      <a:pt x="32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7" name="Google Shape;3707;p114"/>
              <p:cNvSpPr/>
              <p:nvPr/>
            </p:nvSpPr>
            <p:spPr>
              <a:xfrm>
                <a:off x="3869346" y="2453418"/>
                <a:ext cx="161745" cy="175693"/>
              </a:xfrm>
              <a:custGeom>
                <a:rect b="b" l="l" r="r" t="t"/>
                <a:pathLst>
                  <a:path extrusionOk="0" h="4172" w="3841">
                    <a:moveTo>
                      <a:pt x="3187" y="1"/>
                    </a:moveTo>
                    <a:cubicBezTo>
                      <a:pt x="2972" y="1"/>
                      <a:pt x="2745" y="131"/>
                      <a:pt x="2627" y="345"/>
                    </a:cubicBezTo>
                    <a:cubicBezTo>
                      <a:pt x="2340" y="808"/>
                      <a:pt x="2384" y="1470"/>
                      <a:pt x="2494" y="1978"/>
                    </a:cubicBezTo>
                    <a:cubicBezTo>
                      <a:pt x="2605" y="2441"/>
                      <a:pt x="2781" y="2883"/>
                      <a:pt x="3046" y="3302"/>
                    </a:cubicBezTo>
                    <a:cubicBezTo>
                      <a:pt x="2693" y="3103"/>
                      <a:pt x="2318" y="2949"/>
                      <a:pt x="1943" y="2839"/>
                    </a:cubicBezTo>
                    <a:cubicBezTo>
                      <a:pt x="1745" y="2773"/>
                      <a:pt x="1540" y="2739"/>
                      <a:pt x="1335" y="2739"/>
                    </a:cubicBezTo>
                    <a:cubicBezTo>
                      <a:pt x="1059" y="2739"/>
                      <a:pt x="784" y="2800"/>
                      <a:pt x="530" y="2927"/>
                    </a:cubicBezTo>
                    <a:cubicBezTo>
                      <a:pt x="354" y="3037"/>
                      <a:pt x="221" y="3192"/>
                      <a:pt x="133" y="3368"/>
                    </a:cubicBezTo>
                    <a:cubicBezTo>
                      <a:pt x="1" y="3545"/>
                      <a:pt x="1" y="3810"/>
                      <a:pt x="155" y="3986"/>
                    </a:cubicBezTo>
                    <a:cubicBezTo>
                      <a:pt x="328" y="4102"/>
                      <a:pt x="519" y="4167"/>
                      <a:pt x="726" y="4167"/>
                    </a:cubicBezTo>
                    <a:cubicBezTo>
                      <a:pt x="756" y="4167"/>
                      <a:pt x="786" y="4166"/>
                      <a:pt x="817" y="4163"/>
                    </a:cubicBezTo>
                    <a:cubicBezTo>
                      <a:pt x="882" y="4169"/>
                      <a:pt x="946" y="4171"/>
                      <a:pt x="1008" y="4171"/>
                    </a:cubicBezTo>
                    <a:cubicBezTo>
                      <a:pt x="1178" y="4171"/>
                      <a:pt x="1340" y="4151"/>
                      <a:pt x="1501" y="4119"/>
                    </a:cubicBezTo>
                    <a:cubicBezTo>
                      <a:pt x="1788" y="4052"/>
                      <a:pt x="2031" y="3964"/>
                      <a:pt x="2296" y="3898"/>
                    </a:cubicBezTo>
                    <a:cubicBezTo>
                      <a:pt x="2450" y="3854"/>
                      <a:pt x="2583" y="3810"/>
                      <a:pt x="2715" y="3788"/>
                    </a:cubicBezTo>
                    <a:lnTo>
                      <a:pt x="2914" y="3766"/>
                    </a:lnTo>
                    <a:lnTo>
                      <a:pt x="2936" y="3766"/>
                    </a:lnTo>
                    <a:cubicBezTo>
                      <a:pt x="3024" y="3766"/>
                      <a:pt x="3112" y="3788"/>
                      <a:pt x="3201" y="3788"/>
                    </a:cubicBezTo>
                    <a:cubicBezTo>
                      <a:pt x="3245" y="3788"/>
                      <a:pt x="3289" y="3788"/>
                      <a:pt x="3311" y="3766"/>
                    </a:cubicBezTo>
                    <a:cubicBezTo>
                      <a:pt x="3333" y="3788"/>
                      <a:pt x="3377" y="3788"/>
                      <a:pt x="3399" y="3788"/>
                    </a:cubicBezTo>
                    <a:cubicBezTo>
                      <a:pt x="3417" y="3794"/>
                      <a:pt x="3436" y="3796"/>
                      <a:pt x="3454" y="3796"/>
                    </a:cubicBezTo>
                    <a:cubicBezTo>
                      <a:pt x="3574" y="3796"/>
                      <a:pt x="3693" y="3682"/>
                      <a:pt x="3598" y="3567"/>
                    </a:cubicBezTo>
                    <a:cubicBezTo>
                      <a:pt x="3598" y="3545"/>
                      <a:pt x="3598" y="3523"/>
                      <a:pt x="3576" y="3523"/>
                    </a:cubicBezTo>
                    <a:cubicBezTo>
                      <a:pt x="3554" y="2971"/>
                      <a:pt x="3598" y="2419"/>
                      <a:pt x="3708" y="1890"/>
                    </a:cubicBezTo>
                    <a:cubicBezTo>
                      <a:pt x="3774" y="1382"/>
                      <a:pt x="3841" y="808"/>
                      <a:pt x="3642" y="323"/>
                    </a:cubicBezTo>
                    <a:cubicBezTo>
                      <a:pt x="3550" y="98"/>
                      <a:pt x="3373" y="1"/>
                      <a:pt x="31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8" name="Google Shape;3708;p114"/>
              <p:cNvSpPr/>
              <p:nvPr/>
            </p:nvSpPr>
            <p:spPr>
              <a:xfrm>
                <a:off x="3862861" y="2362877"/>
                <a:ext cx="94326" cy="187653"/>
              </a:xfrm>
              <a:custGeom>
                <a:rect b="b" l="l" r="r" t="t"/>
                <a:pathLst>
                  <a:path extrusionOk="0" h="4456" w="2240">
                    <a:moveTo>
                      <a:pt x="552" y="1"/>
                    </a:moveTo>
                    <a:cubicBezTo>
                      <a:pt x="265" y="1"/>
                      <a:pt x="133" y="332"/>
                      <a:pt x="88" y="575"/>
                    </a:cubicBezTo>
                    <a:cubicBezTo>
                      <a:pt x="0" y="1193"/>
                      <a:pt x="110" y="1833"/>
                      <a:pt x="419" y="2362"/>
                    </a:cubicBezTo>
                    <a:cubicBezTo>
                      <a:pt x="773" y="3024"/>
                      <a:pt x="1214" y="3642"/>
                      <a:pt x="1722" y="4216"/>
                    </a:cubicBezTo>
                    <a:cubicBezTo>
                      <a:pt x="1738" y="4248"/>
                      <a:pt x="1777" y="4269"/>
                      <a:pt x="1815" y="4269"/>
                    </a:cubicBezTo>
                    <a:cubicBezTo>
                      <a:pt x="1829" y="4269"/>
                      <a:pt x="1842" y="4266"/>
                      <a:pt x="1854" y="4260"/>
                    </a:cubicBezTo>
                    <a:lnTo>
                      <a:pt x="2008" y="4415"/>
                    </a:lnTo>
                    <a:cubicBezTo>
                      <a:pt x="2031" y="4444"/>
                      <a:pt x="2059" y="4456"/>
                      <a:pt x="2087" y="4456"/>
                    </a:cubicBezTo>
                    <a:cubicBezTo>
                      <a:pt x="2164" y="4456"/>
                      <a:pt x="2240" y="4358"/>
                      <a:pt x="2207" y="4260"/>
                    </a:cubicBezTo>
                    <a:cubicBezTo>
                      <a:pt x="2141" y="4106"/>
                      <a:pt x="2097" y="3929"/>
                      <a:pt x="2053" y="3775"/>
                    </a:cubicBezTo>
                    <a:cubicBezTo>
                      <a:pt x="2008" y="3620"/>
                      <a:pt x="1964" y="3466"/>
                      <a:pt x="1920" y="3289"/>
                    </a:cubicBezTo>
                    <a:cubicBezTo>
                      <a:pt x="1832" y="2980"/>
                      <a:pt x="1766" y="2649"/>
                      <a:pt x="1677" y="2340"/>
                    </a:cubicBezTo>
                    <a:cubicBezTo>
                      <a:pt x="1589" y="1700"/>
                      <a:pt x="1413" y="1082"/>
                      <a:pt x="1126" y="508"/>
                    </a:cubicBezTo>
                    <a:cubicBezTo>
                      <a:pt x="1015" y="288"/>
                      <a:pt x="817" y="1"/>
                      <a:pt x="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9" name="Google Shape;3709;p114"/>
              <p:cNvSpPr/>
              <p:nvPr/>
            </p:nvSpPr>
            <p:spPr>
              <a:xfrm>
                <a:off x="3782301" y="2477169"/>
                <a:ext cx="145322" cy="73571"/>
              </a:xfrm>
              <a:custGeom>
                <a:rect b="b" l="l" r="r" t="t"/>
                <a:pathLst>
                  <a:path extrusionOk="0" h="1747" w="3451">
                    <a:moveTo>
                      <a:pt x="792" y="0"/>
                    </a:moveTo>
                    <a:cubicBezTo>
                      <a:pt x="387" y="0"/>
                      <a:pt x="0" y="324"/>
                      <a:pt x="214" y="752"/>
                    </a:cubicBezTo>
                    <a:cubicBezTo>
                      <a:pt x="324" y="928"/>
                      <a:pt x="479" y="1061"/>
                      <a:pt x="677" y="1127"/>
                    </a:cubicBezTo>
                    <a:cubicBezTo>
                      <a:pt x="920" y="1215"/>
                      <a:pt x="1163" y="1304"/>
                      <a:pt x="1428" y="1370"/>
                    </a:cubicBezTo>
                    <a:cubicBezTo>
                      <a:pt x="2001" y="1524"/>
                      <a:pt x="2597" y="1635"/>
                      <a:pt x="3193" y="1745"/>
                    </a:cubicBezTo>
                    <a:cubicBezTo>
                      <a:pt x="3200" y="1746"/>
                      <a:pt x="3208" y="1746"/>
                      <a:pt x="3215" y="1746"/>
                    </a:cubicBezTo>
                    <a:cubicBezTo>
                      <a:pt x="3357" y="1746"/>
                      <a:pt x="3451" y="1542"/>
                      <a:pt x="3303" y="1458"/>
                    </a:cubicBezTo>
                    <a:lnTo>
                      <a:pt x="3281" y="1458"/>
                    </a:lnTo>
                    <a:cubicBezTo>
                      <a:pt x="3281" y="1392"/>
                      <a:pt x="3259" y="1348"/>
                      <a:pt x="3215" y="1326"/>
                    </a:cubicBezTo>
                    <a:cubicBezTo>
                      <a:pt x="2553" y="708"/>
                      <a:pt x="1759" y="68"/>
                      <a:pt x="832" y="1"/>
                    </a:cubicBezTo>
                    <a:cubicBezTo>
                      <a:pt x="818" y="1"/>
                      <a:pt x="805" y="0"/>
                      <a:pt x="79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0" name="Google Shape;3710;p114"/>
              <p:cNvSpPr/>
              <p:nvPr/>
            </p:nvSpPr>
            <p:spPr>
              <a:xfrm>
                <a:off x="3985533" y="1052896"/>
                <a:ext cx="405646" cy="756046"/>
              </a:xfrm>
              <a:custGeom>
                <a:rect b="b" l="l" r="r" t="t"/>
                <a:pathLst>
                  <a:path extrusionOk="0" h="17953" w="9633">
                    <a:moveTo>
                      <a:pt x="9520" y="0"/>
                    </a:moveTo>
                    <a:cubicBezTo>
                      <a:pt x="9509" y="0"/>
                      <a:pt x="9498" y="4"/>
                      <a:pt x="9490" y="12"/>
                    </a:cubicBezTo>
                    <a:cubicBezTo>
                      <a:pt x="7592" y="1888"/>
                      <a:pt x="5937" y="3984"/>
                      <a:pt x="4525" y="6236"/>
                    </a:cubicBezTo>
                    <a:cubicBezTo>
                      <a:pt x="3068" y="8487"/>
                      <a:pt x="1920" y="10892"/>
                      <a:pt x="1060" y="13430"/>
                    </a:cubicBezTo>
                    <a:cubicBezTo>
                      <a:pt x="574" y="14865"/>
                      <a:pt x="221" y="16343"/>
                      <a:pt x="0" y="17844"/>
                    </a:cubicBezTo>
                    <a:cubicBezTo>
                      <a:pt x="0" y="17910"/>
                      <a:pt x="55" y="17952"/>
                      <a:pt x="104" y="17952"/>
                    </a:cubicBezTo>
                    <a:cubicBezTo>
                      <a:pt x="137" y="17952"/>
                      <a:pt x="168" y="17933"/>
                      <a:pt x="177" y="17888"/>
                    </a:cubicBezTo>
                    <a:cubicBezTo>
                      <a:pt x="464" y="16586"/>
                      <a:pt x="839" y="15328"/>
                      <a:pt x="1236" y="14048"/>
                    </a:cubicBezTo>
                    <a:cubicBezTo>
                      <a:pt x="1633" y="12790"/>
                      <a:pt x="2097" y="11532"/>
                      <a:pt x="2604" y="10318"/>
                    </a:cubicBezTo>
                    <a:cubicBezTo>
                      <a:pt x="3664" y="7891"/>
                      <a:pt x="5010" y="5618"/>
                      <a:pt x="6599" y="3521"/>
                    </a:cubicBezTo>
                    <a:cubicBezTo>
                      <a:pt x="7504" y="2307"/>
                      <a:pt x="8519" y="1182"/>
                      <a:pt x="9578" y="122"/>
                    </a:cubicBezTo>
                    <a:cubicBezTo>
                      <a:pt x="9632" y="68"/>
                      <a:pt x="9569" y="0"/>
                      <a:pt x="95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1" name="Google Shape;3711;p114"/>
              <p:cNvSpPr/>
              <p:nvPr/>
            </p:nvSpPr>
            <p:spPr>
              <a:xfrm>
                <a:off x="3799019" y="1697001"/>
                <a:ext cx="69439" cy="469723"/>
              </a:xfrm>
              <a:custGeom>
                <a:rect b="b" l="l" r="r" t="t"/>
                <a:pathLst>
                  <a:path extrusionOk="0" h="11154" w="1649">
                    <a:moveTo>
                      <a:pt x="978" y="1"/>
                    </a:moveTo>
                    <a:cubicBezTo>
                      <a:pt x="932" y="1"/>
                      <a:pt x="885" y="35"/>
                      <a:pt x="898" y="99"/>
                    </a:cubicBezTo>
                    <a:cubicBezTo>
                      <a:pt x="1560" y="2924"/>
                      <a:pt x="1516" y="5882"/>
                      <a:pt x="766" y="8707"/>
                    </a:cubicBezTo>
                    <a:cubicBezTo>
                      <a:pt x="567" y="9501"/>
                      <a:pt x="302" y="10273"/>
                      <a:pt x="15" y="11046"/>
                    </a:cubicBezTo>
                    <a:cubicBezTo>
                      <a:pt x="1" y="11105"/>
                      <a:pt x="64" y="11154"/>
                      <a:pt x="122" y="11154"/>
                    </a:cubicBezTo>
                    <a:cubicBezTo>
                      <a:pt x="150" y="11154"/>
                      <a:pt x="177" y="11142"/>
                      <a:pt x="192" y="11112"/>
                    </a:cubicBezTo>
                    <a:cubicBezTo>
                      <a:pt x="810" y="9766"/>
                      <a:pt x="1229" y="8331"/>
                      <a:pt x="1406" y="6875"/>
                    </a:cubicBezTo>
                    <a:cubicBezTo>
                      <a:pt x="1626" y="5418"/>
                      <a:pt x="1649" y="3939"/>
                      <a:pt x="1494" y="2483"/>
                    </a:cubicBezTo>
                    <a:cubicBezTo>
                      <a:pt x="1406" y="1666"/>
                      <a:pt x="1251" y="850"/>
                      <a:pt x="1053" y="55"/>
                    </a:cubicBezTo>
                    <a:cubicBezTo>
                      <a:pt x="1043" y="18"/>
                      <a:pt x="1011" y="1"/>
                      <a:pt x="9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2" name="Google Shape;3712;p114"/>
              <p:cNvSpPr/>
              <p:nvPr/>
            </p:nvSpPr>
            <p:spPr>
              <a:xfrm>
                <a:off x="3647669" y="2179100"/>
                <a:ext cx="160860" cy="255833"/>
              </a:xfrm>
              <a:custGeom>
                <a:rect b="b" l="l" r="r" t="t"/>
                <a:pathLst>
                  <a:path extrusionOk="0" h="6075" w="3820">
                    <a:moveTo>
                      <a:pt x="81" y="1"/>
                    </a:moveTo>
                    <a:cubicBezTo>
                      <a:pt x="40" y="1"/>
                      <a:pt x="1" y="28"/>
                      <a:pt x="12" y="83"/>
                    </a:cubicBezTo>
                    <a:cubicBezTo>
                      <a:pt x="189" y="1981"/>
                      <a:pt x="1049" y="3747"/>
                      <a:pt x="2396" y="5115"/>
                    </a:cubicBezTo>
                    <a:cubicBezTo>
                      <a:pt x="2771" y="5490"/>
                      <a:pt x="3190" y="5799"/>
                      <a:pt x="3654" y="6064"/>
                    </a:cubicBezTo>
                    <a:cubicBezTo>
                      <a:pt x="3668" y="6071"/>
                      <a:pt x="3682" y="6074"/>
                      <a:pt x="3696" y="6074"/>
                    </a:cubicBezTo>
                    <a:cubicBezTo>
                      <a:pt x="3766" y="6074"/>
                      <a:pt x="3819" y="5991"/>
                      <a:pt x="3764" y="5954"/>
                    </a:cubicBezTo>
                    <a:cubicBezTo>
                      <a:pt x="2837" y="5226"/>
                      <a:pt x="2020" y="4365"/>
                      <a:pt x="1380" y="3394"/>
                    </a:cubicBezTo>
                    <a:cubicBezTo>
                      <a:pt x="740" y="2379"/>
                      <a:pt x="321" y="1253"/>
                      <a:pt x="167" y="83"/>
                    </a:cubicBezTo>
                    <a:cubicBezTo>
                      <a:pt x="167" y="28"/>
                      <a:pt x="122" y="1"/>
                      <a:pt x="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3" name="Google Shape;3713;p114"/>
              <p:cNvSpPr/>
              <p:nvPr/>
            </p:nvSpPr>
            <p:spPr>
              <a:xfrm>
                <a:off x="3536619" y="2716998"/>
                <a:ext cx="289675" cy="88815"/>
              </a:xfrm>
              <a:custGeom>
                <a:rect b="b" l="l" r="r" t="t"/>
                <a:pathLst>
                  <a:path extrusionOk="0" h="2109" w="6879">
                    <a:moveTo>
                      <a:pt x="1744" y="0"/>
                    </a:moveTo>
                    <a:cubicBezTo>
                      <a:pt x="1192" y="0"/>
                      <a:pt x="641" y="22"/>
                      <a:pt x="89" y="67"/>
                    </a:cubicBezTo>
                    <a:cubicBezTo>
                      <a:pt x="6" y="67"/>
                      <a:pt x="1" y="223"/>
                      <a:pt x="74" y="223"/>
                    </a:cubicBezTo>
                    <a:cubicBezTo>
                      <a:pt x="79" y="223"/>
                      <a:pt x="84" y="222"/>
                      <a:pt x="89" y="221"/>
                    </a:cubicBezTo>
                    <a:cubicBezTo>
                      <a:pt x="452" y="181"/>
                      <a:pt x="815" y="161"/>
                      <a:pt x="1178" y="161"/>
                    </a:cubicBezTo>
                    <a:cubicBezTo>
                      <a:pt x="2005" y="161"/>
                      <a:pt x="2829" y="264"/>
                      <a:pt x="3642" y="464"/>
                    </a:cubicBezTo>
                    <a:cubicBezTo>
                      <a:pt x="4216" y="618"/>
                      <a:pt x="4746" y="817"/>
                      <a:pt x="5275" y="1104"/>
                    </a:cubicBezTo>
                    <a:cubicBezTo>
                      <a:pt x="5518" y="1236"/>
                      <a:pt x="5783" y="1391"/>
                      <a:pt x="6004" y="1567"/>
                    </a:cubicBezTo>
                    <a:cubicBezTo>
                      <a:pt x="6246" y="1744"/>
                      <a:pt x="6467" y="1942"/>
                      <a:pt x="6710" y="2097"/>
                    </a:cubicBezTo>
                    <a:cubicBezTo>
                      <a:pt x="6722" y="2105"/>
                      <a:pt x="6736" y="2109"/>
                      <a:pt x="6750" y="2109"/>
                    </a:cubicBezTo>
                    <a:cubicBezTo>
                      <a:pt x="6811" y="2109"/>
                      <a:pt x="6878" y="2037"/>
                      <a:pt x="6842" y="1965"/>
                    </a:cubicBezTo>
                    <a:cubicBezTo>
                      <a:pt x="6555" y="1611"/>
                      <a:pt x="6180" y="1302"/>
                      <a:pt x="5783" y="1104"/>
                    </a:cubicBezTo>
                    <a:cubicBezTo>
                      <a:pt x="5386" y="861"/>
                      <a:pt x="4966" y="662"/>
                      <a:pt x="4525" y="508"/>
                    </a:cubicBezTo>
                    <a:cubicBezTo>
                      <a:pt x="3620" y="199"/>
                      <a:pt x="2693" y="22"/>
                      <a:pt x="17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4" name="Google Shape;3714;p114"/>
              <p:cNvSpPr/>
              <p:nvPr/>
            </p:nvSpPr>
            <p:spPr>
              <a:xfrm>
                <a:off x="3863493" y="2455524"/>
                <a:ext cx="343239" cy="251412"/>
              </a:xfrm>
              <a:custGeom>
                <a:rect b="b" l="l" r="r" t="t"/>
                <a:pathLst>
                  <a:path extrusionOk="0" h="5970" w="8151">
                    <a:moveTo>
                      <a:pt x="121" y="1"/>
                    </a:moveTo>
                    <a:cubicBezTo>
                      <a:pt x="54" y="1"/>
                      <a:pt x="0" y="95"/>
                      <a:pt x="51" y="162"/>
                    </a:cubicBezTo>
                    <a:cubicBezTo>
                      <a:pt x="1817" y="2127"/>
                      <a:pt x="3604" y="4223"/>
                      <a:pt x="6032" y="5393"/>
                    </a:cubicBezTo>
                    <a:cubicBezTo>
                      <a:pt x="6672" y="5702"/>
                      <a:pt x="7356" y="5900"/>
                      <a:pt x="8040" y="5967"/>
                    </a:cubicBezTo>
                    <a:cubicBezTo>
                      <a:pt x="8049" y="5968"/>
                      <a:pt x="8057" y="5969"/>
                      <a:pt x="8064" y="5969"/>
                    </a:cubicBezTo>
                    <a:cubicBezTo>
                      <a:pt x="8150" y="5969"/>
                      <a:pt x="8144" y="5855"/>
                      <a:pt x="8063" y="5834"/>
                    </a:cubicBezTo>
                    <a:cubicBezTo>
                      <a:pt x="6893" y="5415"/>
                      <a:pt x="5789" y="4863"/>
                      <a:pt x="4730" y="4201"/>
                    </a:cubicBezTo>
                    <a:cubicBezTo>
                      <a:pt x="3649" y="3473"/>
                      <a:pt x="2656" y="2634"/>
                      <a:pt x="1751" y="1685"/>
                    </a:cubicBezTo>
                    <a:cubicBezTo>
                      <a:pt x="1199" y="1155"/>
                      <a:pt x="691" y="604"/>
                      <a:pt x="184" y="30"/>
                    </a:cubicBezTo>
                    <a:cubicBezTo>
                      <a:pt x="163" y="9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5" name="Google Shape;3715;p114"/>
              <p:cNvSpPr/>
              <p:nvPr/>
            </p:nvSpPr>
            <p:spPr>
              <a:xfrm>
                <a:off x="3928682" y="2711397"/>
                <a:ext cx="176315" cy="140951"/>
              </a:xfrm>
              <a:custGeom>
                <a:rect b="b" l="l" r="r" t="t"/>
                <a:pathLst>
                  <a:path extrusionOk="0" h="3347" w="4187">
                    <a:moveTo>
                      <a:pt x="4044" y="0"/>
                    </a:moveTo>
                    <a:cubicBezTo>
                      <a:pt x="4021" y="0"/>
                      <a:pt x="3998" y="7"/>
                      <a:pt x="3977" y="23"/>
                    </a:cubicBezTo>
                    <a:cubicBezTo>
                      <a:pt x="3645" y="310"/>
                      <a:pt x="3359" y="597"/>
                      <a:pt x="3094" y="906"/>
                    </a:cubicBezTo>
                    <a:cubicBezTo>
                      <a:pt x="2807" y="1171"/>
                      <a:pt x="2498" y="1480"/>
                      <a:pt x="2189" y="1722"/>
                    </a:cubicBezTo>
                    <a:cubicBezTo>
                      <a:pt x="1549" y="2274"/>
                      <a:pt x="843" y="2738"/>
                      <a:pt x="114" y="3135"/>
                    </a:cubicBezTo>
                    <a:cubicBezTo>
                      <a:pt x="0" y="3192"/>
                      <a:pt x="66" y="3347"/>
                      <a:pt x="185" y="3347"/>
                    </a:cubicBezTo>
                    <a:cubicBezTo>
                      <a:pt x="205" y="3347"/>
                      <a:pt x="225" y="3343"/>
                      <a:pt x="247" y="3333"/>
                    </a:cubicBezTo>
                    <a:cubicBezTo>
                      <a:pt x="997" y="2958"/>
                      <a:pt x="1703" y="2495"/>
                      <a:pt x="2388" y="1987"/>
                    </a:cubicBezTo>
                    <a:cubicBezTo>
                      <a:pt x="2719" y="1722"/>
                      <a:pt x="3028" y="1458"/>
                      <a:pt x="3337" y="1149"/>
                    </a:cubicBezTo>
                    <a:cubicBezTo>
                      <a:pt x="3668" y="862"/>
                      <a:pt x="3932" y="531"/>
                      <a:pt x="4153" y="155"/>
                    </a:cubicBezTo>
                    <a:cubicBezTo>
                      <a:pt x="4187" y="71"/>
                      <a:pt x="4118" y="0"/>
                      <a:pt x="40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6" name="Google Shape;3716;p114"/>
              <p:cNvSpPr/>
              <p:nvPr/>
            </p:nvSpPr>
            <p:spPr>
              <a:xfrm>
                <a:off x="4245070" y="2607591"/>
                <a:ext cx="264030" cy="256002"/>
              </a:xfrm>
              <a:custGeom>
                <a:rect b="b" l="l" r="r" t="t"/>
                <a:pathLst>
                  <a:path extrusionOk="0" h="6079" w="6270">
                    <a:moveTo>
                      <a:pt x="6160" y="0"/>
                    </a:moveTo>
                    <a:cubicBezTo>
                      <a:pt x="6144" y="0"/>
                      <a:pt x="6127" y="5"/>
                      <a:pt x="6108" y="16"/>
                    </a:cubicBezTo>
                    <a:cubicBezTo>
                      <a:pt x="5159" y="568"/>
                      <a:pt x="4276" y="1230"/>
                      <a:pt x="3460" y="2002"/>
                    </a:cubicBezTo>
                    <a:cubicBezTo>
                      <a:pt x="2621" y="2731"/>
                      <a:pt x="1871" y="3547"/>
                      <a:pt x="1164" y="4408"/>
                    </a:cubicBezTo>
                    <a:cubicBezTo>
                      <a:pt x="767" y="4894"/>
                      <a:pt x="414" y="5401"/>
                      <a:pt x="61" y="5909"/>
                    </a:cubicBezTo>
                    <a:cubicBezTo>
                      <a:pt x="1" y="5999"/>
                      <a:pt x="74" y="6079"/>
                      <a:pt x="154" y="6079"/>
                    </a:cubicBezTo>
                    <a:cubicBezTo>
                      <a:pt x="192" y="6079"/>
                      <a:pt x="231" y="6061"/>
                      <a:pt x="259" y="6019"/>
                    </a:cubicBezTo>
                    <a:cubicBezTo>
                      <a:pt x="1495" y="4232"/>
                      <a:pt x="2996" y="2643"/>
                      <a:pt x="4695" y="1296"/>
                    </a:cubicBezTo>
                    <a:cubicBezTo>
                      <a:pt x="5181" y="899"/>
                      <a:pt x="5689" y="546"/>
                      <a:pt x="6196" y="171"/>
                    </a:cubicBezTo>
                    <a:cubicBezTo>
                      <a:pt x="6269" y="116"/>
                      <a:pt x="6236" y="0"/>
                      <a:pt x="61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7" name="Google Shape;3717;p114"/>
              <p:cNvSpPr/>
              <p:nvPr/>
            </p:nvSpPr>
            <p:spPr>
              <a:xfrm>
                <a:off x="4555562" y="2705796"/>
                <a:ext cx="354145" cy="173124"/>
              </a:xfrm>
              <a:custGeom>
                <a:rect b="b" l="l" r="r" t="t"/>
                <a:pathLst>
                  <a:path extrusionOk="0" h="4111" w="8410">
                    <a:moveTo>
                      <a:pt x="237" y="0"/>
                    </a:moveTo>
                    <a:cubicBezTo>
                      <a:pt x="75" y="0"/>
                      <a:pt x="1" y="245"/>
                      <a:pt x="192" y="266"/>
                    </a:cubicBezTo>
                    <a:cubicBezTo>
                      <a:pt x="2509" y="686"/>
                      <a:pt x="4694" y="1591"/>
                      <a:pt x="6614" y="2915"/>
                    </a:cubicBezTo>
                    <a:cubicBezTo>
                      <a:pt x="7165" y="3290"/>
                      <a:pt x="7695" y="3709"/>
                      <a:pt x="8225" y="4084"/>
                    </a:cubicBezTo>
                    <a:cubicBezTo>
                      <a:pt x="8248" y="4103"/>
                      <a:pt x="8271" y="4111"/>
                      <a:pt x="8291" y="4111"/>
                    </a:cubicBezTo>
                    <a:cubicBezTo>
                      <a:pt x="8366" y="4111"/>
                      <a:pt x="8409" y="4004"/>
                      <a:pt x="8357" y="3952"/>
                    </a:cubicBezTo>
                    <a:cubicBezTo>
                      <a:pt x="7541" y="3069"/>
                      <a:pt x="6592" y="2341"/>
                      <a:pt x="5532" y="1789"/>
                    </a:cubicBezTo>
                    <a:cubicBezTo>
                      <a:pt x="4495" y="1193"/>
                      <a:pt x="3392" y="730"/>
                      <a:pt x="2244" y="421"/>
                    </a:cubicBezTo>
                    <a:cubicBezTo>
                      <a:pt x="1604" y="222"/>
                      <a:pt x="942" y="90"/>
                      <a:pt x="258" y="2"/>
                    </a:cubicBezTo>
                    <a:cubicBezTo>
                      <a:pt x="251" y="1"/>
                      <a:pt x="244" y="0"/>
                      <a:pt x="2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8" name="Google Shape;3718;p114"/>
              <p:cNvSpPr/>
              <p:nvPr/>
            </p:nvSpPr>
            <p:spPr>
              <a:xfrm>
                <a:off x="4966576" y="2632016"/>
                <a:ext cx="206760" cy="170808"/>
              </a:xfrm>
              <a:custGeom>
                <a:rect b="b" l="l" r="r" t="t"/>
                <a:pathLst>
                  <a:path extrusionOk="0" h="4056" w="4910">
                    <a:moveTo>
                      <a:pt x="4811" y="0"/>
                    </a:moveTo>
                    <a:cubicBezTo>
                      <a:pt x="4784" y="0"/>
                      <a:pt x="4755" y="10"/>
                      <a:pt x="4733" y="32"/>
                    </a:cubicBezTo>
                    <a:cubicBezTo>
                      <a:pt x="4424" y="451"/>
                      <a:pt x="4159" y="915"/>
                      <a:pt x="3828" y="1312"/>
                    </a:cubicBezTo>
                    <a:cubicBezTo>
                      <a:pt x="3519" y="1687"/>
                      <a:pt x="3166" y="2040"/>
                      <a:pt x="2790" y="2349"/>
                    </a:cubicBezTo>
                    <a:cubicBezTo>
                      <a:pt x="1996" y="3034"/>
                      <a:pt x="1091" y="3541"/>
                      <a:pt x="120" y="3872"/>
                    </a:cubicBezTo>
                    <a:cubicBezTo>
                      <a:pt x="1" y="3892"/>
                      <a:pt x="43" y="4055"/>
                      <a:pt x="133" y="4055"/>
                    </a:cubicBezTo>
                    <a:cubicBezTo>
                      <a:pt x="143" y="4055"/>
                      <a:pt x="153" y="4053"/>
                      <a:pt x="164" y="4049"/>
                    </a:cubicBezTo>
                    <a:cubicBezTo>
                      <a:pt x="1665" y="3541"/>
                      <a:pt x="3011" y="2614"/>
                      <a:pt x="4026" y="1400"/>
                    </a:cubicBezTo>
                    <a:cubicBezTo>
                      <a:pt x="4379" y="1003"/>
                      <a:pt x="4666" y="562"/>
                      <a:pt x="4865" y="98"/>
                    </a:cubicBezTo>
                    <a:cubicBezTo>
                      <a:pt x="4909" y="39"/>
                      <a:pt x="4865" y="0"/>
                      <a:pt x="48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9" name="Google Shape;3719;p114"/>
              <p:cNvSpPr/>
              <p:nvPr/>
            </p:nvSpPr>
            <p:spPr>
              <a:xfrm>
                <a:off x="4987632" y="2823626"/>
                <a:ext cx="297212" cy="71844"/>
              </a:xfrm>
              <a:custGeom>
                <a:rect b="b" l="l" r="r" t="t"/>
                <a:pathLst>
                  <a:path extrusionOk="0" h="1706" w="7058">
                    <a:moveTo>
                      <a:pt x="189" y="0"/>
                    </a:moveTo>
                    <a:cubicBezTo>
                      <a:pt x="82" y="0"/>
                      <a:pt x="1" y="181"/>
                      <a:pt x="128" y="271"/>
                    </a:cubicBezTo>
                    <a:cubicBezTo>
                      <a:pt x="1099" y="933"/>
                      <a:pt x="2224" y="1353"/>
                      <a:pt x="3394" y="1529"/>
                    </a:cubicBezTo>
                    <a:cubicBezTo>
                      <a:pt x="4106" y="1650"/>
                      <a:pt x="4835" y="1706"/>
                      <a:pt x="5564" y="1706"/>
                    </a:cubicBezTo>
                    <a:cubicBezTo>
                      <a:pt x="6033" y="1706"/>
                      <a:pt x="6503" y="1683"/>
                      <a:pt x="6969" y="1640"/>
                    </a:cubicBezTo>
                    <a:cubicBezTo>
                      <a:pt x="7057" y="1617"/>
                      <a:pt x="7035" y="1507"/>
                      <a:pt x="6969" y="1507"/>
                    </a:cubicBezTo>
                    <a:cubicBezTo>
                      <a:pt x="5799" y="1507"/>
                      <a:pt x="4630" y="1441"/>
                      <a:pt x="3460" y="1264"/>
                    </a:cubicBezTo>
                    <a:cubicBezTo>
                      <a:pt x="2312" y="1088"/>
                      <a:pt x="1231" y="668"/>
                      <a:pt x="260" y="28"/>
                    </a:cubicBezTo>
                    <a:cubicBezTo>
                      <a:pt x="236" y="9"/>
                      <a:pt x="212" y="0"/>
                      <a:pt x="1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0" name="Google Shape;3720;p114"/>
              <p:cNvSpPr/>
              <p:nvPr/>
            </p:nvSpPr>
            <p:spPr>
              <a:xfrm>
                <a:off x="5377294" y="2430888"/>
                <a:ext cx="101190" cy="295672"/>
              </a:xfrm>
              <a:custGeom>
                <a:rect b="b" l="l" r="r" t="t"/>
                <a:pathLst>
                  <a:path extrusionOk="0" h="7021" w="2403">
                    <a:moveTo>
                      <a:pt x="2255" y="0"/>
                    </a:moveTo>
                    <a:cubicBezTo>
                      <a:pt x="2218" y="0"/>
                      <a:pt x="2181" y="13"/>
                      <a:pt x="2152" y="41"/>
                    </a:cubicBezTo>
                    <a:cubicBezTo>
                      <a:pt x="1534" y="1056"/>
                      <a:pt x="1071" y="2182"/>
                      <a:pt x="762" y="3329"/>
                    </a:cubicBezTo>
                    <a:cubicBezTo>
                      <a:pt x="409" y="4477"/>
                      <a:pt x="144" y="5647"/>
                      <a:pt x="11" y="6839"/>
                    </a:cubicBezTo>
                    <a:cubicBezTo>
                      <a:pt x="0" y="6960"/>
                      <a:pt x="89" y="7021"/>
                      <a:pt x="182" y="7021"/>
                    </a:cubicBezTo>
                    <a:cubicBezTo>
                      <a:pt x="276" y="7021"/>
                      <a:pt x="376" y="6960"/>
                      <a:pt x="387" y="6839"/>
                    </a:cubicBezTo>
                    <a:cubicBezTo>
                      <a:pt x="519" y="5669"/>
                      <a:pt x="740" y="4521"/>
                      <a:pt x="1093" y="3396"/>
                    </a:cubicBezTo>
                    <a:cubicBezTo>
                      <a:pt x="1446" y="2292"/>
                      <a:pt x="1954" y="1211"/>
                      <a:pt x="2373" y="129"/>
                    </a:cubicBezTo>
                    <a:cubicBezTo>
                      <a:pt x="2403" y="55"/>
                      <a:pt x="2331" y="0"/>
                      <a:pt x="225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1" name="Google Shape;3721;p114"/>
              <p:cNvSpPr/>
              <p:nvPr/>
            </p:nvSpPr>
            <p:spPr>
              <a:xfrm>
                <a:off x="5098260" y="2068050"/>
                <a:ext cx="353935" cy="494822"/>
              </a:xfrm>
              <a:custGeom>
                <a:rect b="b" l="l" r="r" t="t"/>
                <a:pathLst>
                  <a:path extrusionOk="0" h="11750" w="8405">
                    <a:moveTo>
                      <a:pt x="8267" y="0"/>
                    </a:moveTo>
                    <a:cubicBezTo>
                      <a:pt x="8235" y="0"/>
                      <a:pt x="8203" y="15"/>
                      <a:pt x="8182" y="50"/>
                    </a:cubicBezTo>
                    <a:cubicBezTo>
                      <a:pt x="7741" y="933"/>
                      <a:pt x="7344" y="1816"/>
                      <a:pt x="6991" y="2720"/>
                    </a:cubicBezTo>
                    <a:cubicBezTo>
                      <a:pt x="6593" y="3625"/>
                      <a:pt x="6174" y="4508"/>
                      <a:pt x="5688" y="5347"/>
                    </a:cubicBezTo>
                    <a:cubicBezTo>
                      <a:pt x="4828" y="6936"/>
                      <a:pt x="3746" y="8370"/>
                      <a:pt x="2488" y="9650"/>
                    </a:cubicBezTo>
                    <a:cubicBezTo>
                      <a:pt x="1782" y="10334"/>
                      <a:pt x="988" y="10930"/>
                      <a:pt x="149" y="11438"/>
                    </a:cubicBezTo>
                    <a:cubicBezTo>
                      <a:pt x="0" y="11531"/>
                      <a:pt x="87" y="11750"/>
                      <a:pt x="223" y="11750"/>
                    </a:cubicBezTo>
                    <a:cubicBezTo>
                      <a:pt x="249" y="11750"/>
                      <a:pt x="276" y="11742"/>
                      <a:pt x="303" y="11725"/>
                    </a:cubicBezTo>
                    <a:cubicBezTo>
                      <a:pt x="1804" y="10798"/>
                      <a:pt x="3106" y="9584"/>
                      <a:pt x="4166" y="8172"/>
                    </a:cubicBezTo>
                    <a:cubicBezTo>
                      <a:pt x="5313" y="6649"/>
                      <a:pt x="6284" y="4994"/>
                      <a:pt x="7057" y="3250"/>
                    </a:cubicBezTo>
                    <a:cubicBezTo>
                      <a:pt x="7299" y="2765"/>
                      <a:pt x="7542" y="2257"/>
                      <a:pt x="7763" y="1749"/>
                    </a:cubicBezTo>
                    <a:cubicBezTo>
                      <a:pt x="8006" y="1220"/>
                      <a:pt x="8204" y="690"/>
                      <a:pt x="8359" y="160"/>
                    </a:cubicBezTo>
                    <a:cubicBezTo>
                      <a:pt x="8404" y="70"/>
                      <a:pt x="8336" y="0"/>
                      <a:pt x="8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2" name="Google Shape;3722;p114"/>
              <p:cNvSpPr/>
              <p:nvPr/>
            </p:nvSpPr>
            <p:spPr>
              <a:xfrm>
                <a:off x="5213563" y="1402595"/>
                <a:ext cx="64765" cy="709511"/>
              </a:xfrm>
              <a:custGeom>
                <a:rect b="b" l="l" r="r" t="t"/>
                <a:pathLst>
                  <a:path extrusionOk="0" h="16848" w="1538">
                    <a:moveTo>
                      <a:pt x="859" y="1"/>
                    </a:moveTo>
                    <a:cubicBezTo>
                      <a:pt x="793" y="1"/>
                      <a:pt x="732" y="39"/>
                      <a:pt x="743" y="116"/>
                    </a:cubicBezTo>
                    <a:cubicBezTo>
                      <a:pt x="986" y="2323"/>
                      <a:pt x="1141" y="4530"/>
                      <a:pt x="1163" y="6737"/>
                    </a:cubicBezTo>
                    <a:cubicBezTo>
                      <a:pt x="1207" y="8900"/>
                      <a:pt x="1074" y="11063"/>
                      <a:pt x="766" y="13204"/>
                    </a:cubicBezTo>
                    <a:cubicBezTo>
                      <a:pt x="677" y="13777"/>
                      <a:pt x="567" y="14351"/>
                      <a:pt x="434" y="14903"/>
                    </a:cubicBezTo>
                    <a:cubicBezTo>
                      <a:pt x="302" y="15477"/>
                      <a:pt x="103" y="16073"/>
                      <a:pt x="15" y="16646"/>
                    </a:cubicBezTo>
                    <a:cubicBezTo>
                      <a:pt x="0" y="16752"/>
                      <a:pt x="88" y="16848"/>
                      <a:pt x="174" y="16848"/>
                    </a:cubicBezTo>
                    <a:cubicBezTo>
                      <a:pt x="213" y="16848"/>
                      <a:pt x="252" y="16828"/>
                      <a:pt x="280" y="16779"/>
                    </a:cubicBezTo>
                    <a:cubicBezTo>
                      <a:pt x="523" y="16293"/>
                      <a:pt x="721" y="15786"/>
                      <a:pt x="832" y="15278"/>
                    </a:cubicBezTo>
                    <a:cubicBezTo>
                      <a:pt x="964" y="14749"/>
                      <a:pt x="1052" y="14219"/>
                      <a:pt x="1141" y="13689"/>
                    </a:cubicBezTo>
                    <a:cubicBezTo>
                      <a:pt x="1295" y="12652"/>
                      <a:pt x="1383" y="11615"/>
                      <a:pt x="1428" y="10555"/>
                    </a:cubicBezTo>
                    <a:cubicBezTo>
                      <a:pt x="1538" y="8348"/>
                      <a:pt x="1516" y="6119"/>
                      <a:pt x="1383" y="3912"/>
                    </a:cubicBezTo>
                    <a:cubicBezTo>
                      <a:pt x="1317" y="2654"/>
                      <a:pt x="1163" y="1374"/>
                      <a:pt x="1008" y="116"/>
                    </a:cubicBezTo>
                    <a:cubicBezTo>
                      <a:pt x="997" y="39"/>
                      <a:pt x="926" y="1"/>
                      <a:pt x="85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3" name="Google Shape;3723;p114"/>
              <p:cNvSpPr/>
              <p:nvPr/>
            </p:nvSpPr>
            <p:spPr>
              <a:xfrm>
                <a:off x="4866391" y="1197467"/>
                <a:ext cx="199686" cy="369748"/>
              </a:xfrm>
              <a:custGeom>
                <a:rect b="b" l="l" r="r" t="t"/>
                <a:pathLst>
                  <a:path extrusionOk="0" h="8780" w="4742">
                    <a:moveTo>
                      <a:pt x="149" y="0"/>
                    </a:moveTo>
                    <a:cubicBezTo>
                      <a:pt x="78" y="0"/>
                      <a:pt x="1" y="61"/>
                      <a:pt x="27" y="154"/>
                    </a:cubicBezTo>
                    <a:cubicBezTo>
                      <a:pt x="645" y="2648"/>
                      <a:pt x="1705" y="5032"/>
                      <a:pt x="3161" y="7150"/>
                    </a:cubicBezTo>
                    <a:cubicBezTo>
                      <a:pt x="3536" y="7746"/>
                      <a:pt x="4022" y="8298"/>
                      <a:pt x="4574" y="8761"/>
                    </a:cubicBezTo>
                    <a:cubicBezTo>
                      <a:pt x="4590" y="8774"/>
                      <a:pt x="4607" y="8779"/>
                      <a:pt x="4623" y="8779"/>
                    </a:cubicBezTo>
                    <a:cubicBezTo>
                      <a:pt x="4690" y="8779"/>
                      <a:pt x="4742" y="8678"/>
                      <a:pt x="4706" y="8607"/>
                    </a:cubicBezTo>
                    <a:cubicBezTo>
                      <a:pt x="4375" y="8077"/>
                      <a:pt x="4000" y="7570"/>
                      <a:pt x="3625" y="7084"/>
                    </a:cubicBezTo>
                    <a:cubicBezTo>
                      <a:pt x="3249" y="6576"/>
                      <a:pt x="2896" y="6047"/>
                      <a:pt x="2565" y="5517"/>
                    </a:cubicBezTo>
                    <a:cubicBezTo>
                      <a:pt x="1903" y="4436"/>
                      <a:pt x="1351" y="3288"/>
                      <a:pt x="888" y="2118"/>
                    </a:cubicBezTo>
                    <a:cubicBezTo>
                      <a:pt x="645" y="1456"/>
                      <a:pt x="424" y="772"/>
                      <a:pt x="248" y="88"/>
                    </a:cubicBezTo>
                    <a:cubicBezTo>
                      <a:pt x="239" y="27"/>
                      <a:pt x="196" y="0"/>
                      <a:pt x="1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4" name="Google Shape;3724;p114"/>
              <p:cNvSpPr/>
              <p:nvPr/>
            </p:nvSpPr>
            <p:spPr>
              <a:xfrm>
                <a:off x="4875024" y="996803"/>
                <a:ext cx="204107" cy="233177"/>
              </a:xfrm>
              <a:custGeom>
                <a:rect b="b" l="l" r="r" t="t"/>
                <a:pathLst>
                  <a:path extrusionOk="0" h="5537" w="4847">
                    <a:moveTo>
                      <a:pt x="196" y="1"/>
                    </a:moveTo>
                    <a:cubicBezTo>
                      <a:pt x="76" y="1"/>
                      <a:pt x="0" y="184"/>
                      <a:pt x="131" y="240"/>
                    </a:cubicBezTo>
                    <a:cubicBezTo>
                      <a:pt x="1146" y="814"/>
                      <a:pt x="2051" y="1587"/>
                      <a:pt x="2802" y="2492"/>
                    </a:cubicBezTo>
                    <a:cubicBezTo>
                      <a:pt x="3177" y="2933"/>
                      <a:pt x="3486" y="3418"/>
                      <a:pt x="3773" y="3904"/>
                    </a:cubicBezTo>
                    <a:cubicBezTo>
                      <a:pt x="4082" y="4434"/>
                      <a:pt x="4302" y="4963"/>
                      <a:pt x="4589" y="5471"/>
                    </a:cubicBezTo>
                    <a:cubicBezTo>
                      <a:pt x="4620" y="5517"/>
                      <a:pt x="4662" y="5536"/>
                      <a:pt x="4702" y="5536"/>
                    </a:cubicBezTo>
                    <a:cubicBezTo>
                      <a:pt x="4776" y="5536"/>
                      <a:pt x="4846" y="5469"/>
                      <a:pt x="4832" y="5383"/>
                    </a:cubicBezTo>
                    <a:cubicBezTo>
                      <a:pt x="4744" y="4919"/>
                      <a:pt x="4567" y="4456"/>
                      <a:pt x="4324" y="4058"/>
                    </a:cubicBezTo>
                    <a:cubicBezTo>
                      <a:pt x="4104" y="3639"/>
                      <a:pt x="3861" y="3242"/>
                      <a:pt x="3574" y="2867"/>
                    </a:cubicBezTo>
                    <a:cubicBezTo>
                      <a:pt x="3022" y="2116"/>
                      <a:pt x="2360" y="1454"/>
                      <a:pt x="1610" y="880"/>
                    </a:cubicBezTo>
                    <a:cubicBezTo>
                      <a:pt x="1191" y="549"/>
                      <a:pt x="727" y="263"/>
                      <a:pt x="264" y="20"/>
                    </a:cubicBezTo>
                    <a:cubicBezTo>
                      <a:pt x="240" y="6"/>
                      <a:pt x="218" y="1"/>
                      <a:pt x="1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5" name="Google Shape;3725;p114"/>
              <p:cNvSpPr/>
              <p:nvPr/>
            </p:nvSpPr>
            <p:spPr>
              <a:xfrm>
                <a:off x="4535643" y="1015964"/>
                <a:ext cx="191558" cy="281312"/>
              </a:xfrm>
              <a:custGeom>
                <a:rect b="b" l="l" r="r" t="t"/>
                <a:pathLst>
                  <a:path extrusionOk="0" h="6680" w="4549">
                    <a:moveTo>
                      <a:pt x="2601" y="1"/>
                    </a:moveTo>
                    <a:cubicBezTo>
                      <a:pt x="2540" y="1"/>
                      <a:pt x="2485" y="39"/>
                      <a:pt x="2496" y="117"/>
                    </a:cubicBezTo>
                    <a:cubicBezTo>
                      <a:pt x="2629" y="1242"/>
                      <a:pt x="2849" y="2346"/>
                      <a:pt x="3158" y="3427"/>
                    </a:cubicBezTo>
                    <a:cubicBezTo>
                      <a:pt x="3379" y="4288"/>
                      <a:pt x="3688" y="5126"/>
                      <a:pt x="4041" y="5943"/>
                    </a:cubicBezTo>
                    <a:cubicBezTo>
                      <a:pt x="3909" y="5810"/>
                      <a:pt x="3754" y="5656"/>
                      <a:pt x="3622" y="5546"/>
                    </a:cubicBezTo>
                    <a:cubicBezTo>
                      <a:pt x="3291" y="5259"/>
                      <a:pt x="2938" y="4994"/>
                      <a:pt x="2585" y="4729"/>
                    </a:cubicBezTo>
                    <a:cubicBezTo>
                      <a:pt x="1856" y="4199"/>
                      <a:pt x="1062" y="3736"/>
                      <a:pt x="223" y="3383"/>
                    </a:cubicBezTo>
                    <a:cubicBezTo>
                      <a:pt x="206" y="3373"/>
                      <a:pt x="189" y="3368"/>
                      <a:pt x="172" y="3368"/>
                    </a:cubicBezTo>
                    <a:cubicBezTo>
                      <a:pt x="78" y="3368"/>
                      <a:pt x="1" y="3503"/>
                      <a:pt x="113" y="3559"/>
                    </a:cubicBezTo>
                    <a:cubicBezTo>
                      <a:pt x="907" y="3935"/>
                      <a:pt x="1680" y="4376"/>
                      <a:pt x="2364" y="4928"/>
                    </a:cubicBezTo>
                    <a:cubicBezTo>
                      <a:pt x="2717" y="5193"/>
                      <a:pt x="3070" y="5479"/>
                      <a:pt x="3379" y="5788"/>
                    </a:cubicBezTo>
                    <a:cubicBezTo>
                      <a:pt x="3534" y="5943"/>
                      <a:pt x="3688" y="6097"/>
                      <a:pt x="3820" y="6230"/>
                    </a:cubicBezTo>
                    <a:cubicBezTo>
                      <a:pt x="3975" y="6406"/>
                      <a:pt x="4129" y="6561"/>
                      <a:pt x="4328" y="6671"/>
                    </a:cubicBezTo>
                    <a:cubicBezTo>
                      <a:pt x="4345" y="6677"/>
                      <a:pt x="4361" y="6679"/>
                      <a:pt x="4377" y="6679"/>
                    </a:cubicBezTo>
                    <a:cubicBezTo>
                      <a:pt x="4425" y="6679"/>
                      <a:pt x="4466" y="6655"/>
                      <a:pt x="4483" y="6605"/>
                    </a:cubicBezTo>
                    <a:cubicBezTo>
                      <a:pt x="4527" y="6605"/>
                      <a:pt x="4549" y="6561"/>
                      <a:pt x="4527" y="6517"/>
                    </a:cubicBezTo>
                    <a:cubicBezTo>
                      <a:pt x="4174" y="5479"/>
                      <a:pt x="3732" y="4464"/>
                      <a:pt x="3445" y="3383"/>
                    </a:cubicBezTo>
                    <a:cubicBezTo>
                      <a:pt x="3114" y="2323"/>
                      <a:pt x="2894" y="1220"/>
                      <a:pt x="2739" y="117"/>
                    </a:cubicBezTo>
                    <a:cubicBezTo>
                      <a:pt x="2728" y="39"/>
                      <a:pt x="2662" y="1"/>
                      <a:pt x="26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6" name="Google Shape;3726;p114"/>
              <p:cNvSpPr/>
              <p:nvPr/>
            </p:nvSpPr>
            <p:spPr>
              <a:xfrm>
                <a:off x="4611950" y="2865696"/>
                <a:ext cx="42" cy="42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727" name="Google Shape;3727;p114"/>
            <p:cNvGrpSpPr/>
            <p:nvPr/>
          </p:nvGrpSpPr>
          <p:grpSpPr>
            <a:xfrm>
              <a:off x="3452058" y="928413"/>
              <a:ext cx="2085581" cy="2033932"/>
              <a:chOff x="3452058" y="928413"/>
              <a:chExt cx="2085581" cy="2033932"/>
            </a:xfrm>
          </p:grpSpPr>
          <p:sp>
            <p:nvSpPr>
              <p:cNvPr id="3728" name="Google Shape;3728;p114"/>
              <p:cNvSpPr/>
              <p:nvPr/>
            </p:nvSpPr>
            <p:spPr>
              <a:xfrm>
                <a:off x="4211380" y="1297230"/>
                <a:ext cx="722144" cy="475913"/>
              </a:xfrm>
              <a:custGeom>
                <a:rect b="b" l="l" r="r" t="t"/>
                <a:pathLst>
                  <a:path extrusionOk="0" h="11301" w="17149">
                    <a:moveTo>
                      <a:pt x="7866" y="1"/>
                    </a:moveTo>
                    <a:cubicBezTo>
                      <a:pt x="7677" y="1"/>
                      <a:pt x="7483" y="19"/>
                      <a:pt x="7283" y="58"/>
                    </a:cubicBezTo>
                    <a:cubicBezTo>
                      <a:pt x="5363" y="434"/>
                      <a:pt x="4326" y="2751"/>
                      <a:pt x="3399" y="4252"/>
                    </a:cubicBezTo>
                    <a:cubicBezTo>
                      <a:pt x="2229" y="6083"/>
                      <a:pt x="1126" y="7959"/>
                      <a:pt x="88" y="9879"/>
                    </a:cubicBezTo>
                    <a:cubicBezTo>
                      <a:pt x="44" y="9923"/>
                      <a:pt x="22" y="9990"/>
                      <a:pt x="0" y="10056"/>
                    </a:cubicBezTo>
                    <a:lnTo>
                      <a:pt x="419" y="10299"/>
                    </a:lnTo>
                    <a:cubicBezTo>
                      <a:pt x="1037" y="10608"/>
                      <a:pt x="1655" y="10939"/>
                      <a:pt x="2273" y="11270"/>
                    </a:cubicBezTo>
                    <a:cubicBezTo>
                      <a:pt x="2295" y="11248"/>
                      <a:pt x="2317" y="11226"/>
                      <a:pt x="2340" y="11181"/>
                    </a:cubicBezTo>
                    <a:cubicBezTo>
                      <a:pt x="3222" y="9570"/>
                      <a:pt x="4149" y="7981"/>
                      <a:pt x="5120" y="6414"/>
                    </a:cubicBezTo>
                    <a:cubicBezTo>
                      <a:pt x="5584" y="5664"/>
                      <a:pt x="6047" y="4914"/>
                      <a:pt x="6533" y="4185"/>
                    </a:cubicBezTo>
                    <a:cubicBezTo>
                      <a:pt x="6820" y="3766"/>
                      <a:pt x="7217" y="2861"/>
                      <a:pt x="7702" y="2641"/>
                    </a:cubicBezTo>
                    <a:cubicBezTo>
                      <a:pt x="7767" y="2611"/>
                      <a:pt x="7833" y="2598"/>
                      <a:pt x="7899" y="2598"/>
                    </a:cubicBezTo>
                    <a:cubicBezTo>
                      <a:pt x="8282" y="2598"/>
                      <a:pt x="8672" y="3036"/>
                      <a:pt x="8916" y="3281"/>
                    </a:cubicBezTo>
                    <a:cubicBezTo>
                      <a:pt x="9534" y="3898"/>
                      <a:pt x="10086" y="4583"/>
                      <a:pt x="10638" y="5245"/>
                    </a:cubicBezTo>
                    <a:cubicBezTo>
                      <a:pt x="11520" y="6304"/>
                      <a:pt x="12359" y="7385"/>
                      <a:pt x="13154" y="8511"/>
                    </a:cubicBezTo>
                    <a:lnTo>
                      <a:pt x="13065" y="8489"/>
                    </a:lnTo>
                    <a:cubicBezTo>
                      <a:pt x="12977" y="8457"/>
                      <a:pt x="12886" y="8442"/>
                      <a:pt x="12797" y="8442"/>
                    </a:cubicBezTo>
                    <a:cubicBezTo>
                      <a:pt x="12575" y="8442"/>
                      <a:pt x="12362" y="8537"/>
                      <a:pt x="12205" y="8710"/>
                    </a:cubicBezTo>
                    <a:cubicBezTo>
                      <a:pt x="12006" y="8997"/>
                      <a:pt x="12028" y="9372"/>
                      <a:pt x="12271" y="9637"/>
                    </a:cubicBezTo>
                    <a:cubicBezTo>
                      <a:pt x="12315" y="9747"/>
                      <a:pt x="12381" y="9835"/>
                      <a:pt x="12492" y="9879"/>
                    </a:cubicBezTo>
                    <a:cubicBezTo>
                      <a:pt x="13220" y="10343"/>
                      <a:pt x="14014" y="10718"/>
                      <a:pt x="14831" y="11027"/>
                    </a:cubicBezTo>
                    <a:cubicBezTo>
                      <a:pt x="15138" y="11140"/>
                      <a:pt x="15492" y="11300"/>
                      <a:pt x="15833" y="11300"/>
                    </a:cubicBezTo>
                    <a:cubicBezTo>
                      <a:pt x="15958" y="11300"/>
                      <a:pt x="16081" y="11279"/>
                      <a:pt x="16199" y="11226"/>
                    </a:cubicBezTo>
                    <a:cubicBezTo>
                      <a:pt x="16641" y="11049"/>
                      <a:pt x="16795" y="10586"/>
                      <a:pt x="16883" y="10166"/>
                    </a:cubicBezTo>
                    <a:cubicBezTo>
                      <a:pt x="17082" y="9283"/>
                      <a:pt x="17148" y="8379"/>
                      <a:pt x="17082" y="7474"/>
                    </a:cubicBezTo>
                    <a:cubicBezTo>
                      <a:pt x="17038" y="7054"/>
                      <a:pt x="17016" y="6414"/>
                      <a:pt x="16574" y="6282"/>
                    </a:cubicBezTo>
                    <a:cubicBezTo>
                      <a:pt x="16504" y="6251"/>
                      <a:pt x="16431" y="6236"/>
                      <a:pt x="16359" y="6236"/>
                    </a:cubicBezTo>
                    <a:cubicBezTo>
                      <a:pt x="16228" y="6236"/>
                      <a:pt x="16100" y="6285"/>
                      <a:pt x="16001" y="6370"/>
                    </a:cubicBezTo>
                    <a:cubicBezTo>
                      <a:pt x="15714" y="6613"/>
                      <a:pt x="15537" y="6944"/>
                      <a:pt x="15449" y="7319"/>
                    </a:cubicBezTo>
                    <a:cubicBezTo>
                      <a:pt x="14434" y="5841"/>
                      <a:pt x="13330" y="4406"/>
                      <a:pt x="12138" y="3038"/>
                    </a:cubicBezTo>
                    <a:cubicBezTo>
                      <a:pt x="11038" y="1737"/>
                      <a:pt x="9701" y="1"/>
                      <a:pt x="7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9" name="Google Shape;3729;p114"/>
              <p:cNvSpPr/>
              <p:nvPr/>
            </p:nvSpPr>
            <p:spPr>
              <a:xfrm>
                <a:off x="4584998" y="2040383"/>
                <a:ext cx="605036" cy="560517"/>
              </a:xfrm>
              <a:custGeom>
                <a:rect b="b" l="l" r="r" t="t"/>
                <a:pathLst>
                  <a:path extrusionOk="0" h="13310" w="14368">
                    <a:moveTo>
                      <a:pt x="12337" y="1"/>
                    </a:moveTo>
                    <a:lnTo>
                      <a:pt x="11189" y="376"/>
                    </a:lnTo>
                    <a:lnTo>
                      <a:pt x="9887" y="817"/>
                    </a:lnTo>
                    <a:lnTo>
                      <a:pt x="9887" y="839"/>
                    </a:lnTo>
                    <a:cubicBezTo>
                      <a:pt x="10439" y="2230"/>
                      <a:pt x="10902" y="3664"/>
                      <a:pt x="11278" y="5099"/>
                    </a:cubicBezTo>
                    <a:cubicBezTo>
                      <a:pt x="11366" y="5452"/>
                      <a:pt x="11454" y="5805"/>
                      <a:pt x="11520" y="6158"/>
                    </a:cubicBezTo>
                    <a:cubicBezTo>
                      <a:pt x="11609" y="6423"/>
                      <a:pt x="11653" y="6710"/>
                      <a:pt x="11653" y="6997"/>
                    </a:cubicBezTo>
                    <a:cubicBezTo>
                      <a:pt x="11565" y="7394"/>
                      <a:pt x="10969" y="7659"/>
                      <a:pt x="10638" y="7835"/>
                    </a:cubicBezTo>
                    <a:cubicBezTo>
                      <a:pt x="8629" y="8917"/>
                      <a:pt x="6312" y="9204"/>
                      <a:pt x="4061" y="9402"/>
                    </a:cubicBezTo>
                    <a:cubicBezTo>
                      <a:pt x="4282" y="9204"/>
                      <a:pt x="4480" y="8961"/>
                      <a:pt x="4679" y="8740"/>
                    </a:cubicBezTo>
                    <a:cubicBezTo>
                      <a:pt x="4966" y="8409"/>
                      <a:pt x="5164" y="7990"/>
                      <a:pt x="4944" y="7593"/>
                    </a:cubicBezTo>
                    <a:cubicBezTo>
                      <a:pt x="4820" y="7345"/>
                      <a:pt x="4579" y="7193"/>
                      <a:pt x="4314" y="7193"/>
                    </a:cubicBezTo>
                    <a:cubicBezTo>
                      <a:pt x="4296" y="7193"/>
                      <a:pt x="4278" y="7194"/>
                      <a:pt x="4260" y="7195"/>
                    </a:cubicBezTo>
                    <a:cubicBezTo>
                      <a:pt x="4061" y="7217"/>
                      <a:pt x="3884" y="7284"/>
                      <a:pt x="3730" y="7416"/>
                    </a:cubicBezTo>
                    <a:cubicBezTo>
                      <a:pt x="3664" y="7416"/>
                      <a:pt x="3597" y="7460"/>
                      <a:pt x="3553" y="7482"/>
                    </a:cubicBezTo>
                    <a:lnTo>
                      <a:pt x="1037" y="9424"/>
                    </a:lnTo>
                    <a:cubicBezTo>
                      <a:pt x="640" y="9733"/>
                      <a:pt x="155" y="10109"/>
                      <a:pt x="66" y="10660"/>
                    </a:cubicBezTo>
                    <a:cubicBezTo>
                      <a:pt x="0" y="11190"/>
                      <a:pt x="508" y="11653"/>
                      <a:pt x="883" y="11962"/>
                    </a:cubicBezTo>
                    <a:cubicBezTo>
                      <a:pt x="1567" y="12580"/>
                      <a:pt x="2406" y="13000"/>
                      <a:pt x="3288" y="13198"/>
                    </a:cubicBezTo>
                    <a:cubicBezTo>
                      <a:pt x="3509" y="13220"/>
                      <a:pt x="3708" y="13265"/>
                      <a:pt x="3928" y="13287"/>
                    </a:cubicBezTo>
                    <a:cubicBezTo>
                      <a:pt x="4014" y="13302"/>
                      <a:pt x="4103" y="13310"/>
                      <a:pt x="4194" y="13310"/>
                    </a:cubicBezTo>
                    <a:cubicBezTo>
                      <a:pt x="4359" y="13310"/>
                      <a:pt x="4530" y="13285"/>
                      <a:pt x="4701" y="13242"/>
                    </a:cubicBezTo>
                    <a:cubicBezTo>
                      <a:pt x="5010" y="13132"/>
                      <a:pt x="5209" y="12845"/>
                      <a:pt x="5209" y="12514"/>
                    </a:cubicBezTo>
                    <a:cubicBezTo>
                      <a:pt x="5186" y="12271"/>
                      <a:pt x="5054" y="12073"/>
                      <a:pt x="4855" y="11918"/>
                    </a:cubicBezTo>
                    <a:cubicBezTo>
                      <a:pt x="7570" y="11653"/>
                      <a:pt x="10373" y="11190"/>
                      <a:pt x="12624" y="9645"/>
                    </a:cubicBezTo>
                    <a:cubicBezTo>
                      <a:pt x="13352" y="9204"/>
                      <a:pt x="13882" y="8498"/>
                      <a:pt x="14125" y="7681"/>
                    </a:cubicBezTo>
                    <a:cubicBezTo>
                      <a:pt x="14367" y="6798"/>
                      <a:pt x="14103" y="5915"/>
                      <a:pt x="13904" y="5055"/>
                    </a:cubicBezTo>
                    <a:cubicBezTo>
                      <a:pt x="13485" y="3333"/>
                      <a:pt x="12955" y="1656"/>
                      <a:pt x="123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0" name="Google Shape;3730;p114"/>
              <p:cNvSpPr/>
              <p:nvPr/>
            </p:nvSpPr>
            <p:spPr>
              <a:xfrm>
                <a:off x="3893519" y="1995449"/>
                <a:ext cx="541829" cy="553990"/>
              </a:xfrm>
              <a:custGeom>
                <a:rect b="b" l="l" r="r" t="t"/>
                <a:pathLst>
                  <a:path extrusionOk="0" h="13155" w="12867">
                    <a:moveTo>
                      <a:pt x="5255" y="0"/>
                    </a:moveTo>
                    <a:cubicBezTo>
                      <a:pt x="5210" y="0"/>
                      <a:pt x="5166" y="3"/>
                      <a:pt x="5121" y="8"/>
                    </a:cubicBezTo>
                    <a:cubicBezTo>
                      <a:pt x="4922" y="31"/>
                      <a:pt x="4745" y="97"/>
                      <a:pt x="4591" y="163"/>
                    </a:cubicBezTo>
                    <a:cubicBezTo>
                      <a:pt x="4503" y="163"/>
                      <a:pt x="4436" y="185"/>
                      <a:pt x="4392" y="207"/>
                    </a:cubicBezTo>
                    <a:cubicBezTo>
                      <a:pt x="3620" y="560"/>
                      <a:pt x="2891" y="957"/>
                      <a:pt x="2185" y="1421"/>
                    </a:cubicBezTo>
                    <a:cubicBezTo>
                      <a:pt x="1766" y="1642"/>
                      <a:pt x="1413" y="1951"/>
                      <a:pt x="1104" y="2282"/>
                    </a:cubicBezTo>
                    <a:cubicBezTo>
                      <a:pt x="817" y="2679"/>
                      <a:pt x="971" y="3231"/>
                      <a:pt x="1435" y="3407"/>
                    </a:cubicBezTo>
                    <a:cubicBezTo>
                      <a:pt x="1626" y="3494"/>
                      <a:pt x="1844" y="3553"/>
                      <a:pt x="2068" y="3553"/>
                    </a:cubicBezTo>
                    <a:cubicBezTo>
                      <a:pt x="2129" y="3553"/>
                      <a:pt x="2190" y="3549"/>
                      <a:pt x="2251" y="3540"/>
                    </a:cubicBezTo>
                    <a:lnTo>
                      <a:pt x="2251" y="3540"/>
                    </a:lnTo>
                    <a:cubicBezTo>
                      <a:pt x="1744" y="4555"/>
                      <a:pt x="1302" y="5592"/>
                      <a:pt x="927" y="6651"/>
                    </a:cubicBezTo>
                    <a:cubicBezTo>
                      <a:pt x="376" y="8240"/>
                      <a:pt x="0" y="10182"/>
                      <a:pt x="1611" y="11396"/>
                    </a:cubicBezTo>
                    <a:cubicBezTo>
                      <a:pt x="2362" y="11948"/>
                      <a:pt x="3311" y="12169"/>
                      <a:pt x="4216" y="12411"/>
                    </a:cubicBezTo>
                    <a:cubicBezTo>
                      <a:pt x="5143" y="12632"/>
                      <a:pt x="6092" y="12809"/>
                      <a:pt x="7041" y="12941"/>
                    </a:cubicBezTo>
                    <a:cubicBezTo>
                      <a:pt x="8156" y="13081"/>
                      <a:pt x="9272" y="13155"/>
                      <a:pt x="10387" y="13155"/>
                    </a:cubicBezTo>
                    <a:cubicBezTo>
                      <a:pt x="11214" y="13155"/>
                      <a:pt x="12040" y="13114"/>
                      <a:pt x="12867" y="13029"/>
                    </a:cubicBezTo>
                    <a:cubicBezTo>
                      <a:pt x="12801" y="12213"/>
                      <a:pt x="12757" y="11396"/>
                      <a:pt x="12712" y="10602"/>
                    </a:cubicBezTo>
                    <a:cubicBezTo>
                      <a:pt x="11912" y="10673"/>
                      <a:pt x="11105" y="10713"/>
                      <a:pt x="10298" y="10713"/>
                    </a:cubicBezTo>
                    <a:cubicBezTo>
                      <a:pt x="9615" y="10713"/>
                      <a:pt x="8933" y="10685"/>
                      <a:pt x="8254" y="10624"/>
                    </a:cubicBezTo>
                    <a:cubicBezTo>
                      <a:pt x="6687" y="10514"/>
                      <a:pt x="5165" y="10205"/>
                      <a:pt x="3686" y="9675"/>
                    </a:cubicBezTo>
                    <a:cubicBezTo>
                      <a:pt x="3178" y="9476"/>
                      <a:pt x="3090" y="9256"/>
                      <a:pt x="3134" y="8770"/>
                    </a:cubicBezTo>
                    <a:cubicBezTo>
                      <a:pt x="3223" y="8152"/>
                      <a:pt x="3399" y="7556"/>
                      <a:pt x="3642" y="6982"/>
                    </a:cubicBezTo>
                    <a:cubicBezTo>
                      <a:pt x="3907" y="6232"/>
                      <a:pt x="4238" y="5504"/>
                      <a:pt x="4613" y="4775"/>
                    </a:cubicBezTo>
                    <a:cubicBezTo>
                      <a:pt x="4701" y="4974"/>
                      <a:pt x="4856" y="5129"/>
                      <a:pt x="5054" y="5217"/>
                    </a:cubicBezTo>
                    <a:cubicBezTo>
                      <a:pt x="5182" y="5270"/>
                      <a:pt x="5314" y="5295"/>
                      <a:pt x="5445" y="5295"/>
                    </a:cubicBezTo>
                    <a:cubicBezTo>
                      <a:pt x="5858" y="5295"/>
                      <a:pt x="6255" y="5045"/>
                      <a:pt x="6423" y="4643"/>
                    </a:cubicBezTo>
                    <a:cubicBezTo>
                      <a:pt x="6555" y="4246"/>
                      <a:pt x="6621" y="3826"/>
                      <a:pt x="6577" y="3407"/>
                    </a:cubicBezTo>
                    <a:cubicBezTo>
                      <a:pt x="6599" y="2966"/>
                      <a:pt x="6555" y="2524"/>
                      <a:pt x="6511" y="2105"/>
                    </a:cubicBezTo>
                    <a:cubicBezTo>
                      <a:pt x="6445" y="1664"/>
                      <a:pt x="6378" y="1222"/>
                      <a:pt x="6246" y="803"/>
                    </a:cubicBezTo>
                    <a:cubicBezTo>
                      <a:pt x="6145" y="318"/>
                      <a:pt x="5730" y="0"/>
                      <a:pt x="52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1" name="Google Shape;3731;p114"/>
              <p:cNvSpPr/>
              <p:nvPr/>
            </p:nvSpPr>
            <p:spPr>
              <a:xfrm>
                <a:off x="4077548" y="1770149"/>
                <a:ext cx="212866" cy="328478"/>
              </a:xfrm>
              <a:custGeom>
                <a:rect b="b" l="l" r="r" t="t"/>
                <a:pathLst>
                  <a:path extrusionOk="0" h="7800" w="5055">
                    <a:moveTo>
                      <a:pt x="2552" y="0"/>
                    </a:moveTo>
                    <a:cubicBezTo>
                      <a:pt x="2241" y="0"/>
                      <a:pt x="1935" y="81"/>
                      <a:pt x="1677" y="260"/>
                    </a:cubicBezTo>
                    <a:cubicBezTo>
                      <a:pt x="1280" y="547"/>
                      <a:pt x="1126" y="1011"/>
                      <a:pt x="971" y="1430"/>
                    </a:cubicBezTo>
                    <a:cubicBezTo>
                      <a:pt x="817" y="1871"/>
                      <a:pt x="640" y="2357"/>
                      <a:pt x="486" y="2820"/>
                    </a:cubicBezTo>
                    <a:cubicBezTo>
                      <a:pt x="309" y="3328"/>
                      <a:pt x="155" y="3858"/>
                      <a:pt x="0" y="4365"/>
                    </a:cubicBezTo>
                    <a:cubicBezTo>
                      <a:pt x="177" y="4409"/>
                      <a:pt x="331" y="4454"/>
                      <a:pt x="486" y="4542"/>
                    </a:cubicBezTo>
                    <a:cubicBezTo>
                      <a:pt x="552" y="4564"/>
                      <a:pt x="596" y="4586"/>
                      <a:pt x="662" y="4630"/>
                    </a:cubicBezTo>
                    <a:lnTo>
                      <a:pt x="706" y="4652"/>
                    </a:lnTo>
                    <a:cubicBezTo>
                      <a:pt x="706" y="4652"/>
                      <a:pt x="728" y="4652"/>
                      <a:pt x="751" y="4674"/>
                    </a:cubicBezTo>
                    <a:cubicBezTo>
                      <a:pt x="1059" y="3571"/>
                      <a:pt x="1435" y="2467"/>
                      <a:pt x="1854" y="1408"/>
                    </a:cubicBezTo>
                    <a:cubicBezTo>
                      <a:pt x="1942" y="1143"/>
                      <a:pt x="2053" y="922"/>
                      <a:pt x="2317" y="856"/>
                    </a:cubicBezTo>
                    <a:cubicBezTo>
                      <a:pt x="2416" y="833"/>
                      <a:pt x="2516" y="821"/>
                      <a:pt x="2614" y="821"/>
                    </a:cubicBezTo>
                    <a:cubicBezTo>
                      <a:pt x="2800" y="821"/>
                      <a:pt x="2983" y="865"/>
                      <a:pt x="3156" y="967"/>
                    </a:cubicBezTo>
                    <a:cubicBezTo>
                      <a:pt x="3642" y="1209"/>
                      <a:pt x="3840" y="1805"/>
                      <a:pt x="3597" y="2313"/>
                    </a:cubicBezTo>
                    <a:cubicBezTo>
                      <a:pt x="3266" y="2953"/>
                      <a:pt x="2450" y="3107"/>
                      <a:pt x="1788" y="3174"/>
                    </a:cubicBezTo>
                    <a:cubicBezTo>
                      <a:pt x="1722" y="3174"/>
                      <a:pt x="1655" y="3196"/>
                      <a:pt x="1589" y="3218"/>
                    </a:cubicBezTo>
                    <a:cubicBezTo>
                      <a:pt x="1161" y="3303"/>
                      <a:pt x="1231" y="3992"/>
                      <a:pt x="1660" y="3992"/>
                    </a:cubicBezTo>
                    <a:cubicBezTo>
                      <a:pt x="1673" y="3992"/>
                      <a:pt x="1686" y="3991"/>
                      <a:pt x="1700" y="3990"/>
                    </a:cubicBezTo>
                    <a:lnTo>
                      <a:pt x="1854" y="3968"/>
                    </a:lnTo>
                    <a:cubicBezTo>
                      <a:pt x="1898" y="3968"/>
                      <a:pt x="1942" y="3990"/>
                      <a:pt x="1964" y="3990"/>
                    </a:cubicBezTo>
                    <a:cubicBezTo>
                      <a:pt x="2075" y="4034"/>
                      <a:pt x="2141" y="4078"/>
                      <a:pt x="2207" y="4167"/>
                    </a:cubicBezTo>
                    <a:cubicBezTo>
                      <a:pt x="2340" y="4321"/>
                      <a:pt x="2406" y="4520"/>
                      <a:pt x="2428" y="4718"/>
                    </a:cubicBezTo>
                    <a:cubicBezTo>
                      <a:pt x="2516" y="5270"/>
                      <a:pt x="2428" y="5822"/>
                      <a:pt x="2626" y="6374"/>
                    </a:cubicBezTo>
                    <a:cubicBezTo>
                      <a:pt x="2781" y="6881"/>
                      <a:pt x="3134" y="7323"/>
                      <a:pt x="3597" y="7610"/>
                    </a:cubicBezTo>
                    <a:cubicBezTo>
                      <a:pt x="3804" y="7738"/>
                      <a:pt x="4033" y="7800"/>
                      <a:pt x="4261" y="7800"/>
                    </a:cubicBezTo>
                    <a:cubicBezTo>
                      <a:pt x="4543" y="7800"/>
                      <a:pt x="4822" y="7704"/>
                      <a:pt x="5054" y="7521"/>
                    </a:cubicBezTo>
                    <a:cubicBezTo>
                      <a:pt x="4988" y="7455"/>
                      <a:pt x="4944" y="7389"/>
                      <a:pt x="4900" y="7301"/>
                    </a:cubicBezTo>
                    <a:lnTo>
                      <a:pt x="4745" y="7058"/>
                    </a:lnTo>
                    <a:cubicBezTo>
                      <a:pt x="4701" y="6992"/>
                      <a:pt x="4635" y="6925"/>
                      <a:pt x="4591" y="6859"/>
                    </a:cubicBezTo>
                    <a:cubicBezTo>
                      <a:pt x="4508" y="6958"/>
                      <a:pt x="4388" y="7008"/>
                      <a:pt x="4268" y="7008"/>
                    </a:cubicBezTo>
                    <a:cubicBezTo>
                      <a:pt x="4228" y="7008"/>
                      <a:pt x="4188" y="7003"/>
                      <a:pt x="4149" y="6992"/>
                    </a:cubicBezTo>
                    <a:cubicBezTo>
                      <a:pt x="3951" y="6925"/>
                      <a:pt x="3774" y="6793"/>
                      <a:pt x="3664" y="6638"/>
                    </a:cubicBezTo>
                    <a:cubicBezTo>
                      <a:pt x="3377" y="6285"/>
                      <a:pt x="3244" y="5844"/>
                      <a:pt x="3266" y="5403"/>
                    </a:cubicBezTo>
                    <a:cubicBezTo>
                      <a:pt x="3244" y="4873"/>
                      <a:pt x="3244" y="4299"/>
                      <a:pt x="2957" y="3836"/>
                    </a:cubicBezTo>
                    <a:cubicBezTo>
                      <a:pt x="2935" y="3814"/>
                      <a:pt x="2913" y="3791"/>
                      <a:pt x="2913" y="3769"/>
                    </a:cubicBezTo>
                    <a:cubicBezTo>
                      <a:pt x="3355" y="3637"/>
                      <a:pt x="3774" y="3372"/>
                      <a:pt x="4083" y="3019"/>
                    </a:cubicBezTo>
                    <a:cubicBezTo>
                      <a:pt x="4635" y="2335"/>
                      <a:pt x="4635" y="1342"/>
                      <a:pt x="4061" y="680"/>
                    </a:cubicBezTo>
                    <a:cubicBezTo>
                      <a:pt x="3705" y="266"/>
                      <a:pt x="3118" y="0"/>
                      <a:pt x="25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2" name="Google Shape;3732;p114"/>
              <p:cNvSpPr/>
              <p:nvPr/>
            </p:nvSpPr>
            <p:spPr>
              <a:xfrm>
                <a:off x="4261536" y="1856437"/>
                <a:ext cx="132015" cy="156448"/>
              </a:xfrm>
              <a:custGeom>
                <a:rect b="b" l="l" r="r" t="t"/>
                <a:pathLst>
                  <a:path extrusionOk="0" h="3715" w="3135">
                    <a:moveTo>
                      <a:pt x="2053" y="794"/>
                    </a:moveTo>
                    <a:cubicBezTo>
                      <a:pt x="2120" y="816"/>
                      <a:pt x="2186" y="860"/>
                      <a:pt x="2230" y="904"/>
                    </a:cubicBezTo>
                    <a:cubicBezTo>
                      <a:pt x="2230" y="904"/>
                      <a:pt x="2252" y="948"/>
                      <a:pt x="2252" y="948"/>
                    </a:cubicBezTo>
                    <a:cubicBezTo>
                      <a:pt x="2252" y="948"/>
                      <a:pt x="2252" y="948"/>
                      <a:pt x="2252" y="970"/>
                    </a:cubicBezTo>
                    <a:cubicBezTo>
                      <a:pt x="2252" y="992"/>
                      <a:pt x="2252" y="992"/>
                      <a:pt x="2252" y="1014"/>
                    </a:cubicBezTo>
                    <a:cubicBezTo>
                      <a:pt x="2252" y="1014"/>
                      <a:pt x="2230" y="1058"/>
                      <a:pt x="2230" y="1058"/>
                    </a:cubicBezTo>
                    <a:cubicBezTo>
                      <a:pt x="2230" y="1080"/>
                      <a:pt x="2230" y="1080"/>
                      <a:pt x="2230" y="1080"/>
                    </a:cubicBezTo>
                    <a:cubicBezTo>
                      <a:pt x="2208" y="1102"/>
                      <a:pt x="2186" y="1125"/>
                      <a:pt x="2164" y="1147"/>
                    </a:cubicBezTo>
                    <a:cubicBezTo>
                      <a:pt x="2164" y="1147"/>
                      <a:pt x="2164" y="1169"/>
                      <a:pt x="2142" y="1169"/>
                    </a:cubicBezTo>
                    <a:cubicBezTo>
                      <a:pt x="2098" y="1191"/>
                      <a:pt x="2075" y="1213"/>
                      <a:pt x="2031" y="1235"/>
                    </a:cubicBezTo>
                    <a:cubicBezTo>
                      <a:pt x="2009" y="1257"/>
                      <a:pt x="1987" y="1257"/>
                      <a:pt x="1965" y="1279"/>
                    </a:cubicBezTo>
                    <a:lnTo>
                      <a:pt x="1899" y="1323"/>
                    </a:lnTo>
                    <a:cubicBezTo>
                      <a:pt x="1744" y="1367"/>
                      <a:pt x="1612" y="1411"/>
                      <a:pt x="1457" y="1456"/>
                    </a:cubicBezTo>
                    <a:cubicBezTo>
                      <a:pt x="1347" y="1478"/>
                      <a:pt x="1237" y="1478"/>
                      <a:pt x="1126" y="1500"/>
                    </a:cubicBezTo>
                    <a:cubicBezTo>
                      <a:pt x="1281" y="1191"/>
                      <a:pt x="1524" y="948"/>
                      <a:pt x="1833" y="816"/>
                    </a:cubicBezTo>
                    <a:cubicBezTo>
                      <a:pt x="1877" y="794"/>
                      <a:pt x="1921" y="794"/>
                      <a:pt x="1965" y="794"/>
                    </a:cubicBezTo>
                    <a:close/>
                    <a:moveTo>
                      <a:pt x="1980" y="1"/>
                    </a:moveTo>
                    <a:cubicBezTo>
                      <a:pt x="1224" y="1"/>
                      <a:pt x="615" y="680"/>
                      <a:pt x="354" y="1323"/>
                    </a:cubicBezTo>
                    <a:cubicBezTo>
                      <a:pt x="332" y="1389"/>
                      <a:pt x="310" y="1456"/>
                      <a:pt x="288" y="1522"/>
                    </a:cubicBezTo>
                    <a:cubicBezTo>
                      <a:pt x="155" y="1566"/>
                      <a:pt x="67" y="1654"/>
                      <a:pt x="23" y="1787"/>
                    </a:cubicBezTo>
                    <a:cubicBezTo>
                      <a:pt x="1" y="1941"/>
                      <a:pt x="45" y="2118"/>
                      <a:pt x="177" y="2228"/>
                    </a:cubicBezTo>
                    <a:cubicBezTo>
                      <a:pt x="155" y="2736"/>
                      <a:pt x="398" y="3199"/>
                      <a:pt x="817" y="3486"/>
                    </a:cubicBezTo>
                    <a:cubicBezTo>
                      <a:pt x="1073" y="3636"/>
                      <a:pt x="1349" y="3715"/>
                      <a:pt x="1632" y="3715"/>
                    </a:cubicBezTo>
                    <a:cubicBezTo>
                      <a:pt x="1764" y="3715"/>
                      <a:pt x="1898" y="3698"/>
                      <a:pt x="2031" y="3663"/>
                    </a:cubicBezTo>
                    <a:cubicBezTo>
                      <a:pt x="2406" y="3574"/>
                      <a:pt x="2715" y="3376"/>
                      <a:pt x="2958" y="3067"/>
                    </a:cubicBezTo>
                    <a:cubicBezTo>
                      <a:pt x="2892" y="3045"/>
                      <a:pt x="2848" y="3023"/>
                      <a:pt x="2804" y="2978"/>
                    </a:cubicBezTo>
                    <a:lnTo>
                      <a:pt x="2804" y="2956"/>
                    </a:lnTo>
                    <a:cubicBezTo>
                      <a:pt x="2738" y="2868"/>
                      <a:pt x="2671" y="2802"/>
                      <a:pt x="2605" y="2736"/>
                    </a:cubicBezTo>
                    <a:cubicBezTo>
                      <a:pt x="2539" y="2647"/>
                      <a:pt x="2473" y="2581"/>
                      <a:pt x="2384" y="2515"/>
                    </a:cubicBezTo>
                    <a:cubicBezTo>
                      <a:pt x="2252" y="2669"/>
                      <a:pt x="2098" y="2780"/>
                      <a:pt x="1921" y="2868"/>
                    </a:cubicBezTo>
                    <a:cubicBezTo>
                      <a:pt x="1833" y="2901"/>
                      <a:pt x="1739" y="2918"/>
                      <a:pt x="1645" y="2918"/>
                    </a:cubicBezTo>
                    <a:cubicBezTo>
                      <a:pt x="1551" y="2918"/>
                      <a:pt x="1457" y="2901"/>
                      <a:pt x="1369" y="2868"/>
                    </a:cubicBezTo>
                    <a:cubicBezTo>
                      <a:pt x="1215" y="2802"/>
                      <a:pt x="1104" y="2691"/>
                      <a:pt x="1038" y="2537"/>
                    </a:cubicBezTo>
                    <a:cubicBezTo>
                      <a:pt x="994" y="2471"/>
                      <a:pt x="972" y="2405"/>
                      <a:pt x="972" y="2316"/>
                    </a:cubicBezTo>
                    <a:lnTo>
                      <a:pt x="972" y="2316"/>
                    </a:lnTo>
                    <a:cubicBezTo>
                      <a:pt x="1003" y="2317"/>
                      <a:pt x="1034" y="2318"/>
                      <a:pt x="1065" y="2318"/>
                    </a:cubicBezTo>
                    <a:cubicBezTo>
                      <a:pt x="1652" y="2318"/>
                      <a:pt x="2232" y="2121"/>
                      <a:pt x="2693" y="1765"/>
                    </a:cubicBezTo>
                    <a:cubicBezTo>
                      <a:pt x="3002" y="1522"/>
                      <a:pt x="3135" y="1125"/>
                      <a:pt x="3024" y="749"/>
                    </a:cubicBezTo>
                    <a:cubicBezTo>
                      <a:pt x="2914" y="374"/>
                      <a:pt x="2605" y="87"/>
                      <a:pt x="2208" y="21"/>
                    </a:cubicBezTo>
                    <a:cubicBezTo>
                      <a:pt x="2131" y="7"/>
                      <a:pt x="2055" y="1"/>
                      <a:pt x="19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3" name="Google Shape;3733;p114"/>
              <p:cNvSpPr/>
              <p:nvPr/>
            </p:nvSpPr>
            <p:spPr>
              <a:xfrm>
                <a:off x="4400969" y="1890464"/>
                <a:ext cx="139426" cy="167860"/>
              </a:xfrm>
              <a:custGeom>
                <a:rect b="b" l="l" r="r" t="t"/>
                <a:pathLst>
                  <a:path extrusionOk="0" h="3986" w="3311">
                    <a:moveTo>
                      <a:pt x="2043" y="1"/>
                    </a:moveTo>
                    <a:cubicBezTo>
                      <a:pt x="1551" y="1"/>
                      <a:pt x="1088" y="180"/>
                      <a:pt x="751" y="537"/>
                    </a:cubicBezTo>
                    <a:cubicBezTo>
                      <a:pt x="353" y="890"/>
                      <a:pt x="133" y="1376"/>
                      <a:pt x="89" y="1906"/>
                    </a:cubicBezTo>
                    <a:cubicBezTo>
                      <a:pt x="1" y="3086"/>
                      <a:pt x="939" y="3985"/>
                      <a:pt x="2007" y="3985"/>
                    </a:cubicBezTo>
                    <a:cubicBezTo>
                      <a:pt x="2276" y="3985"/>
                      <a:pt x="2554" y="3928"/>
                      <a:pt x="2825" y="3804"/>
                    </a:cubicBezTo>
                    <a:cubicBezTo>
                      <a:pt x="3002" y="3737"/>
                      <a:pt x="3156" y="3627"/>
                      <a:pt x="3311" y="3495"/>
                    </a:cubicBezTo>
                    <a:cubicBezTo>
                      <a:pt x="3267" y="3450"/>
                      <a:pt x="3245" y="3384"/>
                      <a:pt x="3222" y="3340"/>
                    </a:cubicBezTo>
                    <a:cubicBezTo>
                      <a:pt x="3200" y="3318"/>
                      <a:pt x="3178" y="3296"/>
                      <a:pt x="3178" y="3274"/>
                    </a:cubicBezTo>
                    <a:lnTo>
                      <a:pt x="3156" y="3252"/>
                    </a:lnTo>
                    <a:lnTo>
                      <a:pt x="3068" y="3141"/>
                    </a:lnTo>
                    <a:lnTo>
                      <a:pt x="3046" y="3097"/>
                    </a:lnTo>
                    <a:cubicBezTo>
                      <a:pt x="3002" y="3053"/>
                      <a:pt x="2958" y="2987"/>
                      <a:pt x="2914" y="2921"/>
                    </a:cubicBezTo>
                    <a:cubicBezTo>
                      <a:pt x="2869" y="2855"/>
                      <a:pt x="2869" y="2855"/>
                      <a:pt x="2847" y="2832"/>
                    </a:cubicBezTo>
                    <a:lnTo>
                      <a:pt x="2715" y="2943"/>
                    </a:lnTo>
                    <a:cubicBezTo>
                      <a:pt x="2649" y="2987"/>
                      <a:pt x="2605" y="3031"/>
                      <a:pt x="2538" y="3053"/>
                    </a:cubicBezTo>
                    <a:cubicBezTo>
                      <a:pt x="2472" y="3097"/>
                      <a:pt x="2406" y="3119"/>
                      <a:pt x="2362" y="3141"/>
                    </a:cubicBezTo>
                    <a:cubicBezTo>
                      <a:pt x="2296" y="3141"/>
                      <a:pt x="2251" y="3164"/>
                      <a:pt x="2207" y="3186"/>
                    </a:cubicBezTo>
                    <a:lnTo>
                      <a:pt x="2119" y="3186"/>
                    </a:lnTo>
                    <a:cubicBezTo>
                      <a:pt x="2078" y="3192"/>
                      <a:pt x="2036" y="3194"/>
                      <a:pt x="1995" y="3194"/>
                    </a:cubicBezTo>
                    <a:cubicBezTo>
                      <a:pt x="1882" y="3194"/>
                      <a:pt x="1769" y="3174"/>
                      <a:pt x="1656" y="3141"/>
                    </a:cubicBezTo>
                    <a:lnTo>
                      <a:pt x="1589" y="3119"/>
                    </a:lnTo>
                    <a:lnTo>
                      <a:pt x="1479" y="3075"/>
                    </a:lnTo>
                    <a:cubicBezTo>
                      <a:pt x="1435" y="3053"/>
                      <a:pt x="1391" y="3031"/>
                      <a:pt x="1369" y="3009"/>
                    </a:cubicBezTo>
                    <a:lnTo>
                      <a:pt x="1325" y="2987"/>
                    </a:lnTo>
                    <a:lnTo>
                      <a:pt x="1302" y="2943"/>
                    </a:lnTo>
                    <a:cubicBezTo>
                      <a:pt x="1170" y="2832"/>
                      <a:pt x="1060" y="2700"/>
                      <a:pt x="993" y="2546"/>
                    </a:cubicBezTo>
                    <a:cubicBezTo>
                      <a:pt x="949" y="2479"/>
                      <a:pt x="927" y="2413"/>
                      <a:pt x="905" y="2347"/>
                    </a:cubicBezTo>
                    <a:cubicBezTo>
                      <a:pt x="905" y="2303"/>
                      <a:pt x="883" y="2259"/>
                      <a:pt x="883" y="2215"/>
                    </a:cubicBezTo>
                    <a:lnTo>
                      <a:pt x="883" y="2170"/>
                    </a:lnTo>
                    <a:lnTo>
                      <a:pt x="883" y="2126"/>
                    </a:lnTo>
                    <a:cubicBezTo>
                      <a:pt x="883" y="2038"/>
                      <a:pt x="883" y="1972"/>
                      <a:pt x="883" y="1883"/>
                    </a:cubicBezTo>
                    <a:cubicBezTo>
                      <a:pt x="883" y="1883"/>
                      <a:pt x="883" y="1817"/>
                      <a:pt x="905" y="1795"/>
                    </a:cubicBezTo>
                    <a:cubicBezTo>
                      <a:pt x="927" y="1795"/>
                      <a:pt x="927" y="1707"/>
                      <a:pt x="949" y="1663"/>
                    </a:cubicBezTo>
                    <a:cubicBezTo>
                      <a:pt x="993" y="1508"/>
                      <a:pt x="1060" y="1398"/>
                      <a:pt x="1148" y="1288"/>
                    </a:cubicBezTo>
                    <a:cubicBezTo>
                      <a:pt x="1339" y="1039"/>
                      <a:pt x="1663" y="807"/>
                      <a:pt x="1990" y="807"/>
                    </a:cubicBezTo>
                    <a:cubicBezTo>
                      <a:pt x="2041" y="807"/>
                      <a:pt x="2091" y="812"/>
                      <a:pt x="2141" y="824"/>
                    </a:cubicBezTo>
                    <a:lnTo>
                      <a:pt x="2185" y="824"/>
                    </a:lnTo>
                    <a:lnTo>
                      <a:pt x="2185" y="780"/>
                    </a:lnTo>
                    <a:lnTo>
                      <a:pt x="2185" y="692"/>
                    </a:lnTo>
                    <a:lnTo>
                      <a:pt x="2185" y="515"/>
                    </a:lnTo>
                    <a:cubicBezTo>
                      <a:pt x="2185" y="405"/>
                      <a:pt x="2207" y="294"/>
                      <a:pt x="2207" y="162"/>
                    </a:cubicBezTo>
                    <a:cubicBezTo>
                      <a:pt x="2207" y="118"/>
                      <a:pt x="2207" y="74"/>
                      <a:pt x="2207" y="8"/>
                    </a:cubicBezTo>
                    <a:cubicBezTo>
                      <a:pt x="2152" y="3"/>
                      <a:pt x="2097" y="1"/>
                      <a:pt x="20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4" name="Google Shape;3734;p114"/>
              <p:cNvSpPr/>
              <p:nvPr/>
            </p:nvSpPr>
            <p:spPr>
              <a:xfrm>
                <a:off x="4391662" y="1882294"/>
                <a:ext cx="309508" cy="275374"/>
              </a:xfrm>
              <a:custGeom>
                <a:rect b="b" l="l" r="r" t="t"/>
                <a:pathLst>
                  <a:path extrusionOk="0" h="6539" w="7350">
                    <a:moveTo>
                      <a:pt x="6379" y="908"/>
                    </a:moveTo>
                    <a:cubicBezTo>
                      <a:pt x="6379" y="921"/>
                      <a:pt x="6379" y="958"/>
                      <a:pt x="6379" y="974"/>
                    </a:cubicBezTo>
                    <a:cubicBezTo>
                      <a:pt x="6423" y="1305"/>
                      <a:pt x="6401" y="1614"/>
                      <a:pt x="6290" y="1923"/>
                    </a:cubicBezTo>
                    <a:lnTo>
                      <a:pt x="6290" y="1327"/>
                    </a:lnTo>
                    <a:cubicBezTo>
                      <a:pt x="6290" y="1217"/>
                      <a:pt x="6313" y="1084"/>
                      <a:pt x="6357" y="974"/>
                    </a:cubicBezTo>
                    <a:cubicBezTo>
                      <a:pt x="6357" y="952"/>
                      <a:pt x="6357" y="930"/>
                      <a:pt x="6379" y="908"/>
                    </a:cubicBezTo>
                    <a:close/>
                    <a:moveTo>
                      <a:pt x="6390" y="0"/>
                    </a:moveTo>
                    <a:cubicBezTo>
                      <a:pt x="6328" y="0"/>
                      <a:pt x="6264" y="8"/>
                      <a:pt x="6202" y="25"/>
                    </a:cubicBezTo>
                    <a:cubicBezTo>
                      <a:pt x="5915" y="113"/>
                      <a:pt x="5695" y="356"/>
                      <a:pt x="5606" y="643"/>
                    </a:cubicBezTo>
                    <a:cubicBezTo>
                      <a:pt x="5364" y="1261"/>
                      <a:pt x="5496" y="1989"/>
                      <a:pt x="5540" y="2651"/>
                    </a:cubicBezTo>
                    <a:cubicBezTo>
                      <a:pt x="5540" y="2718"/>
                      <a:pt x="5540" y="2806"/>
                      <a:pt x="5562" y="2872"/>
                    </a:cubicBezTo>
                    <a:lnTo>
                      <a:pt x="5496" y="2894"/>
                    </a:lnTo>
                    <a:cubicBezTo>
                      <a:pt x="5476" y="2896"/>
                      <a:pt x="5456" y="2897"/>
                      <a:pt x="5436" y="2897"/>
                    </a:cubicBezTo>
                    <a:cubicBezTo>
                      <a:pt x="5262" y="2897"/>
                      <a:pt x="5112" y="2812"/>
                      <a:pt x="5032" y="2673"/>
                    </a:cubicBezTo>
                    <a:cubicBezTo>
                      <a:pt x="4878" y="2409"/>
                      <a:pt x="4790" y="2144"/>
                      <a:pt x="4790" y="1857"/>
                    </a:cubicBezTo>
                    <a:cubicBezTo>
                      <a:pt x="4768" y="1526"/>
                      <a:pt x="4790" y="1195"/>
                      <a:pt x="4856" y="864"/>
                    </a:cubicBezTo>
                    <a:cubicBezTo>
                      <a:pt x="4856" y="820"/>
                      <a:pt x="4856" y="753"/>
                      <a:pt x="4856" y="687"/>
                    </a:cubicBezTo>
                    <a:lnTo>
                      <a:pt x="4812" y="687"/>
                    </a:lnTo>
                    <a:cubicBezTo>
                      <a:pt x="4746" y="698"/>
                      <a:pt x="4679" y="704"/>
                      <a:pt x="4616" y="704"/>
                    </a:cubicBezTo>
                    <a:cubicBezTo>
                      <a:pt x="4552" y="704"/>
                      <a:pt x="4492" y="698"/>
                      <a:pt x="4437" y="687"/>
                    </a:cubicBezTo>
                    <a:lnTo>
                      <a:pt x="4304" y="687"/>
                    </a:lnTo>
                    <a:lnTo>
                      <a:pt x="4084" y="709"/>
                    </a:lnTo>
                    <a:cubicBezTo>
                      <a:pt x="3929" y="1349"/>
                      <a:pt x="3973" y="2033"/>
                      <a:pt x="4172" y="2651"/>
                    </a:cubicBezTo>
                    <a:cubicBezTo>
                      <a:pt x="4383" y="3221"/>
                      <a:pt x="4876" y="3669"/>
                      <a:pt x="5478" y="3669"/>
                    </a:cubicBezTo>
                    <a:cubicBezTo>
                      <a:pt x="5506" y="3669"/>
                      <a:pt x="5534" y="3668"/>
                      <a:pt x="5562" y="3666"/>
                    </a:cubicBezTo>
                    <a:lnTo>
                      <a:pt x="5562" y="3666"/>
                    </a:lnTo>
                    <a:cubicBezTo>
                      <a:pt x="5518" y="3865"/>
                      <a:pt x="5474" y="4086"/>
                      <a:pt x="5408" y="4307"/>
                    </a:cubicBezTo>
                    <a:cubicBezTo>
                      <a:pt x="5253" y="4770"/>
                      <a:pt x="4878" y="5123"/>
                      <a:pt x="4415" y="5278"/>
                    </a:cubicBezTo>
                    <a:cubicBezTo>
                      <a:pt x="3752" y="5520"/>
                      <a:pt x="3068" y="5653"/>
                      <a:pt x="2384" y="5697"/>
                    </a:cubicBezTo>
                    <a:cubicBezTo>
                      <a:pt x="2197" y="5719"/>
                      <a:pt x="2014" y="5730"/>
                      <a:pt x="1832" y="5730"/>
                    </a:cubicBezTo>
                    <a:cubicBezTo>
                      <a:pt x="1650" y="5730"/>
                      <a:pt x="1468" y="5719"/>
                      <a:pt x="1281" y="5697"/>
                    </a:cubicBezTo>
                    <a:cubicBezTo>
                      <a:pt x="928" y="5675"/>
                      <a:pt x="597" y="5587"/>
                      <a:pt x="243" y="5520"/>
                    </a:cubicBezTo>
                    <a:lnTo>
                      <a:pt x="111" y="5896"/>
                    </a:lnTo>
                    <a:cubicBezTo>
                      <a:pt x="89" y="6006"/>
                      <a:pt x="45" y="6116"/>
                      <a:pt x="1" y="6227"/>
                    </a:cubicBezTo>
                    <a:cubicBezTo>
                      <a:pt x="506" y="6429"/>
                      <a:pt x="1049" y="6538"/>
                      <a:pt x="1594" y="6538"/>
                    </a:cubicBezTo>
                    <a:cubicBezTo>
                      <a:pt x="1644" y="6538"/>
                      <a:pt x="1694" y="6537"/>
                      <a:pt x="1744" y="6536"/>
                    </a:cubicBezTo>
                    <a:cubicBezTo>
                      <a:pt x="2340" y="6536"/>
                      <a:pt x="2936" y="6469"/>
                      <a:pt x="3532" y="6337"/>
                    </a:cubicBezTo>
                    <a:cubicBezTo>
                      <a:pt x="4084" y="6249"/>
                      <a:pt x="4613" y="6094"/>
                      <a:pt x="5099" y="5851"/>
                    </a:cubicBezTo>
                    <a:cubicBezTo>
                      <a:pt x="5562" y="5587"/>
                      <a:pt x="5937" y="5167"/>
                      <a:pt x="6136" y="4682"/>
                    </a:cubicBezTo>
                    <a:cubicBezTo>
                      <a:pt x="6290" y="4240"/>
                      <a:pt x="6357" y="3777"/>
                      <a:pt x="6357" y="3313"/>
                    </a:cubicBezTo>
                    <a:cubicBezTo>
                      <a:pt x="6644" y="3026"/>
                      <a:pt x="6842" y="2673"/>
                      <a:pt x="6997" y="2276"/>
                    </a:cubicBezTo>
                    <a:cubicBezTo>
                      <a:pt x="7217" y="1724"/>
                      <a:pt x="7350" y="952"/>
                      <a:pt x="7041" y="400"/>
                    </a:cubicBezTo>
                    <a:cubicBezTo>
                      <a:pt x="6915" y="149"/>
                      <a:pt x="6659" y="0"/>
                      <a:pt x="63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5" name="Google Shape;3735;p114"/>
              <p:cNvSpPr/>
              <p:nvPr/>
            </p:nvSpPr>
            <p:spPr>
              <a:xfrm>
                <a:off x="4693732" y="1908867"/>
                <a:ext cx="130120" cy="173377"/>
              </a:xfrm>
              <a:custGeom>
                <a:rect b="b" l="l" r="r" t="t"/>
                <a:pathLst>
                  <a:path extrusionOk="0" h="4117" w="3090">
                    <a:moveTo>
                      <a:pt x="2075" y="1"/>
                    </a:moveTo>
                    <a:cubicBezTo>
                      <a:pt x="1804" y="1"/>
                      <a:pt x="1534" y="78"/>
                      <a:pt x="1302" y="233"/>
                    </a:cubicBezTo>
                    <a:cubicBezTo>
                      <a:pt x="773" y="564"/>
                      <a:pt x="397" y="1071"/>
                      <a:pt x="199" y="1645"/>
                    </a:cubicBezTo>
                    <a:cubicBezTo>
                      <a:pt x="0" y="2197"/>
                      <a:pt x="44" y="2793"/>
                      <a:pt x="331" y="3300"/>
                    </a:cubicBezTo>
                    <a:cubicBezTo>
                      <a:pt x="596" y="3808"/>
                      <a:pt x="1126" y="4117"/>
                      <a:pt x="1700" y="4117"/>
                    </a:cubicBezTo>
                    <a:cubicBezTo>
                      <a:pt x="2009" y="4095"/>
                      <a:pt x="2318" y="4007"/>
                      <a:pt x="2582" y="3830"/>
                    </a:cubicBezTo>
                    <a:cubicBezTo>
                      <a:pt x="2781" y="3698"/>
                      <a:pt x="2958" y="3543"/>
                      <a:pt x="3090" y="3367"/>
                    </a:cubicBezTo>
                    <a:cubicBezTo>
                      <a:pt x="3090" y="3367"/>
                      <a:pt x="3090" y="3344"/>
                      <a:pt x="3090" y="3344"/>
                    </a:cubicBezTo>
                    <a:cubicBezTo>
                      <a:pt x="3024" y="3234"/>
                      <a:pt x="2958" y="3124"/>
                      <a:pt x="2891" y="3013"/>
                    </a:cubicBezTo>
                    <a:cubicBezTo>
                      <a:pt x="2847" y="2969"/>
                      <a:pt x="2825" y="2925"/>
                      <a:pt x="2781" y="2859"/>
                    </a:cubicBezTo>
                    <a:lnTo>
                      <a:pt x="2737" y="2793"/>
                    </a:lnTo>
                    <a:cubicBezTo>
                      <a:pt x="2715" y="2749"/>
                      <a:pt x="2693" y="2727"/>
                      <a:pt x="2693" y="2705"/>
                    </a:cubicBezTo>
                    <a:lnTo>
                      <a:pt x="2693" y="2705"/>
                    </a:lnTo>
                    <a:cubicBezTo>
                      <a:pt x="2693" y="2716"/>
                      <a:pt x="2698" y="2721"/>
                      <a:pt x="2701" y="2721"/>
                    </a:cubicBezTo>
                    <a:cubicBezTo>
                      <a:pt x="2704" y="2721"/>
                      <a:pt x="2704" y="2715"/>
                      <a:pt x="2693" y="2704"/>
                    </a:cubicBezTo>
                    <a:lnTo>
                      <a:pt x="2693" y="2704"/>
                    </a:lnTo>
                    <a:cubicBezTo>
                      <a:pt x="2693" y="2704"/>
                      <a:pt x="2693" y="2704"/>
                      <a:pt x="2693" y="2704"/>
                    </a:cubicBezTo>
                    <a:lnTo>
                      <a:pt x="2671" y="2682"/>
                    </a:lnTo>
                    <a:cubicBezTo>
                      <a:pt x="2494" y="2859"/>
                      <a:pt x="2340" y="3013"/>
                      <a:pt x="2141" y="3168"/>
                    </a:cubicBezTo>
                    <a:cubicBezTo>
                      <a:pt x="1986" y="3278"/>
                      <a:pt x="1788" y="3322"/>
                      <a:pt x="1589" y="3322"/>
                    </a:cubicBezTo>
                    <a:cubicBezTo>
                      <a:pt x="1214" y="3234"/>
                      <a:pt x="927" y="2925"/>
                      <a:pt x="883" y="2528"/>
                    </a:cubicBezTo>
                    <a:cubicBezTo>
                      <a:pt x="883" y="2418"/>
                      <a:pt x="883" y="2329"/>
                      <a:pt x="883" y="2219"/>
                    </a:cubicBezTo>
                    <a:cubicBezTo>
                      <a:pt x="905" y="2087"/>
                      <a:pt x="927" y="1976"/>
                      <a:pt x="971" y="1866"/>
                    </a:cubicBezTo>
                    <a:cubicBezTo>
                      <a:pt x="1060" y="1623"/>
                      <a:pt x="1192" y="1402"/>
                      <a:pt x="1369" y="1204"/>
                    </a:cubicBezTo>
                    <a:cubicBezTo>
                      <a:pt x="1523" y="1049"/>
                      <a:pt x="1700" y="917"/>
                      <a:pt x="1898" y="829"/>
                    </a:cubicBezTo>
                    <a:cubicBezTo>
                      <a:pt x="1964" y="804"/>
                      <a:pt x="2034" y="791"/>
                      <a:pt x="2101" y="791"/>
                    </a:cubicBezTo>
                    <a:cubicBezTo>
                      <a:pt x="2214" y="791"/>
                      <a:pt x="2323" y="826"/>
                      <a:pt x="2406" y="895"/>
                    </a:cubicBezTo>
                    <a:lnTo>
                      <a:pt x="2538" y="696"/>
                    </a:lnTo>
                    <a:cubicBezTo>
                      <a:pt x="2649" y="542"/>
                      <a:pt x="2737" y="387"/>
                      <a:pt x="2847" y="233"/>
                    </a:cubicBezTo>
                    <a:cubicBezTo>
                      <a:pt x="2615" y="78"/>
                      <a:pt x="2345" y="1"/>
                      <a:pt x="20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6" name="Google Shape;3736;p114"/>
              <p:cNvSpPr/>
              <p:nvPr/>
            </p:nvSpPr>
            <p:spPr>
              <a:xfrm>
                <a:off x="4845209" y="1874040"/>
                <a:ext cx="95758" cy="193591"/>
              </a:xfrm>
              <a:custGeom>
                <a:rect b="b" l="l" r="r" t="t"/>
                <a:pathLst>
                  <a:path extrusionOk="0" h="4597" w="2274">
                    <a:moveTo>
                      <a:pt x="795" y="0"/>
                    </a:moveTo>
                    <a:cubicBezTo>
                      <a:pt x="685" y="0"/>
                      <a:pt x="574" y="0"/>
                      <a:pt x="464" y="22"/>
                    </a:cubicBezTo>
                    <a:cubicBezTo>
                      <a:pt x="310" y="22"/>
                      <a:pt x="155" y="44"/>
                      <a:pt x="1" y="67"/>
                    </a:cubicBezTo>
                    <a:lnTo>
                      <a:pt x="45" y="1656"/>
                    </a:lnTo>
                    <a:cubicBezTo>
                      <a:pt x="67" y="2163"/>
                      <a:pt x="45" y="2715"/>
                      <a:pt x="111" y="3222"/>
                    </a:cubicBezTo>
                    <a:cubicBezTo>
                      <a:pt x="155" y="3708"/>
                      <a:pt x="420" y="4149"/>
                      <a:pt x="817" y="4436"/>
                    </a:cubicBezTo>
                    <a:cubicBezTo>
                      <a:pt x="1038" y="4542"/>
                      <a:pt x="1280" y="4597"/>
                      <a:pt x="1519" y="4597"/>
                    </a:cubicBezTo>
                    <a:cubicBezTo>
                      <a:pt x="1782" y="4597"/>
                      <a:pt x="2043" y="4531"/>
                      <a:pt x="2274" y="4392"/>
                    </a:cubicBezTo>
                    <a:cubicBezTo>
                      <a:pt x="2252" y="4348"/>
                      <a:pt x="2252" y="4282"/>
                      <a:pt x="2252" y="4238"/>
                    </a:cubicBezTo>
                    <a:lnTo>
                      <a:pt x="2252" y="4326"/>
                    </a:lnTo>
                    <a:cubicBezTo>
                      <a:pt x="2230" y="4238"/>
                      <a:pt x="2208" y="4171"/>
                      <a:pt x="2185" y="4083"/>
                    </a:cubicBezTo>
                    <a:lnTo>
                      <a:pt x="2163" y="4017"/>
                    </a:lnTo>
                    <a:lnTo>
                      <a:pt x="2031" y="3664"/>
                    </a:lnTo>
                    <a:cubicBezTo>
                      <a:pt x="1828" y="3693"/>
                      <a:pt x="1616" y="3798"/>
                      <a:pt x="1425" y="3798"/>
                    </a:cubicBezTo>
                    <a:cubicBezTo>
                      <a:pt x="1325" y="3798"/>
                      <a:pt x="1232" y="3769"/>
                      <a:pt x="1148" y="3686"/>
                    </a:cubicBezTo>
                    <a:cubicBezTo>
                      <a:pt x="950" y="3421"/>
                      <a:pt x="839" y="3090"/>
                      <a:pt x="883" y="2759"/>
                    </a:cubicBezTo>
                    <a:cubicBezTo>
                      <a:pt x="839" y="1854"/>
                      <a:pt x="839" y="971"/>
                      <a:pt x="795" y="67"/>
                    </a:cubicBezTo>
                    <a:cubicBezTo>
                      <a:pt x="817" y="44"/>
                      <a:pt x="817" y="22"/>
                      <a:pt x="7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7" name="Google Shape;3737;p114"/>
              <p:cNvSpPr/>
              <p:nvPr/>
            </p:nvSpPr>
            <p:spPr>
              <a:xfrm>
                <a:off x="4930696" y="1856858"/>
                <a:ext cx="170124" cy="173714"/>
              </a:xfrm>
              <a:custGeom>
                <a:rect b="b" l="l" r="r" t="t"/>
                <a:pathLst>
                  <a:path extrusionOk="0" h="4125" w="4040">
                    <a:moveTo>
                      <a:pt x="1877" y="850"/>
                    </a:moveTo>
                    <a:cubicBezTo>
                      <a:pt x="1877" y="850"/>
                      <a:pt x="1941" y="882"/>
                      <a:pt x="1965" y="894"/>
                    </a:cubicBezTo>
                    <a:lnTo>
                      <a:pt x="1987" y="894"/>
                    </a:lnTo>
                    <a:cubicBezTo>
                      <a:pt x="1987" y="916"/>
                      <a:pt x="1987" y="938"/>
                      <a:pt x="1987" y="960"/>
                    </a:cubicBezTo>
                    <a:cubicBezTo>
                      <a:pt x="1943" y="1070"/>
                      <a:pt x="1899" y="1203"/>
                      <a:pt x="1811" y="1291"/>
                    </a:cubicBezTo>
                    <a:cubicBezTo>
                      <a:pt x="1805" y="1297"/>
                      <a:pt x="1798" y="1304"/>
                      <a:pt x="1789" y="1313"/>
                    </a:cubicBezTo>
                    <a:cubicBezTo>
                      <a:pt x="1744" y="1401"/>
                      <a:pt x="1722" y="1401"/>
                      <a:pt x="1700" y="1424"/>
                    </a:cubicBezTo>
                    <a:cubicBezTo>
                      <a:pt x="1656" y="1468"/>
                      <a:pt x="1590" y="1512"/>
                      <a:pt x="1546" y="1578"/>
                    </a:cubicBezTo>
                    <a:lnTo>
                      <a:pt x="1502" y="1600"/>
                    </a:lnTo>
                    <a:lnTo>
                      <a:pt x="1391" y="1666"/>
                    </a:lnTo>
                    <a:cubicBezTo>
                      <a:pt x="1325" y="1710"/>
                      <a:pt x="1259" y="1732"/>
                      <a:pt x="1193" y="1777"/>
                    </a:cubicBezTo>
                    <a:lnTo>
                      <a:pt x="1171" y="1777"/>
                    </a:lnTo>
                    <a:lnTo>
                      <a:pt x="1060" y="1799"/>
                    </a:lnTo>
                    <a:lnTo>
                      <a:pt x="972" y="1843"/>
                    </a:lnTo>
                    <a:cubicBezTo>
                      <a:pt x="1016" y="1512"/>
                      <a:pt x="1171" y="1203"/>
                      <a:pt x="1413" y="982"/>
                    </a:cubicBezTo>
                    <a:cubicBezTo>
                      <a:pt x="1502" y="916"/>
                      <a:pt x="1612" y="872"/>
                      <a:pt x="1722" y="850"/>
                    </a:cubicBezTo>
                    <a:close/>
                    <a:moveTo>
                      <a:pt x="1765" y="1"/>
                    </a:moveTo>
                    <a:cubicBezTo>
                      <a:pt x="1671" y="1"/>
                      <a:pt x="1575" y="11"/>
                      <a:pt x="1480" y="33"/>
                    </a:cubicBezTo>
                    <a:cubicBezTo>
                      <a:pt x="619" y="232"/>
                      <a:pt x="133" y="1181"/>
                      <a:pt x="111" y="2019"/>
                    </a:cubicBezTo>
                    <a:cubicBezTo>
                      <a:pt x="45" y="2086"/>
                      <a:pt x="1" y="2174"/>
                      <a:pt x="1" y="2284"/>
                    </a:cubicBezTo>
                    <a:cubicBezTo>
                      <a:pt x="1" y="2417"/>
                      <a:pt x="67" y="2549"/>
                      <a:pt x="178" y="2637"/>
                    </a:cubicBezTo>
                    <a:cubicBezTo>
                      <a:pt x="354" y="3322"/>
                      <a:pt x="884" y="3873"/>
                      <a:pt x="1568" y="4072"/>
                    </a:cubicBezTo>
                    <a:cubicBezTo>
                      <a:pt x="1711" y="4108"/>
                      <a:pt x="1854" y="4125"/>
                      <a:pt x="1994" y="4125"/>
                    </a:cubicBezTo>
                    <a:cubicBezTo>
                      <a:pt x="2891" y="4125"/>
                      <a:pt x="3696" y="3436"/>
                      <a:pt x="4040" y="2615"/>
                    </a:cubicBezTo>
                    <a:lnTo>
                      <a:pt x="3863" y="2527"/>
                    </a:lnTo>
                    <a:lnTo>
                      <a:pt x="3841" y="2505"/>
                    </a:lnTo>
                    <a:lnTo>
                      <a:pt x="3819" y="2483"/>
                    </a:lnTo>
                    <a:cubicBezTo>
                      <a:pt x="3753" y="2461"/>
                      <a:pt x="3709" y="2439"/>
                      <a:pt x="3664" y="2417"/>
                    </a:cubicBezTo>
                    <a:cubicBezTo>
                      <a:pt x="3554" y="2350"/>
                      <a:pt x="3422" y="2306"/>
                      <a:pt x="3311" y="2240"/>
                    </a:cubicBezTo>
                    <a:cubicBezTo>
                      <a:pt x="3289" y="2240"/>
                      <a:pt x="3267" y="2262"/>
                      <a:pt x="3267" y="2284"/>
                    </a:cubicBezTo>
                    <a:cubicBezTo>
                      <a:pt x="2980" y="2770"/>
                      <a:pt x="2627" y="3233"/>
                      <a:pt x="2053" y="3255"/>
                    </a:cubicBezTo>
                    <a:cubicBezTo>
                      <a:pt x="2018" y="3261"/>
                      <a:pt x="1984" y="3264"/>
                      <a:pt x="1951" y="3264"/>
                    </a:cubicBezTo>
                    <a:cubicBezTo>
                      <a:pt x="1862" y="3264"/>
                      <a:pt x="1781" y="3243"/>
                      <a:pt x="1700" y="3211"/>
                    </a:cubicBezTo>
                    <a:lnTo>
                      <a:pt x="1656" y="3211"/>
                    </a:lnTo>
                    <a:cubicBezTo>
                      <a:pt x="1634" y="3211"/>
                      <a:pt x="1590" y="3189"/>
                      <a:pt x="1568" y="3167"/>
                    </a:cubicBezTo>
                    <a:lnTo>
                      <a:pt x="1480" y="3123"/>
                    </a:lnTo>
                    <a:lnTo>
                      <a:pt x="1435" y="3079"/>
                    </a:lnTo>
                    <a:cubicBezTo>
                      <a:pt x="1281" y="2990"/>
                      <a:pt x="1171" y="2836"/>
                      <a:pt x="1104" y="2704"/>
                    </a:cubicBezTo>
                    <a:cubicBezTo>
                      <a:pt x="1656" y="2571"/>
                      <a:pt x="2164" y="2240"/>
                      <a:pt x="2517" y="1777"/>
                    </a:cubicBezTo>
                    <a:cubicBezTo>
                      <a:pt x="2804" y="1424"/>
                      <a:pt x="2980" y="916"/>
                      <a:pt x="2738" y="497"/>
                    </a:cubicBezTo>
                    <a:cubicBezTo>
                      <a:pt x="2507" y="178"/>
                      <a:pt x="2149" y="1"/>
                      <a:pt x="17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8" name="Google Shape;3738;p114"/>
              <p:cNvSpPr/>
              <p:nvPr/>
            </p:nvSpPr>
            <p:spPr>
              <a:xfrm>
                <a:off x="5114726" y="1279670"/>
                <a:ext cx="264914" cy="733937"/>
              </a:xfrm>
              <a:custGeom>
                <a:rect b="b" l="l" r="r" t="t"/>
                <a:pathLst>
                  <a:path extrusionOk="0" h="17428" w="6291">
                    <a:moveTo>
                      <a:pt x="4194" y="1"/>
                    </a:moveTo>
                    <a:cubicBezTo>
                      <a:pt x="4028" y="1"/>
                      <a:pt x="3863" y="34"/>
                      <a:pt x="3708" y="100"/>
                    </a:cubicBezTo>
                    <a:cubicBezTo>
                      <a:pt x="2671" y="520"/>
                      <a:pt x="1855" y="1535"/>
                      <a:pt x="1435" y="2550"/>
                    </a:cubicBezTo>
                    <a:cubicBezTo>
                      <a:pt x="1237" y="3058"/>
                      <a:pt x="1104" y="3587"/>
                      <a:pt x="1082" y="4139"/>
                    </a:cubicBezTo>
                    <a:cubicBezTo>
                      <a:pt x="1060" y="4735"/>
                      <a:pt x="1148" y="5331"/>
                      <a:pt x="1325" y="5904"/>
                    </a:cubicBezTo>
                    <a:cubicBezTo>
                      <a:pt x="1457" y="6302"/>
                      <a:pt x="1546" y="6721"/>
                      <a:pt x="1590" y="7140"/>
                    </a:cubicBezTo>
                    <a:lnTo>
                      <a:pt x="1590" y="7582"/>
                    </a:lnTo>
                    <a:cubicBezTo>
                      <a:pt x="1590" y="7626"/>
                      <a:pt x="1590" y="7670"/>
                      <a:pt x="1568" y="7692"/>
                    </a:cubicBezTo>
                    <a:cubicBezTo>
                      <a:pt x="1435" y="8266"/>
                      <a:pt x="1060" y="8729"/>
                      <a:pt x="773" y="9237"/>
                    </a:cubicBezTo>
                    <a:cubicBezTo>
                      <a:pt x="177" y="10363"/>
                      <a:pt x="1" y="11665"/>
                      <a:pt x="310" y="12901"/>
                    </a:cubicBezTo>
                    <a:cubicBezTo>
                      <a:pt x="575" y="14181"/>
                      <a:pt x="1259" y="15328"/>
                      <a:pt x="1987" y="16387"/>
                    </a:cubicBezTo>
                    <a:cubicBezTo>
                      <a:pt x="2119" y="16564"/>
                      <a:pt x="2230" y="16741"/>
                      <a:pt x="2362" y="16917"/>
                    </a:cubicBezTo>
                    <a:cubicBezTo>
                      <a:pt x="2362" y="17072"/>
                      <a:pt x="2473" y="17226"/>
                      <a:pt x="2627" y="17270"/>
                    </a:cubicBezTo>
                    <a:cubicBezTo>
                      <a:pt x="2693" y="17314"/>
                      <a:pt x="2737" y="17336"/>
                      <a:pt x="2804" y="17359"/>
                    </a:cubicBezTo>
                    <a:cubicBezTo>
                      <a:pt x="2877" y="17405"/>
                      <a:pt x="2958" y="17428"/>
                      <a:pt x="3038" y="17428"/>
                    </a:cubicBezTo>
                    <a:cubicBezTo>
                      <a:pt x="3149" y="17428"/>
                      <a:pt x="3256" y="17382"/>
                      <a:pt x="3333" y="17292"/>
                    </a:cubicBezTo>
                    <a:cubicBezTo>
                      <a:pt x="4150" y="16277"/>
                      <a:pt x="5010" y="15240"/>
                      <a:pt x="5540" y="14004"/>
                    </a:cubicBezTo>
                    <a:cubicBezTo>
                      <a:pt x="6048" y="12790"/>
                      <a:pt x="6291" y="11422"/>
                      <a:pt x="5893" y="10142"/>
                    </a:cubicBezTo>
                    <a:cubicBezTo>
                      <a:pt x="5695" y="9546"/>
                      <a:pt x="5408" y="8994"/>
                      <a:pt x="5319" y="8376"/>
                    </a:cubicBezTo>
                    <a:cubicBezTo>
                      <a:pt x="5209" y="7758"/>
                      <a:pt x="5452" y="7140"/>
                      <a:pt x="5628" y="6567"/>
                    </a:cubicBezTo>
                    <a:cubicBezTo>
                      <a:pt x="5982" y="5309"/>
                      <a:pt x="6048" y="3984"/>
                      <a:pt x="5827" y="2704"/>
                    </a:cubicBezTo>
                    <a:cubicBezTo>
                      <a:pt x="5717" y="2064"/>
                      <a:pt x="5540" y="1424"/>
                      <a:pt x="5275" y="828"/>
                    </a:cubicBezTo>
                    <a:cubicBezTo>
                      <a:pt x="5187" y="520"/>
                      <a:pt x="4966" y="277"/>
                      <a:pt x="4679" y="100"/>
                    </a:cubicBezTo>
                    <a:cubicBezTo>
                      <a:pt x="4525" y="34"/>
                      <a:pt x="4359" y="1"/>
                      <a:pt x="41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9" name="Google Shape;3739;p114"/>
              <p:cNvSpPr/>
              <p:nvPr/>
            </p:nvSpPr>
            <p:spPr>
              <a:xfrm>
                <a:off x="4810803" y="1106926"/>
                <a:ext cx="211013" cy="362167"/>
              </a:xfrm>
              <a:custGeom>
                <a:rect b="b" l="l" r="r" t="t"/>
                <a:pathLst>
                  <a:path extrusionOk="0" h="8600" w="5011">
                    <a:moveTo>
                      <a:pt x="315" y="1"/>
                    </a:moveTo>
                    <a:cubicBezTo>
                      <a:pt x="236" y="1"/>
                      <a:pt x="164" y="50"/>
                      <a:pt x="133" y="141"/>
                    </a:cubicBezTo>
                    <a:cubicBezTo>
                      <a:pt x="111" y="274"/>
                      <a:pt x="89" y="406"/>
                      <a:pt x="89" y="539"/>
                    </a:cubicBezTo>
                    <a:cubicBezTo>
                      <a:pt x="67" y="583"/>
                      <a:pt x="45" y="627"/>
                      <a:pt x="45" y="671"/>
                    </a:cubicBezTo>
                    <a:cubicBezTo>
                      <a:pt x="23" y="1024"/>
                      <a:pt x="1" y="1399"/>
                      <a:pt x="23" y="1775"/>
                    </a:cubicBezTo>
                    <a:lnTo>
                      <a:pt x="23" y="2150"/>
                    </a:lnTo>
                    <a:cubicBezTo>
                      <a:pt x="45" y="2812"/>
                      <a:pt x="133" y="3496"/>
                      <a:pt x="310" y="4136"/>
                    </a:cubicBezTo>
                    <a:cubicBezTo>
                      <a:pt x="597" y="5394"/>
                      <a:pt x="1215" y="6542"/>
                      <a:pt x="2098" y="7491"/>
                    </a:cubicBezTo>
                    <a:cubicBezTo>
                      <a:pt x="2583" y="7998"/>
                      <a:pt x="3179" y="8373"/>
                      <a:pt x="3841" y="8594"/>
                    </a:cubicBezTo>
                    <a:cubicBezTo>
                      <a:pt x="3861" y="8598"/>
                      <a:pt x="3882" y="8600"/>
                      <a:pt x="3904" y="8600"/>
                    </a:cubicBezTo>
                    <a:cubicBezTo>
                      <a:pt x="3999" y="8600"/>
                      <a:pt x="4100" y="8564"/>
                      <a:pt x="4172" y="8528"/>
                    </a:cubicBezTo>
                    <a:cubicBezTo>
                      <a:pt x="4878" y="7358"/>
                      <a:pt x="5011" y="5968"/>
                      <a:pt x="4591" y="4688"/>
                    </a:cubicBezTo>
                    <a:cubicBezTo>
                      <a:pt x="4128" y="3408"/>
                      <a:pt x="3333" y="2282"/>
                      <a:pt x="2296" y="1421"/>
                    </a:cubicBezTo>
                    <a:cubicBezTo>
                      <a:pt x="1700" y="914"/>
                      <a:pt x="1082" y="450"/>
                      <a:pt x="420" y="31"/>
                    </a:cubicBezTo>
                    <a:cubicBezTo>
                      <a:pt x="386" y="11"/>
                      <a:pt x="350" y="1"/>
                      <a:pt x="3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0" name="Google Shape;3740;p114"/>
              <p:cNvSpPr/>
              <p:nvPr/>
            </p:nvSpPr>
            <p:spPr>
              <a:xfrm>
                <a:off x="4814551" y="946479"/>
                <a:ext cx="186842" cy="154511"/>
              </a:xfrm>
              <a:custGeom>
                <a:rect b="b" l="l" r="r" t="t"/>
                <a:pathLst>
                  <a:path extrusionOk="0" h="3669" w="4437">
                    <a:moveTo>
                      <a:pt x="1280" y="1"/>
                    </a:moveTo>
                    <a:cubicBezTo>
                      <a:pt x="927" y="1"/>
                      <a:pt x="596" y="111"/>
                      <a:pt x="309" y="310"/>
                    </a:cubicBezTo>
                    <a:cubicBezTo>
                      <a:pt x="111" y="420"/>
                      <a:pt x="0" y="641"/>
                      <a:pt x="0" y="884"/>
                    </a:cubicBezTo>
                    <a:cubicBezTo>
                      <a:pt x="44" y="1082"/>
                      <a:pt x="133" y="1281"/>
                      <a:pt x="287" y="1435"/>
                    </a:cubicBezTo>
                    <a:cubicBezTo>
                      <a:pt x="706" y="1965"/>
                      <a:pt x="1214" y="2407"/>
                      <a:pt x="1788" y="2782"/>
                    </a:cubicBezTo>
                    <a:cubicBezTo>
                      <a:pt x="2450" y="3179"/>
                      <a:pt x="3156" y="3488"/>
                      <a:pt x="3907" y="3664"/>
                    </a:cubicBezTo>
                    <a:cubicBezTo>
                      <a:pt x="3923" y="3667"/>
                      <a:pt x="3940" y="3669"/>
                      <a:pt x="3957" y="3669"/>
                    </a:cubicBezTo>
                    <a:cubicBezTo>
                      <a:pt x="4071" y="3669"/>
                      <a:pt x="4177" y="3604"/>
                      <a:pt x="4216" y="3488"/>
                    </a:cubicBezTo>
                    <a:cubicBezTo>
                      <a:pt x="4436" y="2451"/>
                      <a:pt x="4039" y="1391"/>
                      <a:pt x="3222" y="751"/>
                    </a:cubicBezTo>
                    <a:cubicBezTo>
                      <a:pt x="3024" y="597"/>
                      <a:pt x="2803" y="464"/>
                      <a:pt x="2560" y="376"/>
                    </a:cubicBezTo>
                    <a:cubicBezTo>
                      <a:pt x="2163" y="133"/>
                      <a:pt x="1722" y="1"/>
                      <a:pt x="12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1" name="Google Shape;3741;p114"/>
              <p:cNvSpPr/>
              <p:nvPr/>
            </p:nvSpPr>
            <p:spPr>
              <a:xfrm>
                <a:off x="4590557" y="928413"/>
                <a:ext cx="131088" cy="245895"/>
              </a:xfrm>
              <a:custGeom>
                <a:rect b="b" l="l" r="r" t="t"/>
                <a:pathLst>
                  <a:path extrusionOk="0" h="5839" w="3113">
                    <a:moveTo>
                      <a:pt x="1034" y="0"/>
                    </a:moveTo>
                    <a:cubicBezTo>
                      <a:pt x="972" y="0"/>
                      <a:pt x="909" y="35"/>
                      <a:pt x="883" y="99"/>
                    </a:cubicBezTo>
                    <a:cubicBezTo>
                      <a:pt x="861" y="99"/>
                      <a:pt x="861" y="121"/>
                      <a:pt x="839" y="143"/>
                    </a:cubicBezTo>
                    <a:cubicBezTo>
                      <a:pt x="773" y="165"/>
                      <a:pt x="685" y="209"/>
                      <a:pt x="641" y="275"/>
                    </a:cubicBezTo>
                    <a:cubicBezTo>
                      <a:pt x="464" y="562"/>
                      <a:pt x="332" y="871"/>
                      <a:pt x="287" y="1202"/>
                    </a:cubicBezTo>
                    <a:cubicBezTo>
                      <a:pt x="45" y="1842"/>
                      <a:pt x="1" y="2549"/>
                      <a:pt x="155" y="3233"/>
                    </a:cubicBezTo>
                    <a:cubicBezTo>
                      <a:pt x="442" y="4292"/>
                      <a:pt x="1126" y="5219"/>
                      <a:pt x="2031" y="5815"/>
                    </a:cubicBezTo>
                    <a:cubicBezTo>
                      <a:pt x="2060" y="5831"/>
                      <a:pt x="2088" y="5839"/>
                      <a:pt x="2114" y="5839"/>
                    </a:cubicBezTo>
                    <a:cubicBezTo>
                      <a:pt x="2228" y="5839"/>
                      <a:pt x="2305" y="5702"/>
                      <a:pt x="2252" y="5594"/>
                    </a:cubicBezTo>
                    <a:cubicBezTo>
                      <a:pt x="2671" y="4667"/>
                      <a:pt x="3112" y="3630"/>
                      <a:pt x="2781" y="2593"/>
                    </a:cubicBezTo>
                    <a:cubicBezTo>
                      <a:pt x="2605" y="2129"/>
                      <a:pt x="2362" y="1666"/>
                      <a:pt x="2075" y="1269"/>
                    </a:cubicBezTo>
                    <a:cubicBezTo>
                      <a:pt x="1810" y="827"/>
                      <a:pt x="1501" y="430"/>
                      <a:pt x="1148" y="55"/>
                    </a:cubicBezTo>
                    <a:cubicBezTo>
                      <a:pt x="1120" y="18"/>
                      <a:pt x="1077" y="0"/>
                      <a:pt x="10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2" name="Google Shape;3742;p114"/>
              <p:cNvSpPr/>
              <p:nvPr/>
            </p:nvSpPr>
            <p:spPr>
              <a:xfrm>
                <a:off x="4483677" y="1114548"/>
                <a:ext cx="172904" cy="129412"/>
              </a:xfrm>
              <a:custGeom>
                <a:rect b="b" l="l" r="r" t="t"/>
                <a:pathLst>
                  <a:path extrusionOk="0" h="3073" w="4106">
                    <a:moveTo>
                      <a:pt x="1617" y="0"/>
                    </a:moveTo>
                    <a:cubicBezTo>
                      <a:pt x="1188" y="0"/>
                      <a:pt x="762" y="123"/>
                      <a:pt x="398" y="358"/>
                    </a:cubicBezTo>
                    <a:cubicBezTo>
                      <a:pt x="221" y="446"/>
                      <a:pt x="45" y="578"/>
                      <a:pt x="1" y="777"/>
                    </a:cubicBezTo>
                    <a:cubicBezTo>
                      <a:pt x="1" y="976"/>
                      <a:pt x="45" y="1196"/>
                      <a:pt x="155" y="1395"/>
                    </a:cubicBezTo>
                    <a:cubicBezTo>
                      <a:pt x="332" y="1748"/>
                      <a:pt x="596" y="2035"/>
                      <a:pt x="927" y="2256"/>
                    </a:cubicBezTo>
                    <a:cubicBezTo>
                      <a:pt x="1451" y="2674"/>
                      <a:pt x="2173" y="3053"/>
                      <a:pt x="2887" y="3053"/>
                    </a:cubicBezTo>
                    <a:cubicBezTo>
                      <a:pt x="2925" y="3053"/>
                      <a:pt x="2964" y="3052"/>
                      <a:pt x="3002" y="3050"/>
                    </a:cubicBezTo>
                    <a:cubicBezTo>
                      <a:pt x="3046" y="3050"/>
                      <a:pt x="3112" y="3072"/>
                      <a:pt x="3179" y="3072"/>
                    </a:cubicBezTo>
                    <a:cubicBezTo>
                      <a:pt x="3267" y="3050"/>
                      <a:pt x="3377" y="3028"/>
                      <a:pt x="3443" y="2962"/>
                    </a:cubicBezTo>
                    <a:cubicBezTo>
                      <a:pt x="3598" y="2918"/>
                      <a:pt x="3752" y="2829"/>
                      <a:pt x="3819" y="2697"/>
                    </a:cubicBezTo>
                    <a:cubicBezTo>
                      <a:pt x="3819" y="2697"/>
                      <a:pt x="3819" y="2675"/>
                      <a:pt x="3819" y="2675"/>
                    </a:cubicBezTo>
                    <a:cubicBezTo>
                      <a:pt x="3973" y="2675"/>
                      <a:pt x="4105" y="2587"/>
                      <a:pt x="4061" y="2410"/>
                    </a:cubicBezTo>
                    <a:cubicBezTo>
                      <a:pt x="3774" y="1638"/>
                      <a:pt x="3443" y="755"/>
                      <a:pt x="2715" y="291"/>
                    </a:cubicBezTo>
                    <a:cubicBezTo>
                      <a:pt x="2374" y="95"/>
                      <a:pt x="1995" y="0"/>
                      <a:pt x="16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3" name="Google Shape;3743;p114"/>
              <p:cNvSpPr/>
              <p:nvPr/>
            </p:nvSpPr>
            <p:spPr>
              <a:xfrm>
                <a:off x="3976227" y="964840"/>
                <a:ext cx="503762" cy="678306"/>
              </a:xfrm>
              <a:custGeom>
                <a:rect b="b" l="l" r="r" t="t"/>
                <a:pathLst>
                  <a:path extrusionOk="0" h="16107" w="11963">
                    <a:moveTo>
                      <a:pt x="11522" y="1"/>
                    </a:moveTo>
                    <a:cubicBezTo>
                      <a:pt x="11507" y="1"/>
                      <a:pt x="11492" y="3"/>
                      <a:pt x="11477" y="6"/>
                    </a:cubicBezTo>
                    <a:cubicBezTo>
                      <a:pt x="10660" y="161"/>
                      <a:pt x="9866" y="382"/>
                      <a:pt x="9071" y="646"/>
                    </a:cubicBezTo>
                    <a:cubicBezTo>
                      <a:pt x="8409" y="889"/>
                      <a:pt x="7769" y="1264"/>
                      <a:pt x="7217" y="1728"/>
                    </a:cubicBezTo>
                    <a:cubicBezTo>
                      <a:pt x="6732" y="2191"/>
                      <a:pt x="6335" y="2743"/>
                      <a:pt x="6003" y="3339"/>
                    </a:cubicBezTo>
                    <a:cubicBezTo>
                      <a:pt x="5827" y="3604"/>
                      <a:pt x="5628" y="3846"/>
                      <a:pt x="5386" y="4067"/>
                    </a:cubicBezTo>
                    <a:cubicBezTo>
                      <a:pt x="5099" y="4288"/>
                      <a:pt x="4790" y="4442"/>
                      <a:pt x="4437" y="4509"/>
                    </a:cubicBezTo>
                    <a:cubicBezTo>
                      <a:pt x="4106" y="4597"/>
                      <a:pt x="3797" y="4773"/>
                      <a:pt x="3532" y="4994"/>
                    </a:cubicBezTo>
                    <a:cubicBezTo>
                      <a:pt x="3311" y="5193"/>
                      <a:pt x="3134" y="5458"/>
                      <a:pt x="3046" y="5766"/>
                    </a:cubicBezTo>
                    <a:cubicBezTo>
                      <a:pt x="2936" y="6053"/>
                      <a:pt x="2870" y="6384"/>
                      <a:pt x="2848" y="6693"/>
                    </a:cubicBezTo>
                    <a:cubicBezTo>
                      <a:pt x="2848" y="7091"/>
                      <a:pt x="2803" y="7488"/>
                      <a:pt x="2737" y="7885"/>
                    </a:cubicBezTo>
                    <a:cubicBezTo>
                      <a:pt x="2671" y="8216"/>
                      <a:pt x="2428" y="8481"/>
                      <a:pt x="2097" y="8569"/>
                    </a:cubicBezTo>
                    <a:cubicBezTo>
                      <a:pt x="1722" y="8658"/>
                      <a:pt x="1369" y="8613"/>
                      <a:pt x="1038" y="8812"/>
                    </a:cubicBezTo>
                    <a:cubicBezTo>
                      <a:pt x="420" y="9187"/>
                      <a:pt x="221" y="9916"/>
                      <a:pt x="155" y="10578"/>
                    </a:cubicBezTo>
                    <a:cubicBezTo>
                      <a:pt x="155" y="10688"/>
                      <a:pt x="133" y="10776"/>
                      <a:pt x="133" y="10887"/>
                    </a:cubicBezTo>
                    <a:lnTo>
                      <a:pt x="89" y="11019"/>
                    </a:lnTo>
                    <a:cubicBezTo>
                      <a:pt x="23" y="11482"/>
                      <a:pt x="1" y="11946"/>
                      <a:pt x="23" y="12409"/>
                    </a:cubicBezTo>
                    <a:cubicBezTo>
                      <a:pt x="89" y="13226"/>
                      <a:pt x="265" y="14043"/>
                      <a:pt x="552" y="14793"/>
                    </a:cubicBezTo>
                    <a:cubicBezTo>
                      <a:pt x="552" y="14815"/>
                      <a:pt x="552" y="14837"/>
                      <a:pt x="552" y="14859"/>
                    </a:cubicBezTo>
                    <a:cubicBezTo>
                      <a:pt x="663" y="15168"/>
                      <a:pt x="817" y="15455"/>
                      <a:pt x="1038" y="15720"/>
                    </a:cubicBezTo>
                    <a:lnTo>
                      <a:pt x="1038" y="15742"/>
                    </a:lnTo>
                    <a:cubicBezTo>
                      <a:pt x="1038" y="15764"/>
                      <a:pt x="1060" y="15786"/>
                      <a:pt x="1104" y="15808"/>
                    </a:cubicBezTo>
                    <a:cubicBezTo>
                      <a:pt x="1261" y="15997"/>
                      <a:pt x="1486" y="16107"/>
                      <a:pt x="1721" y="16107"/>
                    </a:cubicBezTo>
                    <a:cubicBezTo>
                      <a:pt x="1817" y="16107"/>
                      <a:pt x="1914" y="16089"/>
                      <a:pt x="2009" y="16051"/>
                    </a:cubicBezTo>
                    <a:cubicBezTo>
                      <a:pt x="2362" y="15896"/>
                      <a:pt x="2693" y="15698"/>
                      <a:pt x="3002" y="15455"/>
                    </a:cubicBezTo>
                    <a:cubicBezTo>
                      <a:pt x="3333" y="15234"/>
                      <a:pt x="3642" y="15014"/>
                      <a:pt x="3973" y="14771"/>
                    </a:cubicBezTo>
                    <a:cubicBezTo>
                      <a:pt x="4591" y="14307"/>
                      <a:pt x="5209" y="13822"/>
                      <a:pt x="5805" y="13314"/>
                    </a:cubicBezTo>
                    <a:cubicBezTo>
                      <a:pt x="6401" y="12851"/>
                      <a:pt x="6952" y="12343"/>
                      <a:pt x="7460" y="11791"/>
                    </a:cubicBezTo>
                    <a:cubicBezTo>
                      <a:pt x="7946" y="11240"/>
                      <a:pt x="8232" y="10534"/>
                      <a:pt x="8255" y="9805"/>
                    </a:cubicBezTo>
                    <a:cubicBezTo>
                      <a:pt x="8232" y="9430"/>
                      <a:pt x="8144" y="9077"/>
                      <a:pt x="7990" y="8746"/>
                    </a:cubicBezTo>
                    <a:cubicBezTo>
                      <a:pt x="7813" y="8437"/>
                      <a:pt x="7791" y="8040"/>
                      <a:pt x="7924" y="7709"/>
                    </a:cubicBezTo>
                    <a:cubicBezTo>
                      <a:pt x="8210" y="7024"/>
                      <a:pt x="8939" y="6627"/>
                      <a:pt x="9490" y="6208"/>
                    </a:cubicBezTo>
                    <a:cubicBezTo>
                      <a:pt x="10064" y="5789"/>
                      <a:pt x="10594" y="5259"/>
                      <a:pt x="11013" y="4685"/>
                    </a:cubicBezTo>
                    <a:cubicBezTo>
                      <a:pt x="11962" y="3361"/>
                      <a:pt x="11940" y="1662"/>
                      <a:pt x="11675" y="117"/>
                    </a:cubicBezTo>
                    <a:cubicBezTo>
                      <a:pt x="11657" y="44"/>
                      <a:pt x="11593" y="1"/>
                      <a:pt x="115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4" name="Google Shape;3744;p114"/>
              <p:cNvSpPr/>
              <p:nvPr/>
            </p:nvSpPr>
            <p:spPr>
              <a:xfrm>
                <a:off x="3760613" y="1605659"/>
                <a:ext cx="192401" cy="364399"/>
              </a:xfrm>
              <a:custGeom>
                <a:rect b="b" l="l" r="r" t="t"/>
                <a:pathLst>
                  <a:path extrusionOk="0" h="8653" w="4569">
                    <a:moveTo>
                      <a:pt x="1627" y="1"/>
                    </a:moveTo>
                    <a:cubicBezTo>
                      <a:pt x="1578" y="1"/>
                      <a:pt x="1529" y="6"/>
                      <a:pt x="1479" y="17"/>
                    </a:cubicBezTo>
                    <a:cubicBezTo>
                      <a:pt x="1303" y="61"/>
                      <a:pt x="1236" y="260"/>
                      <a:pt x="1170" y="437"/>
                    </a:cubicBezTo>
                    <a:cubicBezTo>
                      <a:pt x="994" y="878"/>
                      <a:pt x="839" y="1319"/>
                      <a:pt x="663" y="1761"/>
                    </a:cubicBezTo>
                    <a:cubicBezTo>
                      <a:pt x="331" y="2622"/>
                      <a:pt x="133" y="3504"/>
                      <a:pt x="89" y="4409"/>
                    </a:cubicBezTo>
                    <a:cubicBezTo>
                      <a:pt x="0" y="5380"/>
                      <a:pt x="243" y="6351"/>
                      <a:pt x="729" y="7168"/>
                    </a:cubicBezTo>
                    <a:cubicBezTo>
                      <a:pt x="883" y="7389"/>
                      <a:pt x="1038" y="7587"/>
                      <a:pt x="1214" y="7764"/>
                    </a:cubicBezTo>
                    <a:cubicBezTo>
                      <a:pt x="1369" y="7984"/>
                      <a:pt x="1567" y="8161"/>
                      <a:pt x="1810" y="8315"/>
                    </a:cubicBezTo>
                    <a:cubicBezTo>
                      <a:pt x="1987" y="8448"/>
                      <a:pt x="2185" y="8514"/>
                      <a:pt x="2406" y="8558"/>
                    </a:cubicBezTo>
                    <a:cubicBezTo>
                      <a:pt x="2494" y="8602"/>
                      <a:pt x="2583" y="8624"/>
                      <a:pt x="2693" y="8646"/>
                    </a:cubicBezTo>
                    <a:cubicBezTo>
                      <a:pt x="2705" y="8650"/>
                      <a:pt x="2716" y="8652"/>
                      <a:pt x="2728" y="8652"/>
                    </a:cubicBezTo>
                    <a:cubicBezTo>
                      <a:pt x="2781" y="8652"/>
                      <a:pt x="2825" y="8613"/>
                      <a:pt x="2825" y="8558"/>
                    </a:cubicBezTo>
                    <a:cubicBezTo>
                      <a:pt x="2869" y="8536"/>
                      <a:pt x="2892" y="8536"/>
                      <a:pt x="2914" y="8514"/>
                    </a:cubicBezTo>
                    <a:cubicBezTo>
                      <a:pt x="2936" y="8514"/>
                      <a:pt x="2958" y="8492"/>
                      <a:pt x="2980" y="8470"/>
                    </a:cubicBezTo>
                    <a:cubicBezTo>
                      <a:pt x="3289" y="8293"/>
                      <a:pt x="3554" y="8029"/>
                      <a:pt x="3730" y="7697"/>
                    </a:cubicBezTo>
                    <a:cubicBezTo>
                      <a:pt x="3951" y="7344"/>
                      <a:pt x="4105" y="6947"/>
                      <a:pt x="4216" y="6550"/>
                    </a:cubicBezTo>
                    <a:cubicBezTo>
                      <a:pt x="4481" y="5689"/>
                      <a:pt x="4569" y="4806"/>
                      <a:pt x="4436" y="3946"/>
                    </a:cubicBezTo>
                    <a:cubicBezTo>
                      <a:pt x="4238" y="2423"/>
                      <a:pt x="3377" y="922"/>
                      <a:pt x="2009" y="150"/>
                    </a:cubicBezTo>
                    <a:cubicBezTo>
                      <a:pt x="1909" y="50"/>
                      <a:pt x="1773" y="1"/>
                      <a:pt x="16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5" name="Google Shape;3745;p114"/>
              <p:cNvSpPr/>
              <p:nvPr/>
            </p:nvSpPr>
            <p:spPr>
              <a:xfrm>
                <a:off x="3595197" y="2095002"/>
                <a:ext cx="158923" cy="230229"/>
              </a:xfrm>
              <a:custGeom>
                <a:rect b="b" l="l" r="r" t="t"/>
                <a:pathLst>
                  <a:path extrusionOk="0" h="5467" w="3774">
                    <a:moveTo>
                      <a:pt x="1073" y="0"/>
                    </a:moveTo>
                    <a:cubicBezTo>
                      <a:pt x="1037" y="0"/>
                      <a:pt x="1004" y="17"/>
                      <a:pt x="993" y="50"/>
                    </a:cubicBezTo>
                    <a:cubicBezTo>
                      <a:pt x="508" y="1131"/>
                      <a:pt x="0" y="2323"/>
                      <a:pt x="309" y="3537"/>
                    </a:cubicBezTo>
                    <a:cubicBezTo>
                      <a:pt x="596" y="4486"/>
                      <a:pt x="1390" y="5236"/>
                      <a:pt x="2362" y="5457"/>
                    </a:cubicBezTo>
                    <a:cubicBezTo>
                      <a:pt x="2374" y="5464"/>
                      <a:pt x="2385" y="5466"/>
                      <a:pt x="2396" y="5466"/>
                    </a:cubicBezTo>
                    <a:cubicBezTo>
                      <a:pt x="2420" y="5466"/>
                      <a:pt x="2441" y="5451"/>
                      <a:pt x="2472" y="5435"/>
                    </a:cubicBezTo>
                    <a:cubicBezTo>
                      <a:pt x="2502" y="5440"/>
                      <a:pt x="2532" y="5443"/>
                      <a:pt x="2564" y="5443"/>
                    </a:cubicBezTo>
                    <a:cubicBezTo>
                      <a:pt x="2671" y="5443"/>
                      <a:pt x="2784" y="5410"/>
                      <a:pt x="2869" y="5325"/>
                    </a:cubicBezTo>
                    <a:cubicBezTo>
                      <a:pt x="3156" y="5104"/>
                      <a:pt x="3377" y="4817"/>
                      <a:pt x="3509" y="4486"/>
                    </a:cubicBezTo>
                    <a:cubicBezTo>
                      <a:pt x="3774" y="3780"/>
                      <a:pt x="3597" y="2963"/>
                      <a:pt x="3068" y="2434"/>
                    </a:cubicBezTo>
                    <a:cubicBezTo>
                      <a:pt x="2737" y="2080"/>
                      <a:pt x="2362" y="1794"/>
                      <a:pt x="2030" y="1462"/>
                    </a:cubicBezTo>
                    <a:cubicBezTo>
                      <a:pt x="1677" y="1021"/>
                      <a:pt x="1390" y="558"/>
                      <a:pt x="1170" y="50"/>
                    </a:cubicBezTo>
                    <a:cubicBezTo>
                      <a:pt x="1148" y="17"/>
                      <a:pt x="1109" y="0"/>
                      <a:pt x="10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6" name="Google Shape;3746;p114"/>
              <p:cNvSpPr/>
              <p:nvPr/>
            </p:nvSpPr>
            <p:spPr>
              <a:xfrm>
                <a:off x="3452058" y="2639427"/>
                <a:ext cx="291864" cy="156027"/>
              </a:xfrm>
              <a:custGeom>
                <a:rect b="b" l="l" r="r" t="t"/>
                <a:pathLst>
                  <a:path extrusionOk="0" h="3705" w="6931">
                    <a:moveTo>
                      <a:pt x="4167" y="1"/>
                    </a:moveTo>
                    <a:cubicBezTo>
                      <a:pt x="3236" y="1"/>
                      <a:pt x="2317" y="265"/>
                      <a:pt x="1523" y="761"/>
                    </a:cubicBezTo>
                    <a:cubicBezTo>
                      <a:pt x="1148" y="982"/>
                      <a:pt x="817" y="1224"/>
                      <a:pt x="486" y="1511"/>
                    </a:cubicBezTo>
                    <a:cubicBezTo>
                      <a:pt x="442" y="1511"/>
                      <a:pt x="398" y="1533"/>
                      <a:pt x="376" y="1555"/>
                    </a:cubicBezTo>
                    <a:cubicBezTo>
                      <a:pt x="309" y="1600"/>
                      <a:pt x="265" y="1666"/>
                      <a:pt x="221" y="1732"/>
                    </a:cubicBezTo>
                    <a:cubicBezTo>
                      <a:pt x="177" y="1776"/>
                      <a:pt x="133" y="1820"/>
                      <a:pt x="67" y="1864"/>
                    </a:cubicBezTo>
                    <a:cubicBezTo>
                      <a:pt x="0" y="1931"/>
                      <a:pt x="22" y="2041"/>
                      <a:pt x="89" y="2085"/>
                    </a:cubicBezTo>
                    <a:cubicBezTo>
                      <a:pt x="883" y="2681"/>
                      <a:pt x="1744" y="3167"/>
                      <a:pt x="2671" y="3520"/>
                    </a:cubicBezTo>
                    <a:cubicBezTo>
                      <a:pt x="3010" y="3644"/>
                      <a:pt x="3360" y="3705"/>
                      <a:pt x="3713" y="3705"/>
                    </a:cubicBezTo>
                    <a:cubicBezTo>
                      <a:pt x="4050" y="3705"/>
                      <a:pt x="4389" y="3649"/>
                      <a:pt x="4723" y="3542"/>
                    </a:cubicBezTo>
                    <a:cubicBezTo>
                      <a:pt x="5010" y="3498"/>
                      <a:pt x="5297" y="3387"/>
                      <a:pt x="5584" y="3255"/>
                    </a:cubicBezTo>
                    <a:cubicBezTo>
                      <a:pt x="6158" y="2968"/>
                      <a:pt x="6930" y="2284"/>
                      <a:pt x="6665" y="1600"/>
                    </a:cubicBezTo>
                    <a:cubicBezTo>
                      <a:pt x="6533" y="1202"/>
                      <a:pt x="6290" y="827"/>
                      <a:pt x="5959" y="562"/>
                    </a:cubicBezTo>
                    <a:cubicBezTo>
                      <a:pt x="5540" y="253"/>
                      <a:pt x="5032" y="55"/>
                      <a:pt x="4480" y="11"/>
                    </a:cubicBezTo>
                    <a:cubicBezTo>
                      <a:pt x="4376" y="4"/>
                      <a:pt x="4272" y="1"/>
                      <a:pt x="41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7" name="Google Shape;3747;p114"/>
              <p:cNvSpPr/>
              <p:nvPr/>
            </p:nvSpPr>
            <p:spPr>
              <a:xfrm>
                <a:off x="3854481" y="2726305"/>
                <a:ext cx="224025" cy="166471"/>
              </a:xfrm>
              <a:custGeom>
                <a:rect b="b" l="l" r="r" t="t"/>
                <a:pathLst>
                  <a:path extrusionOk="0" h="3953" w="5320">
                    <a:moveTo>
                      <a:pt x="3823" y="0"/>
                    </a:moveTo>
                    <a:cubicBezTo>
                      <a:pt x="3703" y="0"/>
                      <a:pt x="3583" y="7"/>
                      <a:pt x="3465" y="22"/>
                    </a:cubicBezTo>
                    <a:cubicBezTo>
                      <a:pt x="2980" y="88"/>
                      <a:pt x="2494" y="287"/>
                      <a:pt x="2141" y="640"/>
                    </a:cubicBezTo>
                    <a:cubicBezTo>
                      <a:pt x="1744" y="1037"/>
                      <a:pt x="1391" y="1501"/>
                      <a:pt x="1082" y="1986"/>
                    </a:cubicBezTo>
                    <a:cubicBezTo>
                      <a:pt x="751" y="2494"/>
                      <a:pt x="420" y="3046"/>
                      <a:pt x="67" y="3553"/>
                    </a:cubicBezTo>
                    <a:cubicBezTo>
                      <a:pt x="0" y="3664"/>
                      <a:pt x="45" y="3796"/>
                      <a:pt x="177" y="3818"/>
                    </a:cubicBezTo>
                    <a:cubicBezTo>
                      <a:pt x="614" y="3907"/>
                      <a:pt x="1055" y="3952"/>
                      <a:pt x="1495" y="3952"/>
                    </a:cubicBezTo>
                    <a:cubicBezTo>
                      <a:pt x="2033" y="3952"/>
                      <a:pt x="2568" y="3885"/>
                      <a:pt x="3090" y="3752"/>
                    </a:cubicBezTo>
                    <a:cubicBezTo>
                      <a:pt x="3951" y="3553"/>
                      <a:pt x="4679" y="2979"/>
                      <a:pt x="5054" y="2185"/>
                    </a:cubicBezTo>
                    <a:cubicBezTo>
                      <a:pt x="5231" y="1810"/>
                      <a:pt x="5319" y="1390"/>
                      <a:pt x="5275" y="993"/>
                    </a:cubicBezTo>
                    <a:cubicBezTo>
                      <a:pt x="5253" y="750"/>
                      <a:pt x="5165" y="508"/>
                      <a:pt x="5032" y="309"/>
                    </a:cubicBezTo>
                    <a:cubicBezTo>
                      <a:pt x="5032" y="265"/>
                      <a:pt x="5010" y="221"/>
                      <a:pt x="4966" y="221"/>
                    </a:cubicBezTo>
                    <a:lnTo>
                      <a:pt x="4834" y="177"/>
                    </a:lnTo>
                    <a:cubicBezTo>
                      <a:pt x="4790" y="155"/>
                      <a:pt x="4745" y="132"/>
                      <a:pt x="4701" y="110"/>
                    </a:cubicBezTo>
                    <a:cubicBezTo>
                      <a:pt x="4635" y="110"/>
                      <a:pt x="4591" y="88"/>
                      <a:pt x="4525" y="88"/>
                    </a:cubicBezTo>
                    <a:cubicBezTo>
                      <a:pt x="4304" y="29"/>
                      <a:pt x="4064" y="0"/>
                      <a:pt x="3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8" name="Google Shape;3748;p114"/>
              <p:cNvSpPr/>
              <p:nvPr/>
            </p:nvSpPr>
            <p:spPr>
              <a:xfrm>
                <a:off x="4181607" y="2618708"/>
                <a:ext cx="316962" cy="305821"/>
              </a:xfrm>
              <a:custGeom>
                <a:rect b="b" l="l" r="r" t="t"/>
                <a:pathLst>
                  <a:path extrusionOk="0" h="7262" w="7527">
                    <a:moveTo>
                      <a:pt x="5664" y="1"/>
                    </a:moveTo>
                    <a:cubicBezTo>
                      <a:pt x="5307" y="1"/>
                      <a:pt x="4948" y="55"/>
                      <a:pt x="4613" y="172"/>
                    </a:cubicBezTo>
                    <a:cubicBezTo>
                      <a:pt x="4216" y="282"/>
                      <a:pt x="3841" y="436"/>
                      <a:pt x="3488" y="635"/>
                    </a:cubicBezTo>
                    <a:cubicBezTo>
                      <a:pt x="3047" y="812"/>
                      <a:pt x="2627" y="1076"/>
                      <a:pt x="2296" y="1407"/>
                    </a:cubicBezTo>
                    <a:cubicBezTo>
                      <a:pt x="2142" y="1562"/>
                      <a:pt x="1899" y="1783"/>
                      <a:pt x="1899" y="2003"/>
                    </a:cubicBezTo>
                    <a:cubicBezTo>
                      <a:pt x="1899" y="2290"/>
                      <a:pt x="2208" y="2401"/>
                      <a:pt x="2407" y="2467"/>
                    </a:cubicBezTo>
                    <a:cubicBezTo>
                      <a:pt x="2539" y="2511"/>
                      <a:pt x="2649" y="2533"/>
                      <a:pt x="2782" y="2555"/>
                    </a:cubicBezTo>
                    <a:cubicBezTo>
                      <a:pt x="1612" y="3085"/>
                      <a:pt x="729" y="4078"/>
                      <a:pt x="266" y="5270"/>
                    </a:cubicBezTo>
                    <a:cubicBezTo>
                      <a:pt x="111" y="5711"/>
                      <a:pt x="23" y="6174"/>
                      <a:pt x="1" y="6660"/>
                    </a:cubicBezTo>
                    <a:cubicBezTo>
                      <a:pt x="1" y="6837"/>
                      <a:pt x="1" y="7057"/>
                      <a:pt x="177" y="7146"/>
                    </a:cubicBezTo>
                    <a:cubicBezTo>
                      <a:pt x="360" y="7219"/>
                      <a:pt x="543" y="7261"/>
                      <a:pt x="739" y="7261"/>
                    </a:cubicBezTo>
                    <a:cubicBezTo>
                      <a:pt x="779" y="7261"/>
                      <a:pt x="820" y="7260"/>
                      <a:pt x="862" y="7256"/>
                    </a:cubicBezTo>
                    <a:cubicBezTo>
                      <a:pt x="1811" y="7256"/>
                      <a:pt x="2715" y="6726"/>
                      <a:pt x="3444" y="6152"/>
                    </a:cubicBezTo>
                    <a:cubicBezTo>
                      <a:pt x="3951" y="5733"/>
                      <a:pt x="4415" y="5225"/>
                      <a:pt x="4768" y="4674"/>
                    </a:cubicBezTo>
                    <a:cubicBezTo>
                      <a:pt x="4790" y="4806"/>
                      <a:pt x="4812" y="4939"/>
                      <a:pt x="4834" y="5071"/>
                    </a:cubicBezTo>
                    <a:cubicBezTo>
                      <a:pt x="4900" y="5446"/>
                      <a:pt x="5209" y="5755"/>
                      <a:pt x="5607" y="5777"/>
                    </a:cubicBezTo>
                    <a:cubicBezTo>
                      <a:pt x="6070" y="5777"/>
                      <a:pt x="6357" y="5336"/>
                      <a:pt x="6578" y="4983"/>
                    </a:cubicBezTo>
                    <a:cubicBezTo>
                      <a:pt x="6820" y="4563"/>
                      <a:pt x="7019" y="4100"/>
                      <a:pt x="7196" y="3636"/>
                    </a:cubicBezTo>
                    <a:cubicBezTo>
                      <a:pt x="7505" y="2710"/>
                      <a:pt x="7527" y="1650"/>
                      <a:pt x="7041" y="812"/>
                    </a:cubicBezTo>
                    <a:cubicBezTo>
                      <a:pt x="6820" y="414"/>
                      <a:pt x="6445" y="127"/>
                      <a:pt x="6004" y="17"/>
                    </a:cubicBezTo>
                    <a:cubicBezTo>
                      <a:pt x="5891" y="6"/>
                      <a:pt x="5778" y="1"/>
                      <a:pt x="56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9" name="Google Shape;3749;p114"/>
              <p:cNvSpPr/>
              <p:nvPr/>
            </p:nvSpPr>
            <p:spPr>
              <a:xfrm>
                <a:off x="5355438" y="2351760"/>
                <a:ext cx="167345" cy="276679"/>
              </a:xfrm>
              <a:custGeom>
                <a:rect b="b" l="l" r="r" t="t"/>
                <a:pathLst>
                  <a:path extrusionOk="0" h="6570" w="3974">
                    <a:moveTo>
                      <a:pt x="3265" y="0"/>
                    </a:moveTo>
                    <a:cubicBezTo>
                      <a:pt x="3238" y="0"/>
                      <a:pt x="3208" y="7"/>
                      <a:pt x="3179" y="22"/>
                    </a:cubicBezTo>
                    <a:cubicBezTo>
                      <a:pt x="1524" y="1126"/>
                      <a:pt x="1" y="2913"/>
                      <a:pt x="398" y="5054"/>
                    </a:cubicBezTo>
                    <a:cubicBezTo>
                      <a:pt x="486" y="5584"/>
                      <a:pt x="729" y="6091"/>
                      <a:pt x="1082" y="6488"/>
                    </a:cubicBezTo>
                    <a:cubicBezTo>
                      <a:pt x="1104" y="6533"/>
                      <a:pt x="1148" y="6533"/>
                      <a:pt x="1192" y="6533"/>
                    </a:cubicBezTo>
                    <a:cubicBezTo>
                      <a:pt x="1250" y="6557"/>
                      <a:pt x="1315" y="6570"/>
                      <a:pt x="1380" y="6570"/>
                    </a:cubicBezTo>
                    <a:cubicBezTo>
                      <a:pt x="1490" y="6570"/>
                      <a:pt x="1604" y="6535"/>
                      <a:pt x="1700" y="6466"/>
                    </a:cubicBezTo>
                    <a:cubicBezTo>
                      <a:pt x="1921" y="6334"/>
                      <a:pt x="2141" y="6180"/>
                      <a:pt x="2340" y="6025"/>
                    </a:cubicBezTo>
                    <a:cubicBezTo>
                      <a:pt x="3135" y="5473"/>
                      <a:pt x="3686" y="4657"/>
                      <a:pt x="3907" y="3708"/>
                    </a:cubicBezTo>
                    <a:cubicBezTo>
                      <a:pt x="3973" y="3134"/>
                      <a:pt x="3929" y="2560"/>
                      <a:pt x="3775" y="2030"/>
                    </a:cubicBezTo>
                    <a:cubicBezTo>
                      <a:pt x="3730" y="1832"/>
                      <a:pt x="3708" y="1633"/>
                      <a:pt x="3664" y="1457"/>
                    </a:cubicBezTo>
                    <a:cubicBezTo>
                      <a:pt x="3620" y="1170"/>
                      <a:pt x="3554" y="905"/>
                      <a:pt x="3510" y="618"/>
                    </a:cubicBezTo>
                    <a:cubicBezTo>
                      <a:pt x="3466" y="441"/>
                      <a:pt x="3421" y="265"/>
                      <a:pt x="3399" y="88"/>
                    </a:cubicBezTo>
                    <a:cubicBezTo>
                      <a:pt x="3370" y="29"/>
                      <a:pt x="3321" y="0"/>
                      <a:pt x="32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0" name="Google Shape;3750;p114"/>
              <p:cNvSpPr/>
              <p:nvPr/>
            </p:nvSpPr>
            <p:spPr>
              <a:xfrm>
                <a:off x="4998581" y="2566194"/>
                <a:ext cx="226762" cy="238146"/>
              </a:xfrm>
              <a:custGeom>
                <a:rect b="b" l="l" r="r" t="t"/>
                <a:pathLst>
                  <a:path extrusionOk="0" h="5655" w="5385">
                    <a:moveTo>
                      <a:pt x="5063" y="1"/>
                    </a:moveTo>
                    <a:cubicBezTo>
                      <a:pt x="5046" y="1"/>
                      <a:pt x="5028" y="2"/>
                      <a:pt x="5010" y="6"/>
                    </a:cubicBezTo>
                    <a:cubicBezTo>
                      <a:pt x="4458" y="139"/>
                      <a:pt x="3950" y="359"/>
                      <a:pt x="3465" y="668"/>
                    </a:cubicBezTo>
                    <a:cubicBezTo>
                      <a:pt x="3001" y="955"/>
                      <a:pt x="2582" y="1352"/>
                      <a:pt x="2251" y="1794"/>
                    </a:cubicBezTo>
                    <a:cubicBezTo>
                      <a:pt x="1898" y="2323"/>
                      <a:pt x="1589" y="2897"/>
                      <a:pt x="1368" y="3493"/>
                    </a:cubicBezTo>
                    <a:cubicBezTo>
                      <a:pt x="1192" y="3846"/>
                      <a:pt x="993" y="4199"/>
                      <a:pt x="750" y="4508"/>
                    </a:cubicBezTo>
                    <a:cubicBezTo>
                      <a:pt x="552" y="4751"/>
                      <a:pt x="331" y="4994"/>
                      <a:pt x="88" y="5215"/>
                    </a:cubicBezTo>
                    <a:cubicBezTo>
                      <a:pt x="0" y="5303"/>
                      <a:pt x="44" y="5501"/>
                      <a:pt x="177" y="5523"/>
                    </a:cubicBezTo>
                    <a:cubicBezTo>
                      <a:pt x="331" y="5568"/>
                      <a:pt x="508" y="5590"/>
                      <a:pt x="662" y="5612"/>
                    </a:cubicBezTo>
                    <a:cubicBezTo>
                      <a:pt x="714" y="5638"/>
                      <a:pt x="766" y="5648"/>
                      <a:pt x="817" y="5648"/>
                    </a:cubicBezTo>
                    <a:cubicBezTo>
                      <a:pt x="854" y="5648"/>
                      <a:pt x="890" y="5643"/>
                      <a:pt x="927" y="5634"/>
                    </a:cubicBezTo>
                    <a:cubicBezTo>
                      <a:pt x="1067" y="5648"/>
                      <a:pt x="1207" y="5654"/>
                      <a:pt x="1347" y="5654"/>
                    </a:cubicBezTo>
                    <a:cubicBezTo>
                      <a:pt x="2109" y="5654"/>
                      <a:pt x="2860" y="5452"/>
                      <a:pt x="3531" y="5060"/>
                    </a:cubicBezTo>
                    <a:cubicBezTo>
                      <a:pt x="3995" y="4795"/>
                      <a:pt x="4370" y="4420"/>
                      <a:pt x="4657" y="3957"/>
                    </a:cubicBezTo>
                    <a:cubicBezTo>
                      <a:pt x="4944" y="3449"/>
                      <a:pt x="5142" y="2853"/>
                      <a:pt x="5253" y="2257"/>
                    </a:cubicBezTo>
                    <a:cubicBezTo>
                      <a:pt x="5385" y="1573"/>
                      <a:pt x="5385" y="845"/>
                      <a:pt x="5253" y="139"/>
                    </a:cubicBezTo>
                    <a:cubicBezTo>
                      <a:pt x="5216" y="47"/>
                      <a:pt x="5148" y="1"/>
                      <a:pt x="50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1" name="Google Shape;3751;p114"/>
              <p:cNvSpPr/>
              <p:nvPr/>
            </p:nvSpPr>
            <p:spPr>
              <a:xfrm>
                <a:off x="5029028" y="2802864"/>
                <a:ext cx="361767" cy="159480"/>
              </a:xfrm>
              <a:custGeom>
                <a:rect b="b" l="l" r="r" t="t"/>
                <a:pathLst>
                  <a:path extrusionOk="0" h="3787" w="8591">
                    <a:moveTo>
                      <a:pt x="5389" y="1"/>
                    </a:moveTo>
                    <a:cubicBezTo>
                      <a:pt x="4919" y="1"/>
                      <a:pt x="4463" y="71"/>
                      <a:pt x="4022" y="212"/>
                    </a:cubicBezTo>
                    <a:cubicBezTo>
                      <a:pt x="3470" y="367"/>
                      <a:pt x="2919" y="544"/>
                      <a:pt x="2367" y="698"/>
                    </a:cubicBezTo>
                    <a:cubicBezTo>
                      <a:pt x="1771" y="919"/>
                      <a:pt x="1153" y="1051"/>
                      <a:pt x="535" y="1095"/>
                    </a:cubicBezTo>
                    <a:cubicBezTo>
                      <a:pt x="513" y="1095"/>
                      <a:pt x="469" y="1073"/>
                      <a:pt x="447" y="1073"/>
                    </a:cubicBezTo>
                    <a:cubicBezTo>
                      <a:pt x="425" y="1067"/>
                      <a:pt x="404" y="1065"/>
                      <a:pt x="383" y="1065"/>
                    </a:cubicBezTo>
                    <a:cubicBezTo>
                      <a:pt x="168" y="1065"/>
                      <a:pt x="1" y="1354"/>
                      <a:pt x="182" y="1515"/>
                    </a:cubicBezTo>
                    <a:cubicBezTo>
                      <a:pt x="1241" y="2397"/>
                      <a:pt x="2367" y="3302"/>
                      <a:pt x="3713" y="3677"/>
                    </a:cubicBezTo>
                    <a:cubicBezTo>
                      <a:pt x="4041" y="3751"/>
                      <a:pt x="4371" y="3786"/>
                      <a:pt x="4698" y="3786"/>
                    </a:cubicBezTo>
                    <a:cubicBezTo>
                      <a:pt x="6239" y="3786"/>
                      <a:pt x="7705" y="2995"/>
                      <a:pt x="8524" y="1647"/>
                    </a:cubicBezTo>
                    <a:cubicBezTo>
                      <a:pt x="8590" y="1559"/>
                      <a:pt x="8568" y="1426"/>
                      <a:pt x="8502" y="1360"/>
                    </a:cubicBezTo>
                    <a:cubicBezTo>
                      <a:pt x="7708" y="742"/>
                      <a:pt x="6759" y="124"/>
                      <a:pt x="5743" y="14"/>
                    </a:cubicBezTo>
                    <a:cubicBezTo>
                      <a:pt x="5624" y="5"/>
                      <a:pt x="5506" y="1"/>
                      <a:pt x="53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2" name="Google Shape;3752;p114"/>
              <p:cNvSpPr/>
              <p:nvPr/>
            </p:nvSpPr>
            <p:spPr>
              <a:xfrm>
                <a:off x="4639828" y="2706722"/>
                <a:ext cx="365262" cy="243073"/>
              </a:xfrm>
              <a:custGeom>
                <a:rect b="b" l="l" r="r" t="t"/>
                <a:pathLst>
                  <a:path extrusionOk="0" h="5772" w="8674">
                    <a:moveTo>
                      <a:pt x="5407" y="995"/>
                    </a:moveTo>
                    <a:lnTo>
                      <a:pt x="5407" y="995"/>
                    </a:lnTo>
                    <a:cubicBezTo>
                      <a:pt x="5584" y="1083"/>
                      <a:pt x="5760" y="1215"/>
                      <a:pt x="5937" y="1326"/>
                    </a:cubicBezTo>
                    <a:lnTo>
                      <a:pt x="6025" y="1392"/>
                    </a:lnTo>
                    <a:lnTo>
                      <a:pt x="5871" y="1304"/>
                    </a:lnTo>
                    <a:cubicBezTo>
                      <a:pt x="5716" y="1193"/>
                      <a:pt x="5562" y="1083"/>
                      <a:pt x="5407" y="995"/>
                    </a:cubicBezTo>
                    <a:close/>
                    <a:moveTo>
                      <a:pt x="2570" y="1"/>
                    </a:moveTo>
                    <a:cubicBezTo>
                      <a:pt x="2537" y="1"/>
                      <a:pt x="2505" y="1"/>
                      <a:pt x="2472" y="2"/>
                    </a:cubicBezTo>
                    <a:cubicBezTo>
                      <a:pt x="2097" y="2"/>
                      <a:pt x="1744" y="24"/>
                      <a:pt x="1369" y="90"/>
                    </a:cubicBezTo>
                    <a:cubicBezTo>
                      <a:pt x="1280" y="90"/>
                      <a:pt x="1170" y="90"/>
                      <a:pt x="1082" y="112"/>
                    </a:cubicBezTo>
                    <a:cubicBezTo>
                      <a:pt x="1015" y="112"/>
                      <a:pt x="927" y="134"/>
                      <a:pt x="883" y="178"/>
                    </a:cubicBezTo>
                    <a:cubicBezTo>
                      <a:pt x="662" y="244"/>
                      <a:pt x="420" y="311"/>
                      <a:pt x="221" y="399"/>
                    </a:cubicBezTo>
                    <a:cubicBezTo>
                      <a:pt x="155" y="399"/>
                      <a:pt x="111" y="443"/>
                      <a:pt x="111" y="509"/>
                    </a:cubicBezTo>
                    <a:cubicBezTo>
                      <a:pt x="0" y="597"/>
                      <a:pt x="22" y="774"/>
                      <a:pt x="133" y="840"/>
                    </a:cubicBezTo>
                    <a:cubicBezTo>
                      <a:pt x="1236" y="1392"/>
                      <a:pt x="1722" y="2694"/>
                      <a:pt x="2450" y="3621"/>
                    </a:cubicBezTo>
                    <a:cubicBezTo>
                      <a:pt x="3311" y="4680"/>
                      <a:pt x="4547" y="5629"/>
                      <a:pt x="5937" y="5762"/>
                    </a:cubicBezTo>
                    <a:cubicBezTo>
                      <a:pt x="6063" y="5768"/>
                      <a:pt x="6189" y="5771"/>
                      <a:pt x="6314" y="5771"/>
                    </a:cubicBezTo>
                    <a:cubicBezTo>
                      <a:pt x="7065" y="5771"/>
                      <a:pt x="7800" y="5658"/>
                      <a:pt x="8519" y="5431"/>
                    </a:cubicBezTo>
                    <a:cubicBezTo>
                      <a:pt x="8607" y="5409"/>
                      <a:pt x="8674" y="5298"/>
                      <a:pt x="8607" y="5188"/>
                    </a:cubicBezTo>
                    <a:cubicBezTo>
                      <a:pt x="8276" y="4460"/>
                      <a:pt x="7945" y="3709"/>
                      <a:pt x="7570" y="2959"/>
                    </a:cubicBezTo>
                    <a:lnTo>
                      <a:pt x="7526" y="2871"/>
                    </a:lnTo>
                    <a:cubicBezTo>
                      <a:pt x="7526" y="2738"/>
                      <a:pt x="7482" y="2628"/>
                      <a:pt x="7416" y="2540"/>
                    </a:cubicBezTo>
                    <a:cubicBezTo>
                      <a:pt x="7349" y="2473"/>
                      <a:pt x="7283" y="2407"/>
                      <a:pt x="7239" y="2341"/>
                    </a:cubicBezTo>
                    <a:cubicBezTo>
                      <a:pt x="6974" y="1922"/>
                      <a:pt x="6621" y="1546"/>
                      <a:pt x="6246" y="1238"/>
                    </a:cubicBezTo>
                    <a:cubicBezTo>
                      <a:pt x="5190" y="440"/>
                      <a:pt x="3903" y="1"/>
                      <a:pt x="25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3" name="Google Shape;3753;p114"/>
              <p:cNvSpPr/>
              <p:nvPr/>
            </p:nvSpPr>
            <p:spPr>
              <a:xfrm>
                <a:off x="5165850" y="1949126"/>
                <a:ext cx="371789" cy="556938"/>
              </a:xfrm>
              <a:custGeom>
                <a:rect b="b" l="l" r="r" t="t"/>
                <a:pathLst>
                  <a:path extrusionOk="0" h="13225" w="8829">
                    <a:moveTo>
                      <a:pt x="5893" y="9098"/>
                    </a:moveTo>
                    <a:cubicBezTo>
                      <a:pt x="5849" y="9142"/>
                      <a:pt x="5827" y="9186"/>
                      <a:pt x="5805" y="9230"/>
                    </a:cubicBezTo>
                    <a:cubicBezTo>
                      <a:pt x="5805" y="9208"/>
                      <a:pt x="5783" y="9164"/>
                      <a:pt x="5761" y="9142"/>
                    </a:cubicBezTo>
                    <a:lnTo>
                      <a:pt x="5849" y="9098"/>
                    </a:lnTo>
                    <a:close/>
                    <a:moveTo>
                      <a:pt x="7411" y="1"/>
                    </a:moveTo>
                    <a:cubicBezTo>
                      <a:pt x="7195" y="1"/>
                      <a:pt x="6971" y="66"/>
                      <a:pt x="6798" y="182"/>
                    </a:cubicBezTo>
                    <a:cubicBezTo>
                      <a:pt x="6445" y="490"/>
                      <a:pt x="6202" y="888"/>
                      <a:pt x="6092" y="1329"/>
                    </a:cubicBezTo>
                    <a:cubicBezTo>
                      <a:pt x="5915" y="1859"/>
                      <a:pt x="5739" y="2411"/>
                      <a:pt x="5584" y="2962"/>
                    </a:cubicBezTo>
                    <a:cubicBezTo>
                      <a:pt x="5474" y="3271"/>
                      <a:pt x="5386" y="3602"/>
                      <a:pt x="5297" y="3933"/>
                    </a:cubicBezTo>
                    <a:cubicBezTo>
                      <a:pt x="5297" y="3668"/>
                      <a:pt x="5297" y="3404"/>
                      <a:pt x="5275" y="3139"/>
                    </a:cubicBezTo>
                    <a:cubicBezTo>
                      <a:pt x="5275" y="2852"/>
                      <a:pt x="5121" y="2587"/>
                      <a:pt x="4856" y="2455"/>
                    </a:cubicBezTo>
                    <a:cubicBezTo>
                      <a:pt x="4789" y="2431"/>
                      <a:pt x="4726" y="2420"/>
                      <a:pt x="4665" y="2420"/>
                    </a:cubicBezTo>
                    <a:cubicBezTo>
                      <a:pt x="4102" y="2420"/>
                      <a:pt x="3788" y="3362"/>
                      <a:pt x="3708" y="3801"/>
                    </a:cubicBezTo>
                    <a:cubicBezTo>
                      <a:pt x="3576" y="4419"/>
                      <a:pt x="3510" y="5059"/>
                      <a:pt x="3510" y="5699"/>
                    </a:cubicBezTo>
                    <a:lnTo>
                      <a:pt x="3510" y="5677"/>
                    </a:lnTo>
                    <a:cubicBezTo>
                      <a:pt x="3465" y="5589"/>
                      <a:pt x="3377" y="5500"/>
                      <a:pt x="3289" y="5500"/>
                    </a:cubicBezTo>
                    <a:cubicBezTo>
                      <a:pt x="2936" y="5522"/>
                      <a:pt x="2649" y="5765"/>
                      <a:pt x="2583" y="6096"/>
                    </a:cubicBezTo>
                    <a:cubicBezTo>
                      <a:pt x="2516" y="6295"/>
                      <a:pt x="2494" y="6471"/>
                      <a:pt x="2472" y="6648"/>
                    </a:cubicBezTo>
                    <a:cubicBezTo>
                      <a:pt x="2450" y="6935"/>
                      <a:pt x="2406" y="7200"/>
                      <a:pt x="2362" y="7464"/>
                    </a:cubicBezTo>
                    <a:cubicBezTo>
                      <a:pt x="2296" y="8016"/>
                      <a:pt x="2230" y="8590"/>
                      <a:pt x="2141" y="9164"/>
                    </a:cubicBezTo>
                    <a:cubicBezTo>
                      <a:pt x="2119" y="9009"/>
                      <a:pt x="2075" y="8855"/>
                      <a:pt x="2031" y="8700"/>
                    </a:cubicBezTo>
                    <a:cubicBezTo>
                      <a:pt x="1965" y="8480"/>
                      <a:pt x="1921" y="8038"/>
                      <a:pt x="1612" y="8038"/>
                    </a:cubicBezTo>
                    <a:cubicBezTo>
                      <a:pt x="1413" y="8038"/>
                      <a:pt x="1281" y="8215"/>
                      <a:pt x="1214" y="8391"/>
                    </a:cubicBezTo>
                    <a:cubicBezTo>
                      <a:pt x="1126" y="8678"/>
                      <a:pt x="1082" y="8987"/>
                      <a:pt x="1060" y="9274"/>
                    </a:cubicBezTo>
                    <a:lnTo>
                      <a:pt x="927" y="10333"/>
                    </a:lnTo>
                    <a:lnTo>
                      <a:pt x="773" y="11459"/>
                    </a:lnTo>
                    <a:cubicBezTo>
                      <a:pt x="596" y="11945"/>
                      <a:pt x="376" y="12408"/>
                      <a:pt x="111" y="12827"/>
                    </a:cubicBezTo>
                    <a:cubicBezTo>
                      <a:pt x="1" y="13004"/>
                      <a:pt x="133" y="13203"/>
                      <a:pt x="332" y="13225"/>
                    </a:cubicBezTo>
                    <a:cubicBezTo>
                      <a:pt x="1192" y="13225"/>
                      <a:pt x="2053" y="13114"/>
                      <a:pt x="2892" y="12916"/>
                    </a:cubicBezTo>
                    <a:cubicBezTo>
                      <a:pt x="3488" y="12739"/>
                      <a:pt x="4128" y="12408"/>
                      <a:pt x="4304" y="11746"/>
                    </a:cubicBezTo>
                    <a:cubicBezTo>
                      <a:pt x="4326" y="11591"/>
                      <a:pt x="4216" y="11437"/>
                      <a:pt x="4061" y="11437"/>
                    </a:cubicBezTo>
                    <a:lnTo>
                      <a:pt x="3929" y="11415"/>
                    </a:lnTo>
                    <a:cubicBezTo>
                      <a:pt x="4348" y="11194"/>
                      <a:pt x="4768" y="10929"/>
                      <a:pt x="5143" y="10620"/>
                    </a:cubicBezTo>
                    <a:cubicBezTo>
                      <a:pt x="5496" y="10356"/>
                      <a:pt x="5783" y="10025"/>
                      <a:pt x="6026" y="9671"/>
                    </a:cubicBezTo>
                    <a:cubicBezTo>
                      <a:pt x="6180" y="9495"/>
                      <a:pt x="6290" y="9296"/>
                      <a:pt x="6357" y="9076"/>
                    </a:cubicBezTo>
                    <a:cubicBezTo>
                      <a:pt x="6401" y="8855"/>
                      <a:pt x="6268" y="8656"/>
                      <a:pt x="6048" y="8634"/>
                    </a:cubicBezTo>
                    <a:cubicBezTo>
                      <a:pt x="6732" y="7994"/>
                      <a:pt x="7372" y="7310"/>
                      <a:pt x="7946" y="6582"/>
                    </a:cubicBezTo>
                    <a:cubicBezTo>
                      <a:pt x="8188" y="6295"/>
                      <a:pt x="8387" y="5986"/>
                      <a:pt x="8541" y="5655"/>
                    </a:cubicBezTo>
                    <a:cubicBezTo>
                      <a:pt x="8674" y="5368"/>
                      <a:pt x="8828" y="4949"/>
                      <a:pt x="8718" y="4640"/>
                    </a:cubicBezTo>
                    <a:cubicBezTo>
                      <a:pt x="8638" y="4385"/>
                      <a:pt x="8444" y="4285"/>
                      <a:pt x="8235" y="4285"/>
                    </a:cubicBezTo>
                    <a:cubicBezTo>
                      <a:pt x="8099" y="4285"/>
                      <a:pt x="7957" y="4327"/>
                      <a:pt x="7835" y="4397"/>
                    </a:cubicBezTo>
                    <a:cubicBezTo>
                      <a:pt x="7526" y="4595"/>
                      <a:pt x="7217" y="4816"/>
                      <a:pt x="6930" y="5059"/>
                    </a:cubicBezTo>
                    <a:cubicBezTo>
                      <a:pt x="7570" y="4022"/>
                      <a:pt x="7968" y="2874"/>
                      <a:pt x="8100" y="1660"/>
                    </a:cubicBezTo>
                    <a:cubicBezTo>
                      <a:pt x="8166" y="1241"/>
                      <a:pt x="8144" y="822"/>
                      <a:pt x="8012" y="424"/>
                    </a:cubicBezTo>
                    <a:cubicBezTo>
                      <a:pt x="7990" y="336"/>
                      <a:pt x="7946" y="270"/>
                      <a:pt x="7923" y="226"/>
                    </a:cubicBezTo>
                    <a:cubicBezTo>
                      <a:pt x="7835" y="71"/>
                      <a:pt x="7681" y="5"/>
                      <a:pt x="7504" y="5"/>
                    </a:cubicBezTo>
                    <a:cubicBezTo>
                      <a:pt x="7473" y="2"/>
                      <a:pt x="7442" y="1"/>
                      <a:pt x="7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4" name="Google Shape;3754;p114"/>
              <p:cNvSpPr/>
              <p:nvPr/>
            </p:nvSpPr>
            <p:spPr>
              <a:xfrm>
                <a:off x="3952054" y="2519366"/>
                <a:ext cx="161745" cy="177252"/>
              </a:xfrm>
              <a:custGeom>
                <a:rect b="b" l="l" r="r" t="t"/>
                <a:pathLst>
                  <a:path extrusionOk="0" h="4209" w="3841">
                    <a:moveTo>
                      <a:pt x="3260" y="0"/>
                    </a:moveTo>
                    <a:cubicBezTo>
                      <a:pt x="3078" y="0"/>
                      <a:pt x="2920" y="151"/>
                      <a:pt x="2826" y="302"/>
                    </a:cubicBezTo>
                    <a:cubicBezTo>
                      <a:pt x="2627" y="655"/>
                      <a:pt x="2495" y="1074"/>
                      <a:pt x="2428" y="1493"/>
                    </a:cubicBezTo>
                    <a:cubicBezTo>
                      <a:pt x="2362" y="1935"/>
                      <a:pt x="2406" y="2420"/>
                      <a:pt x="2539" y="2862"/>
                    </a:cubicBezTo>
                    <a:lnTo>
                      <a:pt x="2406" y="2862"/>
                    </a:lnTo>
                    <a:cubicBezTo>
                      <a:pt x="2196" y="2803"/>
                      <a:pt x="1966" y="2772"/>
                      <a:pt x="1734" y="2772"/>
                    </a:cubicBezTo>
                    <a:cubicBezTo>
                      <a:pt x="1262" y="2772"/>
                      <a:pt x="783" y="2904"/>
                      <a:pt x="442" y="3215"/>
                    </a:cubicBezTo>
                    <a:cubicBezTo>
                      <a:pt x="199" y="3435"/>
                      <a:pt x="1" y="3921"/>
                      <a:pt x="354" y="4120"/>
                    </a:cubicBezTo>
                    <a:cubicBezTo>
                      <a:pt x="455" y="4183"/>
                      <a:pt x="562" y="4208"/>
                      <a:pt x="671" y="4208"/>
                    </a:cubicBezTo>
                    <a:cubicBezTo>
                      <a:pt x="941" y="4208"/>
                      <a:pt x="1221" y="4053"/>
                      <a:pt x="1457" y="3943"/>
                    </a:cubicBezTo>
                    <a:lnTo>
                      <a:pt x="2053" y="3634"/>
                    </a:lnTo>
                    <a:lnTo>
                      <a:pt x="2362" y="3480"/>
                    </a:lnTo>
                    <a:cubicBezTo>
                      <a:pt x="2473" y="3413"/>
                      <a:pt x="2561" y="3369"/>
                      <a:pt x="2671" y="3325"/>
                    </a:cubicBezTo>
                    <a:cubicBezTo>
                      <a:pt x="2782" y="3281"/>
                      <a:pt x="2870" y="3171"/>
                      <a:pt x="2848" y="3060"/>
                    </a:cubicBezTo>
                    <a:lnTo>
                      <a:pt x="2848" y="3060"/>
                    </a:lnTo>
                    <a:cubicBezTo>
                      <a:pt x="2874" y="3086"/>
                      <a:pt x="2910" y="3099"/>
                      <a:pt x="2948" y="3099"/>
                    </a:cubicBezTo>
                    <a:cubicBezTo>
                      <a:pt x="3005" y="3099"/>
                      <a:pt x="3064" y="3070"/>
                      <a:pt x="3090" y="3016"/>
                    </a:cubicBezTo>
                    <a:cubicBezTo>
                      <a:pt x="3289" y="2597"/>
                      <a:pt x="3444" y="2177"/>
                      <a:pt x="3576" y="1736"/>
                    </a:cubicBezTo>
                    <a:cubicBezTo>
                      <a:pt x="3686" y="1339"/>
                      <a:pt x="3841" y="853"/>
                      <a:pt x="3708" y="456"/>
                    </a:cubicBezTo>
                    <a:cubicBezTo>
                      <a:pt x="3664" y="257"/>
                      <a:pt x="3532" y="103"/>
                      <a:pt x="3355" y="15"/>
                    </a:cubicBezTo>
                    <a:cubicBezTo>
                      <a:pt x="3323" y="5"/>
                      <a:pt x="3291" y="0"/>
                      <a:pt x="32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5" name="Google Shape;3755;p114"/>
              <p:cNvSpPr/>
              <p:nvPr/>
            </p:nvSpPr>
            <p:spPr>
              <a:xfrm>
                <a:off x="3869346" y="2453418"/>
                <a:ext cx="161745" cy="175693"/>
              </a:xfrm>
              <a:custGeom>
                <a:rect b="b" l="l" r="r" t="t"/>
                <a:pathLst>
                  <a:path extrusionOk="0" h="4172" w="3841">
                    <a:moveTo>
                      <a:pt x="3187" y="1"/>
                    </a:moveTo>
                    <a:cubicBezTo>
                      <a:pt x="2972" y="1"/>
                      <a:pt x="2745" y="131"/>
                      <a:pt x="2627" y="345"/>
                    </a:cubicBezTo>
                    <a:cubicBezTo>
                      <a:pt x="2340" y="808"/>
                      <a:pt x="2384" y="1470"/>
                      <a:pt x="2494" y="1978"/>
                    </a:cubicBezTo>
                    <a:cubicBezTo>
                      <a:pt x="2605" y="2441"/>
                      <a:pt x="2781" y="2883"/>
                      <a:pt x="3046" y="3302"/>
                    </a:cubicBezTo>
                    <a:cubicBezTo>
                      <a:pt x="2693" y="3103"/>
                      <a:pt x="2318" y="2949"/>
                      <a:pt x="1943" y="2839"/>
                    </a:cubicBezTo>
                    <a:cubicBezTo>
                      <a:pt x="1745" y="2773"/>
                      <a:pt x="1540" y="2739"/>
                      <a:pt x="1335" y="2739"/>
                    </a:cubicBezTo>
                    <a:cubicBezTo>
                      <a:pt x="1059" y="2739"/>
                      <a:pt x="784" y="2800"/>
                      <a:pt x="530" y="2927"/>
                    </a:cubicBezTo>
                    <a:cubicBezTo>
                      <a:pt x="354" y="3037"/>
                      <a:pt x="221" y="3192"/>
                      <a:pt x="133" y="3368"/>
                    </a:cubicBezTo>
                    <a:cubicBezTo>
                      <a:pt x="1" y="3545"/>
                      <a:pt x="1" y="3810"/>
                      <a:pt x="155" y="3986"/>
                    </a:cubicBezTo>
                    <a:cubicBezTo>
                      <a:pt x="328" y="4102"/>
                      <a:pt x="519" y="4167"/>
                      <a:pt x="726" y="4167"/>
                    </a:cubicBezTo>
                    <a:cubicBezTo>
                      <a:pt x="756" y="4167"/>
                      <a:pt x="786" y="4166"/>
                      <a:pt x="817" y="4163"/>
                    </a:cubicBezTo>
                    <a:cubicBezTo>
                      <a:pt x="882" y="4169"/>
                      <a:pt x="946" y="4171"/>
                      <a:pt x="1008" y="4171"/>
                    </a:cubicBezTo>
                    <a:cubicBezTo>
                      <a:pt x="1178" y="4171"/>
                      <a:pt x="1340" y="4151"/>
                      <a:pt x="1501" y="4119"/>
                    </a:cubicBezTo>
                    <a:cubicBezTo>
                      <a:pt x="1788" y="4052"/>
                      <a:pt x="2031" y="3964"/>
                      <a:pt x="2296" y="3898"/>
                    </a:cubicBezTo>
                    <a:cubicBezTo>
                      <a:pt x="2450" y="3854"/>
                      <a:pt x="2583" y="3810"/>
                      <a:pt x="2715" y="3788"/>
                    </a:cubicBezTo>
                    <a:lnTo>
                      <a:pt x="2914" y="3766"/>
                    </a:lnTo>
                    <a:lnTo>
                      <a:pt x="2936" y="3766"/>
                    </a:lnTo>
                    <a:cubicBezTo>
                      <a:pt x="3024" y="3766"/>
                      <a:pt x="3112" y="3788"/>
                      <a:pt x="3201" y="3788"/>
                    </a:cubicBezTo>
                    <a:cubicBezTo>
                      <a:pt x="3245" y="3788"/>
                      <a:pt x="3289" y="3788"/>
                      <a:pt x="3311" y="3766"/>
                    </a:cubicBezTo>
                    <a:cubicBezTo>
                      <a:pt x="3333" y="3788"/>
                      <a:pt x="3377" y="3788"/>
                      <a:pt x="3399" y="3788"/>
                    </a:cubicBezTo>
                    <a:cubicBezTo>
                      <a:pt x="3417" y="3794"/>
                      <a:pt x="3436" y="3796"/>
                      <a:pt x="3454" y="3796"/>
                    </a:cubicBezTo>
                    <a:cubicBezTo>
                      <a:pt x="3574" y="3796"/>
                      <a:pt x="3693" y="3682"/>
                      <a:pt x="3598" y="3567"/>
                    </a:cubicBezTo>
                    <a:cubicBezTo>
                      <a:pt x="3598" y="3545"/>
                      <a:pt x="3598" y="3523"/>
                      <a:pt x="3576" y="3523"/>
                    </a:cubicBezTo>
                    <a:cubicBezTo>
                      <a:pt x="3554" y="2971"/>
                      <a:pt x="3598" y="2419"/>
                      <a:pt x="3708" y="1890"/>
                    </a:cubicBezTo>
                    <a:cubicBezTo>
                      <a:pt x="3774" y="1382"/>
                      <a:pt x="3841" y="808"/>
                      <a:pt x="3642" y="323"/>
                    </a:cubicBezTo>
                    <a:cubicBezTo>
                      <a:pt x="3550" y="98"/>
                      <a:pt x="3373" y="1"/>
                      <a:pt x="31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6" name="Google Shape;3756;p114"/>
              <p:cNvSpPr/>
              <p:nvPr/>
            </p:nvSpPr>
            <p:spPr>
              <a:xfrm>
                <a:off x="3862861" y="2362877"/>
                <a:ext cx="94326" cy="187653"/>
              </a:xfrm>
              <a:custGeom>
                <a:rect b="b" l="l" r="r" t="t"/>
                <a:pathLst>
                  <a:path extrusionOk="0" h="4456" w="2240">
                    <a:moveTo>
                      <a:pt x="552" y="1"/>
                    </a:moveTo>
                    <a:cubicBezTo>
                      <a:pt x="265" y="1"/>
                      <a:pt x="133" y="332"/>
                      <a:pt x="88" y="575"/>
                    </a:cubicBezTo>
                    <a:cubicBezTo>
                      <a:pt x="0" y="1193"/>
                      <a:pt x="110" y="1833"/>
                      <a:pt x="419" y="2362"/>
                    </a:cubicBezTo>
                    <a:cubicBezTo>
                      <a:pt x="773" y="3024"/>
                      <a:pt x="1214" y="3642"/>
                      <a:pt x="1722" y="4216"/>
                    </a:cubicBezTo>
                    <a:cubicBezTo>
                      <a:pt x="1738" y="4248"/>
                      <a:pt x="1777" y="4269"/>
                      <a:pt x="1815" y="4269"/>
                    </a:cubicBezTo>
                    <a:cubicBezTo>
                      <a:pt x="1829" y="4269"/>
                      <a:pt x="1842" y="4266"/>
                      <a:pt x="1854" y="4260"/>
                    </a:cubicBezTo>
                    <a:lnTo>
                      <a:pt x="2008" y="4415"/>
                    </a:lnTo>
                    <a:cubicBezTo>
                      <a:pt x="2031" y="4444"/>
                      <a:pt x="2059" y="4456"/>
                      <a:pt x="2087" y="4456"/>
                    </a:cubicBezTo>
                    <a:cubicBezTo>
                      <a:pt x="2164" y="4456"/>
                      <a:pt x="2240" y="4358"/>
                      <a:pt x="2207" y="4260"/>
                    </a:cubicBezTo>
                    <a:cubicBezTo>
                      <a:pt x="2141" y="4106"/>
                      <a:pt x="2097" y="3929"/>
                      <a:pt x="2053" y="3775"/>
                    </a:cubicBezTo>
                    <a:cubicBezTo>
                      <a:pt x="2008" y="3620"/>
                      <a:pt x="1964" y="3466"/>
                      <a:pt x="1920" y="3289"/>
                    </a:cubicBezTo>
                    <a:cubicBezTo>
                      <a:pt x="1832" y="2980"/>
                      <a:pt x="1766" y="2649"/>
                      <a:pt x="1677" y="2340"/>
                    </a:cubicBezTo>
                    <a:cubicBezTo>
                      <a:pt x="1589" y="1700"/>
                      <a:pt x="1413" y="1082"/>
                      <a:pt x="1126" y="508"/>
                    </a:cubicBezTo>
                    <a:cubicBezTo>
                      <a:pt x="1015" y="288"/>
                      <a:pt x="817" y="1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7" name="Google Shape;3757;p114"/>
              <p:cNvSpPr/>
              <p:nvPr/>
            </p:nvSpPr>
            <p:spPr>
              <a:xfrm>
                <a:off x="3782301" y="2477169"/>
                <a:ext cx="145322" cy="73571"/>
              </a:xfrm>
              <a:custGeom>
                <a:rect b="b" l="l" r="r" t="t"/>
                <a:pathLst>
                  <a:path extrusionOk="0" h="1747" w="3451">
                    <a:moveTo>
                      <a:pt x="792" y="0"/>
                    </a:moveTo>
                    <a:cubicBezTo>
                      <a:pt x="387" y="0"/>
                      <a:pt x="0" y="324"/>
                      <a:pt x="214" y="752"/>
                    </a:cubicBezTo>
                    <a:cubicBezTo>
                      <a:pt x="324" y="928"/>
                      <a:pt x="479" y="1061"/>
                      <a:pt x="677" y="1127"/>
                    </a:cubicBezTo>
                    <a:cubicBezTo>
                      <a:pt x="920" y="1215"/>
                      <a:pt x="1163" y="1304"/>
                      <a:pt x="1428" y="1370"/>
                    </a:cubicBezTo>
                    <a:cubicBezTo>
                      <a:pt x="2001" y="1524"/>
                      <a:pt x="2597" y="1635"/>
                      <a:pt x="3193" y="1745"/>
                    </a:cubicBezTo>
                    <a:cubicBezTo>
                      <a:pt x="3200" y="1746"/>
                      <a:pt x="3208" y="1746"/>
                      <a:pt x="3215" y="1746"/>
                    </a:cubicBezTo>
                    <a:cubicBezTo>
                      <a:pt x="3357" y="1746"/>
                      <a:pt x="3451" y="1542"/>
                      <a:pt x="3303" y="1458"/>
                    </a:cubicBezTo>
                    <a:lnTo>
                      <a:pt x="3281" y="1458"/>
                    </a:lnTo>
                    <a:cubicBezTo>
                      <a:pt x="3281" y="1392"/>
                      <a:pt x="3259" y="1348"/>
                      <a:pt x="3215" y="1326"/>
                    </a:cubicBezTo>
                    <a:cubicBezTo>
                      <a:pt x="2553" y="708"/>
                      <a:pt x="1759" y="68"/>
                      <a:pt x="832" y="1"/>
                    </a:cubicBezTo>
                    <a:cubicBezTo>
                      <a:pt x="818" y="1"/>
                      <a:pt x="805" y="0"/>
                      <a:pt x="79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8" name="Google Shape;3758;p114"/>
              <p:cNvSpPr/>
              <p:nvPr/>
            </p:nvSpPr>
            <p:spPr>
              <a:xfrm>
                <a:off x="3985533" y="1052896"/>
                <a:ext cx="405646" cy="756046"/>
              </a:xfrm>
              <a:custGeom>
                <a:rect b="b" l="l" r="r" t="t"/>
                <a:pathLst>
                  <a:path extrusionOk="0" h="17953" w="9633">
                    <a:moveTo>
                      <a:pt x="9520" y="0"/>
                    </a:moveTo>
                    <a:cubicBezTo>
                      <a:pt x="9509" y="0"/>
                      <a:pt x="9498" y="4"/>
                      <a:pt x="9490" y="12"/>
                    </a:cubicBezTo>
                    <a:cubicBezTo>
                      <a:pt x="7592" y="1888"/>
                      <a:pt x="5937" y="3984"/>
                      <a:pt x="4525" y="6236"/>
                    </a:cubicBezTo>
                    <a:cubicBezTo>
                      <a:pt x="3068" y="8487"/>
                      <a:pt x="1920" y="10892"/>
                      <a:pt x="1060" y="13430"/>
                    </a:cubicBezTo>
                    <a:cubicBezTo>
                      <a:pt x="574" y="14865"/>
                      <a:pt x="221" y="16343"/>
                      <a:pt x="0" y="17844"/>
                    </a:cubicBezTo>
                    <a:cubicBezTo>
                      <a:pt x="0" y="17910"/>
                      <a:pt x="55" y="17952"/>
                      <a:pt x="104" y="17952"/>
                    </a:cubicBezTo>
                    <a:cubicBezTo>
                      <a:pt x="137" y="17952"/>
                      <a:pt x="168" y="17933"/>
                      <a:pt x="177" y="17888"/>
                    </a:cubicBezTo>
                    <a:cubicBezTo>
                      <a:pt x="464" y="16586"/>
                      <a:pt x="839" y="15328"/>
                      <a:pt x="1236" y="14048"/>
                    </a:cubicBezTo>
                    <a:cubicBezTo>
                      <a:pt x="1633" y="12790"/>
                      <a:pt x="2097" y="11532"/>
                      <a:pt x="2604" y="10318"/>
                    </a:cubicBezTo>
                    <a:cubicBezTo>
                      <a:pt x="3664" y="7891"/>
                      <a:pt x="5010" y="5618"/>
                      <a:pt x="6599" y="3521"/>
                    </a:cubicBezTo>
                    <a:cubicBezTo>
                      <a:pt x="7504" y="2307"/>
                      <a:pt x="8519" y="1182"/>
                      <a:pt x="9578" y="122"/>
                    </a:cubicBezTo>
                    <a:cubicBezTo>
                      <a:pt x="9632" y="68"/>
                      <a:pt x="9569" y="0"/>
                      <a:pt x="95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9" name="Google Shape;3759;p114"/>
              <p:cNvSpPr/>
              <p:nvPr/>
            </p:nvSpPr>
            <p:spPr>
              <a:xfrm>
                <a:off x="3799019" y="1697001"/>
                <a:ext cx="69439" cy="469723"/>
              </a:xfrm>
              <a:custGeom>
                <a:rect b="b" l="l" r="r" t="t"/>
                <a:pathLst>
                  <a:path extrusionOk="0" h="11154" w="1649">
                    <a:moveTo>
                      <a:pt x="978" y="1"/>
                    </a:moveTo>
                    <a:cubicBezTo>
                      <a:pt x="932" y="1"/>
                      <a:pt x="885" y="35"/>
                      <a:pt x="898" y="99"/>
                    </a:cubicBezTo>
                    <a:cubicBezTo>
                      <a:pt x="1560" y="2924"/>
                      <a:pt x="1516" y="5882"/>
                      <a:pt x="766" y="8707"/>
                    </a:cubicBezTo>
                    <a:cubicBezTo>
                      <a:pt x="567" y="9501"/>
                      <a:pt x="302" y="10273"/>
                      <a:pt x="15" y="11046"/>
                    </a:cubicBezTo>
                    <a:cubicBezTo>
                      <a:pt x="1" y="11105"/>
                      <a:pt x="64" y="11154"/>
                      <a:pt x="122" y="11154"/>
                    </a:cubicBezTo>
                    <a:cubicBezTo>
                      <a:pt x="150" y="11154"/>
                      <a:pt x="177" y="11142"/>
                      <a:pt x="192" y="11112"/>
                    </a:cubicBezTo>
                    <a:cubicBezTo>
                      <a:pt x="810" y="9766"/>
                      <a:pt x="1229" y="8331"/>
                      <a:pt x="1406" y="6875"/>
                    </a:cubicBezTo>
                    <a:cubicBezTo>
                      <a:pt x="1626" y="5418"/>
                      <a:pt x="1649" y="3939"/>
                      <a:pt x="1494" y="2483"/>
                    </a:cubicBezTo>
                    <a:cubicBezTo>
                      <a:pt x="1406" y="1666"/>
                      <a:pt x="1251" y="850"/>
                      <a:pt x="1053" y="55"/>
                    </a:cubicBezTo>
                    <a:cubicBezTo>
                      <a:pt x="1043" y="18"/>
                      <a:pt x="1011" y="1"/>
                      <a:pt x="9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0" name="Google Shape;3760;p114"/>
              <p:cNvSpPr/>
              <p:nvPr/>
            </p:nvSpPr>
            <p:spPr>
              <a:xfrm>
                <a:off x="3647669" y="2179100"/>
                <a:ext cx="160860" cy="255833"/>
              </a:xfrm>
              <a:custGeom>
                <a:rect b="b" l="l" r="r" t="t"/>
                <a:pathLst>
                  <a:path extrusionOk="0" h="6075" w="3820">
                    <a:moveTo>
                      <a:pt x="81" y="1"/>
                    </a:moveTo>
                    <a:cubicBezTo>
                      <a:pt x="40" y="1"/>
                      <a:pt x="1" y="28"/>
                      <a:pt x="12" y="83"/>
                    </a:cubicBezTo>
                    <a:cubicBezTo>
                      <a:pt x="189" y="1981"/>
                      <a:pt x="1049" y="3747"/>
                      <a:pt x="2396" y="5115"/>
                    </a:cubicBezTo>
                    <a:cubicBezTo>
                      <a:pt x="2771" y="5490"/>
                      <a:pt x="3190" y="5799"/>
                      <a:pt x="3654" y="6064"/>
                    </a:cubicBezTo>
                    <a:cubicBezTo>
                      <a:pt x="3668" y="6071"/>
                      <a:pt x="3682" y="6074"/>
                      <a:pt x="3696" y="6074"/>
                    </a:cubicBezTo>
                    <a:cubicBezTo>
                      <a:pt x="3766" y="6074"/>
                      <a:pt x="3819" y="5991"/>
                      <a:pt x="3764" y="5954"/>
                    </a:cubicBezTo>
                    <a:cubicBezTo>
                      <a:pt x="2837" y="5226"/>
                      <a:pt x="2020" y="4365"/>
                      <a:pt x="1380" y="3394"/>
                    </a:cubicBezTo>
                    <a:cubicBezTo>
                      <a:pt x="740" y="2379"/>
                      <a:pt x="321" y="1253"/>
                      <a:pt x="167" y="83"/>
                    </a:cubicBezTo>
                    <a:cubicBezTo>
                      <a:pt x="167" y="28"/>
                      <a:pt x="122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1" name="Google Shape;3761;p114"/>
              <p:cNvSpPr/>
              <p:nvPr/>
            </p:nvSpPr>
            <p:spPr>
              <a:xfrm>
                <a:off x="3536619" y="2716998"/>
                <a:ext cx="289675" cy="88815"/>
              </a:xfrm>
              <a:custGeom>
                <a:rect b="b" l="l" r="r" t="t"/>
                <a:pathLst>
                  <a:path extrusionOk="0" h="2109" w="6879">
                    <a:moveTo>
                      <a:pt x="1744" y="0"/>
                    </a:moveTo>
                    <a:cubicBezTo>
                      <a:pt x="1192" y="0"/>
                      <a:pt x="641" y="22"/>
                      <a:pt x="89" y="67"/>
                    </a:cubicBezTo>
                    <a:cubicBezTo>
                      <a:pt x="6" y="67"/>
                      <a:pt x="1" y="223"/>
                      <a:pt x="74" y="223"/>
                    </a:cubicBezTo>
                    <a:cubicBezTo>
                      <a:pt x="79" y="223"/>
                      <a:pt x="84" y="222"/>
                      <a:pt x="89" y="221"/>
                    </a:cubicBezTo>
                    <a:cubicBezTo>
                      <a:pt x="452" y="181"/>
                      <a:pt x="815" y="161"/>
                      <a:pt x="1178" y="161"/>
                    </a:cubicBezTo>
                    <a:cubicBezTo>
                      <a:pt x="2005" y="161"/>
                      <a:pt x="2829" y="264"/>
                      <a:pt x="3642" y="464"/>
                    </a:cubicBezTo>
                    <a:cubicBezTo>
                      <a:pt x="4216" y="618"/>
                      <a:pt x="4746" y="817"/>
                      <a:pt x="5275" y="1104"/>
                    </a:cubicBezTo>
                    <a:cubicBezTo>
                      <a:pt x="5518" y="1236"/>
                      <a:pt x="5783" y="1391"/>
                      <a:pt x="6004" y="1567"/>
                    </a:cubicBezTo>
                    <a:cubicBezTo>
                      <a:pt x="6246" y="1744"/>
                      <a:pt x="6467" y="1942"/>
                      <a:pt x="6710" y="2097"/>
                    </a:cubicBezTo>
                    <a:cubicBezTo>
                      <a:pt x="6722" y="2105"/>
                      <a:pt x="6736" y="2109"/>
                      <a:pt x="6750" y="2109"/>
                    </a:cubicBezTo>
                    <a:cubicBezTo>
                      <a:pt x="6811" y="2109"/>
                      <a:pt x="6878" y="2037"/>
                      <a:pt x="6842" y="1965"/>
                    </a:cubicBezTo>
                    <a:cubicBezTo>
                      <a:pt x="6555" y="1611"/>
                      <a:pt x="6180" y="1302"/>
                      <a:pt x="5783" y="1104"/>
                    </a:cubicBezTo>
                    <a:cubicBezTo>
                      <a:pt x="5386" y="861"/>
                      <a:pt x="4966" y="662"/>
                      <a:pt x="4525" y="508"/>
                    </a:cubicBezTo>
                    <a:cubicBezTo>
                      <a:pt x="3620" y="199"/>
                      <a:pt x="2693" y="22"/>
                      <a:pt x="17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2" name="Google Shape;3762;p114"/>
              <p:cNvSpPr/>
              <p:nvPr/>
            </p:nvSpPr>
            <p:spPr>
              <a:xfrm>
                <a:off x="3863493" y="2455524"/>
                <a:ext cx="343239" cy="251412"/>
              </a:xfrm>
              <a:custGeom>
                <a:rect b="b" l="l" r="r" t="t"/>
                <a:pathLst>
                  <a:path extrusionOk="0" h="5970" w="8151">
                    <a:moveTo>
                      <a:pt x="121" y="1"/>
                    </a:moveTo>
                    <a:cubicBezTo>
                      <a:pt x="54" y="1"/>
                      <a:pt x="0" y="95"/>
                      <a:pt x="51" y="162"/>
                    </a:cubicBezTo>
                    <a:cubicBezTo>
                      <a:pt x="1817" y="2127"/>
                      <a:pt x="3604" y="4223"/>
                      <a:pt x="6032" y="5393"/>
                    </a:cubicBezTo>
                    <a:cubicBezTo>
                      <a:pt x="6672" y="5702"/>
                      <a:pt x="7356" y="5900"/>
                      <a:pt x="8040" y="5967"/>
                    </a:cubicBezTo>
                    <a:cubicBezTo>
                      <a:pt x="8049" y="5968"/>
                      <a:pt x="8057" y="5969"/>
                      <a:pt x="8064" y="5969"/>
                    </a:cubicBezTo>
                    <a:cubicBezTo>
                      <a:pt x="8150" y="5969"/>
                      <a:pt x="8144" y="5855"/>
                      <a:pt x="8063" y="5834"/>
                    </a:cubicBezTo>
                    <a:cubicBezTo>
                      <a:pt x="6893" y="5415"/>
                      <a:pt x="5789" y="4863"/>
                      <a:pt x="4730" y="4201"/>
                    </a:cubicBezTo>
                    <a:cubicBezTo>
                      <a:pt x="3649" y="3473"/>
                      <a:pt x="2656" y="2634"/>
                      <a:pt x="1751" y="1685"/>
                    </a:cubicBezTo>
                    <a:cubicBezTo>
                      <a:pt x="1199" y="1155"/>
                      <a:pt x="691" y="604"/>
                      <a:pt x="184" y="30"/>
                    </a:cubicBezTo>
                    <a:cubicBezTo>
                      <a:pt x="163" y="9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3" name="Google Shape;3763;p114"/>
              <p:cNvSpPr/>
              <p:nvPr/>
            </p:nvSpPr>
            <p:spPr>
              <a:xfrm>
                <a:off x="3928682" y="2711397"/>
                <a:ext cx="176315" cy="140951"/>
              </a:xfrm>
              <a:custGeom>
                <a:rect b="b" l="l" r="r" t="t"/>
                <a:pathLst>
                  <a:path extrusionOk="0" h="3347" w="4187">
                    <a:moveTo>
                      <a:pt x="4044" y="0"/>
                    </a:moveTo>
                    <a:cubicBezTo>
                      <a:pt x="4021" y="0"/>
                      <a:pt x="3998" y="7"/>
                      <a:pt x="3977" y="23"/>
                    </a:cubicBezTo>
                    <a:cubicBezTo>
                      <a:pt x="3645" y="310"/>
                      <a:pt x="3359" y="597"/>
                      <a:pt x="3094" y="906"/>
                    </a:cubicBezTo>
                    <a:cubicBezTo>
                      <a:pt x="2807" y="1171"/>
                      <a:pt x="2498" y="1480"/>
                      <a:pt x="2189" y="1722"/>
                    </a:cubicBezTo>
                    <a:cubicBezTo>
                      <a:pt x="1549" y="2274"/>
                      <a:pt x="843" y="2738"/>
                      <a:pt x="114" y="3135"/>
                    </a:cubicBezTo>
                    <a:cubicBezTo>
                      <a:pt x="0" y="3192"/>
                      <a:pt x="66" y="3347"/>
                      <a:pt x="185" y="3347"/>
                    </a:cubicBezTo>
                    <a:cubicBezTo>
                      <a:pt x="205" y="3347"/>
                      <a:pt x="225" y="3343"/>
                      <a:pt x="247" y="3333"/>
                    </a:cubicBezTo>
                    <a:cubicBezTo>
                      <a:pt x="997" y="2958"/>
                      <a:pt x="1703" y="2495"/>
                      <a:pt x="2388" y="1987"/>
                    </a:cubicBezTo>
                    <a:cubicBezTo>
                      <a:pt x="2719" y="1722"/>
                      <a:pt x="3028" y="1458"/>
                      <a:pt x="3337" y="1149"/>
                    </a:cubicBezTo>
                    <a:cubicBezTo>
                      <a:pt x="3668" y="862"/>
                      <a:pt x="3932" y="531"/>
                      <a:pt x="4153" y="155"/>
                    </a:cubicBezTo>
                    <a:cubicBezTo>
                      <a:pt x="4187" y="71"/>
                      <a:pt x="4118" y="0"/>
                      <a:pt x="40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4" name="Google Shape;3764;p114"/>
              <p:cNvSpPr/>
              <p:nvPr/>
            </p:nvSpPr>
            <p:spPr>
              <a:xfrm>
                <a:off x="4245070" y="2607591"/>
                <a:ext cx="264030" cy="256002"/>
              </a:xfrm>
              <a:custGeom>
                <a:rect b="b" l="l" r="r" t="t"/>
                <a:pathLst>
                  <a:path extrusionOk="0" h="6079" w="6270">
                    <a:moveTo>
                      <a:pt x="6160" y="0"/>
                    </a:moveTo>
                    <a:cubicBezTo>
                      <a:pt x="6144" y="0"/>
                      <a:pt x="6127" y="5"/>
                      <a:pt x="6108" y="16"/>
                    </a:cubicBezTo>
                    <a:cubicBezTo>
                      <a:pt x="5159" y="568"/>
                      <a:pt x="4276" y="1230"/>
                      <a:pt x="3460" y="2002"/>
                    </a:cubicBezTo>
                    <a:cubicBezTo>
                      <a:pt x="2621" y="2731"/>
                      <a:pt x="1871" y="3547"/>
                      <a:pt x="1164" y="4408"/>
                    </a:cubicBezTo>
                    <a:cubicBezTo>
                      <a:pt x="767" y="4894"/>
                      <a:pt x="414" y="5401"/>
                      <a:pt x="61" y="5909"/>
                    </a:cubicBezTo>
                    <a:cubicBezTo>
                      <a:pt x="1" y="5999"/>
                      <a:pt x="74" y="6079"/>
                      <a:pt x="154" y="6079"/>
                    </a:cubicBezTo>
                    <a:cubicBezTo>
                      <a:pt x="192" y="6079"/>
                      <a:pt x="231" y="6061"/>
                      <a:pt x="259" y="6019"/>
                    </a:cubicBezTo>
                    <a:cubicBezTo>
                      <a:pt x="1495" y="4232"/>
                      <a:pt x="2996" y="2643"/>
                      <a:pt x="4695" y="1296"/>
                    </a:cubicBezTo>
                    <a:cubicBezTo>
                      <a:pt x="5181" y="899"/>
                      <a:pt x="5689" y="546"/>
                      <a:pt x="6196" y="171"/>
                    </a:cubicBezTo>
                    <a:cubicBezTo>
                      <a:pt x="6269" y="116"/>
                      <a:pt x="6236" y="0"/>
                      <a:pt x="61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5" name="Google Shape;3765;p114"/>
              <p:cNvSpPr/>
              <p:nvPr/>
            </p:nvSpPr>
            <p:spPr>
              <a:xfrm>
                <a:off x="4555562" y="2705796"/>
                <a:ext cx="354145" cy="173124"/>
              </a:xfrm>
              <a:custGeom>
                <a:rect b="b" l="l" r="r" t="t"/>
                <a:pathLst>
                  <a:path extrusionOk="0" h="4111" w="8410">
                    <a:moveTo>
                      <a:pt x="237" y="0"/>
                    </a:moveTo>
                    <a:cubicBezTo>
                      <a:pt x="75" y="0"/>
                      <a:pt x="1" y="245"/>
                      <a:pt x="192" y="266"/>
                    </a:cubicBezTo>
                    <a:cubicBezTo>
                      <a:pt x="2509" y="686"/>
                      <a:pt x="4694" y="1591"/>
                      <a:pt x="6614" y="2915"/>
                    </a:cubicBezTo>
                    <a:cubicBezTo>
                      <a:pt x="7165" y="3290"/>
                      <a:pt x="7695" y="3709"/>
                      <a:pt x="8225" y="4084"/>
                    </a:cubicBezTo>
                    <a:cubicBezTo>
                      <a:pt x="8248" y="4103"/>
                      <a:pt x="8271" y="4111"/>
                      <a:pt x="8291" y="4111"/>
                    </a:cubicBezTo>
                    <a:cubicBezTo>
                      <a:pt x="8366" y="4111"/>
                      <a:pt x="8409" y="4004"/>
                      <a:pt x="8357" y="3952"/>
                    </a:cubicBezTo>
                    <a:cubicBezTo>
                      <a:pt x="7541" y="3069"/>
                      <a:pt x="6592" y="2341"/>
                      <a:pt x="5532" y="1789"/>
                    </a:cubicBezTo>
                    <a:cubicBezTo>
                      <a:pt x="4495" y="1193"/>
                      <a:pt x="3392" y="730"/>
                      <a:pt x="2244" y="421"/>
                    </a:cubicBezTo>
                    <a:cubicBezTo>
                      <a:pt x="1604" y="222"/>
                      <a:pt x="942" y="90"/>
                      <a:pt x="258" y="2"/>
                    </a:cubicBezTo>
                    <a:cubicBezTo>
                      <a:pt x="251" y="1"/>
                      <a:pt x="244" y="0"/>
                      <a:pt x="2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6" name="Google Shape;3766;p114"/>
              <p:cNvSpPr/>
              <p:nvPr/>
            </p:nvSpPr>
            <p:spPr>
              <a:xfrm>
                <a:off x="4966576" y="2632016"/>
                <a:ext cx="206760" cy="170808"/>
              </a:xfrm>
              <a:custGeom>
                <a:rect b="b" l="l" r="r" t="t"/>
                <a:pathLst>
                  <a:path extrusionOk="0" h="4056" w="4910">
                    <a:moveTo>
                      <a:pt x="4811" y="0"/>
                    </a:moveTo>
                    <a:cubicBezTo>
                      <a:pt x="4784" y="0"/>
                      <a:pt x="4755" y="10"/>
                      <a:pt x="4733" y="32"/>
                    </a:cubicBezTo>
                    <a:cubicBezTo>
                      <a:pt x="4424" y="451"/>
                      <a:pt x="4159" y="915"/>
                      <a:pt x="3828" y="1312"/>
                    </a:cubicBezTo>
                    <a:cubicBezTo>
                      <a:pt x="3519" y="1687"/>
                      <a:pt x="3166" y="2040"/>
                      <a:pt x="2790" y="2349"/>
                    </a:cubicBezTo>
                    <a:cubicBezTo>
                      <a:pt x="1996" y="3034"/>
                      <a:pt x="1091" y="3541"/>
                      <a:pt x="120" y="3872"/>
                    </a:cubicBezTo>
                    <a:cubicBezTo>
                      <a:pt x="1" y="3892"/>
                      <a:pt x="43" y="4055"/>
                      <a:pt x="133" y="4055"/>
                    </a:cubicBezTo>
                    <a:cubicBezTo>
                      <a:pt x="143" y="4055"/>
                      <a:pt x="153" y="4053"/>
                      <a:pt x="164" y="4049"/>
                    </a:cubicBezTo>
                    <a:cubicBezTo>
                      <a:pt x="1665" y="3541"/>
                      <a:pt x="3011" y="2614"/>
                      <a:pt x="4026" y="1400"/>
                    </a:cubicBezTo>
                    <a:cubicBezTo>
                      <a:pt x="4379" y="1003"/>
                      <a:pt x="4666" y="562"/>
                      <a:pt x="4865" y="98"/>
                    </a:cubicBezTo>
                    <a:cubicBezTo>
                      <a:pt x="4909" y="39"/>
                      <a:pt x="4865" y="0"/>
                      <a:pt x="48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7" name="Google Shape;3767;p114"/>
              <p:cNvSpPr/>
              <p:nvPr/>
            </p:nvSpPr>
            <p:spPr>
              <a:xfrm>
                <a:off x="4987632" y="2823626"/>
                <a:ext cx="297212" cy="71844"/>
              </a:xfrm>
              <a:custGeom>
                <a:rect b="b" l="l" r="r" t="t"/>
                <a:pathLst>
                  <a:path extrusionOk="0" h="1706" w="7058">
                    <a:moveTo>
                      <a:pt x="189" y="0"/>
                    </a:moveTo>
                    <a:cubicBezTo>
                      <a:pt x="82" y="0"/>
                      <a:pt x="1" y="181"/>
                      <a:pt x="128" y="271"/>
                    </a:cubicBezTo>
                    <a:cubicBezTo>
                      <a:pt x="1099" y="933"/>
                      <a:pt x="2224" y="1353"/>
                      <a:pt x="3394" y="1529"/>
                    </a:cubicBezTo>
                    <a:cubicBezTo>
                      <a:pt x="4106" y="1650"/>
                      <a:pt x="4835" y="1706"/>
                      <a:pt x="5564" y="1706"/>
                    </a:cubicBezTo>
                    <a:cubicBezTo>
                      <a:pt x="6033" y="1706"/>
                      <a:pt x="6503" y="1683"/>
                      <a:pt x="6969" y="1640"/>
                    </a:cubicBezTo>
                    <a:cubicBezTo>
                      <a:pt x="7057" y="1617"/>
                      <a:pt x="7035" y="1507"/>
                      <a:pt x="6969" y="1507"/>
                    </a:cubicBezTo>
                    <a:cubicBezTo>
                      <a:pt x="5799" y="1507"/>
                      <a:pt x="4630" y="1441"/>
                      <a:pt x="3460" y="1264"/>
                    </a:cubicBezTo>
                    <a:cubicBezTo>
                      <a:pt x="2312" y="1088"/>
                      <a:pt x="1231" y="668"/>
                      <a:pt x="260" y="28"/>
                    </a:cubicBezTo>
                    <a:cubicBezTo>
                      <a:pt x="236" y="9"/>
                      <a:pt x="212" y="0"/>
                      <a:pt x="1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8" name="Google Shape;3768;p114"/>
              <p:cNvSpPr/>
              <p:nvPr/>
            </p:nvSpPr>
            <p:spPr>
              <a:xfrm>
                <a:off x="5377294" y="2430888"/>
                <a:ext cx="101190" cy="295672"/>
              </a:xfrm>
              <a:custGeom>
                <a:rect b="b" l="l" r="r" t="t"/>
                <a:pathLst>
                  <a:path extrusionOk="0" h="7021" w="2403">
                    <a:moveTo>
                      <a:pt x="2255" y="0"/>
                    </a:moveTo>
                    <a:cubicBezTo>
                      <a:pt x="2218" y="0"/>
                      <a:pt x="2181" y="13"/>
                      <a:pt x="2152" y="41"/>
                    </a:cubicBezTo>
                    <a:cubicBezTo>
                      <a:pt x="1534" y="1056"/>
                      <a:pt x="1071" y="2182"/>
                      <a:pt x="762" y="3329"/>
                    </a:cubicBezTo>
                    <a:cubicBezTo>
                      <a:pt x="409" y="4477"/>
                      <a:pt x="144" y="5647"/>
                      <a:pt x="11" y="6839"/>
                    </a:cubicBezTo>
                    <a:cubicBezTo>
                      <a:pt x="0" y="6960"/>
                      <a:pt x="89" y="7021"/>
                      <a:pt x="182" y="7021"/>
                    </a:cubicBezTo>
                    <a:cubicBezTo>
                      <a:pt x="276" y="7021"/>
                      <a:pt x="376" y="6960"/>
                      <a:pt x="387" y="6839"/>
                    </a:cubicBezTo>
                    <a:cubicBezTo>
                      <a:pt x="519" y="5669"/>
                      <a:pt x="740" y="4521"/>
                      <a:pt x="1093" y="3396"/>
                    </a:cubicBezTo>
                    <a:cubicBezTo>
                      <a:pt x="1446" y="2292"/>
                      <a:pt x="1954" y="1211"/>
                      <a:pt x="2373" y="129"/>
                    </a:cubicBezTo>
                    <a:cubicBezTo>
                      <a:pt x="2403" y="55"/>
                      <a:pt x="2331" y="0"/>
                      <a:pt x="22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9" name="Google Shape;3769;p114"/>
              <p:cNvSpPr/>
              <p:nvPr/>
            </p:nvSpPr>
            <p:spPr>
              <a:xfrm>
                <a:off x="5098260" y="2068050"/>
                <a:ext cx="353935" cy="494822"/>
              </a:xfrm>
              <a:custGeom>
                <a:rect b="b" l="l" r="r" t="t"/>
                <a:pathLst>
                  <a:path extrusionOk="0" h="11750" w="8405">
                    <a:moveTo>
                      <a:pt x="8267" y="0"/>
                    </a:moveTo>
                    <a:cubicBezTo>
                      <a:pt x="8235" y="0"/>
                      <a:pt x="8203" y="15"/>
                      <a:pt x="8182" y="50"/>
                    </a:cubicBezTo>
                    <a:cubicBezTo>
                      <a:pt x="7741" y="933"/>
                      <a:pt x="7344" y="1816"/>
                      <a:pt x="6991" y="2720"/>
                    </a:cubicBezTo>
                    <a:cubicBezTo>
                      <a:pt x="6593" y="3625"/>
                      <a:pt x="6174" y="4508"/>
                      <a:pt x="5688" y="5347"/>
                    </a:cubicBezTo>
                    <a:cubicBezTo>
                      <a:pt x="4828" y="6936"/>
                      <a:pt x="3746" y="8370"/>
                      <a:pt x="2488" y="9650"/>
                    </a:cubicBezTo>
                    <a:cubicBezTo>
                      <a:pt x="1782" y="10334"/>
                      <a:pt x="988" y="10930"/>
                      <a:pt x="149" y="11438"/>
                    </a:cubicBezTo>
                    <a:cubicBezTo>
                      <a:pt x="0" y="11531"/>
                      <a:pt x="87" y="11750"/>
                      <a:pt x="223" y="11750"/>
                    </a:cubicBezTo>
                    <a:cubicBezTo>
                      <a:pt x="249" y="11750"/>
                      <a:pt x="276" y="11742"/>
                      <a:pt x="303" y="11725"/>
                    </a:cubicBezTo>
                    <a:cubicBezTo>
                      <a:pt x="1804" y="10798"/>
                      <a:pt x="3106" y="9584"/>
                      <a:pt x="4166" y="8172"/>
                    </a:cubicBezTo>
                    <a:cubicBezTo>
                      <a:pt x="5313" y="6649"/>
                      <a:pt x="6284" y="4994"/>
                      <a:pt x="7057" y="3250"/>
                    </a:cubicBezTo>
                    <a:cubicBezTo>
                      <a:pt x="7299" y="2765"/>
                      <a:pt x="7542" y="2257"/>
                      <a:pt x="7763" y="1749"/>
                    </a:cubicBezTo>
                    <a:cubicBezTo>
                      <a:pt x="8006" y="1220"/>
                      <a:pt x="8204" y="690"/>
                      <a:pt x="8359" y="160"/>
                    </a:cubicBezTo>
                    <a:cubicBezTo>
                      <a:pt x="8404" y="70"/>
                      <a:pt x="8336" y="0"/>
                      <a:pt x="8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0" name="Google Shape;3770;p114"/>
              <p:cNvSpPr/>
              <p:nvPr/>
            </p:nvSpPr>
            <p:spPr>
              <a:xfrm>
                <a:off x="5213563" y="1402595"/>
                <a:ext cx="64765" cy="709511"/>
              </a:xfrm>
              <a:custGeom>
                <a:rect b="b" l="l" r="r" t="t"/>
                <a:pathLst>
                  <a:path extrusionOk="0" h="16848" w="1538">
                    <a:moveTo>
                      <a:pt x="859" y="1"/>
                    </a:moveTo>
                    <a:cubicBezTo>
                      <a:pt x="793" y="1"/>
                      <a:pt x="732" y="39"/>
                      <a:pt x="743" y="116"/>
                    </a:cubicBezTo>
                    <a:cubicBezTo>
                      <a:pt x="986" y="2323"/>
                      <a:pt x="1141" y="4530"/>
                      <a:pt x="1163" y="6737"/>
                    </a:cubicBezTo>
                    <a:cubicBezTo>
                      <a:pt x="1207" y="8900"/>
                      <a:pt x="1074" y="11063"/>
                      <a:pt x="766" y="13204"/>
                    </a:cubicBezTo>
                    <a:cubicBezTo>
                      <a:pt x="677" y="13777"/>
                      <a:pt x="567" y="14351"/>
                      <a:pt x="434" y="14903"/>
                    </a:cubicBezTo>
                    <a:cubicBezTo>
                      <a:pt x="302" y="15477"/>
                      <a:pt x="103" y="16073"/>
                      <a:pt x="15" y="16646"/>
                    </a:cubicBezTo>
                    <a:cubicBezTo>
                      <a:pt x="0" y="16752"/>
                      <a:pt x="88" y="16848"/>
                      <a:pt x="174" y="16848"/>
                    </a:cubicBezTo>
                    <a:cubicBezTo>
                      <a:pt x="213" y="16848"/>
                      <a:pt x="252" y="16828"/>
                      <a:pt x="280" y="16779"/>
                    </a:cubicBezTo>
                    <a:cubicBezTo>
                      <a:pt x="523" y="16293"/>
                      <a:pt x="721" y="15786"/>
                      <a:pt x="832" y="15278"/>
                    </a:cubicBezTo>
                    <a:cubicBezTo>
                      <a:pt x="964" y="14749"/>
                      <a:pt x="1052" y="14219"/>
                      <a:pt x="1141" y="13689"/>
                    </a:cubicBezTo>
                    <a:cubicBezTo>
                      <a:pt x="1295" y="12652"/>
                      <a:pt x="1383" y="11615"/>
                      <a:pt x="1428" y="10555"/>
                    </a:cubicBezTo>
                    <a:cubicBezTo>
                      <a:pt x="1538" y="8348"/>
                      <a:pt x="1516" y="6119"/>
                      <a:pt x="1383" y="3912"/>
                    </a:cubicBezTo>
                    <a:cubicBezTo>
                      <a:pt x="1317" y="2654"/>
                      <a:pt x="1163" y="1374"/>
                      <a:pt x="1008" y="116"/>
                    </a:cubicBezTo>
                    <a:cubicBezTo>
                      <a:pt x="997" y="39"/>
                      <a:pt x="926" y="1"/>
                      <a:pt x="8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1" name="Google Shape;3771;p114"/>
              <p:cNvSpPr/>
              <p:nvPr/>
            </p:nvSpPr>
            <p:spPr>
              <a:xfrm>
                <a:off x="4866391" y="1197467"/>
                <a:ext cx="199686" cy="369748"/>
              </a:xfrm>
              <a:custGeom>
                <a:rect b="b" l="l" r="r" t="t"/>
                <a:pathLst>
                  <a:path extrusionOk="0" h="8780" w="4742">
                    <a:moveTo>
                      <a:pt x="149" y="0"/>
                    </a:moveTo>
                    <a:cubicBezTo>
                      <a:pt x="78" y="0"/>
                      <a:pt x="1" y="61"/>
                      <a:pt x="27" y="154"/>
                    </a:cubicBezTo>
                    <a:cubicBezTo>
                      <a:pt x="645" y="2648"/>
                      <a:pt x="1705" y="5032"/>
                      <a:pt x="3161" y="7150"/>
                    </a:cubicBezTo>
                    <a:cubicBezTo>
                      <a:pt x="3536" y="7746"/>
                      <a:pt x="4022" y="8298"/>
                      <a:pt x="4574" y="8761"/>
                    </a:cubicBezTo>
                    <a:cubicBezTo>
                      <a:pt x="4590" y="8774"/>
                      <a:pt x="4607" y="8779"/>
                      <a:pt x="4623" y="8779"/>
                    </a:cubicBezTo>
                    <a:cubicBezTo>
                      <a:pt x="4690" y="8779"/>
                      <a:pt x="4742" y="8678"/>
                      <a:pt x="4706" y="8607"/>
                    </a:cubicBezTo>
                    <a:cubicBezTo>
                      <a:pt x="4375" y="8077"/>
                      <a:pt x="4000" y="7570"/>
                      <a:pt x="3625" y="7084"/>
                    </a:cubicBezTo>
                    <a:cubicBezTo>
                      <a:pt x="3249" y="6576"/>
                      <a:pt x="2896" y="6047"/>
                      <a:pt x="2565" y="5517"/>
                    </a:cubicBezTo>
                    <a:cubicBezTo>
                      <a:pt x="1903" y="4436"/>
                      <a:pt x="1351" y="3288"/>
                      <a:pt x="888" y="2118"/>
                    </a:cubicBezTo>
                    <a:cubicBezTo>
                      <a:pt x="645" y="1456"/>
                      <a:pt x="424" y="772"/>
                      <a:pt x="248" y="88"/>
                    </a:cubicBezTo>
                    <a:cubicBezTo>
                      <a:pt x="239" y="27"/>
                      <a:pt x="196" y="0"/>
                      <a:pt x="1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2" name="Google Shape;3772;p114"/>
              <p:cNvSpPr/>
              <p:nvPr/>
            </p:nvSpPr>
            <p:spPr>
              <a:xfrm>
                <a:off x="4875024" y="996803"/>
                <a:ext cx="204107" cy="233177"/>
              </a:xfrm>
              <a:custGeom>
                <a:rect b="b" l="l" r="r" t="t"/>
                <a:pathLst>
                  <a:path extrusionOk="0" h="5537" w="4847">
                    <a:moveTo>
                      <a:pt x="196" y="1"/>
                    </a:moveTo>
                    <a:cubicBezTo>
                      <a:pt x="76" y="1"/>
                      <a:pt x="0" y="184"/>
                      <a:pt x="131" y="240"/>
                    </a:cubicBezTo>
                    <a:cubicBezTo>
                      <a:pt x="1146" y="814"/>
                      <a:pt x="2051" y="1587"/>
                      <a:pt x="2802" y="2492"/>
                    </a:cubicBezTo>
                    <a:cubicBezTo>
                      <a:pt x="3177" y="2933"/>
                      <a:pt x="3486" y="3418"/>
                      <a:pt x="3773" y="3904"/>
                    </a:cubicBezTo>
                    <a:cubicBezTo>
                      <a:pt x="4082" y="4434"/>
                      <a:pt x="4302" y="4963"/>
                      <a:pt x="4589" y="5471"/>
                    </a:cubicBezTo>
                    <a:cubicBezTo>
                      <a:pt x="4620" y="5517"/>
                      <a:pt x="4662" y="5536"/>
                      <a:pt x="4702" y="5536"/>
                    </a:cubicBezTo>
                    <a:cubicBezTo>
                      <a:pt x="4776" y="5536"/>
                      <a:pt x="4846" y="5469"/>
                      <a:pt x="4832" y="5383"/>
                    </a:cubicBezTo>
                    <a:cubicBezTo>
                      <a:pt x="4744" y="4919"/>
                      <a:pt x="4567" y="4456"/>
                      <a:pt x="4324" y="4058"/>
                    </a:cubicBezTo>
                    <a:cubicBezTo>
                      <a:pt x="4104" y="3639"/>
                      <a:pt x="3861" y="3242"/>
                      <a:pt x="3574" y="2867"/>
                    </a:cubicBezTo>
                    <a:cubicBezTo>
                      <a:pt x="3022" y="2116"/>
                      <a:pt x="2360" y="1454"/>
                      <a:pt x="1610" y="880"/>
                    </a:cubicBezTo>
                    <a:cubicBezTo>
                      <a:pt x="1191" y="549"/>
                      <a:pt x="727" y="263"/>
                      <a:pt x="264" y="20"/>
                    </a:cubicBezTo>
                    <a:cubicBezTo>
                      <a:pt x="240" y="6"/>
                      <a:pt x="218" y="1"/>
                      <a:pt x="1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3" name="Google Shape;3773;p114"/>
              <p:cNvSpPr/>
              <p:nvPr/>
            </p:nvSpPr>
            <p:spPr>
              <a:xfrm>
                <a:off x="4535643" y="1015964"/>
                <a:ext cx="191558" cy="281312"/>
              </a:xfrm>
              <a:custGeom>
                <a:rect b="b" l="l" r="r" t="t"/>
                <a:pathLst>
                  <a:path extrusionOk="0" h="6680" w="4549">
                    <a:moveTo>
                      <a:pt x="2601" y="1"/>
                    </a:moveTo>
                    <a:cubicBezTo>
                      <a:pt x="2540" y="1"/>
                      <a:pt x="2485" y="39"/>
                      <a:pt x="2496" y="117"/>
                    </a:cubicBezTo>
                    <a:cubicBezTo>
                      <a:pt x="2629" y="1242"/>
                      <a:pt x="2849" y="2346"/>
                      <a:pt x="3158" y="3427"/>
                    </a:cubicBezTo>
                    <a:cubicBezTo>
                      <a:pt x="3379" y="4288"/>
                      <a:pt x="3688" y="5126"/>
                      <a:pt x="4041" y="5943"/>
                    </a:cubicBezTo>
                    <a:cubicBezTo>
                      <a:pt x="3909" y="5810"/>
                      <a:pt x="3754" y="5656"/>
                      <a:pt x="3622" y="5546"/>
                    </a:cubicBezTo>
                    <a:cubicBezTo>
                      <a:pt x="3291" y="5259"/>
                      <a:pt x="2938" y="4994"/>
                      <a:pt x="2585" y="4729"/>
                    </a:cubicBezTo>
                    <a:cubicBezTo>
                      <a:pt x="1856" y="4199"/>
                      <a:pt x="1062" y="3736"/>
                      <a:pt x="223" y="3383"/>
                    </a:cubicBezTo>
                    <a:cubicBezTo>
                      <a:pt x="206" y="3373"/>
                      <a:pt x="189" y="3368"/>
                      <a:pt x="172" y="3368"/>
                    </a:cubicBezTo>
                    <a:cubicBezTo>
                      <a:pt x="78" y="3368"/>
                      <a:pt x="1" y="3503"/>
                      <a:pt x="113" y="3559"/>
                    </a:cubicBezTo>
                    <a:cubicBezTo>
                      <a:pt x="907" y="3935"/>
                      <a:pt x="1680" y="4376"/>
                      <a:pt x="2364" y="4928"/>
                    </a:cubicBezTo>
                    <a:cubicBezTo>
                      <a:pt x="2717" y="5193"/>
                      <a:pt x="3070" y="5479"/>
                      <a:pt x="3379" y="5788"/>
                    </a:cubicBezTo>
                    <a:cubicBezTo>
                      <a:pt x="3534" y="5943"/>
                      <a:pt x="3688" y="6097"/>
                      <a:pt x="3820" y="6230"/>
                    </a:cubicBezTo>
                    <a:cubicBezTo>
                      <a:pt x="3975" y="6406"/>
                      <a:pt x="4129" y="6561"/>
                      <a:pt x="4328" y="6671"/>
                    </a:cubicBezTo>
                    <a:cubicBezTo>
                      <a:pt x="4345" y="6677"/>
                      <a:pt x="4361" y="6679"/>
                      <a:pt x="4377" y="6679"/>
                    </a:cubicBezTo>
                    <a:cubicBezTo>
                      <a:pt x="4425" y="6679"/>
                      <a:pt x="4466" y="6655"/>
                      <a:pt x="4483" y="6605"/>
                    </a:cubicBezTo>
                    <a:cubicBezTo>
                      <a:pt x="4527" y="6605"/>
                      <a:pt x="4549" y="6561"/>
                      <a:pt x="4527" y="6517"/>
                    </a:cubicBezTo>
                    <a:cubicBezTo>
                      <a:pt x="4174" y="5479"/>
                      <a:pt x="3732" y="4464"/>
                      <a:pt x="3445" y="3383"/>
                    </a:cubicBezTo>
                    <a:cubicBezTo>
                      <a:pt x="3114" y="2323"/>
                      <a:pt x="2894" y="1220"/>
                      <a:pt x="2739" y="117"/>
                    </a:cubicBezTo>
                    <a:cubicBezTo>
                      <a:pt x="2728" y="39"/>
                      <a:pt x="2662" y="1"/>
                      <a:pt x="26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4" name="Google Shape;3774;p114"/>
              <p:cNvSpPr/>
              <p:nvPr/>
            </p:nvSpPr>
            <p:spPr>
              <a:xfrm>
                <a:off x="4611950" y="2865696"/>
                <a:ext cx="42" cy="42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775" name="Google Shape;3775;p114"/>
          <p:cNvGrpSpPr/>
          <p:nvPr/>
        </p:nvGrpSpPr>
        <p:grpSpPr>
          <a:xfrm>
            <a:off x="1716613" y="1737881"/>
            <a:ext cx="968365" cy="968218"/>
            <a:chOff x="7311510" y="2880678"/>
            <a:chExt cx="898882" cy="898745"/>
          </a:xfrm>
        </p:grpSpPr>
        <p:grpSp>
          <p:nvGrpSpPr>
            <p:cNvPr id="3776" name="Google Shape;3776;p11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777" name="Google Shape;3777;p11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8" name="Google Shape;3778;p11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9" name="Google Shape;3779;p11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780" name="Google Shape;3780;p11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781" name="Google Shape;3781;p11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2" name="Google Shape;3782;p11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3" name="Google Shape;3783;p11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784" name="Google Shape;3784;p114"/>
          <p:cNvGrpSpPr/>
          <p:nvPr/>
        </p:nvGrpSpPr>
        <p:grpSpPr>
          <a:xfrm rot="1785341">
            <a:off x="6029865" y="818357"/>
            <a:ext cx="650749" cy="650650"/>
            <a:chOff x="7311510" y="2880678"/>
            <a:chExt cx="898882" cy="898745"/>
          </a:xfrm>
        </p:grpSpPr>
        <p:grpSp>
          <p:nvGrpSpPr>
            <p:cNvPr id="3785" name="Google Shape;3785;p11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786" name="Google Shape;3786;p11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7" name="Google Shape;3787;p11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8" name="Google Shape;3788;p11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789" name="Google Shape;3789;p11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790" name="Google Shape;3790;p11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1" name="Google Shape;3791;p11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2" name="Google Shape;3792;p11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793" name="Google Shape;3793;p114"/>
          <p:cNvGrpSpPr/>
          <p:nvPr/>
        </p:nvGrpSpPr>
        <p:grpSpPr>
          <a:xfrm>
            <a:off x="6262657" y="2550093"/>
            <a:ext cx="773757" cy="773640"/>
            <a:chOff x="7311510" y="2880678"/>
            <a:chExt cx="898882" cy="898745"/>
          </a:xfrm>
        </p:grpSpPr>
        <p:grpSp>
          <p:nvGrpSpPr>
            <p:cNvPr id="3794" name="Google Shape;3794;p11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795" name="Google Shape;3795;p11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6" name="Google Shape;3796;p11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7" name="Google Shape;3797;p11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798" name="Google Shape;3798;p11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799" name="Google Shape;3799;p11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0" name="Google Shape;3800;p11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1" name="Google Shape;3801;p11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5" name="Shape 3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6" name="Google Shape;3806;p115"/>
          <p:cNvSpPr txBox="1"/>
          <p:nvPr>
            <p:ph type="title"/>
          </p:nvPr>
        </p:nvSpPr>
        <p:spPr>
          <a:xfrm>
            <a:off x="2217150" y="1400925"/>
            <a:ext cx="20136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Q.</a:t>
            </a:r>
            <a:endParaRPr/>
          </a:p>
        </p:txBody>
      </p:sp>
      <p:sp>
        <p:nvSpPr>
          <p:cNvPr id="3807" name="Google Shape;3807;p115"/>
          <p:cNvSpPr txBox="1"/>
          <p:nvPr>
            <p:ph idx="1" type="subTitle"/>
          </p:nvPr>
        </p:nvSpPr>
        <p:spPr>
          <a:xfrm>
            <a:off x="2217150" y="1793550"/>
            <a:ext cx="3635700" cy="7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What can trap fish in the ocean?</a:t>
            </a:r>
            <a:endParaRPr b="1" sz="1600"/>
          </a:p>
        </p:txBody>
      </p:sp>
      <p:sp>
        <p:nvSpPr>
          <p:cNvPr id="3808" name="Google Shape;3808;p115"/>
          <p:cNvSpPr txBox="1"/>
          <p:nvPr>
            <p:ph idx="4" type="title"/>
          </p:nvPr>
        </p:nvSpPr>
        <p:spPr>
          <a:xfrm>
            <a:off x="714375" y="453375"/>
            <a:ext cx="34335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 test</a:t>
            </a:r>
            <a:endParaRPr/>
          </a:p>
        </p:txBody>
      </p:sp>
      <p:grpSp>
        <p:nvGrpSpPr>
          <p:cNvPr id="3809" name="Google Shape;3809;p115"/>
          <p:cNvGrpSpPr/>
          <p:nvPr/>
        </p:nvGrpSpPr>
        <p:grpSpPr>
          <a:xfrm>
            <a:off x="4441251" y="234469"/>
            <a:ext cx="968365" cy="968218"/>
            <a:chOff x="7311510" y="2880678"/>
            <a:chExt cx="898882" cy="898745"/>
          </a:xfrm>
        </p:grpSpPr>
        <p:grpSp>
          <p:nvGrpSpPr>
            <p:cNvPr id="3810" name="Google Shape;3810;p115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811" name="Google Shape;3811;p115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2" name="Google Shape;3812;p115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3" name="Google Shape;3813;p115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14" name="Google Shape;3814;p115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815" name="Google Shape;3815;p115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6" name="Google Shape;3816;p115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7" name="Google Shape;3817;p115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818" name="Google Shape;3818;p115"/>
          <p:cNvGrpSpPr/>
          <p:nvPr/>
        </p:nvGrpSpPr>
        <p:grpSpPr>
          <a:xfrm rot="2201652">
            <a:off x="7555450" y="4185777"/>
            <a:ext cx="650758" cy="650659"/>
            <a:chOff x="7311510" y="2880678"/>
            <a:chExt cx="898882" cy="898745"/>
          </a:xfrm>
        </p:grpSpPr>
        <p:grpSp>
          <p:nvGrpSpPr>
            <p:cNvPr id="3819" name="Google Shape;3819;p115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820" name="Google Shape;3820;p115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1" name="Google Shape;3821;p115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2" name="Google Shape;3822;p115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23" name="Google Shape;3823;p115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824" name="Google Shape;3824;p115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5" name="Google Shape;3825;p115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6" name="Google Shape;3826;p115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827" name="Google Shape;3827;p115"/>
          <p:cNvGrpSpPr/>
          <p:nvPr/>
        </p:nvGrpSpPr>
        <p:grpSpPr>
          <a:xfrm>
            <a:off x="775882" y="3003068"/>
            <a:ext cx="773757" cy="773640"/>
            <a:chOff x="7311510" y="2880678"/>
            <a:chExt cx="898882" cy="898745"/>
          </a:xfrm>
        </p:grpSpPr>
        <p:grpSp>
          <p:nvGrpSpPr>
            <p:cNvPr id="3828" name="Google Shape;3828;p115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829" name="Google Shape;3829;p115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0" name="Google Shape;3830;p115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1" name="Google Shape;3831;p115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32" name="Google Shape;3832;p115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833" name="Google Shape;3833;p115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4" name="Google Shape;3834;p115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5" name="Google Shape;3835;p115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836" name="Google Shape;3836;p115"/>
          <p:cNvGrpSpPr/>
          <p:nvPr/>
        </p:nvGrpSpPr>
        <p:grpSpPr>
          <a:xfrm>
            <a:off x="1389360" y="1572923"/>
            <a:ext cx="632567" cy="635180"/>
            <a:chOff x="4810818" y="3989211"/>
            <a:chExt cx="632567" cy="635180"/>
          </a:xfrm>
        </p:grpSpPr>
        <p:grpSp>
          <p:nvGrpSpPr>
            <p:cNvPr id="3837" name="Google Shape;3837;p115"/>
            <p:cNvGrpSpPr/>
            <p:nvPr/>
          </p:nvGrpSpPr>
          <p:grpSpPr>
            <a:xfrm>
              <a:off x="4810818" y="3991824"/>
              <a:ext cx="632567" cy="632567"/>
              <a:chOff x="1190625" y="238125"/>
              <a:chExt cx="5219200" cy="5219200"/>
            </a:xfrm>
          </p:grpSpPr>
          <p:sp>
            <p:nvSpPr>
              <p:cNvPr id="3838" name="Google Shape;3838;p115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9" name="Google Shape;3839;p115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0" name="Google Shape;3840;p115"/>
              <p:cNvSpPr/>
              <p:nvPr/>
            </p:nvSpPr>
            <p:spPr>
              <a:xfrm>
                <a:off x="334190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24465" y="12233"/>
                    </a:move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close/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1" name="Google Shape;3841;p115"/>
              <p:cNvSpPr/>
              <p:nvPr/>
            </p:nvSpPr>
            <p:spPr>
              <a:xfrm>
                <a:off x="21186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36698"/>
                    </a:lnTo>
                    <a:lnTo>
                      <a:pt x="24465" y="36698"/>
                    </a:ln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lnTo>
                      <a:pt x="24465" y="12233"/>
                    </a:lnTo>
                    <a:lnTo>
                      <a:pt x="24465" y="24466"/>
                    </a:lnTo>
                    <a:lnTo>
                      <a:pt x="36698" y="24466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2" name="Google Shape;3842;p115"/>
              <p:cNvSpPr/>
              <p:nvPr/>
            </p:nvSpPr>
            <p:spPr>
              <a:xfrm>
                <a:off x="45651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24466"/>
                    </a:lnTo>
                    <a:lnTo>
                      <a:pt x="12232" y="24466"/>
                    </a:lnTo>
                    <a:lnTo>
                      <a:pt x="12232" y="12233"/>
                    </a:lnTo>
                    <a:lnTo>
                      <a:pt x="24465" y="12233"/>
                    </a:lnTo>
                    <a:lnTo>
                      <a:pt x="24465" y="26782"/>
                    </a:lnTo>
                    <a:lnTo>
                      <a:pt x="0" y="39014"/>
                    </a:lnTo>
                    <a:lnTo>
                      <a:pt x="0" y="61163"/>
                    </a:lnTo>
                    <a:lnTo>
                      <a:pt x="36697" y="61163"/>
                    </a:lnTo>
                    <a:lnTo>
                      <a:pt x="36697" y="48931"/>
                    </a:lnTo>
                    <a:lnTo>
                      <a:pt x="12232" y="48931"/>
                    </a:lnTo>
                    <a:lnTo>
                      <a:pt x="12232" y="46582"/>
                    </a:lnTo>
                    <a:lnTo>
                      <a:pt x="36697" y="34349"/>
                    </a:lnTo>
                    <a:lnTo>
                      <a:pt x="36697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3" name="Google Shape;3843;p115"/>
              <p:cNvSpPr/>
              <p:nvPr/>
            </p:nvSpPr>
            <p:spPr>
              <a:xfrm>
                <a:off x="3800200" y="2083575"/>
                <a:ext cx="459150" cy="1529075"/>
              </a:xfrm>
              <a:custGeom>
                <a:rect b="b" l="l" r="r" t="t"/>
                <a:pathLst>
                  <a:path extrusionOk="0" h="61163" w="18366">
                    <a:moveTo>
                      <a:pt x="1" y="1"/>
                    </a:moveTo>
                    <a:lnTo>
                      <a:pt x="1" y="12233"/>
                    </a:lnTo>
                    <a:lnTo>
                      <a:pt x="6133" y="12233"/>
                    </a:lnTo>
                    <a:lnTo>
                      <a:pt x="6133" y="48931"/>
                    </a:lnTo>
                    <a:lnTo>
                      <a:pt x="1" y="48931"/>
                    </a:lnTo>
                    <a:lnTo>
                      <a:pt x="1" y="61163"/>
                    </a:lnTo>
                    <a:lnTo>
                      <a:pt x="18366" y="61163"/>
                    </a:lnTo>
                    <a:lnTo>
                      <a:pt x="18366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4" name="Google Shape;3844;p115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45" name="Google Shape;3845;p115"/>
            <p:cNvGrpSpPr/>
            <p:nvPr/>
          </p:nvGrpSpPr>
          <p:grpSpPr>
            <a:xfrm>
              <a:off x="4810818" y="3989211"/>
              <a:ext cx="632567" cy="632567"/>
              <a:chOff x="1190625" y="238125"/>
              <a:chExt cx="5219200" cy="5219200"/>
            </a:xfrm>
          </p:grpSpPr>
          <p:sp>
            <p:nvSpPr>
              <p:cNvPr id="3846" name="Google Shape;3846;p115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7" name="Google Shape;3847;p115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8" name="Google Shape;3848;p115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849" name="Google Shape;3849;p115"/>
          <p:cNvSpPr txBox="1"/>
          <p:nvPr>
            <p:ph type="title"/>
          </p:nvPr>
        </p:nvSpPr>
        <p:spPr>
          <a:xfrm>
            <a:off x="1501925" y="1708400"/>
            <a:ext cx="3534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?</a:t>
            </a:r>
            <a:endParaRPr>
              <a:solidFill>
                <a:schemeClr val="accent4"/>
              </a:solidFill>
            </a:endParaRPr>
          </a:p>
        </p:txBody>
      </p:sp>
      <p:grpSp>
        <p:nvGrpSpPr>
          <p:cNvPr id="3850" name="Google Shape;3850;p115"/>
          <p:cNvGrpSpPr/>
          <p:nvPr/>
        </p:nvGrpSpPr>
        <p:grpSpPr>
          <a:xfrm>
            <a:off x="7045873" y="3136035"/>
            <a:ext cx="632567" cy="558356"/>
            <a:chOff x="2557568" y="4063422"/>
            <a:chExt cx="632567" cy="558356"/>
          </a:xfrm>
        </p:grpSpPr>
        <p:grpSp>
          <p:nvGrpSpPr>
            <p:cNvPr id="3851" name="Google Shape;3851;p115"/>
            <p:cNvGrpSpPr/>
            <p:nvPr/>
          </p:nvGrpSpPr>
          <p:grpSpPr>
            <a:xfrm>
              <a:off x="2557568" y="4063422"/>
              <a:ext cx="632567" cy="555969"/>
              <a:chOff x="1190625" y="554525"/>
              <a:chExt cx="5219200" cy="4587200"/>
            </a:xfrm>
          </p:grpSpPr>
          <p:sp>
            <p:nvSpPr>
              <p:cNvPr id="3852" name="Google Shape;3852;p115"/>
              <p:cNvSpPr/>
              <p:nvPr/>
            </p:nvSpPr>
            <p:spPr>
              <a:xfrm>
                <a:off x="1496425" y="2541900"/>
                <a:ext cx="4607575" cy="2446500"/>
              </a:xfrm>
              <a:custGeom>
                <a:rect b="b" l="l" r="r" t="t"/>
                <a:pathLst>
                  <a:path extrusionOk="0" h="97860" w="184303">
                    <a:moveTo>
                      <a:pt x="0" y="0"/>
                    </a:moveTo>
                    <a:lnTo>
                      <a:pt x="0" y="97860"/>
                    </a:lnTo>
                    <a:lnTo>
                      <a:pt x="184303" y="97860"/>
                    </a:lnTo>
                    <a:lnTo>
                      <a:pt x="184303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3" name="Google Shape;3853;p115"/>
              <p:cNvSpPr/>
              <p:nvPr/>
            </p:nvSpPr>
            <p:spPr>
              <a:xfrm>
                <a:off x="1496425" y="3765125"/>
                <a:ext cx="4607575" cy="1223275"/>
              </a:xfrm>
              <a:custGeom>
                <a:rect b="b" l="l" r="r" t="t"/>
                <a:pathLst>
                  <a:path extrusionOk="0" h="48931" w="184303">
                    <a:moveTo>
                      <a:pt x="0" y="1"/>
                    </a:moveTo>
                    <a:lnTo>
                      <a:pt x="0" y="48931"/>
                    </a:lnTo>
                    <a:lnTo>
                      <a:pt x="184303" y="48931"/>
                    </a:lnTo>
                    <a:lnTo>
                      <a:pt x="184303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4" name="Google Shape;3854;p115"/>
              <p:cNvSpPr/>
              <p:nvPr/>
            </p:nvSpPr>
            <p:spPr>
              <a:xfrm>
                <a:off x="4194900" y="3001025"/>
                <a:ext cx="981875" cy="1529075"/>
              </a:xfrm>
              <a:custGeom>
                <a:rect b="b" l="l" r="r" t="t"/>
                <a:pathLst>
                  <a:path extrusionOk="0" h="61163" w="39275">
                    <a:moveTo>
                      <a:pt x="30468" y="0"/>
                    </a:moveTo>
                    <a:lnTo>
                      <a:pt x="1" y="30565"/>
                    </a:lnTo>
                    <a:lnTo>
                      <a:pt x="28739" y="59303"/>
                    </a:lnTo>
                    <a:lnTo>
                      <a:pt x="30565" y="61162"/>
                    </a:lnTo>
                    <a:lnTo>
                      <a:pt x="39275" y="61162"/>
                    </a:lnTo>
                    <a:lnTo>
                      <a:pt x="39275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5" name="Google Shape;3855;p115"/>
              <p:cNvSpPr/>
              <p:nvPr/>
            </p:nvSpPr>
            <p:spPr>
              <a:xfrm>
                <a:off x="4194900" y="3765125"/>
                <a:ext cx="981875" cy="764975"/>
              </a:xfrm>
              <a:custGeom>
                <a:rect b="b" l="l" r="r" t="t"/>
                <a:pathLst>
                  <a:path extrusionOk="0" h="30599" w="39275">
                    <a:moveTo>
                      <a:pt x="1" y="1"/>
                    </a:moveTo>
                    <a:lnTo>
                      <a:pt x="28739" y="28739"/>
                    </a:lnTo>
                    <a:lnTo>
                      <a:pt x="30565" y="30598"/>
                    </a:lnTo>
                    <a:lnTo>
                      <a:pt x="39275" y="30598"/>
                    </a:lnTo>
                    <a:lnTo>
                      <a:pt x="39275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6" name="Google Shape;3856;p115"/>
              <p:cNvSpPr/>
              <p:nvPr/>
            </p:nvSpPr>
            <p:spPr>
              <a:xfrm>
                <a:off x="3188575" y="3001025"/>
                <a:ext cx="1406750" cy="1529075"/>
              </a:xfrm>
              <a:custGeom>
                <a:rect b="b" l="l" r="r" t="t"/>
                <a:pathLst>
                  <a:path extrusionOk="0" h="61163" w="56270">
                    <a:moveTo>
                      <a:pt x="12233" y="0"/>
                    </a:moveTo>
                    <a:cubicBezTo>
                      <a:pt x="7960" y="0"/>
                      <a:pt x="3915" y="1077"/>
                      <a:pt x="1" y="2544"/>
                    </a:cubicBezTo>
                    <a:lnTo>
                      <a:pt x="1" y="58585"/>
                    </a:lnTo>
                    <a:cubicBezTo>
                      <a:pt x="3915" y="60053"/>
                      <a:pt x="7960" y="61162"/>
                      <a:pt x="12233" y="61162"/>
                    </a:cubicBezTo>
                    <a:cubicBezTo>
                      <a:pt x="35491" y="61162"/>
                      <a:pt x="53204" y="35099"/>
                      <a:pt x="54052" y="33990"/>
                    </a:cubicBezTo>
                    <a:lnTo>
                      <a:pt x="56270" y="30565"/>
                    </a:lnTo>
                    <a:lnTo>
                      <a:pt x="54052" y="27140"/>
                    </a:lnTo>
                    <a:cubicBezTo>
                      <a:pt x="53204" y="26031"/>
                      <a:pt x="35491" y="0"/>
                      <a:pt x="122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7" name="Google Shape;3857;p115"/>
              <p:cNvSpPr/>
              <p:nvPr/>
            </p:nvSpPr>
            <p:spPr>
              <a:xfrm>
                <a:off x="3188575" y="3765125"/>
                <a:ext cx="1406750" cy="764975"/>
              </a:xfrm>
              <a:custGeom>
                <a:rect b="b" l="l" r="r" t="t"/>
                <a:pathLst>
                  <a:path extrusionOk="0" h="30599" w="56270">
                    <a:moveTo>
                      <a:pt x="1" y="1"/>
                    </a:moveTo>
                    <a:lnTo>
                      <a:pt x="1" y="28021"/>
                    </a:lnTo>
                    <a:cubicBezTo>
                      <a:pt x="3915" y="29489"/>
                      <a:pt x="7960" y="30598"/>
                      <a:pt x="12233" y="30598"/>
                    </a:cubicBezTo>
                    <a:cubicBezTo>
                      <a:pt x="35491" y="30598"/>
                      <a:pt x="53204" y="4535"/>
                      <a:pt x="54052" y="3426"/>
                    </a:cubicBezTo>
                    <a:lnTo>
                      <a:pt x="56270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8" name="Google Shape;3858;p115"/>
              <p:cNvSpPr/>
              <p:nvPr/>
            </p:nvSpPr>
            <p:spPr>
              <a:xfrm>
                <a:off x="2882775" y="554525"/>
                <a:ext cx="2599825" cy="2140700"/>
              </a:xfrm>
              <a:custGeom>
                <a:rect b="b" l="l" r="r" t="t"/>
                <a:pathLst>
                  <a:path extrusionOk="0" h="85628" w="103993">
                    <a:moveTo>
                      <a:pt x="73395" y="1"/>
                    </a:moveTo>
                    <a:cubicBezTo>
                      <a:pt x="56530" y="1"/>
                      <a:pt x="42830" y="13701"/>
                      <a:pt x="42830" y="30565"/>
                    </a:cubicBezTo>
                    <a:cubicBezTo>
                      <a:pt x="42830" y="38753"/>
                      <a:pt x="45994" y="46419"/>
                      <a:pt x="51768" y="52192"/>
                    </a:cubicBezTo>
                    <a:lnTo>
                      <a:pt x="60412" y="43548"/>
                    </a:lnTo>
                    <a:cubicBezTo>
                      <a:pt x="56955" y="40090"/>
                      <a:pt x="55063" y="35458"/>
                      <a:pt x="55063" y="30565"/>
                    </a:cubicBezTo>
                    <a:cubicBezTo>
                      <a:pt x="55063" y="20453"/>
                      <a:pt x="63283" y="12233"/>
                      <a:pt x="73395" y="12233"/>
                    </a:cubicBezTo>
                    <a:cubicBezTo>
                      <a:pt x="83507" y="12233"/>
                      <a:pt x="91760" y="20453"/>
                      <a:pt x="91760" y="30565"/>
                    </a:cubicBezTo>
                    <a:cubicBezTo>
                      <a:pt x="91760" y="54182"/>
                      <a:pt x="72547" y="73395"/>
                      <a:pt x="48930" y="73395"/>
                    </a:cubicBezTo>
                    <a:lnTo>
                      <a:pt x="0" y="73395"/>
                    </a:lnTo>
                    <a:lnTo>
                      <a:pt x="0" y="85628"/>
                    </a:lnTo>
                    <a:lnTo>
                      <a:pt x="48930" y="85628"/>
                    </a:lnTo>
                    <a:cubicBezTo>
                      <a:pt x="79299" y="85628"/>
                      <a:pt x="103992" y="60934"/>
                      <a:pt x="103992" y="30565"/>
                    </a:cubicBezTo>
                    <a:cubicBezTo>
                      <a:pt x="103992" y="13701"/>
                      <a:pt x="90259" y="1"/>
                      <a:pt x="733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9" name="Google Shape;3859;p115"/>
              <p:cNvSpPr/>
              <p:nvPr/>
            </p:nvSpPr>
            <p:spPr>
              <a:xfrm>
                <a:off x="1190625" y="2389400"/>
                <a:ext cx="5219200" cy="305825"/>
              </a:xfrm>
              <a:custGeom>
                <a:rect b="b" l="l" r="r" t="t"/>
                <a:pathLst>
                  <a:path extrusionOk="0" h="12233" w="208768">
                    <a:moveTo>
                      <a:pt x="0" y="0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0" name="Google Shape;3860;p115"/>
              <p:cNvSpPr/>
              <p:nvPr/>
            </p:nvSpPr>
            <p:spPr>
              <a:xfrm>
                <a:off x="1190625" y="4835875"/>
                <a:ext cx="5219200" cy="305850"/>
              </a:xfrm>
              <a:custGeom>
                <a:rect b="b" l="l" r="r" t="t"/>
                <a:pathLst>
                  <a:path extrusionOk="0" h="12234" w="208768">
                    <a:moveTo>
                      <a:pt x="0" y="1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1" name="Google Shape;3861;p115"/>
              <p:cNvSpPr/>
              <p:nvPr/>
            </p:nvSpPr>
            <p:spPr>
              <a:xfrm>
                <a:off x="2393475" y="3064625"/>
                <a:ext cx="1254250" cy="1401050"/>
              </a:xfrm>
              <a:custGeom>
                <a:rect b="b" l="l" r="r" t="t"/>
                <a:pathLst>
                  <a:path extrusionOk="0" h="56042" w="50170">
                    <a:moveTo>
                      <a:pt x="31805" y="0"/>
                    </a:moveTo>
                    <a:cubicBezTo>
                      <a:pt x="14810" y="6492"/>
                      <a:pt x="2806" y="23748"/>
                      <a:pt x="2218" y="24596"/>
                    </a:cubicBezTo>
                    <a:lnTo>
                      <a:pt x="0" y="28021"/>
                    </a:lnTo>
                    <a:lnTo>
                      <a:pt x="2218" y="31446"/>
                    </a:lnTo>
                    <a:cubicBezTo>
                      <a:pt x="2806" y="32294"/>
                      <a:pt x="14810" y="49550"/>
                      <a:pt x="31805" y="56041"/>
                    </a:cubicBezTo>
                    <a:cubicBezTo>
                      <a:pt x="42569" y="51246"/>
                      <a:pt x="50170" y="40612"/>
                      <a:pt x="50170" y="28021"/>
                    </a:cubicBezTo>
                    <a:cubicBezTo>
                      <a:pt x="50170" y="15430"/>
                      <a:pt x="42569" y="4763"/>
                      <a:pt x="318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2" name="Google Shape;3862;p115"/>
              <p:cNvSpPr/>
              <p:nvPr/>
            </p:nvSpPr>
            <p:spPr>
              <a:xfrm>
                <a:off x="2393475" y="3765125"/>
                <a:ext cx="1254250" cy="700550"/>
              </a:xfrm>
              <a:custGeom>
                <a:rect b="b" l="l" r="r" t="t"/>
                <a:pathLst>
                  <a:path extrusionOk="0" h="28022" w="50170">
                    <a:moveTo>
                      <a:pt x="0" y="1"/>
                    </a:moveTo>
                    <a:lnTo>
                      <a:pt x="2218" y="3426"/>
                    </a:lnTo>
                    <a:cubicBezTo>
                      <a:pt x="2806" y="4274"/>
                      <a:pt x="14810" y="21530"/>
                      <a:pt x="31805" y="28021"/>
                    </a:cubicBezTo>
                    <a:cubicBezTo>
                      <a:pt x="42569" y="23226"/>
                      <a:pt x="50170" y="12592"/>
                      <a:pt x="501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63" name="Google Shape;3863;p115"/>
            <p:cNvGrpSpPr/>
            <p:nvPr/>
          </p:nvGrpSpPr>
          <p:grpSpPr>
            <a:xfrm>
              <a:off x="2557568" y="4065809"/>
              <a:ext cx="632567" cy="555969"/>
              <a:chOff x="1190625" y="554525"/>
              <a:chExt cx="5219200" cy="4587200"/>
            </a:xfrm>
          </p:grpSpPr>
          <p:sp>
            <p:nvSpPr>
              <p:cNvPr id="3864" name="Google Shape;3864;p115"/>
              <p:cNvSpPr/>
              <p:nvPr/>
            </p:nvSpPr>
            <p:spPr>
              <a:xfrm>
                <a:off x="1496425" y="2541900"/>
                <a:ext cx="4607575" cy="2446500"/>
              </a:xfrm>
              <a:custGeom>
                <a:rect b="b" l="l" r="r" t="t"/>
                <a:pathLst>
                  <a:path extrusionOk="0" h="97860" w="184303">
                    <a:moveTo>
                      <a:pt x="0" y="0"/>
                    </a:moveTo>
                    <a:lnTo>
                      <a:pt x="0" y="97860"/>
                    </a:lnTo>
                    <a:lnTo>
                      <a:pt x="184303" y="97860"/>
                    </a:lnTo>
                    <a:lnTo>
                      <a:pt x="1843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5" name="Google Shape;3865;p115"/>
              <p:cNvSpPr/>
              <p:nvPr/>
            </p:nvSpPr>
            <p:spPr>
              <a:xfrm>
                <a:off x="1496425" y="3765125"/>
                <a:ext cx="4607575" cy="1223275"/>
              </a:xfrm>
              <a:custGeom>
                <a:rect b="b" l="l" r="r" t="t"/>
                <a:pathLst>
                  <a:path extrusionOk="0" h="48931" w="184303">
                    <a:moveTo>
                      <a:pt x="0" y="1"/>
                    </a:moveTo>
                    <a:lnTo>
                      <a:pt x="0" y="48931"/>
                    </a:lnTo>
                    <a:lnTo>
                      <a:pt x="184303" y="48931"/>
                    </a:lnTo>
                    <a:lnTo>
                      <a:pt x="1843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6" name="Google Shape;3866;p115"/>
              <p:cNvSpPr/>
              <p:nvPr/>
            </p:nvSpPr>
            <p:spPr>
              <a:xfrm>
                <a:off x="4194900" y="3001025"/>
                <a:ext cx="981875" cy="1529075"/>
              </a:xfrm>
              <a:custGeom>
                <a:rect b="b" l="l" r="r" t="t"/>
                <a:pathLst>
                  <a:path extrusionOk="0" h="61163" w="39275">
                    <a:moveTo>
                      <a:pt x="30468" y="0"/>
                    </a:moveTo>
                    <a:lnTo>
                      <a:pt x="1" y="30565"/>
                    </a:lnTo>
                    <a:lnTo>
                      <a:pt x="28739" y="59303"/>
                    </a:lnTo>
                    <a:lnTo>
                      <a:pt x="30565" y="61162"/>
                    </a:lnTo>
                    <a:lnTo>
                      <a:pt x="39275" y="61162"/>
                    </a:lnTo>
                    <a:lnTo>
                      <a:pt x="3927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7" name="Google Shape;3867;p115"/>
              <p:cNvSpPr/>
              <p:nvPr/>
            </p:nvSpPr>
            <p:spPr>
              <a:xfrm>
                <a:off x="4194900" y="3765125"/>
                <a:ext cx="981875" cy="764975"/>
              </a:xfrm>
              <a:custGeom>
                <a:rect b="b" l="l" r="r" t="t"/>
                <a:pathLst>
                  <a:path extrusionOk="0" h="30599" w="39275">
                    <a:moveTo>
                      <a:pt x="1" y="1"/>
                    </a:moveTo>
                    <a:lnTo>
                      <a:pt x="28739" y="28739"/>
                    </a:lnTo>
                    <a:lnTo>
                      <a:pt x="30565" y="30598"/>
                    </a:lnTo>
                    <a:lnTo>
                      <a:pt x="39275" y="30598"/>
                    </a:lnTo>
                    <a:lnTo>
                      <a:pt x="3927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8" name="Google Shape;3868;p115"/>
              <p:cNvSpPr/>
              <p:nvPr/>
            </p:nvSpPr>
            <p:spPr>
              <a:xfrm>
                <a:off x="3188575" y="3001025"/>
                <a:ext cx="1406750" cy="1529075"/>
              </a:xfrm>
              <a:custGeom>
                <a:rect b="b" l="l" r="r" t="t"/>
                <a:pathLst>
                  <a:path extrusionOk="0" h="61163" w="56270">
                    <a:moveTo>
                      <a:pt x="12233" y="0"/>
                    </a:moveTo>
                    <a:cubicBezTo>
                      <a:pt x="7960" y="0"/>
                      <a:pt x="3915" y="1077"/>
                      <a:pt x="1" y="2544"/>
                    </a:cubicBezTo>
                    <a:lnTo>
                      <a:pt x="1" y="58585"/>
                    </a:lnTo>
                    <a:cubicBezTo>
                      <a:pt x="3915" y="60053"/>
                      <a:pt x="7960" y="61162"/>
                      <a:pt x="12233" y="61162"/>
                    </a:cubicBezTo>
                    <a:cubicBezTo>
                      <a:pt x="35491" y="61162"/>
                      <a:pt x="53204" y="35099"/>
                      <a:pt x="54052" y="33990"/>
                    </a:cubicBezTo>
                    <a:lnTo>
                      <a:pt x="56270" y="30565"/>
                    </a:lnTo>
                    <a:lnTo>
                      <a:pt x="54052" y="27140"/>
                    </a:lnTo>
                    <a:cubicBezTo>
                      <a:pt x="53204" y="26031"/>
                      <a:pt x="35491" y="0"/>
                      <a:pt x="12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9" name="Google Shape;3869;p115"/>
              <p:cNvSpPr/>
              <p:nvPr/>
            </p:nvSpPr>
            <p:spPr>
              <a:xfrm>
                <a:off x="3188575" y="3765125"/>
                <a:ext cx="1406750" cy="764975"/>
              </a:xfrm>
              <a:custGeom>
                <a:rect b="b" l="l" r="r" t="t"/>
                <a:pathLst>
                  <a:path extrusionOk="0" h="30599" w="56270">
                    <a:moveTo>
                      <a:pt x="1" y="1"/>
                    </a:moveTo>
                    <a:lnTo>
                      <a:pt x="1" y="28021"/>
                    </a:lnTo>
                    <a:cubicBezTo>
                      <a:pt x="3915" y="29489"/>
                      <a:pt x="7960" y="30598"/>
                      <a:pt x="12233" y="30598"/>
                    </a:cubicBezTo>
                    <a:cubicBezTo>
                      <a:pt x="35491" y="30598"/>
                      <a:pt x="53204" y="4535"/>
                      <a:pt x="54052" y="3426"/>
                    </a:cubicBezTo>
                    <a:lnTo>
                      <a:pt x="562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0" name="Google Shape;3870;p115"/>
              <p:cNvSpPr/>
              <p:nvPr/>
            </p:nvSpPr>
            <p:spPr>
              <a:xfrm>
                <a:off x="2882775" y="554525"/>
                <a:ext cx="2599825" cy="2140700"/>
              </a:xfrm>
              <a:custGeom>
                <a:rect b="b" l="l" r="r" t="t"/>
                <a:pathLst>
                  <a:path extrusionOk="0" h="85628" w="103993">
                    <a:moveTo>
                      <a:pt x="73395" y="1"/>
                    </a:moveTo>
                    <a:cubicBezTo>
                      <a:pt x="56530" y="1"/>
                      <a:pt x="42830" y="13701"/>
                      <a:pt x="42830" y="30565"/>
                    </a:cubicBezTo>
                    <a:cubicBezTo>
                      <a:pt x="42830" y="38753"/>
                      <a:pt x="45994" y="46419"/>
                      <a:pt x="51768" y="52192"/>
                    </a:cubicBezTo>
                    <a:lnTo>
                      <a:pt x="60412" y="43548"/>
                    </a:lnTo>
                    <a:cubicBezTo>
                      <a:pt x="56955" y="40090"/>
                      <a:pt x="55063" y="35458"/>
                      <a:pt x="55063" y="30565"/>
                    </a:cubicBezTo>
                    <a:cubicBezTo>
                      <a:pt x="55063" y="20453"/>
                      <a:pt x="63283" y="12233"/>
                      <a:pt x="73395" y="12233"/>
                    </a:cubicBezTo>
                    <a:cubicBezTo>
                      <a:pt x="83507" y="12233"/>
                      <a:pt x="91760" y="20453"/>
                      <a:pt x="91760" y="30565"/>
                    </a:cubicBezTo>
                    <a:cubicBezTo>
                      <a:pt x="91760" y="54182"/>
                      <a:pt x="72547" y="73395"/>
                      <a:pt x="48930" y="73395"/>
                    </a:cubicBezTo>
                    <a:lnTo>
                      <a:pt x="0" y="73395"/>
                    </a:lnTo>
                    <a:lnTo>
                      <a:pt x="0" y="85628"/>
                    </a:lnTo>
                    <a:lnTo>
                      <a:pt x="48930" y="85628"/>
                    </a:lnTo>
                    <a:cubicBezTo>
                      <a:pt x="79299" y="85628"/>
                      <a:pt x="103992" y="60934"/>
                      <a:pt x="103992" y="30565"/>
                    </a:cubicBezTo>
                    <a:cubicBezTo>
                      <a:pt x="103992" y="13701"/>
                      <a:pt x="90259" y="1"/>
                      <a:pt x="733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1" name="Google Shape;3871;p115"/>
              <p:cNvSpPr/>
              <p:nvPr/>
            </p:nvSpPr>
            <p:spPr>
              <a:xfrm>
                <a:off x="1190625" y="2389400"/>
                <a:ext cx="5219200" cy="305825"/>
              </a:xfrm>
              <a:custGeom>
                <a:rect b="b" l="l" r="r" t="t"/>
                <a:pathLst>
                  <a:path extrusionOk="0" h="12233" w="208768">
                    <a:moveTo>
                      <a:pt x="0" y="0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2" name="Google Shape;3872;p115"/>
              <p:cNvSpPr/>
              <p:nvPr/>
            </p:nvSpPr>
            <p:spPr>
              <a:xfrm>
                <a:off x="1190625" y="4835875"/>
                <a:ext cx="5219200" cy="305850"/>
              </a:xfrm>
              <a:custGeom>
                <a:rect b="b" l="l" r="r" t="t"/>
                <a:pathLst>
                  <a:path extrusionOk="0" h="12234" w="208768">
                    <a:moveTo>
                      <a:pt x="0" y="1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3" name="Google Shape;3873;p115"/>
              <p:cNvSpPr/>
              <p:nvPr/>
            </p:nvSpPr>
            <p:spPr>
              <a:xfrm>
                <a:off x="2393475" y="3064625"/>
                <a:ext cx="1254250" cy="1401050"/>
              </a:xfrm>
              <a:custGeom>
                <a:rect b="b" l="l" r="r" t="t"/>
                <a:pathLst>
                  <a:path extrusionOk="0" h="56042" w="50170">
                    <a:moveTo>
                      <a:pt x="31805" y="0"/>
                    </a:moveTo>
                    <a:cubicBezTo>
                      <a:pt x="14810" y="6492"/>
                      <a:pt x="2806" y="23748"/>
                      <a:pt x="2218" y="24596"/>
                    </a:cubicBezTo>
                    <a:lnTo>
                      <a:pt x="0" y="28021"/>
                    </a:lnTo>
                    <a:lnTo>
                      <a:pt x="2218" y="31446"/>
                    </a:lnTo>
                    <a:cubicBezTo>
                      <a:pt x="2806" y="32294"/>
                      <a:pt x="14810" y="49550"/>
                      <a:pt x="31805" y="56041"/>
                    </a:cubicBezTo>
                    <a:cubicBezTo>
                      <a:pt x="42569" y="51246"/>
                      <a:pt x="50170" y="40612"/>
                      <a:pt x="50170" y="28021"/>
                    </a:cubicBezTo>
                    <a:cubicBezTo>
                      <a:pt x="50170" y="15430"/>
                      <a:pt x="42569" y="4763"/>
                      <a:pt x="318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4" name="Google Shape;3874;p115"/>
              <p:cNvSpPr/>
              <p:nvPr/>
            </p:nvSpPr>
            <p:spPr>
              <a:xfrm>
                <a:off x="2393475" y="3765125"/>
                <a:ext cx="1254250" cy="700550"/>
              </a:xfrm>
              <a:custGeom>
                <a:rect b="b" l="l" r="r" t="t"/>
                <a:pathLst>
                  <a:path extrusionOk="0" h="28022" w="50170">
                    <a:moveTo>
                      <a:pt x="0" y="1"/>
                    </a:moveTo>
                    <a:lnTo>
                      <a:pt x="2218" y="3426"/>
                    </a:lnTo>
                    <a:cubicBezTo>
                      <a:pt x="2806" y="4274"/>
                      <a:pt x="14810" y="21530"/>
                      <a:pt x="31805" y="28021"/>
                    </a:cubicBezTo>
                    <a:cubicBezTo>
                      <a:pt x="42569" y="23226"/>
                      <a:pt x="50170" y="12592"/>
                      <a:pt x="501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875" name="Google Shape;3875;p115"/>
          <p:cNvSpPr txBox="1"/>
          <p:nvPr>
            <p:ph idx="2" type="title"/>
          </p:nvPr>
        </p:nvSpPr>
        <p:spPr>
          <a:xfrm>
            <a:off x="4828970" y="2920300"/>
            <a:ext cx="20136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A.</a:t>
            </a:r>
            <a:endParaRPr/>
          </a:p>
        </p:txBody>
      </p:sp>
      <p:sp>
        <p:nvSpPr>
          <p:cNvPr id="3876" name="Google Shape;3876;p115"/>
          <p:cNvSpPr txBox="1"/>
          <p:nvPr>
            <p:ph idx="3" type="subTitle"/>
          </p:nvPr>
        </p:nvSpPr>
        <p:spPr>
          <a:xfrm>
            <a:off x="3294775" y="3314325"/>
            <a:ext cx="3547800" cy="11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？</a:t>
            </a:r>
            <a:endParaRPr b="1"/>
          </a:p>
        </p:txBody>
      </p:sp>
      <p:pic>
        <p:nvPicPr>
          <p:cNvPr id="3877" name="Google Shape;3877;p115" title="617136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1226" y="1202675"/>
            <a:ext cx="1539800" cy="153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1" name="Shape 3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2" name="Google Shape;3882;p116"/>
          <p:cNvSpPr txBox="1"/>
          <p:nvPr>
            <p:ph type="title"/>
          </p:nvPr>
        </p:nvSpPr>
        <p:spPr>
          <a:xfrm>
            <a:off x="2217150" y="1400925"/>
            <a:ext cx="20136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Q.</a:t>
            </a:r>
            <a:endParaRPr/>
          </a:p>
        </p:txBody>
      </p:sp>
      <p:sp>
        <p:nvSpPr>
          <p:cNvPr id="3883" name="Google Shape;3883;p116"/>
          <p:cNvSpPr txBox="1"/>
          <p:nvPr>
            <p:ph idx="1" type="subTitle"/>
          </p:nvPr>
        </p:nvSpPr>
        <p:spPr>
          <a:xfrm>
            <a:off x="2217150" y="1793550"/>
            <a:ext cx="3635700" cy="7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What can trap fish in the ocean?</a:t>
            </a:r>
            <a:endParaRPr b="1" sz="1600"/>
          </a:p>
        </p:txBody>
      </p:sp>
      <p:sp>
        <p:nvSpPr>
          <p:cNvPr id="3884" name="Google Shape;3884;p116"/>
          <p:cNvSpPr txBox="1"/>
          <p:nvPr>
            <p:ph idx="4" type="title"/>
          </p:nvPr>
        </p:nvSpPr>
        <p:spPr>
          <a:xfrm>
            <a:off x="714375" y="453375"/>
            <a:ext cx="34335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 test</a:t>
            </a:r>
            <a:endParaRPr/>
          </a:p>
        </p:txBody>
      </p:sp>
      <p:grpSp>
        <p:nvGrpSpPr>
          <p:cNvPr id="3885" name="Google Shape;3885;p116"/>
          <p:cNvGrpSpPr/>
          <p:nvPr/>
        </p:nvGrpSpPr>
        <p:grpSpPr>
          <a:xfrm>
            <a:off x="4441251" y="234469"/>
            <a:ext cx="968365" cy="968218"/>
            <a:chOff x="7311510" y="2880678"/>
            <a:chExt cx="898882" cy="898745"/>
          </a:xfrm>
        </p:grpSpPr>
        <p:grpSp>
          <p:nvGrpSpPr>
            <p:cNvPr id="3886" name="Google Shape;3886;p116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887" name="Google Shape;3887;p116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8" name="Google Shape;3888;p116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9" name="Google Shape;3889;p116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90" name="Google Shape;3890;p116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891" name="Google Shape;3891;p116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2" name="Google Shape;3892;p116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3" name="Google Shape;3893;p116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894" name="Google Shape;3894;p116"/>
          <p:cNvGrpSpPr/>
          <p:nvPr/>
        </p:nvGrpSpPr>
        <p:grpSpPr>
          <a:xfrm rot="2201652">
            <a:off x="7555450" y="4185777"/>
            <a:ext cx="650758" cy="650659"/>
            <a:chOff x="7311510" y="2880678"/>
            <a:chExt cx="898882" cy="898745"/>
          </a:xfrm>
        </p:grpSpPr>
        <p:grpSp>
          <p:nvGrpSpPr>
            <p:cNvPr id="3895" name="Google Shape;3895;p116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896" name="Google Shape;3896;p116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7" name="Google Shape;3897;p116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8" name="Google Shape;3898;p116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99" name="Google Shape;3899;p116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900" name="Google Shape;3900;p116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1" name="Google Shape;3901;p116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2" name="Google Shape;3902;p116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903" name="Google Shape;3903;p116"/>
          <p:cNvGrpSpPr/>
          <p:nvPr/>
        </p:nvGrpSpPr>
        <p:grpSpPr>
          <a:xfrm>
            <a:off x="775882" y="3003068"/>
            <a:ext cx="773757" cy="773640"/>
            <a:chOff x="7311510" y="2880678"/>
            <a:chExt cx="898882" cy="898745"/>
          </a:xfrm>
        </p:grpSpPr>
        <p:grpSp>
          <p:nvGrpSpPr>
            <p:cNvPr id="3904" name="Google Shape;3904;p116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905" name="Google Shape;3905;p116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6" name="Google Shape;3906;p116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7" name="Google Shape;3907;p116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908" name="Google Shape;3908;p116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909" name="Google Shape;3909;p116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0" name="Google Shape;3910;p116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1" name="Google Shape;3911;p116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912" name="Google Shape;3912;p116"/>
          <p:cNvGrpSpPr/>
          <p:nvPr/>
        </p:nvGrpSpPr>
        <p:grpSpPr>
          <a:xfrm>
            <a:off x="1389360" y="1572923"/>
            <a:ext cx="632567" cy="635180"/>
            <a:chOff x="4810818" y="3989211"/>
            <a:chExt cx="632567" cy="635180"/>
          </a:xfrm>
        </p:grpSpPr>
        <p:grpSp>
          <p:nvGrpSpPr>
            <p:cNvPr id="3913" name="Google Shape;3913;p116"/>
            <p:cNvGrpSpPr/>
            <p:nvPr/>
          </p:nvGrpSpPr>
          <p:grpSpPr>
            <a:xfrm>
              <a:off x="4810818" y="3991824"/>
              <a:ext cx="632567" cy="632567"/>
              <a:chOff x="1190625" y="238125"/>
              <a:chExt cx="5219200" cy="5219200"/>
            </a:xfrm>
          </p:grpSpPr>
          <p:sp>
            <p:nvSpPr>
              <p:cNvPr id="3914" name="Google Shape;3914;p116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5" name="Google Shape;3915;p116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6" name="Google Shape;3916;p116"/>
              <p:cNvSpPr/>
              <p:nvPr/>
            </p:nvSpPr>
            <p:spPr>
              <a:xfrm>
                <a:off x="334190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24465" y="12233"/>
                    </a:move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close/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7" name="Google Shape;3917;p116"/>
              <p:cNvSpPr/>
              <p:nvPr/>
            </p:nvSpPr>
            <p:spPr>
              <a:xfrm>
                <a:off x="21186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36698"/>
                    </a:lnTo>
                    <a:lnTo>
                      <a:pt x="24465" y="36698"/>
                    </a:ln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lnTo>
                      <a:pt x="24465" y="12233"/>
                    </a:lnTo>
                    <a:lnTo>
                      <a:pt x="24465" y="24466"/>
                    </a:lnTo>
                    <a:lnTo>
                      <a:pt x="36698" y="24466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8" name="Google Shape;3918;p116"/>
              <p:cNvSpPr/>
              <p:nvPr/>
            </p:nvSpPr>
            <p:spPr>
              <a:xfrm>
                <a:off x="45651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24466"/>
                    </a:lnTo>
                    <a:lnTo>
                      <a:pt x="12232" y="24466"/>
                    </a:lnTo>
                    <a:lnTo>
                      <a:pt x="12232" y="12233"/>
                    </a:lnTo>
                    <a:lnTo>
                      <a:pt x="24465" y="12233"/>
                    </a:lnTo>
                    <a:lnTo>
                      <a:pt x="24465" y="26782"/>
                    </a:lnTo>
                    <a:lnTo>
                      <a:pt x="0" y="39014"/>
                    </a:lnTo>
                    <a:lnTo>
                      <a:pt x="0" y="61163"/>
                    </a:lnTo>
                    <a:lnTo>
                      <a:pt x="36697" y="61163"/>
                    </a:lnTo>
                    <a:lnTo>
                      <a:pt x="36697" y="48931"/>
                    </a:lnTo>
                    <a:lnTo>
                      <a:pt x="12232" y="48931"/>
                    </a:lnTo>
                    <a:lnTo>
                      <a:pt x="12232" y="46582"/>
                    </a:lnTo>
                    <a:lnTo>
                      <a:pt x="36697" y="34349"/>
                    </a:lnTo>
                    <a:lnTo>
                      <a:pt x="36697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9" name="Google Shape;3919;p116"/>
              <p:cNvSpPr/>
              <p:nvPr/>
            </p:nvSpPr>
            <p:spPr>
              <a:xfrm>
                <a:off x="3800200" y="2083575"/>
                <a:ext cx="459150" cy="1529075"/>
              </a:xfrm>
              <a:custGeom>
                <a:rect b="b" l="l" r="r" t="t"/>
                <a:pathLst>
                  <a:path extrusionOk="0" h="61163" w="18366">
                    <a:moveTo>
                      <a:pt x="1" y="1"/>
                    </a:moveTo>
                    <a:lnTo>
                      <a:pt x="1" y="12233"/>
                    </a:lnTo>
                    <a:lnTo>
                      <a:pt x="6133" y="12233"/>
                    </a:lnTo>
                    <a:lnTo>
                      <a:pt x="6133" y="48931"/>
                    </a:lnTo>
                    <a:lnTo>
                      <a:pt x="1" y="48931"/>
                    </a:lnTo>
                    <a:lnTo>
                      <a:pt x="1" y="61163"/>
                    </a:lnTo>
                    <a:lnTo>
                      <a:pt x="18366" y="61163"/>
                    </a:lnTo>
                    <a:lnTo>
                      <a:pt x="18366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0" name="Google Shape;3920;p116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921" name="Google Shape;3921;p116"/>
            <p:cNvGrpSpPr/>
            <p:nvPr/>
          </p:nvGrpSpPr>
          <p:grpSpPr>
            <a:xfrm>
              <a:off x="4810818" y="3989211"/>
              <a:ext cx="632567" cy="632567"/>
              <a:chOff x="1190625" y="238125"/>
              <a:chExt cx="5219200" cy="5219200"/>
            </a:xfrm>
          </p:grpSpPr>
          <p:sp>
            <p:nvSpPr>
              <p:cNvPr id="3922" name="Google Shape;3922;p116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3" name="Google Shape;3923;p116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4" name="Google Shape;3924;p116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925" name="Google Shape;3925;p116"/>
          <p:cNvSpPr txBox="1"/>
          <p:nvPr>
            <p:ph type="title"/>
          </p:nvPr>
        </p:nvSpPr>
        <p:spPr>
          <a:xfrm>
            <a:off x="1501925" y="1708400"/>
            <a:ext cx="3534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?</a:t>
            </a:r>
            <a:endParaRPr>
              <a:solidFill>
                <a:schemeClr val="accent4"/>
              </a:solidFill>
            </a:endParaRPr>
          </a:p>
        </p:txBody>
      </p:sp>
      <p:grpSp>
        <p:nvGrpSpPr>
          <p:cNvPr id="3926" name="Google Shape;3926;p116"/>
          <p:cNvGrpSpPr/>
          <p:nvPr/>
        </p:nvGrpSpPr>
        <p:grpSpPr>
          <a:xfrm>
            <a:off x="7045873" y="3136035"/>
            <a:ext cx="632567" cy="558356"/>
            <a:chOff x="2557568" y="4063422"/>
            <a:chExt cx="632567" cy="558356"/>
          </a:xfrm>
        </p:grpSpPr>
        <p:grpSp>
          <p:nvGrpSpPr>
            <p:cNvPr id="3927" name="Google Shape;3927;p116"/>
            <p:cNvGrpSpPr/>
            <p:nvPr/>
          </p:nvGrpSpPr>
          <p:grpSpPr>
            <a:xfrm>
              <a:off x="2557568" y="4063422"/>
              <a:ext cx="632567" cy="555969"/>
              <a:chOff x="1190625" y="554525"/>
              <a:chExt cx="5219200" cy="4587200"/>
            </a:xfrm>
          </p:grpSpPr>
          <p:sp>
            <p:nvSpPr>
              <p:cNvPr id="3928" name="Google Shape;3928;p116"/>
              <p:cNvSpPr/>
              <p:nvPr/>
            </p:nvSpPr>
            <p:spPr>
              <a:xfrm>
                <a:off x="1496425" y="2541900"/>
                <a:ext cx="4607575" cy="2446500"/>
              </a:xfrm>
              <a:custGeom>
                <a:rect b="b" l="l" r="r" t="t"/>
                <a:pathLst>
                  <a:path extrusionOk="0" h="97860" w="184303">
                    <a:moveTo>
                      <a:pt x="0" y="0"/>
                    </a:moveTo>
                    <a:lnTo>
                      <a:pt x="0" y="97860"/>
                    </a:lnTo>
                    <a:lnTo>
                      <a:pt x="184303" y="97860"/>
                    </a:lnTo>
                    <a:lnTo>
                      <a:pt x="184303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9" name="Google Shape;3929;p116"/>
              <p:cNvSpPr/>
              <p:nvPr/>
            </p:nvSpPr>
            <p:spPr>
              <a:xfrm>
                <a:off x="1496425" y="3765125"/>
                <a:ext cx="4607575" cy="1223275"/>
              </a:xfrm>
              <a:custGeom>
                <a:rect b="b" l="l" r="r" t="t"/>
                <a:pathLst>
                  <a:path extrusionOk="0" h="48931" w="184303">
                    <a:moveTo>
                      <a:pt x="0" y="1"/>
                    </a:moveTo>
                    <a:lnTo>
                      <a:pt x="0" y="48931"/>
                    </a:lnTo>
                    <a:lnTo>
                      <a:pt x="184303" y="48931"/>
                    </a:lnTo>
                    <a:lnTo>
                      <a:pt x="184303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30" name="Google Shape;3930;p116"/>
              <p:cNvSpPr/>
              <p:nvPr/>
            </p:nvSpPr>
            <p:spPr>
              <a:xfrm>
                <a:off x="4194900" y="3001025"/>
                <a:ext cx="981875" cy="1529075"/>
              </a:xfrm>
              <a:custGeom>
                <a:rect b="b" l="l" r="r" t="t"/>
                <a:pathLst>
                  <a:path extrusionOk="0" h="61163" w="39275">
                    <a:moveTo>
                      <a:pt x="30468" y="0"/>
                    </a:moveTo>
                    <a:lnTo>
                      <a:pt x="1" y="30565"/>
                    </a:lnTo>
                    <a:lnTo>
                      <a:pt x="28739" y="59303"/>
                    </a:lnTo>
                    <a:lnTo>
                      <a:pt x="30565" y="61162"/>
                    </a:lnTo>
                    <a:lnTo>
                      <a:pt x="39275" y="61162"/>
                    </a:lnTo>
                    <a:lnTo>
                      <a:pt x="39275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31" name="Google Shape;3931;p116"/>
              <p:cNvSpPr/>
              <p:nvPr/>
            </p:nvSpPr>
            <p:spPr>
              <a:xfrm>
                <a:off x="4194900" y="3765125"/>
                <a:ext cx="981875" cy="764975"/>
              </a:xfrm>
              <a:custGeom>
                <a:rect b="b" l="l" r="r" t="t"/>
                <a:pathLst>
                  <a:path extrusionOk="0" h="30599" w="39275">
                    <a:moveTo>
                      <a:pt x="1" y="1"/>
                    </a:moveTo>
                    <a:lnTo>
                      <a:pt x="28739" y="28739"/>
                    </a:lnTo>
                    <a:lnTo>
                      <a:pt x="30565" y="30598"/>
                    </a:lnTo>
                    <a:lnTo>
                      <a:pt x="39275" y="30598"/>
                    </a:lnTo>
                    <a:lnTo>
                      <a:pt x="39275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32" name="Google Shape;3932;p116"/>
              <p:cNvSpPr/>
              <p:nvPr/>
            </p:nvSpPr>
            <p:spPr>
              <a:xfrm>
                <a:off x="3188575" y="3001025"/>
                <a:ext cx="1406750" cy="1529075"/>
              </a:xfrm>
              <a:custGeom>
                <a:rect b="b" l="l" r="r" t="t"/>
                <a:pathLst>
                  <a:path extrusionOk="0" h="61163" w="56270">
                    <a:moveTo>
                      <a:pt x="12233" y="0"/>
                    </a:moveTo>
                    <a:cubicBezTo>
                      <a:pt x="7960" y="0"/>
                      <a:pt x="3915" y="1077"/>
                      <a:pt x="1" y="2544"/>
                    </a:cubicBezTo>
                    <a:lnTo>
                      <a:pt x="1" y="58585"/>
                    </a:lnTo>
                    <a:cubicBezTo>
                      <a:pt x="3915" y="60053"/>
                      <a:pt x="7960" y="61162"/>
                      <a:pt x="12233" y="61162"/>
                    </a:cubicBezTo>
                    <a:cubicBezTo>
                      <a:pt x="35491" y="61162"/>
                      <a:pt x="53204" y="35099"/>
                      <a:pt x="54052" y="33990"/>
                    </a:cubicBezTo>
                    <a:lnTo>
                      <a:pt x="56270" y="30565"/>
                    </a:lnTo>
                    <a:lnTo>
                      <a:pt x="54052" y="27140"/>
                    </a:lnTo>
                    <a:cubicBezTo>
                      <a:pt x="53204" y="26031"/>
                      <a:pt x="35491" y="0"/>
                      <a:pt x="122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33" name="Google Shape;3933;p116"/>
              <p:cNvSpPr/>
              <p:nvPr/>
            </p:nvSpPr>
            <p:spPr>
              <a:xfrm>
                <a:off x="3188575" y="3765125"/>
                <a:ext cx="1406750" cy="764975"/>
              </a:xfrm>
              <a:custGeom>
                <a:rect b="b" l="l" r="r" t="t"/>
                <a:pathLst>
                  <a:path extrusionOk="0" h="30599" w="56270">
                    <a:moveTo>
                      <a:pt x="1" y="1"/>
                    </a:moveTo>
                    <a:lnTo>
                      <a:pt x="1" y="28021"/>
                    </a:lnTo>
                    <a:cubicBezTo>
                      <a:pt x="3915" y="29489"/>
                      <a:pt x="7960" y="30598"/>
                      <a:pt x="12233" y="30598"/>
                    </a:cubicBezTo>
                    <a:cubicBezTo>
                      <a:pt x="35491" y="30598"/>
                      <a:pt x="53204" y="4535"/>
                      <a:pt x="54052" y="3426"/>
                    </a:cubicBezTo>
                    <a:lnTo>
                      <a:pt x="56270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34" name="Google Shape;3934;p116"/>
              <p:cNvSpPr/>
              <p:nvPr/>
            </p:nvSpPr>
            <p:spPr>
              <a:xfrm>
                <a:off x="2882775" y="554525"/>
                <a:ext cx="2599825" cy="2140700"/>
              </a:xfrm>
              <a:custGeom>
                <a:rect b="b" l="l" r="r" t="t"/>
                <a:pathLst>
                  <a:path extrusionOk="0" h="85628" w="103993">
                    <a:moveTo>
                      <a:pt x="73395" y="1"/>
                    </a:moveTo>
                    <a:cubicBezTo>
                      <a:pt x="56530" y="1"/>
                      <a:pt x="42830" y="13701"/>
                      <a:pt x="42830" y="30565"/>
                    </a:cubicBezTo>
                    <a:cubicBezTo>
                      <a:pt x="42830" y="38753"/>
                      <a:pt x="45994" y="46419"/>
                      <a:pt x="51768" y="52192"/>
                    </a:cubicBezTo>
                    <a:lnTo>
                      <a:pt x="60412" y="43548"/>
                    </a:lnTo>
                    <a:cubicBezTo>
                      <a:pt x="56955" y="40090"/>
                      <a:pt x="55063" y="35458"/>
                      <a:pt x="55063" y="30565"/>
                    </a:cubicBezTo>
                    <a:cubicBezTo>
                      <a:pt x="55063" y="20453"/>
                      <a:pt x="63283" y="12233"/>
                      <a:pt x="73395" y="12233"/>
                    </a:cubicBezTo>
                    <a:cubicBezTo>
                      <a:pt x="83507" y="12233"/>
                      <a:pt x="91760" y="20453"/>
                      <a:pt x="91760" y="30565"/>
                    </a:cubicBezTo>
                    <a:cubicBezTo>
                      <a:pt x="91760" y="54182"/>
                      <a:pt x="72547" y="73395"/>
                      <a:pt x="48930" y="73395"/>
                    </a:cubicBezTo>
                    <a:lnTo>
                      <a:pt x="0" y="73395"/>
                    </a:lnTo>
                    <a:lnTo>
                      <a:pt x="0" y="85628"/>
                    </a:lnTo>
                    <a:lnTo>
                      <a:pt x="48930" y="85628"/>
                    </a:lnTo>
                    <a:cubicBezTo>
                      <a:pt x="79299" y="85628"/>
                      <a:pt x="103992" y="60934"/>
                      <a:pt x="103992" y="30565"/>
                    </a:cubicBezTo>
                    <a:cubicBezTo>
                      <a:pt x="103992" y="13701"/>
                      <a:pt x="90259" y="1"/>
                      <a:pt x="733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35" name="Google Shape;3935;p116"/>
              <p:cNvSpPr/>
              <p:nvPr/>
            </p:nvSpPr>
            <p:spPr>
              <a:xfrm>
                <a:off x="1190625" y="2389400"/>
                <a:ext cx="5219200" cy="305825"/>
              </a:xfrm>
              <a:custGeom>
                <a:rect b="b" l="l" r="r" t="t"/>
                <a:pathLst>
                  <a:path extrusionOk="0" h="12233" w="208768">
                    <a:moveTo>
                      <a:pt x="0" y="0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36" name="Google Shape;3936;p116"/>
              <p:cNvSpPr/>
              <p:nvPr/>
            </p:nvSpPr>
            <p:spPr>
              <a:xfrm>
                <a:off x="1190625" y="4835875"/>
                <a:ext cx="5219200" cy="305850"/>
              </a:xfrm>
              <a:custGeom>
                <a:rect b="b" l="l" r="r" t="t"/>
                <a:pathLst>
                  <a:path extrusionOk="0" h="12234" w="208768">
                    <a:moveTo>
                      <a:pt x="0" y="1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37" name="Google Shape;3937;p116"/>
              <p:cNvSpPr/>
              <p:nvPr/>
            </p:nvSpPr>
            <p:spPr>
              <a:xfrm>
                <a:off x="2393475" y="3064625"/>
                <a:ext cx="1254250" cy="1401050"/>
              </a:xfrm>
              <a:custGeom>
                <a:rect b="b" l="l" r="r" t="t"/>
                <a:pathLst>
                  <a:path extrusionOk="0" h="56042" w="50170">
                    <a:moveTo>
                      <a:pt x="31805" y="0"/>
                    </a:moveTo>
                    <a:cubicBezTo>
                      <a:pt x="14810" y="6492"/>
                      <a:pt x="2806" y="23748"/>
                      <a:pt x="2218" y="24596"/>
                    </a:cubicBezTo>
                    <a:lnTo>
                      <a:pt x="0" y="28021"/>
                    </a:lnTo>
                    <a:lnTo>
                      <a:pt x="2218" y="31446"/>
                    </a:lnTo>
                    <a:cubicBezTo>
                      <a:pt x="2806" y="32294"/>
                      <a:pt x="14810" y="49550"/>
                      <a:pt x="31805" y="56041"/>
                    </a:cubicBezTo>
                    <a:cubicBezTo>
                      <a:pt x="42569" y="51246"/>
                      <a:pt x="50170" y="40612"/>
                      <a:pt x="50170" y="28021"/>
                    </a:cubicBezTo>
                    <a:cubicBezTo>
                      <a:pt x="50170" y="15430"/>
                      <a:pt x="42569" y="4763"/>
                      <a:pt x="318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38" name="Google Shape;3938;p116"/>
              <p:cNvSpPr/>
              <p:nvPr/>
            </p:nvSpPr>
            <p:spPr>
              <a:xfrm>
                <a:off x="2393475" y="3765125"/>
                <a:ext cx="1254250" cy="700550"/>
              </a:xfrm>
              <a:custGeom>
                <a:rect b="b" l="l" r="r" t="t"/>
                <a:pathLst>
                  <a:path extrusionOk="0" h="28022" w="50170">
                    <a:moveTo>
                      <a:pt x="0" y="1"/>
                    </a:moveTo>
                    <a:lnTo>
                      <a:pt x="2218" y="3426"/>
                    </a:lnTo>
                    <a:cubicBezTo>
                      <a:pt x="2806" y="4274"/>
                      <a:pt x="14810" y="21530"/>
                      <a:pt x="31805" y="28021"/>
                    </a:cubicBezTo>
                    <a:cubicBezTo>
                      <a:pt x="42569" y="23226"/>
                      <a:pt x="50170" y="12592"/>
                      <a:pt x="501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939" name="Google Shape;3939;p116"/>
            <p:cNvGrpSpPr/>
            <p:nvPr/>
          </p:nvGrpSpPr>
          <p:grpSpPr>
            <a:xfrm>
              <a:off x="2557568" y="4065809"/>
              <a:ext cx="632567" cy="555969"/>
              <a:chOff x="1190625" y="554525"/>
              <a:chExt cx="5219200" cy="4587200"/>
            </a:xfrm>
          </p:grpSpPr>
          <p:sp>
            <p:nvSpPr>
              <p:cNvPr id="3940" name="Google Shape;3940;p116"/>
              <p:cNvSpPr/>
              <p:nvPr/>
            </p:nvSpPr>
            <p:spPr>
              <a:xfrm>
                <a:off x="1496425" y="2541900"/>
                <a:ext cx="4607575" cy="2446500"/>
              </a:xfrm>
              <a:custGeom>
                <a:rect b="b" l="l" r="r" t="t"/>
                <a:pathLst>
                  <a:path extrusionOk="0" h="97860" w="184303">
                    <a:moveTo>
                      <a:pt x="0" y="0"/>
                    </a:moveTo>
                    <a:lnTo>
                      <a:pt x="0" y="97860"/>
                    </a:lnTo>
                    <a:lnTo>
                      <a:pt x="184303" y="97860"/>
                    </a:lnTo>
                    <a:lnTo>
                      <a:pt x="1843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41" name="Google Shape;3941;p116"/>
              <p:cNvSpPr/>
              <p:nvPr/>
            </p:nvSpPr>
            <p:spPr>
              <a:xfrm>
                <a:off x="1496425" y="3765125"/>
                <a:ext cx="4607575" cy="1223275"/>
              </a:xfrm>
              <a:custGeom>
                <a:rect b="b" l="l" r="r" t="t"/>
                <a:pathLst>
                  <a:path extrusionOk="0" h="48931" w="184303">
                    <a:moveTo>
                      <a:pt x="0" y="1"/>
                    </a:moveTo>
                    <a:lnTo>
                      <a:pt x="0" y="48931"/>
                    </a:lnTo>
                    <a:lnTo>
                      <a:pt x="184303" y="48931"/>
                    </a:lnTo>
                    <a:lnTo>
                      <a:pt x="1843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42" name="Google Shape;3942;p116"/>
              <p:cNvSpPr/>
              <p:nvPr/>
            </p:nvSpPr>
            <p:spPr>
              <a:xfrm>
                <a:off x="4194900" y="3001025"/>
                <a:ext cx="981875" cy="1529075"/>
              </a:xfrm>
              <a:custGeom>
                <a:rect b="b" l="l" r="r" t="t"/>
                <a:pathLst>
                  <a:path extrusionOk="0" h="61163" w="39275">
                    <a:moveTo>
                      <a:pt x="30468" y="0"/>
                    </a:moveTo>
                    <a:lnTo>
                      <a:pt x="1" y="30565"/>
                    </a:lnTo>
                    <a:lnTo>
                      <a:pt x="28739" y="59303"/>
                    </a:lnTo>
                    <a:lnTo>
                      <a:pt x="30565" y="61162"/>
                    </a:lnTo>
                    <a:lnTo>
                      <a:pt x="39275" y="61162"/>
                    </a:lnTo>
                    <a:lnTo>
                      <a:pt x="3927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43" name="Google Shape;3943;p116"/>
              <p:cNvSpPr/>
              <p:nvPr/>
            </p:nvSpPr>
            <p:spPr>
              <a:xfrm>
                <a:off x="4194900" y="3765125"/>
                <a:ext cx="981875" cy="764975"/>
              </a:xfrm>
              <a:custGeom>
                <a:rect b="b" l="l" r="r" t="t"/>
                <a:pathLst>
                  <a:path extrusionOk="0" h="30599" w="39275">
                    <a:moveTo>
                      <a:pt x="1" y="1"/>
                    </a:moveTo>
                    <a:lnTo>
                      <a:pt x="28739" y="28739"/>
                    </a:lnTo>
                    <a:lnTo>
                      <a:pt x="30565" y="30598"/>
                    </a:lnTo>
                    <a:lnTo>
                      <a:pt x="39275" y="30598"/>
                    </a:lnTo>
                    <a:lnTo>
                      <a:pt x="3927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44" name="Google Shape;3944;p116"/>
              <p:cNvSpPr/>
              <p:nvPr/>
            </p:nvSpPr>
            <p:spPr>
              <a:xfrm>
                <a:off x="3188575" y="3001025"/>
                <a:ext cx="1406750" cy="1529075"/>
              </a:xfrm>
              <a:custGeom>
                <a:rect b="b" l="l" r="r" t="t"/>
                <a:pathLst>
                  <a:path extrusionOk="0" h="61163" w="56270">
                    <a:moveTo>
                      <a:pt x="12233" y="0"/>
                    </a:moveTo>
                    <a:cubicBezTo>
                      <a:pt x="7960" y="0"/>
                      <a:pt x="3915" y="1077"/>
                      <a:pt x="1" y="2544"/>
                    </a:cubicBezTo>
                    <a:lnTo>
                      <a:pt x="1" y="58585"/>
                    </a:lnTo>
                    <a:cubicBezTo>
                      <a:pt x="3915" y="60053"/>
                      <a:pt x="7960" y="61162"/>
                      <a:pt x="12233" y="61162"/>
                    </a:cubicBezTo>
                    <a:cubicBezTo>
                      <a:pt x="35491" y="61162"/>
                      <a:pt x="53204" y="35099"/>
                      <a:pt x="54052" y="33990"/>
                    </a:cubicBezTo>
                    <a:lnTo>
                      <a:pt x="56270" y="30565"/>
                    </a:lnTo>
                    <a:lnTo>
                      <a:pt x="54052" y="27140"/>
                    </a:lnTo>
                    <a:cubicBezTo>
                      <a:pt x="53204" y="26031"/>
                      <a:pt x="35491" y="0"/>
                      <a:pt x="12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45" name="Google Shape;3945;p116"/>
              <p:cNvSpPr/>
              <p:nvPr/>
            </p:nvSpPr>
            <p:spPr>
              <a:xfrm>
                <a:off x="3188575" y="3765125"/>
                <a:ext cx="1406750" cy="764975"/>
              </a:xfrm>
              <a:custGeom>
                <a:rect b="b" l="l" r="r" t="t"/>
                <a:pathLst>
                  <a:path extrusionOk="0" h="30599" w="56270">
                    <a:moveTo>
                      <a:pt x="1" y="1"/>
                    </a:moveTo>
                    <a:lnTo>
                      <a:pt x="1" y="28021"/>
                    </a:lnTo>
                    <a:cubicBezTo>
                      <a:pt x="3915" y="29489"/>
                      <a:pt x="7960" y="30598"/>
                      <a:pt x="12233" y="30598"/>
                    </a:cubicBezTo>
                    <a:cubicBezTo>
                      <a:pt x="35491" y="30598"/>
                      <a:pt x="53204" y="4535"/>
                      <a:pt x="54052" y="3426"/>
                    </a:cubicBezTo>
                    <a:lnTo>
                      <a:pt x="562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46" name="Google Shape;3946;p116"/>
              <p:cNvSpPr/>
              <p:nvPr/>
            </p:nvSpPr>
            <p:spPr>
              <a:xfrm>
                <a:off x="2882775" y="554525"/>
                <a:ext cx="2599825" cy="2140700"/>
              </a:xfrm>
              <a:custGeom>
                <a:rect b="b" l="l" r="r" t="t"/>
                <a:pathLst>
                  <a:path extrusionOk="0" h="85628" w="103993">
                    <a:moveTo>
                      <a:pt x="73395" y="1"/>
                    </a:moveTo>
                    <a:cubicBezTo>
                      <a:pt x="56530" y="1"/>
                      <a:pt x="42830" y="13701"/>
                      <a:pt x="42830" y="30565"/>
                    </a:cubicBezTo>
                    <a:cubicBezTo>
                      <a:pt x="42830" y="38753"/>
                      <a:pt x="45994" y="46419"/>
                      <a:pt x="51768" y="52192"/>
                    </a:cubicBezTo>
                    <a:lnTo>
                      <a:pt x="60412" y="43548"/>
                    </a:lnTo>
                    <a:cubicBezTo>
                      <a:pt x="56955" y="40090"/>
                      <a:pt x="55063" y="35458"/>
                      <a:pt x="55063" y="30565"/>
                    </a:cubicBezTo>
                    <a:cubicBezTo>
                      <a:pt x="55063" y="20453"/>
                      <a:pt x="63283" y="12233"/>
                      <a:pt x="73395" y="12233"/>
                    </a:cubicBezTo>
                    <a:cubicBezTo>
                      <a:pt x="83507" y="12233"/>
                      <a:pt x="91760" y="20453"/>
                      <a:pt x="91760" y="30565"/>
                    </a:cubicBezTo>
                    <a:cubicBezTo>
                      <a:pt x="91760" y="54182"/>
                      <a:pt x="72547" y="73395"/>
                      <a:pt x="48930" y="73395"/>
                    </a:cubicBezTo>
                    <a:lnTo>
                      <a:pt x="0" y="73395"/>
                    </a:lnTo>
                    <a:lnTo>
                      <a:pt x="0" y="85628"/>
                    </a:lnTo>
                    <a:lnTo>
                      <a:pt x="48930" y="85628"/>
                    </a:lnTo>
                    <a:cubicBezTo>
                      <a:pt x="79299" y="85628"/>
                      <a:pt x="103992" y="60934"/>
                      <a:pt x="103992" y="30565"/>
                    </a:cubicBezTo>
                    <a:cubicBezTo>
                      <a:pt x="103992" y="13701"/>
                      <a:pt x="90259" y="1"/>
                      <a:pt x="733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47" name="Google Shape;3947;p116"/>
              <p:cNvSpPr/>
              <p:nvPr/>
            </p:nvSpPr>
            <p:spPr>
              <a:xfrm>
                <a:off x="1190625" y="2389400"/>
                <a:ext cx="5219200" cy="305825"/>
              </a:xfrm>
              <a:custGeom>
                <a:rect b="b" l="l" r="r" t="t"/>
                <a:pathLst>
                  <a:path extrusionOk="0" h="12233" w="208768">
                    <a:moveTo>
                      <a:pt x="0" y="0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48" name="Google Shape;3948;p116"/>
              <p:cNvSpPr/>
              <p:nvPr/>
            </p:nvSpPr>
            <p:spPr>
              <a:xfrm>
                <a:off x="1190625" y="4835875"/>
                <a:ext cx="5219200" cy="305850"/>
              </a:xfrm>
              <a:custGeom>
                <a:rect b="b" l="l" r="r" t="t"/>
                <a:pathLst>
                  <a:path extrusionOk="0" h="12234" w="208768">
                    <a:moveTo>
                      <a:pt x="0" y="1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49" name="Google Shape;3949;p116"/>
              <p:cNvSpPr/>
              <p:nvPr/>
            </p:nvSpPr>
            <p:spPr>
              <a:xfrm>
                <a:off x="2393475" y="3064625"/>
                <a:ext cx="1254250" cy="1401050"/>
              </a:xfrm>
              <a:custGeom>
                <a:rect b="b" l="l" r="r" t="t"/>
                <a:pathLst>
                  <a:path extrusionOk="0" h="56042" w="50170">
                    <a:moveTo>
                      <a:pt x="31805" y="0"/>
                    </a:moveTo>
                    <a:cubicBezTo>
                      <a:pt x="14810" y="6492"/>
                      <a:pt x="2806" y="23748"/>
                      <a:pt x="2218" y="24596"/>
                    </a:cubicBezTo>
                    <a:lnTo>
                      <a:pt x="0" y="28021"/>
                    </a:lnTo>
                    <a:lnTo>
                      <a:pt x="2218" y="31446"/>
                    </a:lnTo>
                    <a:cubicBezTo>
                      <a:pt x="2806" y="32294"/>
                      <a:pt x="14810" y="49550"/>
                      <a:pt x="31805" y="56041"/>
                    </a:cubicBezTo>
                    <a:cubicBezTo>
                      <a:pt x="42569" y="51246"/>
                      <a:pt x="50170" y="40612"/>
                      <a:pt x="50170" y="28021"/>
                    </a:cubicBezTo>
                    <a:cubicBezTo>
                      <a:pt x="50170" y="15430"/>
                      <a:pt x="42569" y="4763"/>
                      <a:pt x="318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50" name="Google Shape;3950;p116"/>
              <p:cNvSpPr/>
              <p:nvPr/>
            </p:nvSpPr>
            <p:spPr>
              <a:xfrm>
                <a:off x="2393475" y="3765125"/>
                <a:ext cx="1254250" cy="700550"/>
              </a:xfrm>
              <a:custGeom>
                <a:rect b="b" l="l" r="r" t="t"/>
                <a:pathLst>
                  <a:path extrusionOk="0" h="28022" w="50170">
                    <a:moveTo>
                      <a:pt x="0" y="1"/>
                    </a:moveTo>
                    <a:lnTo>
                      <a:pt x="2218" y="3426"/>
                    </a:lnTo>
                    <a:cubicBezTo>
                      <a:pt x="2806" y="4274"/>
                      <a:pt x="14810" y="21530"/>
                      <a:pt x="31805" y="28021"/>
                    </a:cubicBezTo>
                    <a:cubicBezTo>
                      <a:pt x="42569" y="23226"/>
                      <a:pt x="50170" y="12592"/>
                      <a:pt x="501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951" name="Google Shape;3951;p116"/>
          <p:cNvSpPr txBox="1"/>
          <p:nvPr>
            <p:ph idx="2" type="title"/>
          </p:nvPr>
        </p:nvSpPr>
        <p:spPr>
          <a:xfrm>
            <a:off x="4828970" y="2920300"/>
            <a:ext cx="20136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A.</a:t>
            </a:r>
            <a:endParaRPr/>
          </a:p>
        </p:txBody>
      </p:sp>
      <p:sp>
        <p:nvSpPr>
          <p:cNvPr id="3952" name="Google Shape;3952;p116"/>
          <p:cNvSpPr txBox="1"/>
          <p:nvPr>
            <p:ph idx="3" type="subTitle"/>
          </p:nvPr>
        </p:nvSpPr>
        <p:spPr>
          <a:xfrm>
            <a:off x="3294775" y="3314325"/>
            <a:ext cx="3547800" cy="11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The fishing net.</a:t>
            </a:r>
            <a:endParaRPr b="1" sz="19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id="3953" name="Google Shape;3953;p116" title="617136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1226" y="1202675"/>
            <a:ext cx="1539800" cy="153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7" name="Shape 3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8" name="Google Shape;3958;p117"/>
          <p:cNvSpPr txBox="1"/>
          <p:nvPr>
            <p:ph type="title"/>
          </p:nvPr>
        </p:nvSpPr>
        <p:spPr>
          <a:xfrm>
            <a:off x="2217150" y="1400925"/>
            <a:ext cx="20136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Q.</a:t>
            </a:r>
            <a:endParaRPr/>
          </a:p>
        </p:txBody>
      </p:sp>
      <p:sp>
        <p:nvSpPr>
          <p:cNvPr id="3959" name="Google Shape;3959;p117"/>
          <p:cNvSpPr txBox="1"/>
          <p:nvPr>
            <p:ph idx="1" type="subTitle"/>
          </p:nvPr>
        </p:nvSpPr>
        <p:spPr>
          <a:xfrm>
            <a:off x="2217150" y="1793550"/>
            <a:ext cx="4480800" cy="7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Let's _______ to protect the ocean.</a:t>
            </a:r>
            <a:endParaRPr b="1" sz="1600"/>
          </a:p>
        </p:txBody>
      </p:sp>
      <p:sp>
        <p:nvSpPr>
          <p:cNvPr id="3960" name="Google Shape;3960;p117"/>
          <p:cNvSpPr txBox="1"/>
          <p:nvPr>
            <p:ph idx="4" type="title"/>
          </p:nvPr>
        </p:nvSpPr>
        <p:spPr>
          <a:xfrm>
            <a:off x="714375" y="453375"/>
            <a:ext cx="34335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 test</a:t>
            </a:r>
            <a:endParaRPr/>
          </a:p>
        </p:txBody>
      </p:sp>
      <p:grpSp>
        <p:nvGrpSpPr>
          <p:cNvPr id="3961" name="Google Shape;3961;p117"/>
          <p:cNvGrpSpPr/>
          <p:nvPr/>
        </p:nvGrpSpPr>
        <p:grpSpPr>
          <a:xfrm>
            <a:off x="4441251" y="234469"/>
            <a:ext cx="968365" cy="968218"/>
            <a:chOff x="7311510" y="2880678"/>
            <a:chExt cx="898882" cy="898745"/>
          </a:xfrm>
        </p:grpSpPr>
        <p:grpSp>
          <p:nvGrpSpPr>
            <p:cNvPr id="3962" name="Google Shape;3962;p117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963" name="Google Shape;3963;p117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64" name="Google Shape;3964;p117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65" name="Google Shape;3965;p117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966" name="Google Shape;3966;p117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967" name="Google Shape;3967;p117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68" name="Google Shape;3968;p117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69" name="Google Shape;3969;p117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970" name="Google Shape;3970;p117"/>
          <p:cNvGrpSpPr/>
          <p:nvPr/>
        </p:nvGrpSpPr>
        <p:grpSpPr>
          <a:xfrm rot="2201652">
            <a:off x="7555450" y="4185777"/>
            <a:ext cx="650758" cy="650659"/>
            <a:chOff x="7311510" y="2880678"/>
            <a:chExt cx="898882" cy="898745"/>
          </a:xfrm>
        </p:grpSpPr>
        <p:grpSp>
          <p:nvGrpSpPr>
            <p:cNvPr id="3971" name="Google Shape;3971;p117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972" name="Google Shape;3972;p117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73" name="Google Shape;3973;p117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74" name="Google Shape;3974;p117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975" name="Google Shape;3975;p117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976" name="Google Shape;3976;p117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77" name="Google Shape;3977;p117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78" name="Google Shape;3978;p117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979" name="Google Shape;3979;p117"/>
          <p:cNvGrpSpPr/>
          <p:nvPr/>
        </p:nvGrpSpPr>
        <p:grpSpPr>
          <a:xfrm>
            <a:off x="775882" y="3003068"/>
            <a:ext cx="773757" cy="773640"/>
            <a:chOff x="7311510" y="2880678"/>
            <a:chExt cx="898882" cy="898745"/>
          </a:xfrm>
        </p:grpSpPr>
        <p:grpSp>
          <p:nvGrpSpPr>
            <p:cNvPr id="3980" name="Google Shape;3980;p117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981" name="Google Shape;3981;p117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2" name="Google Shape;3982;p117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3" name="Google Shape;3983;p117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984" name="Google Shape;3984;p117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3985" name="Google Shape;3985;p117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6" name="Google Shape;3986;p117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7" name="Google Shape;3987;p117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988" name="Google Shape;3988;p117"/>
          <p:cNvGrpSpPr/>
          <p:nvPr/>
        </p:nvGrpSpPr>
        <p:grpSpPr>
          <a:xfrm>
            <a:off x="1389360" y="1572923"/>
            <a:ext cx="632567" cy="635180"/>
            <a:chOff x="4810818" y="3989211"/>
            <a:chExt cx="632567" cy="635180"/>
          </a:xfrm>
        </p:grpSpPr>
        <p:grpSp>
          <p:nvGrpSpPr>
            <p:cNvPr id="3989" name="Google Shape;3989;p117"/>
            <p:cNvGrpSpPr/>
            <p:nvPr/>
          </p:nvGrpSpPr>
          <p:grpSpPr>
            <a:xfrm>
              <a:off x="4810818" y="3991824"/>
              <a:ext cx="632567" cy="632567"/>
              <a:chOff x="1190625" y="238125"/>
              <a:chExt cx="5219200" cy="5219200"/>
            </a:xfrm>
          </p:grpSpPr>
          <p:sp>
            <p:nvSpPr>
              <p:cNvPr id="3990" name="Google Shape;3990;p117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1" name="Google Shape;3991;p117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2" name="Google Shape;3992;p117"/>
              <p:cNvSpPr/>
              <p:nvPr/>
            </p:nvSpPr>
            <p:spPr>
              <a:xfrm>
                <a:off x="334190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24465" y="12233"/>
                    </a:move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close/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3" name="Google Shape;3993;p117"/>
              <p:cNvSpPr/>
              <p:nvPr/>
            </p:nvSpPr>
            <p:spPr>
              <a:xfrm>
                <a:off x="21186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36698"/>
                    </a:lnTo>
                    <a:lnTo>
                      <a:pt x="24465" y="36698"/>
                    </a:ln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lnTo>
                      <a:pt x="24465" y="12233"/>
                    </a:lnTo>
                    <a:lnTo>
                      <a:pt x="24465" y="24466"/>
                    </a:lnTo>
                    <a:lnTo>
                      <a:pt x="36698" y="24466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4" name="Google Shape;3994;p117"/>
              <p:cNvSpPr/>
              <p:nvPr/>
            </p:nvSpPr>
            <p:spPr>
              <a:xfrm>
                <a:off x="45651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24466"/>
                    </a:lnTo>
                    <a:lnTo>
                      <a:pt x="12232" y="24466"/>
                    </a:lnTo>
                    <a:lnTo>
                      <a:pt x="12232" y="12233"/>
                    </a:lnTo>
                    <a:lnTo>
                      <a:pt x="24465" y="12233"/>
                    </a:lnTo>
                    <a:lnTo>
                      <a:pt x="24465" y="26782"/>
                    </a:lnTo>
                    <a:lnTo>
                      <a:pt x="0" y="39014"/>
                    </a:lnTo>
                    <a:lnTo>
                      <a:pt x="0" y="61163"/>
                    </a:lnTo>
                    <a:lnTo>
                      <a:pt x="36697" y="61163"/>
                    </a:lnTo>
                    <a:lnTo>
                      <a:pt x="36697" y="48931"/>
                    </a:lnTo>
                    <a:lnTo>
                      <a:pt x="12232" y="48931"/>
                    </a:lnTo>
                    <a:lnTo>
                      <a:pt x="12232" y="46582"/>
                    </a:lnTo>
                    <a:lnTo>
                      <a:pt x="36697" y="34349"/>
                    </a:lnTo>
                    <a:lnTo>
                      <a:pt x="36697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5" name="Google Shape;3995;p117"/>
              <p:cNvSpPr/>
              <p:nvPr/>
            </p:nvSpPr>
            <p:spPr>
              <a:xfrm>
                <a:off x="3800200" y="2083575"/>
                <a:ext cx="459150" cy="1529075"/>
              </a:xfrm>
              <a:custGeom>
                <a:rect b="b" l="l" r="r" t="t"/>
                <a:pathLst>
                  <a:path extrusionOk="0" h="61163" w="18366">
                    <a:moveTo>
                      <a:pt x="1" y="1"/>
                    </a:moveTo>
                    <a:lnTo>
                      <a:pt x="1" y="12233"/>
                    </a:lnTo>
                    <a:lnTo>
                      <a:pt x="6133" y="12233"/>
                    </a:lnTo>
                    <a:lnTo>
                      <a:pt x="6133" y="48931"/>
                    </a:lnTo>
                    <a:lnTo>
                      <a:pt x="1" y="48931"/>
                    </a:lnTo>
                    <a:lnTo>
                      <a:pt x="1" y="61163"/>
                    </a:lnTo>
                    <a:lnTo>
                      <a:pt x="18366" y="61163"/>
                    </a:lnTo>
                    <a:lnTo>
                      <a:pt x="18366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6" name="Google Shape;3996;p117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997" name="Google Shape;3997;p117"/>
            <p:cNvGrpSpPr/>
            <p:nvPr/>
          </p:nvGrpSpPr>
          <p:grpSpPr>
            <a:xfrm>
              <a:off x="4810818" y="3989211"/>
              <a:ext cx="632567" cy="632567"/>
              <a:chOff x="1190625" y="238125"/>
              <a:chExt cx="5219200" cy="5219200"/>
            </a:xfrm>
          </p:grpSpPr>
          <p:sp>
            <p:nvSpPr>
              <p:cNvPr id="3998" name="Google Shape;3998;p117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9" name="Google Shape;3999;p117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00" name="Google Shape;4000;p117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001" name="Google Shape;4001;p117"/>
          <p:cNvSpPr txBox="1"/>
          <p:nvPr>
            <p:ph type="title"/>
          </p:nvPr>
        </p:nvSpPr>
        <p:spPr>
          <a:xfrm>
            <a:off x="1501925" y="1708400"/>
            <a:ext cx="3534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?</a:t>
            </a:r>
            <a:endParaRPr>
              <a:solidFill>
                <a:schemeClr val="accent4"/>
              </a:solidFill>
            </a:endParaRPr>
          </a:p>
        </p:txBody>
      </p:sp>
      <p:grpSp>
        <p:nvGrpSpPr>
          <p:cNvPr id="4002" name="Google Shape;4002;p117"/>
          <p:cNvGrpSpPr/>
          <p:nvPr/>
        </p:nvGrpSpPr>
        <p:grpSpPr>
          <a:xfrm>
            <a:off x="7045873" y="3136035"/>
            <a:ext cx="632567" cy="558356"/>
            <a:chOff x="2557568" y="4063422"/>
            <a:chExt cx="632567" cy="558356"/>
          </a:xfrm>
        </p:grpSpPr>
        <p:grpSp>
          <p:nvGrpSpPr>
            <p:cNvPr id="4003" name="Google Shape;4003;p117"/>
            <p:cNvGrpSpPr/>
            <p:nvPr/>
          </p:nvGrpSpPr>
          <p:grpSpPr>
            <a:xfrm>
              <a:off x="2557568" y="4063422"/>
              <a:ext cx="632567" cy="555969"/>
              <a:chOff x="1190625" y="554525"/>
              <a:chExt cx="5219200" cy="4587200"/>
            </a:xfrm>
          </p:grpSpPr>
          <p:sp>
            <p:nvSpPr>
              <p:cNvPr id="4004" name="Google Shape;4004;p117"/>
              <p:cNvSpPr/>
              <p:nvPr/>
            </p:nvSpPr>
            <p:spPr>
              <a:xfrm>
                <a:off x="1496425" y="2541900"/>
                <a:ext cx="4607575" cy="2446500"/>
              </a:xfrm>
              <a:custGeom>
                <a:rect b="b" l="l" r="r" t="t"/>
                <a:pathLst>
                  <a:path extrusionOk="0" h="97860" w="184303">
                    <a:moveTo>
                      <a:pt x="0" y="0"/>
                    </a:moveTo>
                    <a:lnTo>
                      <a:pt x="0" y="97860"/>
                    </a:lnTo>
                    <a:lnTo>
                      <a:pt x="184303" y="97860"/>
                    </a:lnTo>
                    <a:lnTo>
                      <a:pt x="184303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05" name="Google Shape;4005;p117"/>
              <p:cNvSpPr/>
              <p:nvPr/>
            </p:nvSpPr>
            <p:spPr>
              <a:xfrm>
                <a:off x="1496425" y="3765125"/>
                <a:ext cx="4607575" cy="1223275"/>
              </a:xfrm>
              <a:custGeom>
                <a:rect b="b" l="l" r="r" t="t"/>
                <a:pathLst>
                  <a:path extrusionOk="0" h="48931" w="184303">
                    <a:moveTo>
                      <a:pt x="0" y="1"/>
                    </a:moveTo>
                    <a:lnTo>
                      <a:pt x="0" y="48931"/>
                    </a:lnTo>
                    <a:lnTo>
                      <a:pt x="184303" y="48931"/>
                    </a:lnTo>
                    <a:lnTo>
                      <a:pt x="184303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06" name="Google Shape;4006;p117"/>
              <p:cNvSpPr/>
              <p:nvPr/>
            </p:nvSpPr>
            <p:spPr>
              <a:xfrm>
                <a:off x="4194900" y="3001025"/>
                <a:ext cx="981875" cy="1529075"/>
              </a:xfrm>
              <a:custGeom>
                <a:rect b="b" l="l" r="r" t="t"/>
                <a:pathLst>
                  <a:path extrusionOk="0" h="61163" w="39275">
                    <a:moveTo>
                      <a:pt x="30468" y="0"/>
                    </a:moveTo>
                    <a:lnTo>
                      <a:pt x="1" y="30565"/>
                    </a:lnTo>
                    <a:lnTo>
                      <a:pt x="28739" y="59303"/>
                    </a:lnTo>
                    <a:lnTo>
                      <a:pt x="30565" y="61162"/>
                    </a:lnTo>
                    <a:lnTo>
                      <a:pt x="39275" y="61162"/>
                    </a:lnTo>
                    <a:lnTo>
                      <a:pt x="39275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07" name="Google Shape;4007;p117"/>
              <p:cNvSpPr/>
              <p:nvPr/>
            </p:nvSpPr>
            <p:spPr>
              <a:xfrm>
                <a:off x="4194900" y="3765125"/>
                <a:ext cx="981875" cy="764975"/>
              </a:xfrm>
              <a:custGeom>
                <a:rect b="b" l="l" r="r" t="t"/>
                <a:pathLst>
                  <a:path extrusionOk="0" h="30599" w="39275">
                    <a:moveTo>
                      <a:pt x="1" y="1"/>
                    </a:moveTo>
                    <a:lnTo>
                      <a:pt x="28739" y="28739"/>
                    </a:lnTo>
                    <a:lnTo>
                      <a:pt x="30565" y="30598"/>
                    </a:lnTo>
                    <a:lnTo>
                      <a:pt x="39275" y="30598"/>
                    </a:lnTo>
                    <a:lnTo>
                      <a:pt x="39275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08" name="Google Shape;4008;p117"/>
              <p:cNvSpPr/>
              <p:nvPr/>
            </p:nvSpPr>
            <p:spPr>
              <a:xfrm>
                <a:off x="3188575" y="3001025"/>
                <a:ext cx="1406750" cy="1529075"/>
              </a:xfrm>
              <a:custGeom>
                <a:rect b="b" l="l" r="r" t="t"/>
                <a:pathLst>
                  <a:path extrusionOk="0" h="61163" w="56270">
                    <a:moveTo>
                      <a:pt x="12233" y="0"/>
                    </a:moveTo>
                    <a:cubicBezTo>
                      <a:pt x="7960" y="0"/>
                      <a:pt x="3915" y="1077"/>
                      <a:pt x="1" y="2544"/>
                    </a:cubicBezTo>
                    <a:lnTo>
                      <a:pt x="1" y="58585"/>
                    </a:lnTo>
                    <a:cubicBezTo>
                      <a:pt x="3915" y="60053"/>
                      <a:pt x="7960" y="61162"/>
                      <a:pt x="12233" y="61162"/>
                    </a:cubicBezTo>
                    <a:cubicBezTo>
                      <a:pt x="35491" y="61162"/>
                      <a:pt x="53204" y="35099"/>
                      <a:pt x="54052" y="33990"/>
                    </a:cubicBezTo>
                    <a:lnTo>
                      <a:pt x="56270" y="30565"/>
                    </a:lnTo>
                    <a:lnTo>
                      <a:pt x="54052" y="27140"/>
                    </a:lnTo>
                    <a:cubicBezTo>
                      <a:pt x="53204" y="26031"/>
                      <a:pt x="35491" y="0"/>
                      <a:pt x="122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09" name="Google Shape;4009;p117"/>
              <p:cNvSpPr/>
              <p:nvPr/>
            </p:nvSpPr>
            <p:spPr>
              <a:xfrm>
                <a:off x="3188575" y="3765125"/>
                <a:ext cx="1406750" cy="764975"/>
              </a:xfrm>
              <a:custGeom>
                <a:rect b="b" l="l" r="r" t="t"/>
                <a:pathLst>
                  <a:path extrusionOk="0" h="30599" w="56270">
                    <a:moveTo>
                      <a:pt x="1" y="1"/>
                    </a:moveTo>
                    <a:lnTo>
                      <a:pt x="1" y="28021"/>
                    </a:lnTo>
                    <a:cubicBezTo>
                      <a:pt x="3915" y="29489"/>
                      <a:pt x="7960" y="30598"/>
                      <a:pt x="12233" y="30598"/>
                    </a:cubicBezTo>
                    <a:cubicBezTo>
                      <a:pt x="35491" y="30598"/>
                      <a:pt x="53204" y="4535"/>
                      <a:pt x="54052" y="3426"/>
                    </a:cubicBezTo>
                    <a:lnTo>
                      <a:pt x="56270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0" name="Google Shape;4010;p117"/>
              <p:cNvSpPr/>
              <p:nvPr/>
            </p:nvSpPr>
            <p:spPr>
              <a:xfrm>
                <a:off x="2882775" y="554525"/>
                <a:ext cx="2599825" cy="2140700"/>
              </a:xfrm>
              <a:custGeom>
                <a:rect b="b" l="l" r="r" t="t"/>
                <a:pathLst>
                  <a:path extrusionOk="0" h="85628" w="103993">
                    <a:moveTo>
                      <a:pt x="73395" y="1"/>
                    </a:moveTo>
                    <a:cubicBezTo>
                      <a:pt x="56530" y="1"/>
                      <a:pt x="42830" y="13701"/>
                      <a:pt x="42830" y="30565"/>
                    </a:cubicBezTo>
                    <a:cubicBezTo>
                      <a:pt x="42830" y="38753"/>
                      <a:pt x="45994" y="46419"/>
                      <a:pt x="51768" y="52192"/>
                    </a:cubicBezTo>
                    <a:lnTo>
                      <a:pt x="60412" y="43548"/>
                    </a:lnTo>
                    <a:cubicBezTo>
                      <a:pt x="56955" y="40090"/>
                      <a:pt x="55063" y="35458"/>
                      <a:pt x="55063" y="30565"/>
                    </a:cubicBezTo>
                    <a:cubicBezTo>
                      <a:pt x="55063" y="20453"/>
                      <a:pt x="63283" y="12233"/>
                      <a:pt x="73395" y="12233"/>
                    </a:cubicBezTo>
                    <a:cubicBezTo>
                      <a:pt x="83507" y="12233"/>
                      <a:pt x="91760" y="20453"/>
                      <a:pt x="91760" y="30565"/>
                    </a:cubicBezTo>
                    <a:cubicBezTo>
                      <a:pt x="91760" y="54182"/>
                      <a:pt x="72547" y="73395"/>
                      <a:pt x="48930" y="73395"/>
                    </a:cubicBezTo>
                    <a:lnTo>
                      <a:pt x="0" y="73395"/>
                    </a:lnTo>
                    <a:lnTo>
                      <a:pt x="0" y="85628"/>
                    </a:lnTo>
                    <a:lnTo>
                      <a:pt x="48930" y="85628"/>
                    </a:lnTo>
                    <a:cubicBezTo>
                      <a:pt x="79299" y="85628"/>
                      <a:pt x="103992" y="60934"/>
                      <a:pt x="103992" y="30565"/>
                    </a:cubicBezTo>
                    <a:cubicBezTo>
                      <a:pt x="103992" y="13701"/>
                      <a:pt x="90259" y="1"/>
                      <a:pt x="733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1" name="Google Shape;4011;p117"/>
              <p:cNvSpPr/>
              <p:nvPr/>
            </p:nvSpPr>
            <p:spPr>
              <a:xfrm>
                <a:off x="1190625" y="2389400"/>
                <a:ext cx="5219200" cy="305825"/>
              </a:xfrm>
              <a:custGeom>
                <a:rect b="b" l="l" r="r" t="t"/>
                <a:pathLst>
                  <a:path extrusionOk="0" h="12233" w="208768">
                    <a:moveTo>
                      <a:pt x="0" y="0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2" name="Google Shape;4012;p117"/>
              <p:cNvSpPr/>
              <p:nvPr/>
            </p:nvSpPr>
            <p:spPr>
              <a:xfrm>
                <a:off x="1190625" y="4835875"/>
                <a:ext cx="5219200" cy="305850"/>
              </a:xfrm>
              <a:custGeom>
                <a:rect b="b" l="l" r="r" t="t"/>
                <a:pathLst>
                  <a:path extrusionOk="0" h="12234" w="208768">
                    <a:moveTo>
                      <a:pt x="0" y="1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3" name="Google Shape;4013;p117"/>
              <p:cNvSpPr/>
              <p:nvPr/>
            </p:nvSpPr>
            <p:spPr>
              <a:xfrm>
                <a:off x="2393475" y="3064625"/>
                <a:ext cx="1254250" cy="1401050"/>
              </a:xfrm>
              <a:custGeom>
                <a:rect b="b" l="l" r="r" t="t"/>
                <a:pathLst>
                  <a:path extrusionOk="0" h="56042" w="50170">
                    <a:moveTo>
                      <a:pt x="31805" y="0"/>
                    </a:moveTo>
                    <a:cubicBezTo>
                      <a:pt x="14810" y="6492"/>
                      <a:pt x="2806" y="23748"/>
                      <a:pt x="2218" y="24596"/>
                    </a:cubicBezTo>
                    <a:lnTo>
                      <a:pt x="0" y="28021"/>
                    </a:lnTo>
                    <a:lnTo>
                      <a:pt x="2218" y="31446"/>
                    </a:lnTo>
                    <a:cubicBezTo>
                      <a:pt x="2806" y="32294"/>
                      <a:pt x="14810" y="49550"/>
                      <a:pt x="31805" y="56041"/>
                    </a:cubicBezTo>
                    <a:cubicBezTo>
                      <a:pt x="42569" y="51246"/>
                      <a:pt x="50170" y="40612"/>
                      <a:pt x="50170" y="28021"/>
                    </a:cubicBezTo>
                    <a:cubicBezTo>
                      <a:pt x="50170" y="15430"/>
                      <a:pt x="42569" y="4763"/>
                      <a:pt x="318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4" name="Google Shape;4014;p117"/>
              <p:cNvSpPr/>
              <p:nvPr/>
            </p:nvSpPr>
            <p:spPr>
              <a:xfrm>
                <a:off x="2393475" y="3765125"/>
                <a:ext cx="1254250" cy="700550"/>
              </a:xfrm>
              <a:custGeom>
                <a:rect b="b" l="l" r="r" t="t"/>
                <a:pathLst>
                  <a:path extrusionOk="0" h="28022" w="50170">
                    <a:moveTo>
                      <a:pt x="0" y="1"/>
                    </a:moveTo>
                    <a:lnTo>
                      <a:pt x="2218" y="3426"/>
                    </a:lnTo>
                    <a:cubicBezTo>
                      <a:pt x="2806" y="4274"/>
                      <a:pt x="14810" y="21530"/>
                      <a:pt x="31805" y="28021"/>
                    </a:cubicBezTo>
                    <a:cubicBezTo>
                      <a:pt x="42569" y="23226"/>
                      <a:pt x="50170" y="12592"/>
                      <a:pt x="501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015" name="Google Shape;4015;p117"/>
            <p:cNvGrpSpPr/>
            <p:nvPr/>
          </p:nvGrpSpPr>
          <p:grpSpPr>
            <a:xfrm>
              <a:off x="2557568" y="4065809"/>
              <a:ext cx="632567" cy="555969"/>
              <a:chOff x="1190625" y="554525"/>
              <a:chExt cx="5219200" cy="4587200"/>
            </a:xfrm>
          </p:grpSpPr>
          <p:sp>
            <p:nvSpPr>
              <p:cNvPr id="4016" name="Google Shape;4016;p117"/>
              <p:cNvSpPr/>
              <p:nvPr/>
            </p:nvSpPr>
            <p:spPr>
              <a:xfrm>
                <a:off x="1496425" y="2541900"/>
                <a:ext cx="4607575" cy="2446500"/>
              </a:xfrm>
              <a:custGeom>
                <a:rect b="b" l="l" r="r" t="t"/>
                <a:pathLst>
                  <a:path extrusionOk="0" h="97860" w="184303">
                    <a:moveTo>
                      <a:pt x="0" y="0"/>
                    </a:moveTo>
                    <a:lnTo>
                      <a:pt x="0" y="97860"/>
                    </a:lnTo>
                    <a:lnTo>
                      <a:pt x="184303" y="97860"/>
                    </a:lnTo>
                    <a:lnTo>
                      <a:pt x="1843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7" name="Google Shape;4017;p117"/>
              <p:cNvSpPr/>
              <p:nvPr/>
            </p:nvSpPr>
            <p:spPr>
              <a:xfrm>
                <a:off x="1496425" y="3765125"/>
                <a:ext cx="4607575" cy="1223275"/>
              </a:xfrm>
              <a:custGeom>
                <a:rect b="b" l="l" r="r" t="t"/>
                <a:pathLst>
                  <a:path extrusionOk="0" h="48931" w="184303">
                    <a:moveTo>
                      <a:pt x="0" y="1"/>
                    </a:moveTo>
                    <a:lnTo>
                      <a:pt x="0" y="48931"/>
                    </a:lnTo>
                    <a:lnTo>
                      <a:pt x="184303" y="48931"/>
                    </a:lnTo>
                    <a:lnTo>
                      <a:pt x="1843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8" name="Google Shape;4018;p117"/>
              <p:cNvSpPr/>
              <p:nvPr/>
            </p:nvSpPr>
            <p:spPr>
              <a:xfrm>
                <a:off x="4194900" y="3001025"/>
                <a:ext cx="981875" cy="1529075"/>
              </a:xfrm>
              <a:custGeom>
                <a:rect b="b" l="l" r="r" t="t"/>
                <a:pathLst>
                  <a:path extrusionOk="0" h="61163" w="39275">
                    <a:moveTo>
                      <a:pt x="30468" y="0"/>
                    </a:moveTo>
                    <a:lnTo>
                      <a:pt x="1" y="30565"/>
                    </a:lnTo>
                    <a:lnTo>
                      <a:pt x="28739" y="59303"/>
                    </a:lnTo>
                    <a:lnTo>
                      <a:pt x="30565" y="61162"/>
                    </a:lnTo>
                    <a:lnTo>
                      <a:pt x="39275" y="61162"/>
                    </a:lnTo>
                    <a:lnTo>
                      <a:pt x="3927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9" name="Google Shape;4019;p117"/>
              <p:cNvSpPr/>
              <p:nvPr/>
            </p:nvSpPr>
            <p:spPr>
              <a:xfrm>
                <a:off x="4194900" y="3765125"/>
                <a:ext cx="981875" cy="764975"/>
              </a:xfrm>
              <a:custGeom>
                <a:rect b="b" l="l" r="r" t="t"/>
                <a:pathLst>
                  <a:path extrusionOk="0" h="30599" w="39275">
                    <a:moveTo>
                      <a:pt x="1" y="1"/>
                    </a:moveTo>
                    <a:lnTo>
                      <a:pt x="28739" y="28739"/>
                    </a:lnTo>
                    <a:lnTo>
                      <a:pt x="30565" y="30598"/>
                    </a:lnTo>
                    <a:lnTo>
                      <a:pt x="39275" y="30598"/>
                    </a:lnTo>
                    <a:lnTo>
                      <a:pt x="3927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0" name="Google Shape;4020;p117"/>
              <p:cNvSpPr/>
              <p:nvPr/>
            </p:nvSpPr>
            <p:spPr>
              <a:xfrm>
                <a:off x="3188575" y="3001025"/>
                <a:ext cx="1406750" cy="1529075"/>
              </a:xfrm>
              <a:custGeom>
                <a:rect b="b" l="l" r="r" t="t"/>
                <a:pathLst>
                  <a:path extrusionOk="0" h="61163" w="56270">
                    <a:moveTo>
                      <a:pt x="12233" y="0"/>
                    </a:moveTo>
                    <a:cubicBezTo>
                      <a:pt x="7960" y="0"/>
                      <a:pt x="3915" y="1077"/>
                      <a:pt x="1" y="2544"/>
                    </a:cubicBezTo>
                    <a:lnTo>
                      <a:pt x="1" y="58585"/>
                    </a:lnTo>
                    <a:cubicBezTo>
                      <a:pt x="3915" y="60053"/>
                      <a:pt x="7960" y="61162"/>
                      <a:pt x="12233" y="61162"/>
                    </a:cubicBezTo>
                    <a:cubicBezTo>
                      <a:pt x="35491" y="61162"/>
                      <a:pt x="53204" y="35099"/>
                      <a:pt x="54052" y="33990"/>
                    </a:cubicBezTo>
                    <a:lnTo>
                      <a:pt x="56270" y="30565"/>
                    </a:lnTo>
                    <a:lnTo>
                      <a:pt x="54052" y="27140"/>
                    </a:lnTo>
                    <a:cubicBezTo>
                      <a:pt x="53204" y="26031"/>
                      <a:pt x="35491" y="0"/>
                      <a:pt x="12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1" name="Google Shape;4021;p117"/>
              <p:cNvSpPr/>
              <p:nvPr/>
            </p:nvSpPr>
            <p:spPr>
              <a:xfrm>
                <a:off x="3188575" y="3765125"/>
                <a:ext cx="1406750" cy="764975"/>
              </a:xfrm>
              <a:custGeom>
                <a:rect b="b" l="l" r="r" t="t"/>
                <a:pathLst>
                  <a:path extrusionOk="0" h="30599" w="56270">
                    <a:moveTo>
                      <a:pt x="1" y="1"/>
                    </a:moveTo>
                    <a:lnTo>
                      <a:pt x="1" y="28021"/>
                    </a:lnTo>
                    <a:cubicBezTo>
                      <a:pt x="3915" y="29489"/>
                      <a:pt x="7960" y="30598"/>
                      <a:pt x="12233" y="30598"/>
                    </a:cubicBezTo>
                    <a:cubicBezTo>
                      <a:pt x="35491" y="30598"/>
                      <a:pt x="53204" y="4535"/>
                      <a:pt x="54052" y="3426"/>
                    </a:cubicBezTo>
                    <a:lnTo>
                      <a:pt x="562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2" name="Google Shape;4022;p117"/>
              <p:cNvSpPr/>
              <p:nvPr/>
            </p:nvSpPr>
            <p:spPr>
              <a:xfrm>
                <a:off x="2882775" y="554525"/>
                <a:ext cx="2599825" cy="2140700"/>
              </a:xfrm>
              <a:custGeom>
                <a:rect b="b" l="l" r="r" t="t"/>
                <a:pathLst>
                  <a:path extrusionOk="0" h="85628" w="103993">
                    <a:moveTo>
                      <a:pt x="73395" y="1"/>
                    </a:moveTo>
                    <a:cubicBezTo>
                      <a:pt x="56530" y="1"/>
                      <a:pt x="42830" y="13701"/>
                      <a:pt x="42830" y="30565"/>
                    </a:cubicBezTo>
                    <a:cubicBezTo>
                      <a:pt x="42830" y="38753"/>
                      <a:pt x="45994" y="46419"/>
                      <a:pt x="51768" y="52192"/>
                    </a:cubicBezTo>
                    <a:lnTo>
                      <a:pt x="60412" y="43548"/>
                    </a:lnTo>
                    <a:cubicBezTo>
                      <a:pt x="56955" y="40090"/>
                      <a:pt x="55063" y="35458"/>
                      <a:pt x="55063" y="30565"/>
                    </a:cubicBezTo>
                    <a:cubicBezTo>
                      <a:pt x="55063" y="20453"/>
                      <a:pt x="63283" y="12233"/>
                      <a:pt x="73395" y="12233"/>
                    </a:cubicBezTo>
                    <a:cubicBezTo>
                      <a:pt x="83507" y="12233"/>
                      <a:pt x="91760" y="20453"/>
                      <a:pt x="91760" y="30565"/>
                    </a:cubicBezTo>
                    <a:cubicBezTo>
                      <a:pt x="91760" y="54182"/>
                      <a:pt x="72547" y="73395"/>
                      <a:pt x="48930" y="73395"/>
                    </a:cubicBezTo>
                    <a:lnTo>
                      <a:pt x="0" y="73395"/>
                    </a:lnTo>
                    <a:lnTo>
                      <a:pt x="0" y="85628"/>
                    </a:lnTo>
                    <a:lnTo>
                      <a:pt x="48930" y="85628"/>
                    </a:lnTo>
                    <a:cubicBezTo>
                      <a:pt x="79299" y="85628"/>
                      <a:pt x="103992" y="60934"/>
                      <a:pt x="103992" y="30565"/>
                    </a:cubicBezTo>
                    <a:cubicBezTo>
                      <a:pt x="103992" y="13701"/>
                      <a:pt x="90259" y="1"/>
                      <a:pt x="733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3" name="Google Shape;4023;p117"/>
              <p:cNvSpPr/>
              <p:nvPr/>
            </p:nvSpPr>
            <p:spPr>
              <a:xfrm>
                <a:off x="1190625" y="2389400"/>
                <a:ext cx="5219200" cy="305825"/>
              </a:xfrm>
              <a:custGeom>
                <a:rect b="b" l="l" r="r" t="t"/>
                <a:pathLst>
                  <a:path extrusionOk="0" h="12233" w="208768">
                    <a:moveTo>
                      <a:pt x="0" y="0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4" name="Google Shape;4024;p117"/>
              <p:cNvSpPr/>
              <p:nvPr/>
            </p:nvSpPr>
            <p:spPr>
              <a:xfrm>
                <a:off x="1190625" y="4835875"/>
                <a:ext cx="5219200" cy="305850"/>
              </a:xfrm>
              <a:custGeom>
                <a:rect b="b" l="l" r="r" t="t"/>
                <a:pathLst>
                  <a:path extrusionOk="0" h="12234" w="208768">
                    <a:moveTo>
                      <a:pt x="0" y="1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5" name="Google Shape;4025;p117"/>
              <p:cNvSpPr/>
              <p:nvPr/>
            </p:nvSpPr>
            <p:spPr>
              <a:xfrm>
                <a:off x="2393475" y="3064625"/>
                <a:ext cx="1254250" cy="1401050"/>
              </a:xfrm>
              <a:custGeom>
                <a:rect b="b" l="l" r="r" t="t"/>
                <a:pathLst>
                  <a:path extrusionOk="0" h="56042" w="50170">
                    <a:moveTo>
                      <a:pt x="31805" y="0"/>
                    </a:moveTo>
                    <a:cubicBezTo>
                      <a:pt x="14810" y="6492"/>
                      <a:pt x="2806" y="23748"/>
                      <a:pt x="2218" y="24596"/>
                    </a:cubicBezTo>
                    <a:lnTo>
                      <a:pt x="0" y="28021"/>
                    </a:lnTo>
                    <a:lnTo>
                      <a:pt x="2218" y="31446"/>
                    </a:lnTo>
                    <a:cubicBezTo>
                      <a:pt x="2806" y="32294"/>
                      <a:pt x="14810" y="49550"/>
                      <a:pt x="31805" y="56041"/>
                    </a:cubicBezTo>
                    <a:cubicBezTo>
                      <a:pt x="42569" y="51246"/>
                      <a:pt x="50170" y="40612"/>
                      <a:pt x="50170" y="28021"/>
                    </a:cubicBezTo>
                    <a:cubicBezTo>
                      <a:pt x="50170" y="15430"/>
                      <a:pt x="42569" y="4763"/>
                      <a:pt x="318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6" name="Google Shape;4026;p117"/>
              <p:cNvSpPr/>
              <p:nvPr/>
            </p:nvSpPr>
            <p:spPr>
              <a:xfrm>
                <a:off x="2393475" y="3765125"/>
                <a:ext cx="1254250" cy="700550"/>
              </a:xfrm>
              <a:custGeom>
                <a:rect b="b" l="l" r="r" t="t"/>
                <a:pathLst>
                  <a:path extrusionOk="0" h="28022" w="50170">
                    <a:moveTo>
                      <a:pt x="0" y="1"/>
                    </a:moveTo>
                    <a:lnTo>
                      <a:pt x="2218" y="3426"/>
                    </a:lnTo>
                    <a:cubicBezTo>
                      <a:pt x="2806" y="4274"/>
                      <a:pt x="14810" y="21530"/>
                      <a:pt x="31805" y="28021"/>
                    </a:cubicBezTo>
                    <a:cubicBezTo>
                      <a:pt x="42569" y="23226"/>
                      <a:pt x="50170" y="12592"/>
                      <a:pt x="501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027" name="Google Shape;4027;p117"/>
          <p:cNvSpPr txBox="1"/>
          <p:nvPr>
            <p:ph idx="2" type="title"/>
          </p:nvPr>
        </p:nvSpPr>
        <p:spPr>
          <a:xfrm>
            <a:off x="4828970" y="2920300"/>
            <a:ext cx="20136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A.</a:t>
            </a:r>
            <a:endParaRPr/>
          </a:p>
        </p:txBody>
      </p:sp>
      <p:sp>
        <p:nvSpPr>
          <p:cNvPr id="4028" name="Google Shape;4028;p117"/>
          <p:cNvSpPr txBox="1"/>
          <p:nvPr>
            <p:ph idx="3" type="subTitle"/>
          </p:nvPr>
        </p:nvSpPr>
        <p:spPr>
          <a:xfrm>
            <a:off x="3294775" y="3314325"/>
            <a:ext cx="3547800" cy="11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？</a:t>
            </a:r>
            <a:endParaRPr b="1"/>
          </a:p>
        </p:txBody>
      </p:sp>
      <p:pic>
        <p:nvPicPr>
          <p:cNvPr id="4029" name="Google Shape;4029;p117" title="osyaberi_ma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3950" y="983775"/>
            <a:ext cx="1730144" cy="1565775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36000"/>
              </a:srgbClr>
            </a:outerShdw>
          </a:effec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3" name="Shape 4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" name="Google Shape;4034;p118"/>
          <p:cNvSpPr txBox="1"/>
          <p:nvPr>
            <p:ph type="title"/>
          </p:nvPr>
        </p:nvSpPr>
        <p:spPr>
          <a:xfrm>
            <a:off x="2217150" y="1400925"/>
            <a:ext cx="20136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Q.</a:t>
            </a:r>
            <a:endParaRPr/>
          </a:p>
        </p:txBody>
      </p:sp>
      <p:sp>
        <p:nvSpPr>
          <p:cNvPr id="4035" name="Google Shape;4035;p118"/>
          <p:cNvSpPr txBox="1"/>
          <p:nvPr>
            <p:ph idx="1" type="subTitle"/>
          </p:nvPr>
        </p:nvSpPr>
        <p:spPr>
          <a:xfrm>
            <a:off x="2217150" y="1793550"/>
            <a:ext cx="4480800" cy="7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Let's _______ to protect the ocean.</a:t>
            </a:r>
            <a:endParaRPr b="1" sz="1600"/>
          </a:p>
        </p:txBody>
      </p:sp>
      <p:sp>
        <p:nvSpPr>
          <p:cNvPr id="4036" name="Google Shape;4036;p118"/>
          <p:cNvSpPr txBox="1"/>
          <p:nvPr>
            <p:ph idx="4" type="title"/>
          </p:nvPr>
        </p:nvSpPr>
        <p:spPr>
          <a:xfrm>
            <a:off x="714375" y="453375"/>
            <a:ext cx="34335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 test</a:t>
            </a:r>
            <a:endParaRPr/>
          </a:p>
        </p:txBody>
      </p:sp>
      <p:grpSp>
        <p:nvGrpSpPr>
          <p:cNvPr id="4037" name="Google Shape;4037;p118"/>
          <p:cNvGrpSpPr/>
          <p:nvPr/>
        </p:nvGrpSpPr>
        <p:grpSpPr>
          <a:xfrm>
            <a:off x="4441251" y="234469"/>
            <a:ext cx="968365" cy="968218"/>
            <a:chOff x="7311510" y="2880678"/>
            <a:chExt cx="898882" cy="898745"/>
          </a:xfrm>
        </p:grpSpPr>
        <p:grpSp>
          <p:nvGrpSpPr>
            <p:cNvPr id="4038" name="Google Shape;4038;p118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039" name="Google Shape;4039;p118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0" name="Google Shape;4040;p118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1" name="Google Shape;4041;p118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042" name="Google Shape;4042;p118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043" name="Google Shape;4043;p118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4" name="Google Shape;4044;p118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5" name="Google Shape;4045;p118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046" name="Google Shape;4046;p118"/>
          <p:cNvGrpSpPr/>
          <p:nvPr/>
        </p:nvGrpSpPr>
        <p:grpSpPr>
          <a:xfrm rot="2201652">
            <a:off x="7555450" y="4185777"/>
            <a:ext cx="650758" cy="650659"/>
            <a:chOff x="7311510" y="2880678"/>
            <a:chExt cx="898882" cy="898745"/>
          </a:xfrm>
        </p:grpSpPr>
        <p:grpSp>
          <p:nvGrpSpPr>
            <p:cNvPr id="4047" name="Google Shape;4047;p118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048" name="Google Shape;4048;p118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9" name="Google Shape;4049;p118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0" name="Google Shape;4050;p118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051" name="Google Shape;4051;p118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052" name="Google Shape;4052;p118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3" name="Google Shape;4053;p118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4" name="Google Shape;4054;p118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055" name="Google Shape;4055;p118"/>
          <p:cNvGrpSpPr/>
          <p:nvPr/>
        </p:nvGrpSpPr>
        <p:grpSpPr>
          <a:xfrm>
            <a:off x="775882" y="3003068"/>
            <a:ext cx="773757" cy="773640"/>
            <a:chOff x="7311510" y="2880678"/>
            <a:chExt cx="898882" cy="898745"/>
          </a:xfrm>
        </p:grpSpPr>
        <p:grpSp>
          <p:nvGrpSpPr>
            <p:cNvPr id="4056" name="Google Shape;4056;p118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057" name="Google Shape;4057;p118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8" name="Google Shape;4058;p118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9" name="Google Shape;4059;p118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060" name="Google Shape;4060;p118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061" name="Google Shape;4061;p118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2" name="Google Shape;4062;p118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3" name="Google Shape;4063;p118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064" name="Google Shape;4064;p118"/>
          <p:cNvGrpSpPr/>
          <p:nvPr/>
        </p:nvGrpSpPr>
        <p:grpSpPr>
          <a:xfrm>
            <a:off x="1389360" y="1572923"/>
            <a:ext cx="632567" cy="635180"/>
            <a:chOff x="4810818" y="3989211"/>
            <a:chExt cx="632567" cy="635180"/>
          </a:xfrm>
        </p:grpSpPr>
        <p:grpSp>
          <p:nvGrpSpPr>
            <p:cNvPr id="4065" name="Google Shape;4065;p118"/>
            <p:cNvGrpSpPr/>
            <p:nvPr/>
          </p:nvGrpSpPr>
          <p:grpSpPr>
            <a:xfrm>
              <a:off x="4810818" y="3991824"/>
              <a:ext cx="632567" cy="632567"/>
              <a:chOff x="1190625" y="238125"/>
              <a:chExt cx="5219200" cy="5219200"/>
            </a:xfrm>
          </p:grpSpPr>
          <p:sp>
            <p:nvSpPr>
              <p:cNvPr id="4066" name="Google Shape;4066;p118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7" name="Google Shape;4067;p118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8" name="Google Shape;4068;p118"/>
              <p:cNvSpPr/>
              <p:nvPr/>
            </p:nvSpPr>
            <p:spPr>
              <a:xfrm>
                <a:off x="334190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24465" y="12233"/>
                    </a:move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close/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9" name="Google Shape;4069;p118"/>
              <p:cNvSpPr/>
              <p:nvPr/>
            </p:nvSpPr>
            <p:spPr>
              <a:xfrm>
                <a:off x="21186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36698"/>
                    </a:lnTo>
                    <a:lnTo>
                      <a:pt x="24465" y="36698"/>
                    </a:ln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lnTo>
                      <a:pt x="24465" y="12233"/>
                    </a:lnTo>
                    <a:lnTo>
                      <a:pt x="24465" y="24466"/>
                    </a:lnTo>
                    <a:lnTo>
                      <a:pt x="36698" y="24466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0" name="Google Shape;4070;p118"/>
              <p:cNvSpPr/>
              <p:nvPr/>
            </p:nvSpPr>
            <p:spPr>
              <a:xfrm>
                <a:off x="45651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24466"/>
                    </a:lnTo>
                    <a:lnTo>
                      <a:pt x="12232" y="24466"/>
                    </a:lnTo>
                    <a:lnTo>
                      <a:pt x="12232" y="12233"/>
                    </a:lnTo>
                    <a:lnTo>
                      <a:pt x="24465" y="12233"/>
                    </a:lnTo>
                    <a:lnTo>
                      <a:pt x="24465" y="26782"/>
                    </a:lnTo>
                    <a:lnTo>
                      <a:pt x="0" y="39014"/>
                    </a:lnTo>
                    <a:lnTo>
                      <a:pt x="0" y="61163"/>
                    </a:lnTo>
                    <a:lnTo>
                      <a:pt x="36697" y="61163"/>
                    </a:lnTo>
                    <a:lnTo>
                      <a:pt x="36697" y="48931"/>
                    </a:lnTo>
                    <a:lnTo>
                      <a:pt x="12232" y="48931"/>
                    </a:lnTo>
                    <a:lnTo>
                      <a:pt x="12232" y="46582"/>
                    </a:lnTo>
                    <a:lnTo>
                      <a:pt x="36697" y="34349"/>
                    </a:lnTo>
                    <a:lnTo>
                      <a:pt x="36697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1" name="Google Shape;4071;p118"/>
              <p:cNvSpPr/>
              <p:nvPr/>
            </p:nvSpPr>
            <p:spPr>
              <a:xfrm>
                <a:off x="3800200" y="2083575"/>
                <a:ext cx="459150" cy="1529075"/>
              </a:xfrm>
              <a:custGeom>
                <a:rect b="b" l="l" r="r" t="t"/>
                <a:pathLst>
                  <a:path extrusionOk="0" h="61163" w="18366">
                    <a:moveTo>
                      <a:pt x="1" y="1"/>
                    </a:moveTo>
                    <a:lnTo>
                      <a:pt x="1" y="12233"/>
                    </a:lnTo>
                    <a:lnTo>
                      <a:pt x="6133" y="12233"/>
                    </a:lnTo>
                    <a:lnTo>
                      <a:pt x="6133" y="48931"/>
                    </a:lnTo>
                    <a:lnTo>
                      <a:pt x="1" y="48931"/>
                    </a:lnTo>
                    <a:lnTo>
                      <a:pt x="1" y="61163"/>
                    </a:lnTo>
                    <a:lnTo>
                      <a:pt x="18366" y="61163"/>
                    </a:lnTo>
                    <a:lnTo>
                      <a:pt x="18366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2" name="Google Shape;4072;p118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073" name="Google Shape;4073;p118"/>
            <p:cNvGrpSpPr/>
            <p:nvPr/>
          </p:nvGrpSpPr>
          <p:grpSpPr>
            <a:xfrm>
              <a:off x="4810818" y="3989211"/>
              <a:ext cx="632567" cy="632567"/>
              <a:chOff x="1190625" y="238125"/>
              <a:chExt cx="5219200" cy="5219200"/>
            </a:xfrm>
          </p:grpSpPr>
          <p:sp>
            <p:nvSpPr>
              <p:cNvPr id="4074" name="Google Shape;4074;p118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5" name="Google Shape;4075;p118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6" name="Google Shape;4076;p118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077" name="Google Shape;4077;p118"/>
          <p:cNvSpPr txBox="1"/>
          <p:nvPr>
            <p:ph type="title"/>
          </p:nvPr>
        </p:nvSpPr>
        <p:spPr>
          <a:xfrm>
            <a:off x="1501925" y="1708400"/>
            <a:ext cx="3534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?</a:t>
            </a:r>
            <a:endParaRPr>
              <a:solidFill>
                <a:schemeClr val="accent4"/>
              </a:solidFill>
            </a:endParaRPr>
          </a:p>
        </p:txBody>
      </p:sp>
      <p:grpSp>
        <p:nvGrpSpPr>
          <p:cNvPr id="4078" name="Google Shape;4078;p118"/>
          <p:cNvGrpSpPr/>
          <p:nvPr/>
        </p:nvGrpSpPr>
        <p:grpSpPr>
          <a:xfrm>
            <a:off x="7045873" y="3136035"/>
            <a:ext cx="632567" cy="558356"/>
            <a:chOff x="2557568" y="4063422"/>
            <a:chExt cx="632567" cy="558356"/>
          </a:xfrm>
        </p:grpSpPr>
        <p:grpSp>
          <p:nvGrpSpPr>
            <p:cNvPr id="4079" name="Google Shape;4079;p118"/>
            <p:cNvGrpSpPr/>
            <p:nvPr/>
          </p:nvGrpSpPr>
          <p:grpSpPr>
            <a:xfrm>
              <a:off x="2557568" y="4063422"/>
              <a:ext cx="632567" cy="555969"/>
              <a:chOff x="1190625" y="554525"/>
              <a:chExt cx="5219200" cy="4587200"/>
            </a:xfrm>
          </p:grpSpPr>
          <p:sp>
            <p:nvSpPr>
              <p:cNvPr id="4080" name="Google Shape;4080;p118"/>
              <p:cNvSpPr/>
              <p:nvPr/>
            </p:nvSpPr>
            <p:spPr>
              <a:xfrm>
                <a:off x="1496425" y="2541900"/>
                <a:ext cx="4607575" cy="2446500"/>
              </a:xfrm>
              <a:custGeom>
                <a:rect b="b" l="l" r="r" t="t"/>
                <a:pathLst>
                  <a:path extrusionOk="0" h="97860" w="184303">
                    <a:moveTo>
                      <a:pt x="0" y="0"/>
                    </a:moveTo>
                    <a:lnTo>
                      <a:pt x="0" y="97860"/>
                    </a:lnTo>
                    <a:lnTo>
                      <a:pt x="184303" y="97860"/>
                    </a:lnTo>
                    <a:lnTo>
                      <a:pt x="184303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1" name="Google Shape;4081;p118"/>
              <p:cNvSpPr/>
              <p:nvPr/>
            </p:nvSpPr>
            <p:spPr>
              <a:xfrm>
                <a:off x="1496425" y="3765125"/>
                <a:ext cx="4607575" cy="1223275"/>
              </a:xfrm>
              <a:custGeom>
                <a:rect b="b" l="l" r="r" t="t"/>
                <a:pathLst>
                  <a:path extrusionOk="0" h="48931" w="184303">
                    <a:moveTo>
                      <a:pt x="0" y="1"/>
                    </a:moveTo>
                    <a:lnTo>
                      <a:pt x="0" y="48931"/>
                    </a:lnTo>
                    <a:lnTo>
                      <a:pt x="184303" y="48931"/>
                    </a:lnTo>
                    <a:lnTo>
                      <a:pt x="184303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2" name="Google Shape;4082;p118"/>
              <p:cNvSpPr/>
              <p:nvPr/>
            </p:nvSpPr>
            <p:spPr>
              <a:xfrm>
                <a:off x="4194900" y="3001025"/>
                <a:ext cx="981875" cy="1529075"/>
              </a:xfrm>
              <a:custGeom>
                <a:rect b="b" l="l" r="r" t="t"/>
                <a:pathLst>
                  <a:path extrusionOk="0" h="61163" w="39275">
                    <a:moveTo>
                      <a:pt x="30468" y="0"/>
                    </a:moveTo>
                    <a:lnTo>
                      <a:pt x="1" y="30565"/>
                    </a:lnTo>
                    <a:lnTo>
                      <a:pt x="28739" y="59303"/>
                    </a:lnTo>
                    <a:lnTo>
                      <a:pt x="30565" y="61162"/>
                    </a:lnTo>
                    <a:lnTo>
                      <a:pt x="39275" y="61162"/>
                    </a:lnTo>
                    <a:lnTo>
                      <a:pt x="39275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3" name="Google Shape;4083;p118"/>
              <p:cNvSpPr/>
              <p:nvPr/>
            </p:nvSpPr>
            <p:spPr>
              <a:xfrm>
                <a:off x="4194900" y="3765125"/>
                <a:ext cx="981875" cy="764975"/>
              </a:xfrm>
              <a:custGeom>
                <a:rect b="b" l="l" r="r" t="t"/>
                <a:pathLst>
                  <a:path extrusionOk="0" h="30599" w="39275">
                    <a:moveTo>
                      <a:pt x="1" y="1"/>
                    </a:moveTo>
                    <a:lnTo>
                      <a:pt x="28739" y="28739"/>
                    </a:lnTo>
                    <a:lnTo>
                      <a:pt x="30565" y="30598"/>
                    </a:lnTo>
                    <a:lnTo>
                      <a:pt x="39275" y="30598"/>
                    </a:lnTo>
                    <a:lnTo>
                      <a:pt x="39275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4" name="Google Shape;4084;p118"/>
              <p:cNvSpPr/>
              <p:nvPr/>
            </p:nvSpPr>
            <p:spPr>
              <a:xfrm>
                <a:off x="3188575" y="3001025"/>
                <a:ext cx="1406750" cy="1529075"/>
              </a:xfrm>
              <a:custGeom>
                <a:rect b="b" l="l" r="r" t="t"/>
                <a:pathLst>
                  <a:path extrusionOk="0" h="61163" w="56270">
                    <a:moveTo>
                      <a:pt x="12233" y="0"/>
                    </a:moveTo>
                    <a:cubicBezTo>
                      <a:pt x="7960" y="0"/>
                      <a:pt x="3915" y="1077"/>
                      <a:pt x="1" y="2544"/>
                    </a:cubicBezTo>
                    <a:lnTo>
                      <a:pt x="1" y="58585"/>
                    </a:lnTo>
                    <a:cubicBezTo>
                      <a:pt x="3915" y="60053"/>
                      <a:pt x="7960" y="61162"/>
                      <a:pt x="12233" y="61162"/>
                    </a:cubicBezTo>
                    <a:cubicBezTo>
                      <a:pt x="35491" y="61162"/>
                      <a:pt x="53204" y="35099"/>
                      <a:pt x="54052" y="33990"/>
                    </a:cubicBezTo>
                    <a:lnTo>
                      <a:pt x="56270" y="30565"/>
                    </a:lnTo>
                    <a:lnTo>
                      <a:pt x="54052" y="27140"/>
                    </a:lnTo>
                    <a:cubicBezTo>
                      <a:pt x="53204" y="26031"/>
                      <a:pt x="35491" y="0"/>
                      <a:pt x="122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5" name="Google Shape;4085;p118"/>
              <p:cNvSpPr/>
              <p:nvPr/>
            </p:nvSpPr>
            <p:spPr>
              <a:xfrm>
                <a:off x="3188575" y="3765125"/>
                <a:ext cx="1406750" cy="764975"/>
              </a:xfrm>
              <a:custGeom>
                <a:rect b="b" l="l" r="r" t="t"/>
                <a:pathLst>
                  <a:path extrusionOk="0" h="30599" w="56270">
                    <a:moveTo>
                      <a:pt x="1" y="1"/>
                    </a:moveTo>
                    <a:lnTo>
                      <a:pt x="1" y="28021"/>
                    </a:lnTo>
                    <a:cubicBezTo>
                      <a:pt x="3915" y="29489"/>
                      <a:pt x="7960" y="30598"/>
                      <a:pt x="12233" y="30598"/>
                    </a:cubicBezTo>
                    <a:cubicBezTo>
                      <a:pt x="35491" y="30598"/>
                      <a:pt x="53204" y="4535"/>
                      <a:pt x="54052" y="3426"/>
                    </a:cubicBezTo>
                    <a:lnTo>
                      <a:pt x="56270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6" name="Google Shape;4086;p118"/>
              <p:cNvSpPr/>
              <p:nvPr/>
            </p:nvSpPr>
            <p:spPr>
              <a:xfrm>
                <a:off x="2882775" y="554525"/>
                <a:ext cx="2599825" cy="2140700"/>
              </a:xfrm>
              <a:custGeom>
                <a:rect b="b" l="l" r="r" t="t"/>
                <a:pathLst>
                  <a:path extrusionOk="0" h="85628" w="103993">
                    <a:moveTo>
                      <a:pt x="73395" y="1"/>
                    </a:moveTo>
                    <a:cubicBezTo>
                      <a:pt x="56530" y="1"/>
                      <a:pt x="42830" y="13701"/>
                      <a:pt x="42830" y="30565"/>
                    </a:cubicBezTo>
                    <a:cubicBezTo>
                      <a:pt x="42830" y="38753"/>
                      <a:pt x="45994" y="46419"/>
                      <a:pt x="51768" y="52192"/>
                    </a:cubicBezTo>
                    <a:lnTo>
                      <a:pt x="60412" y="43548"/>
                    </a:lnTo>
                    <a:cubicBezTo>
                      <a:pt x="56955" y="40090"/>
                      <a:pt x="55063" y="35458"/>
                      <a:pt x="55063" y="30565"/>
                    </a:cubicBezTo>
                    <a:cubicBezTo>
                      <a:pt x="55063" y="20453"/>
                      <a:pt x="63283" y="12233"/>
                      <a:pt x="73395" y="12233"/>
                    </a:cubicBezTo>
                    <a:cubicBezTo>
                      <a:pt x="83507" y="12233"/>
                      <a:pt x="91760" y="20453"/>
                      <a:pt x="91760" y="30565"/>
                    </a:cubicBezTo>
                    <a:cubicBezTo>
                      <a:pt x="91760" y="54182"/>
                      <a:pt x="72547" y="73395"/>
                      <a:pt x="48930" y="73395"/>
                    </a:cubicBezTo>
                    <a:lnTo>
                      <a:pt x="0" y="73395"/>
                    </a:lnTo>
                    <a:lnTo>
                      <a:pt x="0" y="85628"/>
                    </a:lnTo>
                    <a:lnTo>
                      <a:pt x="48930" y="85628"/>
                    </a:lnTo>
                    <a:cubicBezTo>
                      <a:pt x="79299" y="85628"/>
                      <a:pt x="103992" y="60934"/>
                      <a:pt x="103992" y="30565"/>
                    </a:cubicBezTo>
                    <a:cubicBezTo>
                      <a:pt x="103992" y="13701"/>
                      <a:pt x="90259" y="1"/>
                      <a:pt x="733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7" name="Google Shape;4087;p118"/>
              <p:cNvSpPr/>
              <p:nvPr/>
            </p:nvSpPr>
            <p:spPr>
              <a:xfrm>
                <a:off x="1190625" y="2389400"/>
                <a:ext cx="5219200" cy="305825"/>
              </a:xfrm>
              <a:custGeom>
                <a:rect b="b" l="l" r="r" t="t"/>
                <a:pathLst>
                  <a:path extrusionOk="0" h="12233" w="208768">
                    <a:moveTo>
                      <a:pt x="0" y="0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8" name="Google Shape;4088;p118"/>
              <p:cNvSpPr/>
              <p:nvPr/>
            </p:nvSpPr>
            <p:spPr>
              <a:xfrm>
                <a:off x="1190625" y="4835875"/>
                <a:ext cx="5219200" cy="305850"/>
              </a:xfrm>
              <a:custGeom>
                <a:rect b="b" l="l" r="r" t="t"/>
                <a:pathLst>
                  <a:path extrusionOk="0" h="12234" w="208768">
                    <a:moveTo>
                      <a:pt x="0" y="1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9" name="Google Shape;4089;p118"/>
              <p:cNvSpPr/>
              <p:nvPr/>
            </p:nvSpPr>
            <p:spPr>
              <a:xfrm>
                <a:off x="2393475" y="3064625"/>
                <a:ext cx="1254250" cy="1401050"/>
              </a:xfrm>
              <a:custGeom>
                <a:rect b="b" l="l" r="r" t="t"/>
                <a:pathLst>
                  <a:path extrusionOk="0" h="56042" w="50170">
                    <a:moveTo>
                      <a:pt x="31805" y="0"/>
                    </a:moveTo>
                    <a:cubicBezTo>
                      <a:pt x="14810" y="6492"/>
                      <a:pt x="2806" y="23748"/>
                      <a:pt x="2218" y="24596"/>
                    </a:cubicBezTo>
                    <a:lnTo>
                      <a:pt x="0" y="28021"/>
                    </a:lnTo>
                    <a:lnTo>
                      <a:pt x="2218" y="31446"/>
                    </a:lnTo>
                    <a:cubicBezTo>
                      <a:pt x="2806" y="32294"/>
                      <a:pt x="14810" y="49550"/>
                      <a:pt x="31805" y="56041"/>
                    </a:cubicBezTo>
                    <a:cubicBezTo>
                      <a:pt x="42569" y="51246"/>
                      <a:pt x="50170" y="40612"/>
                      <a:pt x="50170" y="28021"/>
                    </a:cubicBezTo>
                    <a:cubicBezTo>
                      <a:pt x="50170" y="15430"/>
                      <a:pt x="42569" y="4763"/>
                      <a:pt x="318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0" name="Google Shape;4090;p118"/>
              <p:cNvSpPr/>
              <p:nvPr/>
            </p:nvSpPr>
            <p:spPr>
              <a:xfrm>
                <a:off x="2393475" y="3765125"/>
                <a:ext cx="1254250" cy="700550"/>
              </a:xfrm>
              <a:custGeom>
                <a:rect b="b" l="l" r="r" t="t"/>
                <a:pathLst>
                  <a:path extrusionOk="0" h="28022" w="50170">
                    <a:moveTo>
                      <a:pt x="0" y="1"/>
                    </a:moveTo>
                    <a:lnTo>
                      <a:pt x="2218" y="3426"/>
                    </a:lnTo>
                    <a:cubicBezTo>
                      <a:pt x="2806" y="4274"/>
                      <a:pt x="14810" y="21530"/>
                      <a:pt x="31805" y="28021"/>
                    </a:cubicBezTo>
                    <a:cubicBezTo>
                      <a:pt x="42569" y="23226"/>
                      <a:pt x="50170" y="12592"/>
                      <a:pt x="501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091" name="Google Shape;4091;p118"/>
            <p:cNvGrpSpPr/>
            <p:nvPr/>
          </p:nvGrpSpPr>
          <p:grpSpPr>
            <a:xfrm>
              <a:off x="2557568" y="4065809"/>
              <a:ext cx="632567" cy="555969"/>
              <a:chOff x="1190625" y="554525"/>
              <a:chExt cx="5219200" cy="4587200"/>
            </a:xfrm>
          </p:grpSpPr>
          <p:sp>
            <p:nvSpPr>
              <p:cNvPr id="4092" name="Google Shape;4092;p118"/>
              <p:cNvSpPr/>
              <p:nvPr/>
            </p:nvSpPr>
            <p:spPr>
              <a:xfrm>
                <a:off x="1496425" y="2541900"/>
                <a:ext cx="4607575" cy="2446500"/>
              </a:xfrm>
              <a:custGeom>
                <a:rect b="b" l="l" r="r" t="t"/>
                <a:pathLst>
                  <a:path extrusionOk="0" h="97860" w="184303">
                    <a:moveTo>
                      <a:pt x="0" y="0"/>
                    </a:moveTo>
                    <a:lnTo>
                      <a:pt x="0" y="97860"/>
                    </a:lnTo>
                    <a:lnTo>
                      <a:pt x="184303" y="97860"/>
                    </a:lnTo>
                    <a:lnTo>
                      <a:pt x="1843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3" name="Google Shape;4093;p118"/>
              <p:cNvSpPr/>
              <p:nvPr/>
            </p:nvSpPr>
            <p:spPr>
              <a:xfrm>
                <a:off x="1496425" y="3765125"/>
                <a:ext cx="4607575" cy="1223275"/>
              </a:xfrm>
              <a:custGeom>
                <a:rect b="b" l="l" r="r" t="t"/>
                <a:pathLst>
                  <a:path extrusionOk="0" h="48931" w="184303">
                    <a:moveTo>
                      <a:pt x="0" y="1"/>
                    </a:moveTo>
                    <a:lnTo>
                      <a:pt x="0" y="48931"/>
                    </a:lnTo>
                    <a:lnTo>
                      <a:pt x="184303" y="48931"/>
                    </a:lnTo>
                    <a:lnTo>
                      <a:pt x="1843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4" name="Google Shape;4094;p118"/>
              <p:cNvSpPr/>
              <p:nvPr/>
            </p:nvSpPr>
            <p:spPr>
              <a:xfrm>
                <a:off x="4194900" y="3001025"/>
                <a:ext cx="981875" cy="1529075"/>
              </a:xfrm>
              <a:custGeom>
                <a:rect b="b" l="l" r="r" t="t"/>
                <a:pathLst>
                  <a:path extrusionOk="0" h="61163" w="39275">
                    <a:moveTo>
                      <a:pt x="30468" y="0"/>
                    </a:moveTo>
                    <a:lnTo>
                      <a:pt x="1" y="30565"/>
                    </a:lnTo>
                    <a:lnTo>
                      <a:pt x="28739" y="59303"/>
                    </a:lnTo>
                    <a:lnTo>
                      <a:pt x="30565" y="61162"/>
                    </a:lnTo>
                    <a:lnTo>
                      <a:pt x="39275" y="61162"/>
                    </a:lnTo>
                    <a:lnTo>
                      <a:pt x="3927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5" name="Google Shape;4095;p118"/>
              <p:cNvSpPr/>
              <p:nvPr/>
            </p:nvSpPr>
            <p:spPr>
              <a:xfrm>
                <a:off x="4194900" y="3765125"/>
                <a:ext cx="981875" cy="764975"/>
              </a:xfrm>
              <a:custGeom>
                <a:rect b="b" l="l" r="r" t="t"/>
                <a:pathLst>
                  <a:path extrusionOk="0" h="30599" w="39275">
                    <a:moveTo>
                      <a:pt x="1" y="1"/>
                    </a:moveTo>
                    <a:lnTo>
                      <a:pt x="28739" y="28739"/>
                    </a:lnTo>
                    <a:lnTo>
                      <a:pt x="30565" y="30598"/>
                    </a:lnTo>
                    <a:lnTo>
                      <a:pt x="39275" y="30598"/>
                    </a:lnTo>
                    <a:lnTo>
                      <a:pt x="3927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6" name="Google Shape;4096;p118"/>
              <p:cNvSpPr/>
              <p:nvPr/>
            </p:nvSpPr>
            <p:spPr>
              <a:xfrm>
                <a:off x="3188575" y="3001025"/>
                <a:ext cx="1406750" cy="1529075"/>
              </a:xfrm>
              <a:custGeom>
                <a:rect b="b" l="l" r="r" t="t"/>
                <a:pathLst>
                  <a:path extrusionOk="0" h="61163" w="56270">
                    <a:moveTo>
                      <a:pt x="12233" y="0"/>
                    </a:moveTo>
                    <a:cubicBezTo>
                      <a:pt x="7960" y="0"/>
                      <a:pt x="3915" y="1077"/>
                      <a:pt x="1" y="2544"/>
                    </a:cubicBezTo>
                    <a:lnTo>
                      <a:pt x="1" y="58585"/>
                    </a:lnTo>
                    <a:cubicBezTo>
                      <a:pt x="3915" y="60053"/>
                      <a:pt x="7960" y="61162"/>
                      <a:pt x="12233" y="61162"/>
                    </a:cubicBezTo>
                    <a:cubicBezTo>
                      <a:pt x="35491" y="61162"/>
                      <a:pt x="53204" y="35099"/>
                      <a:pt x="54052" y="33990"/>
                    </a:cubicBezTo>
                    <a:lnTo>
                      <a:pt x="56270" y="30565"/>
                    </a:lnTo>
                    <a:lnTo>
                      <a:pt x="54052" y="27140"/>
                    </a:lnTo>
                    <a:cubicBezTo>
                      <a:pt x="53204" y="26031"/>
                      <a:pt x="35491" y="0"/>
                      <a:pt x="12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7" name="Google Shape;4097;p118"/>
              <p:cNvSpPr/>
              <p:nvPr/>
            </p:nvSpPr>
            <p:spPr>
              <a:xfrm>
                <a:off x="3188575" y="3765125"/>
                <a:ext cx="1406750" cy="764975"/>
              </a:xfrm>
              <a:custGeom>
                <a:rect b="b" l="l" r="r" t="t"/>
                <a:pathLst>
                  <a:path extrusionOk="0" h="30599" w="56270">
                    <a:moveTo>
                      <a:pt x="1" y="1"/>
                    </a:moveTo>
                    <a:lnTo>
                      <a:pt x="1" y="28021"/>
                    </a:lnTo>
                    <a:cubicBezTo>
                      <a:pt x="3915" y="29489"/>
                      <a:pt x="7960" y="30598"/>
                      <a:pt x="12233" y="30598"/>
                    </a:cubicBezTo>
                    <a:cubicBezTo>
                      <a:pt x="35491" y="30598"/>
                      <a:pt x="53204" y="4535"/>
                      <a:pt x="54052" y="3426"/>
                    </a:cubicBezTo>
                    <a:lnTo>
                      <a:pt x="562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8" name="Google Shape;4098;p118"/>
              <p:cNvSpPr/>
              <p:nvPr/>
            </p:nvSpPr>
            <p:spPr>
              <a:xfrm>
                <a:off x="2882775" y="554525"/>
                <a:ext cx="2599825" cy="2140700"/>
              </a:xfrm>
              <a:custGeom>
                <a:rect b="b" l="l" r="r" t="t"/>
                <a:pathLst>
                  <a:path extrusionOk="0" h="85628" w="103993">
                    <a:moveTo>
                      <a:pt x="73395" y="1"/>
                    </a:moveTo>
                    <a:cubicBezTo>
                      <a:pt x="56530" y="1"/>
                      <a:pt x="42830" y="13701"/>
                      <a:pt x="42830" y="30565"/>
                    </a:cubicBezTo>
                    <a:cubicBezTo>
                      <a:pt x="42830" y="38753"/>
                      <a:pt x="45994" y="46419"/>
                      <a:pt x="51768" y="52192"/>
                    </a:cubicBezTo>
                    <a:lnTo>
                      <a:pt x="60412" y="43548"/>
                    </a:lnTo>
                    <a:cubicBezTo>
                      <a:pt x="56955" y="40090"/>
                      <a:pt x="55063" y="35458"/>
                      <a:pt x="55063" y="30565"/>
                    </a:cubicBezTo>
                    <a:cubicBezTo>
                      <a:pt x="55063" y="20453"/>
                      <a:pt x="63283" y="12233"/>
                      <a:pt x="73395" y="12233"/>
                    </a:cubicBezTo>
                    <a:cubicBezTo>
                      <a:pt x="83507" y="12233"/>
                      <a:pt x="91760" y="20453"/>
                      <a:pt x="91760" y="30565"/>
                    </a:cubicBezTo>
                    <a:cubicBezTo>
                      <a:pt x="91760" y="54182"/>
                      <a:pt x="72547" y="73395"/>
                      <a:pt x="48930" y="73395"/>
                    </a:cubicBezTo>
                    <a:lnTo>
                      <a:pt x="0" y="73395"/>
                    </a:lnTo>
                    <a:lnTo>
                      <a:pt x="0" y="85628"/>
                    </a:lnTo>
                    <a:lnTo>
                      <a:pt x="48930" y="85628"/>
                    </a:lnTo>
                    <a:cubicBezTo>
                      <a:pt x="79299" y="85628"/>
                      <a:pt x="103992" y="60934"/>
                      <a:pt x="103992" y="30565"/>
                    </a:cubicBezTo>
                    <a:cubicBezTo>
                      <a:pt x="103992" y="13701"/>
                      <a:pt x="90259" y="1"/>
                      <a:pt x="733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9" name="Google Shape;4099;p118"/>
              <p:cNvSpPr/>
              <p:nvPr/>
            </p:nvSpPr>
            <p:spPr>
              <a:xfrm>
                <a:off x="1190625" y="2389400"/>
                <a:ext cx="5219200" cy="305825"/>
              </a:xfrm>
              <a:custGeom>
                <a:rect b="b" l="l" r="r" t="t"/>
                <a:pathLst>
                  <a:path extrusionOk="0" h="12233" w="208768">
                    <a:moveTo>
                      <a:pt x="0" y="0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0" name="Google Shape;4100;p118"/>
              <p:cNvSpPr/>
              <p:nvPr/>
            </p:nvSpPr>
            <p:spPr>
              <a:xfrm>
                <a:off x="1190625" y="4835875"/>
                <a:ext cx="5219200" cy="305850"/>
              </a:xfrm>
              <a:custGeom>
                <a:rect b="b" l="l" r="r" t="t"/>
                <a:pathLst>
                  <a:path extrusionOk="0" h="12234" w="208768">
                    <a:moveTo>
                      <a:pt x="0" y="1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1" name="Google Shape;4101;p118"/>
              <p:cNvSpPr/>
              <p:nvPr/>
            </p:nvSpPr>
            <p:spPr>
              <a:xfrm>
                <a:off x="2393475" y="3064625"/>
                <a:ext cx="1254250" cy="1401050"/>
              </a:xfrm>
              <a:custGeom>
                <a:rect b="b" l="l" r="r" t="t"/>
                <a:pathLst>
                  <a:path extrusionOk="0" h="56042" w="50170">
                    <a:moveTo>
                      <a:pt x="31805" y="0"/>
                    </a:moveTo>
                    <a:cubicBezTo>
                      <a:pt x="14810" y="6492"/>
                      <a:pt x="2806" y="23748"/>
                      <a:pt x="2218" y="24596"/>
                    </a:cubicBezTo>
                    <a:lnTo>
                      <a:pt x="0" y="28021"/>
                    </a:lnTo>
                    <a:lnTo>
                      <a:pt x="2218" y="31446"/>
                    </a:lnTo>
                    <a:cubicBezTo>
                      <a:pt x="2806" y="32294"/>
                      <a:pt x="14810" y="49550"/>
                      <a:pt x="31805" y="56041"/>
                    </a:cubicBezTo>
                    <a:cubicBezTo>
                      <a:pt x="42569" y="51246"/>
                      <a:pt x="50170" y="40612"/>
                      <a:pt x="50170" y="28021"/>
                    </a:cubicBezTo>
                    <a:cubicBezTo>
                      <a:pt x="50170" y="15430"/>
                      <a:pt x="42569" y="4763"/>
                      <a:pt x="318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2" name="Google Shape;4102;p118"/>
              <p:cNvSpPr/>
              <p:nvPr/>
            </p:nvSpPr>
            <p:spPr>
              <a:xfrm>
                <a:off x="2393475" y="3765125"/>
                <a:ext cx="1254250" cy="700550"/>
              </a:xfrm>
              <a:custGeom>
                <a:rect b="b" l="l" r="r" t="t"/>
                <a:pathLst>
                  <a:path extrusionOk="0" h="28022" w="50170">
                    <a:moveTo>
                      <a:pt x="0" y="1"/>
                    </a:moveTo>
                    <a:lnTo>
                      <a:pt x="2218" y="3426"/>
                    </a:lnTo>
                    <a:cubicBezTo>
                      <a:pt x="2806" y="4274"/>
                      <a:pt x="14810" y="21530"/>
                      <a:pt x="31805" y="28021"/>
                    </a:cubicBezTo>
                    <a:cubicBezTo>
                      <a:pt x="42569" y="23226"/>
                      <a:pt x="50170" y="12592"/>
                      <a:pt x="501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103" name="Google Shape;4103;p118"/>
          <p:cNvSpPr txBox="1"/>
          <p:nvPr>
            <p:ph idx="2" type="title"/>
          </p:nvPr>
        </p:nvSpPr>
        <p:spPr>
          <a:xfrm>
            <a:off x="4828970" y="2920300"/>
            <a:ext cx="20136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A.</a:t>
            </a:r>
            <a:endParaRPr/>
          </a:p>
        </p:txBody>
      </p:sp>
      <p:sp>
        <p:nvSpPr>
          <p:cNvPr id="4104" name="Google Shape;4104;p118"/>
          <p:cNvSpPr txBox="1"/>
          <p:nvPr>
            <p:ph idx="3" type="subTitle"/>
          </p:nvPr>
        </p:nvSpPr>
        <p:spPr>
          <a:xfrm>
            <a:off x="2217150" y="3314325"/>
            <a:ext cx="4625400" cy="11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(a) throw away the plastic bags</a:t>
            </a:r>
            <a:endParaRPr b="1"/>
          </a:p>
        </p:txBody>
      </p:sp>
      <p:pic>
        <p:nvPicPr>
          <p:cNvPr id="4105" name="Google Shape;4105;p118" title="osyaberi_ma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3950" y="983775"/>
            <a:ext cx="1730144" cy="1565775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36000"/>
              </a:srgbClr>
            </a:outerShdw>
          </a:effectLst>
        </p:spPr>
      </p:pic>
      <p:pic>
        <p:nvPicPr>
          <p:cNvPr id="4106" name="Google Shape;4106;p118" title="shopping_bag_rejibukur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7150" y="3218325"/>
            <a:ext cx="543459" cy="558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0" name="Shape 4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1" name="Google Shape;4111;p119"/>
          <p:cNvSpPr txBox="1"/>
          <p:nvPr>
            <p:ph type="title"/>
          </p:nvPr>
        </p:nvSpPr>
        <p:spPr>
          <a:xfrm>
            <a:off x="2217150" y="1400925"/>
            <a:ext cx="20136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Q.</a:t>
            </a:r>
            <a:endParaRPr/>
          </a:p>
        </p:txBody>
      </p:sp>
      <p:sp>
        <p:nvSpPr>
          <p:cNvPr id="4112" name="Google Shape;4112;p119"/>
          <p:cNvSpPr txBox="1"/>
          <p:nvPr>
            <p:ph idx="1" type="subTitle"/>
          </p:nvPr>
        </p:nvSpPr>
        <p:spPr>
          <a:xfrm>
            <a:off x="2217150" y="1793550"/>
            <a:ext cx="4480800" cy="7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Let's _______ to protect the ocean.</a:t>
            </a:r>
            <a:endParaRPr b="1" sz="1600"/>
          </a:p>
        </p:txBody>
      </p:sp>
      <p:sp>
        <p:nvSpPr>
          <p:cNvPr id="4113" name="Google Shape;4113;p119"/>
          <p:cNvSpPr txBox="1"/>
          <p:nvPr>
            <p:ph idx="4" type="title"/>
          </p:nvPr>
        </p:nvSpPr>
        <p:spPr>
          <a:xfrm>
            <a:off x="714375" y="453375"/>
            <a:ext cx="34335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 test</a:t>
            </a:r>
            <a:endParaRPr/>
          </a:p>
        </p:txBody>
      </p:sp>
      <p:grpSp>
        <p:nvGrpSpPr>
          <p:cNvPr id="4114" name="Google Shape;4114;p119"/>
          <p:cNvGrpSpPr/>
          <p:nvPr/>
        </p:nvGrpSpPr>
        <p:grpSpPr>
          <a:xfrm>
            <a:off x="4441251" y="234469"/>
            <a:ext cx="968365" cy="968218"/>
            <a:chOff x="7311510" y="2880678"/>
            <a:chExt cx="898882" cy="898745"/>
          </a:xfrm>
        </p:grpSpPr>
        <p:grpSp>
          <p:nvGrpSpPr>
            <p:cNvPr id="4115" name="Google Shape;4115;p119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116" name="Google Shape;4116;p119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7" name="Google Shape;4117;p119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8" name="Google Shape;4118;p119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119" name="Google Shape;4119;p119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120" name="Google Shape;4120;p119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1" name="Google Shape;4121;p119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2" name="Google Shape;4122;p119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123" name="Google Shape;4123;p119"/>
          <p:cNvGrpSpPr/>
          <p:nvPr/>
        </p:nvGrpSpPr>
        <p:grpSpPr>
          <a:xfrm rot="2201652">
            <a:off x="7555450" y="4185777"/>
            <a:ext cx="650758" cy="650659"/>
            <a:chOff x="7311510" y="2880678"/>
            <a:chExt cx="898882" cy="898745"/>
          </a:xfrm>
        </p:grpSpPr>
        <p:grpSp>
          <p:nvGrpSpPr>
            <p:cNvPr id="4124" name="Google Shape;4124;p119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125" name="Google Shape;4125;p119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6" name="Google Shape;4126;p119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7" name="Google Shape;4127;p119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128" name="Google Shape;4128;p119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129" name="Google Shape;4129;p119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0" name="Google Shape;4130;p119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1" name="Google Shape;4131;p119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132" name="Google Shape;4132;p119"/>
          <p:cNvGrpSpPr/>
          <p:nvPr/>
        </p:nvGrpSpPr>
        <p:grpSpPr>
          <a:xfrm>
            <a:off x="775882" y="3003068"/>
            <a:ext cx="773757" cy="773640"/>
            <a:chOff x="7311510" y="2880678"/>
            <a:chExt cx="898882" cy="898745"/>
          </a:xfrm>
        </p:grpSpPr>
        <p:grpSp>
          <p:nvGrpSpPr>
            <p:cNvPr id="4133" name="Google Shape;4133;p119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134" name="Google Shape;4134;p119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5" name="Google Shape;4135;p119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6" name="Google Shape;4136;p119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137" name="Google Shape;4137;p119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138" name="Google Shape;4138;p119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9" name="Google Shape;4139;p119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0" name="Google Shape;4140;p119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141" name="Google Shape;4141;p119"/>
          <p:cNvGrpSpPr/>
          <p:nvPr/>
        </p:nvGrpSpPr>
        <p:grpSpPr>
          <a:xfrm>
            <a:off x="1389360" y="1572923"/>
            <a:ext cx="632567" cy="635180"/>
            <a:chOff x="4810818" y="3989211"/>
            <a:chExt cx="632567" cy="635180"/>
          </a:xfrm>
        </p:grpSpPr>
        <p:grpSp>
          <p:nvGrpSpPr>
            <p:cNvPr id="4142" name="Google Shape;4142;p119"/>
            <p:cNvGrpSpPr/>
            <p:nvPr/>
          </p:nvGrpSpPr>
          <p:grpSpPr>
            <a:xfrm>
              <a:off x="4810818" y="3991824"/>
              <a:ext cx="632567" cy="632567"/>
              <a:chOff x="1190625" y="238125"/>
              <a:chExt cx="5219200" cy="5219200"/>
            </a:xfrm>
          </p:grpSpPr>
          <p:sp>
            <p:nvSpPr>
              <p:cNvPr id="4143" name="Google Shape;4143;p119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4" name="Google Shape;4144;p119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5" name="Google Shape;4145;p119"/>
              <p:cNvSpPr/>
              <p:nvPr/>
            </p:nvSpPr>
            <p:spPr>
              <a:xfrm>
                <a:off x="334190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24465" y="12233"/>
                    </a:move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close/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6" name="Google Shape;4146;p119"/>
              <p:cNvSpPr/>
              <p:nvPr/>
            </p:nvSpPr>
            <p:spPr>
              <a:xfrm>
                <a:off x="21186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36698"/>
                    </a:lnTo>
                    <a:lnTo>
                      <a:pt x="24465" y="36698"/>
                    </a:ln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lnTo>
                      <a:pt x="24465" y="12233"/>
                    </a:lnTo>
                    <a:lnTo>
                      <a:pt x="24465" y="24466"/>
                    </a:lnTo>
                    <a:lnTo>
                      <a:pt x="36698" y="24466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7" name="Google Shape;4147;p119"/>
              <p:cNvSpPr/>
              <p:nvPr/>
            </p:nvSpPr>
            <p:spPr>
              <a:xfrm>
                <a:off x="45651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24466"/>
                    </a:lnTo>
                    <a:lnTo>
                      <a:pt x="12232" y="24466"/>
                    </a:lnTo>
                    <a:lnTo>
                      <a:pt x="12232" y="12233"/>
                    </a:lnTo>
                    <a:lnTo>
                      <a:pt x="24465" y="12233"/>
                    </a:lnTo>
                    <a:lnTo>
                      <a:pt x="24465" y="26782"/>
                    </a:lnTo>
                    <a:lnTo>
                      <a:pt x="0" y="39014"/>
                    </a:lnTo>
                    <a:lnTo>
                      <a:pt x="0" y="61163"/>
                    </a:lnTo>
                    <a:lnTo>
                      <a:pt x="36697" y="61163"/>
                    </a:lnTo>
                    <a:lnTo>
                      <a:pt x="36697" y="48931"/>
                    </a:lnTo>
                    <a:lnTo>
                      <a:pt x="12232" y="48931"/>
                    </a:lnTo>
                    <a:lnTo>
                      <a:pt x="12232" y="46582"/>
                    </a:lnTo>
                    <a:lnTo>
                      <a:pt x="36697" y="34349"/>
                    </a:lnTo>
                    <a:lnTo>
                      <a:pt x="36697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8" name="Google Shape;4148;p119"/>
              <p:cNvSpPr/>
              <p:nvPr/>
            </p:nvSpPr>
            <p:spPr>
              <a:xfrm>
                <a:off x="3800200" y="2083575"/>
                <a:ext cx="459150" cy="1529075"/>
              </a:xfrm>
              <a:custGeom>
                <a:rect b="b" l="l" r="r" t="t"/>
                <a:pathLst>
                  <a:path extrusionOk="0" h="61163" w="18366">
                    <a:moveTo>
                      <a:pt x="1" y="1"/>
                    </a:moveTo>
                    <a:lnTo>
                      <a:pt x="1" y="12233"/>
                    </a:lnTo>
                    <a:lnTo>
                      <a:pt x="6133" y="12233"/>
                    </a:lnTo>
                    <a:lnTo>
                      <a:pt x="6133" y="48931"/>
                    </a:lnTo>
                    <a:lnTo>
                      <a:pt x="1" y="48931"/>
                    </a:lnTo>
                    <a:lnTo>
                      <a:pt x="1" y="61163"/>
                    </a:lnTo>
                    <a:lnTo>
                      <a:pt x="18366" y="61163"/>
                    </a:lnTo>
                    <a:lnTo>
                      <a:pt x="18366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9" name="Google Shape;4149;p119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150" name="Google Shape;4150;p119"/>
            <p:cNvGrpSpPr/>
            <p:nvPr/>
          </p:nvGrpSpPr>
          <p:grpSpPr>
            <a:xfrm>
              <a:off x="4810818" y="3989211"/>
              <a:ext cx="632567" cy="632567"/>
              <a:chOff x="1190625" y="238125"/>
              <a:chExt cx="5219200" cy="5219200"/>
            </a:xfrm>
          </p:grpSpPr>
          <p:sp>
            <p:nvSpPr>
              <p:cNvPr id="4151" name="Google Shape;4151;p119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2" name="Google Shape;4152;p119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3" name="Google Shape;4153;p119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154" name="Google Shape;4154;p119"/>
          <p:cNvSpPr txBox="1"/>
          <p:nvPr>
            <p:ph type="title"/>
          </p:nvPr>
        </p:nvSpPr>
        <p:spPr>
          <a:xfrm>
            <a:off x="1501925" y="1708400"/>
            <a:ext cx="3534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?</a:t>
            </a:r>
            <a:endParaRPr>
              <a:solidFill>
                <a:schemeClr val="accent4"/>
              </a:solidFill>
            </a:endParaRPr>
          </a:p>
        </p:txBody>
      </p:sp>
      <p:grpSp>
        <p:nvGrpSpPr>
          <p:cNvPr id="4155" name="Google Shape;4155;p119"/>
          <p:cNvGrpSpPr/>
          <p:nvPr/>
        </p:nvGrpSpPr>
        <p:grpSpPr>
          <a:xfrm>
            <a:off x="7045873" y="3136035"/>
            <a:ext cx="632567" cy="558356"/>
            <a:chOff x="2557568" y="4063422"/>
            <a:chExt cx="632567" cy="558356"/>
          </a:xfrm>
        </p:grpSpPr>
        <p:grpSp>
          <p:nvGrpSpPr>
            <p:cNvPr id="4156" name="Google Shape;4156;p119"/>
            <p:cNvGrpSpPr/>
            <p:nvPr/>
          </p:nvGrpSpPr>
          <p:grpSpPr>
            <a:xfrm>
              <a:off x="2557568" y="4063422"/>
              <a:ext cx="632567" cy="555969"/>
              <a:chOff x="1190625" y="554525"/>
              <a:chExt cx="5219200" cy="4587200"/>
            </a:xfrm>
          </p:grpSpPr>
          <p:sp>
            <p:nvSpPr>
              <p:cNvPr id="4157" name="Google Shape;4157;p119"/>
              <p:cNvSpPr/>
              <p:nvPr/>
            </p:nvSpPr>
            <p:spPr>
              <a:xfrm>
                <a:off x="1496425" y="2541900"/>
                <a:ext cx="4607575" cy="2446500"/>
              </a:xfrm>
              <a:custGeom>
                <a:rect b="b" l="l" r="r" t="t"/>
                <a:pathLst>
                  <a:path extrusionOk="0" h="97860" w="184303">
                    <a:moveTo>
                      <a:pt x="0" y="0"/>
                    </a:moveTo>
                    <a:lnTo>
                      <a:pt x="0" y="97860"/>
                    </a:lnTo>
                    <a:lnTo>
                      <a:pt x="184303" y="97860"/>
                    </a:lnTo>
                    <a:lnTo>
                      <a:pt x="184303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8" name="Google Shape;4158;p119"/>
              <p:cNvSpPr/>
              <p:nvPr/>
            </p:nvSpPr>
            <p:spPr>
              <a:xfrm>
                <a:off x="1496425" y="3765125"/>
                <a:ext cx="4607575" cy="1223275"/>
              </a:xfrm>
              <a:custGeom>
                <a:rect b="b" l="l" r="r" t="t"/>
                <a:pathLst>
                  <a:path extrusionOk="0" h="48931" w="184303">
                    <a:moveTo>
                      <a:pt x="0" y="1"/>
                    </a:moveTo>
                    <a:lnTo>
                      <a:pt x="0" y="48931"/>
                    </a:lnTo>
                    <a:lnTo>
                      <a:pt x="184303" y="48931"/>
                    </a:lnTo>
                    <a:lnTo>
                      <a:pt x="184303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9" name="Google Shape;4159;p119"/>
              <p:cNvSpPr/>
              <p:nvPr/>
            </p:nvSpPr>
            <p:spPr>
              <a:xfrm>
                <a:off x="4194900" y="3001025"/>
                <a:ext cx="981875" cy="1529075"/>
              </a:xfrm>
              <a:custGeom>
                <a:rect b="b" l="l" r="r" t="t"/>
                <a:pathLst>
                  <a:path extrusionOk="0" h="61163" w="39275">
                    <a:moveTo>
                      <a:pt x="30468" y="0"/>
                    </a:moveTo>
                    <a:lnTo>
                      <a:pt x="1" y="30565"/>
                    </a:lnTo>
                    <a:lnTo>
                      <a:pt x="28739" y="59303"/>
                    </a:lnTo>
                    <a:lnTo>
                      <a:pt x="30565" y="61162"/>
                    </a:lnTo>
                    <a:lnTo>
                      <a:pt x="39275" y="61162"/>
                    </a:lnTo>
                    <a:lnTo>
                      <a:pt x="39275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0" name="Google Shape;4160;p119"/>
              <p:cNvSpPr/>
              <p:nvPr/>
            </p:nvSpPr>
            <p:spPr>
              <a:xfrm>
                <a:off x="4194900" y="3765125"/>
                <a:ext cx="981875" cy="764975"/>
              </a:xfrm>
              <a:custGeom>
                <a:rect b="b" l="l" r="r" t="t"/>
                <a:pathLst>
                  <a:path extrusionOk="0" h="30599" w="39275">
                    <a:moveTo>
                      <a:pt x="1" y="1"/>
                    </a:moveTo>
                    <a:lnTo>
                      <a:pt x="28739" y="28739"/>
                    </a:lnTo>
                    <a:lnTo>
                      <a:pt x="30565" y="30598"/>
                    </a:lnTo>
                    <a:lnTo>
                      <a:pt x="39275" y="30598"/>
                    </a:lnTo>
                    <a:lnTo>
                      <a:pt x="39275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1" name="Google Shape;4161;p119"/>
              <p:cNvSpPr/>
              <p:nvPr/>
            </p:nvSpPr>
            <p:spPr>
              <a:xfrm>
                <a:off x="3188575" y="3001025"/>
                <a:ext cx="1406750" cy="1529075"/>
              </a:xfrm>
              <a:custGeom>
                <a:rect b="b" l="l" r="r" t="t"/>
                <a:pathLst>
                  <a:path extrusionOk="0" h="61163" w="56270">
                    <a:moveTo>
                      <a:pt x="12233" y="0"/>
                    </a:moveTo>
                    <a:cubicBezTo>
                      <a:pt x="7960" y="0"/>
                      <a:pt x="3915" y="1077"/>
                      <a:pt x="1" y="2544"/>
                    </a:cubicBezTo>
                    <a:lnTo>
                      <a:pt x="1" y="58585"/>
                    </a:lnTo>
                    <a:cubicBezTo>
                      <a:pt x="3915" y="60053"/>
                      <a:pt x="7960" y="61162"/>
                      <a:pt x="12233" y="61162"/>
                    </a:cubicBezTo>
                    <a:cubicBezTo>
                      <a:pt x="35491" y="61162"/>
                      <a:pt x="53204" y="35099"/>
                      <a:pt x="54052" y="33990"/>
                    </a:cubicBezTo>
                    <a:lnTo>
                      <a:pt x="56270" y="30565"/>
                    </a:lnTo>
                    <a:lnTo>
                      <a:pt x="54052" y="27140"/>
                    </a:lnTo>
                    <a:cubicBezTo>
                      <a:pt x="53204" y="26031"/>
                      <a:pt x="35491" y="0"/>
                      <a:pt x="122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2" name="Google Shape;4162;p119"/>
              <p:cNvSpPr/>
              <p:nvPr/>
            </p:nvSpPr>
            <p:spPr>
              <a:xfrm>
                <a:off x="3188575" y="3765125"/>
                <a:ext cx="1406750" cy="764975"/>
              </a:xfrm>
              <a:custGeom>
                <a:rect b="b" l="l" r="r" t="t"/>
                <a:pathLst>
                  <a:path extrusionOk="0" h="30599" w="56270">
                    <a:moveTo>
                      <a:pt x="1" y="1"/>
                    </a:moveTo>
                    <a:lnTo>
                      <a:pt x="1" y="28021"/>
                    </a:lnTo>
                    <a:cubicBezTo>
                      <a:pt x="3915" y="29489"/>
                      <a:pt x="7960" y="30598"/>
                      <a:pt x="12233" y="30598"/>
                    </a:cubicBezTo>
                    <a:cubicBezTo>
                      <a:pt x="35491" y="30598"/>
                      <a:pt x="53204" y="4535"/>
                      <a:pt x="54052" y="3426"/>
                    </a:cubicBezTo>
                    <a:lnTo>
                      <a:pt x="56270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3" name="Google Shape;4163;p119"/>
              <p:cNvSpPr/>
              <p:nvPr/>
            </p:nvSpPr>
            <p:spPr>
              <a:xfrm>
                <a:off x="2882775" y="554525"/>
                <a:ext cx="2599825" cy="2140700"/>
              </a:xfrm>
              <a:custGeom>
                <a:rect b="b" l="l" r="r" t="t"/>
                <a:pathLst>
                  <a:path extrusionOk="0" h="85628" w="103993">
                    <a:moveTo>
                      <a:pt x="73395" y="1"/>
                    </a:moveTo>
                    <a:cubicBezTo>
                      <a:pt x="56530" y="1"/>
                      <a:pt x="42830" y="13701"/>
                      <a:pt x="42830" y="30565"/>
                    </a:cubicBezTo>
                    <a:cubicBezTo>
                      <a:pt x="42830" y="38753"/>
                      <a:pt x="45994" y="46419"/>
                      <a:pt x="51768" y="52192"/>
                    </a:cubicBezTo>
                    <a:lnTo>
                      <a:pt x="60412" y="43548"/>
                    </a:lnTo>
                    <a:cubicBezTo>
                      <a:pt x="56955" y="40090"/>
                      <a:pt x="55063" y="35458"/>
                      <a:pt x="55063" y="30565"/>
                    </a:cubicBezTo>
                    <a:cubicBezTo>
                      <a:pt x="55063" y="20453"/>
                      <a:pt x="63283" y="12233"/>
                      <a:pt x="73395" y="12233"/>
                    </a:cubicBezTo>
                    <a:cubicBezTo>
                      <a:pt x="83507" y="12233"/>
                      <a:pt x="91760" y="20453"/>
                      <a:pt x="91760" y="30565"/>
                    </a:cubicBezTo>
                    <a:cubicBezTo>
                      <a:pt x="91760" y="54182"/>
                      <a:pt x="72547" y="73395"/>
                      <a:pt x="48930" y="73395"/>
                    </a:cubicBezTo>
                    <a:lnTo>
                      <a:pt x="0" y="73395"/>
                    </a:lnTo>
                    <a:lnTo>
                      <a:pt x="0" y="85628"/>
                    </a:lnTo>
                    <a:lnTo>
                      <a:pt x="48930" y="85628"/>
                    </a:lnTo>
                    <a:cubicBezTo>
                      <a:pt x="79299" y="85628"/>
                      <a:pt x="103992" y="60934"/>
                      <a:pt x="103992" y="30565"/>
                    </a:cubicBezTo>
                    <a:cubicBezTo>
                      <a:pt x="103992" y="13701"/>
                      <a:pt x="90259" y="1"/>
                      <a:pt x="733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4" name="Google Shape;4164;p119"/>
              <p:cNvSpPr/>
              <p:nvPr/>
            </p:nvSpPr>
            <p:spPr>
              <a:xfrm>
                <a:off x="1190625" y="2389400"/>
                <a:ext cx="5219200" cy="305825"/>
              </a:xfrm>
              <a:custGeom>
                <a:rect b="b" l="l" r="r" t="t"/>
                <a:pathLst>
                  <a:path extrusionOk="0" h="12233" w="208768">
                    <a:moveTo>
                      <a:pt x="0" y="0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5" name="Google Shape;4165;p119"/>
              <p:cNvSpPr/>
              <p:nvPr/>
            </p:nvSpPr>
            <p:spPr>
              <a:xfrm>
                <a:off x="1190625" y="4835875"/>
                <a:ext cx="5219200" cy="305850"/>
              </a:xfrm>
              <a:custGeom>
                <a:rect b="b" l="l" r="r" t="t"/>
                <a:pathLst>
                  <a:path extrusionOk="0" h="12234" w="208768">
                    <a:moveTo>
                      <a:pt x="0" y="1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6" name="Google Shape;4166;p119"/>
              <p:cNvSpPr/>
              <p:nvPr/>
            </p:nvSpPr>
            <p:spPr>
              <a:xfrm>
                <a:off x="2393475" y="3064625"/>
                <a:ext cx="1254250" cy="1401050"/>
              </a:xfrm>
              <a:custGeom>
                <a:rect b="b" l="l" r="r" t="t"/>
                <a:pathLst>
                  <a:path extrusionOk="0" h="56042" w="50170">
                    <a:moveTo>
                      <a:pt x="31805" y="0"/>
                    </a:moveTo>
                    <a:cubicBezTo>
                      <a:pt x="14810" y="6492"/>
                      <a:pt x="2806" y="23748"/>
                      <a:pt x="2218" y="24596"/>
                    </a:cubicBezTo>
                    <a:lnTo>
                      <a:pt x="0" y="28021"/>
                    </a:lnTo>
                    <a:lnTo>
                      <a:pt x="2218" y="31446"/>
                    </a:lnTo>
                    <a:cubicBezTo>
                      <a:pt x="2806" y="32294"/>
                      <a:pt x="14810" y="49550"/>
                      <a:pt x="31805" y="56041"/>
                    </a:cubicBezTo>
                    <a:cubicBezTo>
                      <a:pt x="42569" y="51246"/>
                      <a:pt x="50170" y="40612"/>
                      <a:pt x="50170" y="28021"/>
                    </a:cubicBezTo>
                    <a:cubicBezTo>
                      <a:pt x="50170" y="15430"/>
                      <a:pt x="42569" y="4763"/>
                      <a:pt x="318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7" name="Google Shape;4167;p119"/>
              <p:cNvSpPr/>
              <p:nvPr/>
            </p:nvSpPr>
            <p:spPr>
              <a:xfrm>
                <a:off x="2393475" y="3765125"/>
                <a:ext cx="1254250" cy="700550"/>
              </a:xfrm>
              <a:custGeom>
                <a:rect b="b" l="l" r="r" t="t"/>
                <a:pathLst>
                  <a:path extrusionOk="0" h="28022" w="50170">
                    <a:moveTo>
                      <a:pt x="0" y="1"/>
                    </a:moveTo>
                    <a:lnTo>
                      <a:pt x="2218" y="3426"/>
                    </a:lnTo>
                    <a:cubicBezTo>
                      <a:pt x="2806" y="4274"/>
                      <a:pt x="14810" y="21530"/>
                      <a:pt x="31805" y="28021"/>
                    </a:cubicBezTo>
                    <a:cubicBezTo>
                      <a:pt x="42569" y="23226"/>
                      <a:pt x="50170" y="12592"/>
                      <a:pt x="501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168" name="Google Shape;4168;p119"/>
            <p:cNvGrpSpPr/>
            <p:nvPr/>
          </p:nvGrpSpPr>
          <p:grpSpPr>
            <a:xfrm>
              <a:off x="2557568" y="4065809"/>
              <a:ext cx="632567" cy="555969"/>
              <a:chOff x="1190625" y="554525"/>
              <a:chExt cx="5219200" cy="4587200"/>
            </a:xfrm>
          </p:grpSpPr>
          <p:sp>
            <p:nvSpPr>
              <p:cNvPr id="4169" name="Google Shape;4169;p119"/>
              <p:cNvSpPr/>
              <p:nvPr/>
            </p:nvSpPr>
            <p:spPr>
              <a:xfrm>
                <a:off x="1496425" y="2541900"/>
                <a:ext cx="4607575" cy="2446500"/>
              </a:xfrm>
              <a:custGeom>
                <a:rect b="b" l="l" r="r" t="t"/>
                <a:pathLst>
                  <a:path extrusionOk="0" h="97860" w="184303">
                    <a:moveTo>
                      <a:pt x="0" y="0"/>
                    </a:moveTo>
                    <a:lnTo>
                      <a:pt x="0" y="97860"/>
                    </a:lnTo>
                    <a:lnTo>
                      <a:pt x="184303" y="97860"/>
                    </a:lnTo>
                    <a:lnTo>
                      <a:pt x="1843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0" name="Google Shape;4170;p119"/>
              <p:cNvSpPr/>
              <p:nvPr/>
            </p:nvSpPr>
            <p:spPr>
              <a:xfrm>
                <a:off x="1496425" y="3765125"/>
                <a:ext cx="4607575" cy="1223275"/>
              </a:xfrm>
              <a:custGeom>
                <a:rect b="b" l="l" r="r" t="t"/>
                <a:pathLst>
                  <a:path extrusionOk="0" h="48931" w="184303">
                    <a:moveTo>
                      <a:pt x="0" y="1"/>
                    </a:moveTo>
                    <a:lnTo>
                      <a:pt x="0" y="48931"/>
                    </a:lnTo>
                    <a:lnTo>
                      <a:pt x="184303" y="48931"/>
                    </a:lnTo>
                    <a:lnTo>
                      <a:pt x="1843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1" name="Google Shape;4171;p119"/>
              <p:cNvSpPr/>
              <p:nvPr/>
            </p:nvSpPr>
            <p:spPr>
              <a:xfrm>
                <a:off x="4194900" y="3001025"/>
                <a:ext cx="981875" cy="1529075"/>
              </a:xfrm>
              <a:custGeom>
                <a:rect b="b" l="l" r="r" t="t"/>
                <a:pathLst>
                  <a:path extrusionOk="0" h="61163" w="39275">
                    <a:moveTo>
                      <a:pt x="30468" y="0"/>
                    </a:moveTo>
                    <a:lnTo>
                      <a:pt x="1" y="30565"/>
                    </a:lnTo>
                    <a:lnTo>
                      <a:pt x="28739" y="59303"/>
                    </a:lnTo>
                    <a:lnTo>
                      <a:pt x="30565" y="61162"/>
                    </a:lnTo>
                    <a:lnTo>
                      <a:pt x="39275" y="61162"/>
                    </a:lnTo>
                    <a:lnTo>
                      <a:pt x="3927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2" name="Google Shape;4172;p119"/>
              <p:cNvSpPr/>
              <p:nvPr/>
            </p:nvSpPr>
            <p:spPr>
              <a:xfrm>
                <a:off x="4194900" y="3765125"/>
                <a:ext cx="981875" cy="764975"/>
              </a:xfrm>
              <a:custGeom>
                <a:rect b="b" l="l" r="r" t="t"/>
                <a:pathLst>
                  <a:path extrusionOk="0" h="30599" w="39275">
                    <a:moveTo>
                      <a:pt x="1" y="1"/>
                    </a:moveTo>
                    <a:lnTo>
                      <a:pt x="28739" y="28739"/>
                    </a:lnTo>
                    <a:lnTo>
                      <a:pt x="30565" y="30598"/>
                    </a:lnTo>
                    <a:lnTo>
                      <a:pt x="39275" y="30598"/>
                    </a:lnTo>
                    <a:lnTo>
                      <a:pt x="3927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3" name="Google Shape;4173;p119"/>
              <p:cNvSpPr/>
              <p:nvPr/>
            </p:nvSpPr>
            <p:spPr>
              <a:xfrm>
                <a:off x="3188575" y="3001025"/>
                <a:ext cx="1406750" cy="1529075"/>
              </a:xfrm>
              <a:custGeom>
                <a:rect b="b" l="l" r="r" t="t"/>
                <a:pathLst>
                  <a:path extrusionOk="0" h="61163" w="56270">
                    <a:moveTo>
                      <a:pt x="12233" y="0"/>
                    </a:moveTo>
                    <a:cubicBezTo>
                      <a:pt x="7960" y="0"/>
                      <a:pt x="3915" y="1077"/>
                      <a:pt x="1" y="2544"/>
                    </a:cubicBezTo>
                    <a:lnTo>
                      <a:pt x="1" y="58585"/>
                    </a:lnTo>
                    <a:cubicBezTo>
                      <a:pt x="3915" y="60053"/>
                      <a:pt x="7960" y="61162"/>
                      <a:pt x="12233" y="61162"/>
                    </a:cubicBezTo>
                    <a:cubicBezTo>
                      <a:pt x="35491" y="61162"/>
                      <a:pt x="53204" y="35099"/>
                      <a:pt x="54052" y="33990"/>
                    </a:cubicBezTo>
                    <a:lnTo>
                      <a:pt x="56270" y="30565"/>
                    </a:lnTo>
                    <a:lnTo>
                      <a:pt x="54052" y="27140"/>
                    </a:lnTo>
                    <a:cubicBezTo>
                      <a:pt x="53204" y="26031"/>
                      <a:pt x="35491" y="0"/>
                      <a:pt x="12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4" name="Google Shape;4174;p119"/>
              <p:cNvSpPr/>
              <p:nvPr/>
            </p:nvSpPr>
            <p:spPr>
              <a:xfrm>
                <a:off x="3188575" y="3765125"/>
                <a:ext cx="1406750" cy="764975"/>
              </a:xfrm>
              <a:custGeom>
                <a:rect b="b" l="l" r="r" t="t"/>
                <a:pathLst>
                  <a:path extrusionOk="0" h="30599" w="56270">
                    <a:moveTo>
                      <a:pt x="1" y="1"/>
                    </a:moveTo>
                    <a:lnTo>
                      <a:pt x="1" y="28021"/>
                    </a:lnTo>
                    <a:cubicBezTo>
                      <a:pt x="3915" y="29489"/>
                      <a:pt x="7960" y="30598"/>
                      <a:pt x="12233" y="30598"/>
                    </a:cubicBezTo>
                    <a:cubicBezTo>
                      <a:pt x="35491" y="30598"/>
                      <a:pt x="53204" y="4535"/>
                      <a:pt x="54052" y="3426"/>
                    </a:cubicBezTo>
                    <a:lnTo>
                      <a:pt x="562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5" name="Google Shape;4175;p119"/>
              <p:cNvSpPr/>
              <p:nvPr/>
            </p:nvSpPr>
            <p:spPr>
              <a:xfrm>
                <a:off x="2882775" y="554525"/>
                <a:ext cx="2599825" cy="2140700"/>
              </a:xfrm>
              <a:custGeom>
                <a:rect b="b" l="l" r="r" t="t"/>
                <a:pathLst>
                  <a:path extrusionOk="0" h="85628" w="103993">
                    <a:moveTo>
                      <a:pt x="73395" y="1"/>
                    </a:moveTo>
                    <a:cubicBezTo>
                      <a:pt x="56530" y="1"/>
                      <a:pt x="42830" y="13701"/>
                      <a:pt x="42830" y="30565"/>
                    </a:cubicBezTo>
                    <a:cubicBezTo>
                      <a:pt x="42830" y="38753"/>
                      <a:pt x="45994" y="46419"/>
                      <a:pt x="51768" y="52192"/>
                    </a:cubicBezTo>
                    <a:lnTo>
                      <a:pt x="60412" y="43548"/>
                    </a:lnTo>
                    <a:cubicBezTo>
                      <a:pt x="56955" y="40090"/>
                      <a:pt x="55063" y="35458"/>
                      <a:pt x="55063" y="30565"/>
                    </a:cubicBezTo>
                    <a:cubicBezTo>
                      <a:pt x="55063" y="20453"/>
                      <a:pt x="63283" y="12233"/>
                      <a:pt x="73395" y="12233"/>
                    </a:cubicBezTo>
                    <a:cubicBezTo>
                      <a:pt x="83507" y="12233"/>
                      <a:pt x="91760" y="20453"/>
                      <a:pt x="91760" y="30565"/>
                    </a:cubicBezTo>
                    <a:cubicBezTo>
                      <a:pt x="91760" y="54182"/>
                      <a:pt x="72547" y="73395"/>
                      <a:pt x="48930" y="73395"/>
                    </a:cubicBezTo>
                    <a:lnTo>
                      <a:pt x="0" y="73395"/>
                    </a:lnTo>
                    <a:lnTo>
                      <a:pt x="0" y="85628"/>
                    </a:lnTo>
                    <a:lnTo>
                      <a:pt x="48930" y="85628"/>
                    </a:lnTo>
                    <a:cubicBezTo>
                      <a:pt x="79299" y="85628"/>
                      <a:pt x="103992" y="60934"/>
                      <a:pt x="103992" y="30565"/>
                    </a:cubicBezTo>
                    <a:cubicBezTo>
                      <a:pt x="103992" y="13701"/>
                      <a:pt x="90259" y="1"/>
                      <a:pt x="733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6" name="Google Shape;4176;p119"/>
              <p:cNvSpPr/>
              <p:nvPr/>
            </p:nvSpPr>
            <p:spPr>
              <a:xfrm>
                <a:off x="1190625" y="2389400"/>
                <a:ext cx="5219200" cy="305825"/>
              </a:xfrm>
              <a:custGeom>
                <a:rect b="b" l="l" r="r" t="t"/>
                <a:pathLst>
                  <a:path extrusionOk="0" h="12233" w="208768">
                    <a:moveTo>
                      <a:pt x="0" y="0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7" name="Google Shape;4177;p119"/>
              <p:cNvSpPr/>
              <p:nvPr/>
            </p:nvSpPr>
            <p:spPr>
              <a:xfrm>
                <a:off x="1190625" y="4835875"/>
                <a:ext cx="5219200" cy="305850"/>
              </a:xfrm>
              <a:custGeom>
                <a:rect b="b" l="l" r="r" t="t"/>
                <a:pathLst>
                  <a:path extrusionOk="0" h="12234" w="208768">
                    <a:moveTo>
                      <a:pt x="0" y="1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8" name="Google Shape;4178;p119"/>
              <p:cNvSpPr/>
              <p:nvPr/>
            </p:nvSpPr>
            <p:spPr>
              <a:xfrm>
                <a:off x="2393475" y="3064625"/>
                <a:ext cx="1254250" cy="1401050"/>
              </a:xfrm>
              <a:custGeom>
                <a:rect b="b" l="l" r="r" t="t"/>
                <a:pathLst>
                  <a:path extrusionOk="0" h="56042" w="50170">
                    <a:moveTo>
                      <a:pt x="31805" y="0"/>
                    </a:moveTo>
                    <a:cubicBezTo>
                      <a:pt x="14810" y="6492"/>
                      <a:pt x="2806" y="23748"/>
                      <a:pt x="2218" y="24596"/>
                    </a:cubicBezTo>
                    <a:lnTo>
                      <a:pt x="0" y="28021"/>
                    </a:lnTo>
                    <a:lnTo>
                      <a:pt x="2218" y="31446"/>
                    </a:lnTo>
                    <a:cubicBezTo>
                      <a:pt x="2806" y="32294"/>
                      <a:pt x="14810" y="49550"/>
                      <a:pt x="31805" y="56041"/>
                    </a:cubicBezTo>
                    <a:cubicBezTo>
                      <a:pt x="42569" y="51246"/>
                      <a:pt x="50170" y="40612"/>
                      <a:pt x="50170" y="28021"/>
                    </a:cubicBezTo>
                    <a:cubicBezTo>
                      <a:pt x="50170" y="15430"/>
                      <a:pt x="42569" y="4763"/>
                      <a:pt x="318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9" name="Google Shape;4179;p119"/>
              <p:cNvSpPr/>
              <p:nvPr/>
            </p:nvSpPr>
            <p:spPr>
              <a:xfrm>
                <a:off x="2393475" y="3765125"/>
                <a:ext cx="1254250" cy="700550"/>
              </a:xfrm>
              <a:custGeom>
                <a:rect b="b" l="l" r="r" t="t"/>
                <a:pathLst>
                  <a:path extrusionOk="0" h="28022" w="50170">
                    <a:moveTo>
                      <a:pt x="0" y="1"/>
                    </a:moveTo>
                    <a:lnTo>
                      <a:pt x="2218" y="3426"/>
                    </a:lnTo>
                    <a:cubicBezTo>
                      <a:pt x="2806" y="4274"/>
                      <a:pt x="14810" y="21530"/>
                      <a:pt x="31805" y="28021"/>
                    </a:cubicBezTo>
                    <a:cubicBezTo>
                      <a:pt x="42569" y="23226"/>
                      <a:pt x="50170" y="12592"/>
                      <a:pt x="501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180" name="Google Shape;4180;p119"/>
          <p:cNvSpPr txBox="1"/>
          <p:nvPr>
            <p:ph idx="2" type="title"/>
          </p:nvPr>
        </p:nvSpPr>
        <p:spPr>
          <a:xfrm>
            <a:off x="4828970" y="2920300"/>
            <a:ext cx="20136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A.</a:t>
            </a:r>
            <a:endParaRPr/>
          </a:p>
        </p:txBody>
      </p:sp>
      <p:sp>
        <p:nvSpPr>
          <p:cNvPr id="4181" name="Google Shape;4181;p119"/>
          <p:cNvSpPr txBox="1"/>
          <p:nvPr>
            <p:ph idx="3" type="subTitle"/>
          </p:nvPr>
        </p:nvSpPr>
        <p:spPr>
          <a:xfrm>
            <a:off x="2217150" y="3314325"/>
            <a:ext cx="4625400" cy="16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(a) throw away the plastic bags</a:t>
            </a:r>
            <a:endParaRPr b="1" sz="1900"/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(b) catch up the trash</a:t>
            </a:r>
            <a:endParaRPr b="1" sz="1900"/>
          </a:p>
        </p:txBody>
      </p:sp>
      <p:pic>
        <p:nvPicPr>
          <p:cNvPr id="4182" name="Google Shape;4182;p119" title="osyaberi_ma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3950" y="983775"/>
            <a:ext cx="1730144" cy="1565775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36000"/>
              </a:srgbClr>
            </a:outerShdw>
          </a:effectLst>
        </p:spPr>
      </p:pic>
      <p:pic>
        <p:nvPicPr>
          <p:cNvPr id="4183" name="Google Shape;4183;p119" title="shopping_bag_rejibukur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7150" y="3218325"/>
            <a:ext cx="543459" cy="55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4" name="Google Shape;4184;p119" title="gomibukuro_yell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8098" y="3694400"/>
            <a:ext cx="507892" cy="53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8" name="Shape 4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9" name="Google Shape;4189;p120"/>
          <p:cNvSpPr txBox="1"/>
          <p:nvPr>
            <p:ph type="title"/>
          </p:nvPr>
        </p:nvSpPr>
        <p:spPr>
          <a:xfrm>
            <a:off x="2217150" y="1400925"/>
            <a:ext cx="20136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Q.</a:t>
            </a:r>
            <a:endParaRPr/>
          </a:p>
        </p:txBody>
      </p:sp>
      <p:sp>
        <p:nvSpPr>
          <p:cNvPr id="4190" name="Google Shape;4190;p120"/>
          <p:cNvSpPr txBox="1"/>
          <p:nvPr>
            <p:ph idx="1" type="subTitle"/>
          </p:nvPr>
        </p:nvSpPr>
        <p:spPr>
          <a:xfrm>
            <a:off x="2217150" y="1793550"/>
            <a:ext cx="4480800" cy="7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Let's _______ to protect the ocean.</a:t>
            </a:r>
            <a:endParaRPr b="1" sz="1600"/>
          </a:p>
        </p:txBody>
      </p:sp>
      <p:sp>
        <p:nvSpPr>
          <p:cNvPr id="4191" name="Google Shape;4191;p120"/>
          <p:cNvSpPr txBox="1"/>
          <p:nvPr>
            <p:ph idx="4" type="title"/>
          </p:nvPr>
        </p:nvSpPr>
        <p:spPr>
          <a:xfrm>
            <a:off x="714375" y="453375"/>
            <a:ext cx="34335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 test</a:t>
            </a:r>
            <a:endParaRPr/>
          </a:p>
        </p:txBody>
      </p:sp>
      <p:grpSp>
        <p:nvGrpSpPr>
          <p:cNvPr id="4192" name="Google Shape;4192;p120"/>
          <p:cNvGrpSpPr/>
          <p:nvPr/>
        </p:nvGrpSpPr>
        <p:grpSpPr>
          <a:xfrm>
            <a:off x="4441251" y="234469"/>
            <a:ext cx="968365" cy="968218"/>
            <a:chOff x="7311510" y="2880678"/>
            <a:chExt cx="898882" cy="898745"/>
          </a:xfrm>
        </p:grpSpPr>
        <p:grpSp>
          <p:nvGrpSpPr>
            <p:cNvPr id="4193" name="Google Shape;4193;p120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194" name="Google Shape;4194;p120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95" name="Google Shape;4195;p120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96" name="Google Shape;4196;p120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197" name="Google Shape;4197;p120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198" name="Google Shape;4198;p120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99" name="Google Shape;4199;p120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0" name="Google Shape;4200;p120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201" name="Google Shape;4201;p120"/>
          <p:cNvGrpSpPr/>
          <p:nvPr/>
        </p:nvGrpSpPr>
        <p:grpSpPr>
          <a:xfrm rot="2201652">
            <a:off x="7555450" y="4185777"/>
            <a:ext cx="650758" cy="650659"/>
            <a:chOff x="7311510" y="2880678"/>
            <a:chExt cx="898882" cy="898745"/>
          </a:xfrm>
        </p:grpSpPr>
        <p:grpSp>
          <p:nvGrpSpPr>
            <p:cNvPr id="4202" name="Google Shape;4202;p120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203" name="Google Shape;4203;p120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4" name="Google Shape;4204;p120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5" name="Google Shape;4205;p120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206" name="Google Shape;4206;p120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207" name="Google Shape;4207;p120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8" name="Google Shape;4208;p120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9" name="Google Shape;4209;p120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210" name="Google Shape;4210;p120"/>
          <p:cNvGrpSpPr/>
          <p:nvPr/>
        </p:nvGrpSpPr>
        <p:grpSpPr>
          <a:xfrm>
            <a:off x="775882" y="3003068"/>
            <a:ext cx="773757" cy="773640"/>
            <a:chOff x="7311510" y="2880678"/>
            <a:chExt cx="898882" cy="898745"/>
          </a:xfrm>
        </p:grpSpPr>
        <p:grpSp>
          <p:nvGrpSpPr>
            <p:cNvPr id="4211" name="Google Shape;4211;p120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212" name="Google Shape;4212;p120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13" name="Google Shape;4213;p120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14" name="Google Shape;4214;p120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215" name="Google Shape;4215;p120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216" name="Google Shape;4216;p120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17" name="Google Shape;4217;p120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18" name="Google Shape;4218;p120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219" name="Google Shape;4219;p120"/>
          <p:cNvGrpSpPr/>
          <p:nvPr/>
        </p:nvGrpSpPr>
        <p:grpSpPr>
          <a:xfrm>
            <a:off x="1389360" y="1572923"/>
            <a:ext cx="632567" cy="635180"/>
            <a:chOff x="4810818" y="3989211"/>
            <a:chExt cx="632567" cy="635180"/>
          </a:xfrm>
        </p:grpSpPr>
        <p:grpSp>
          <p:nvGrpSpPr>
            <p:cNvPr id="4220" name="Google Shape;4220;p120"/>
            <p:cNvGrpSpPr/>
            <p:nvPr/>
          </p:nvGrpSpPr>
          <p:grpSpPr>
            <a:xfrm>
              <a:off x="4810818" y="3991824"/>
              <a:ext cx="632567" cy="632567"/>
              <a:chOff x="1190625" y="238125"/>
              <a:chExt cx="5219200" cy="5219200"/>
            </a:xfrm>
          </p:grpSpPr>
          <p:sp>
            <p:nvSpPr>
              <p:cNvPr id="4221" name="Google Shape;4221;p120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22" name="Google Shape;4222;p120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23" name="Google Shape;4223;p120"/>
              <p:cNvSpPr/>
              <p:nvPr/>
            </p:nvSpPr>
            <p:spPr>
              <a:xfrm>
                <a:off x="334190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24465" y="12233"/>
                    </a:move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close/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24" name="Google Shape;4224;p120"/>
              <p:cNvSpPr/>
              <p:nvPr/>
            </p:nvSpPr>
            <p:spPr>
              <a:xfrm>
                <a:off x="21186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36698"/>
                    </a:lnTo>
                    <a:lnTo>
                      <a:pt x="24465" y="36698"/>
                    </a:ln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lnTo>
                      <a:pt x="24465" y="12233"/>
                    </a:lnTo>
                    <a:lnTo>
                      <a:pt x="24465" y="24466"/>
                    </a:lnTo>
                    <a:lnTo>
                      <a:pt x="36698" y="24466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25" name="Google Shape;4225;p120"/>
              <p:cNvSpPr/>
              <p:nvPr/>
            </p:nvSpPr>
            <p:spPr>
              <a:xfrm>
                <a:off x="45651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24466"/>
                    </a:lnTo>
                    <a:lnTo>
                      <a:pt x="12232" y="24466"/>
                    </a:lnTo>
                    <a:lnTo>
                      <a:pt x="12232" y="12233"/>
                    </a:lnTo>
                    <a:lnTo>
                      <a:pt x="24465" y="12233"/>
                    </a:lnTo>
                    <a:lnTo>
                      <a:pt x="24465" y="26782"/>
                    </a:lnTo>
                    <a:lnTo>
                      <a:pt x="0" y="39014"/>
                    </a:lnTo>
                    <a:lnTo>
                      <a:pt x="0" y="61163"/>
                    </a:lnTo>
                    <a:lnTo>
                      <a:pt x="36697" y="61163"/>
                    </a:lnTo>
                    <a:lnTo>
                      <a:pt x="36697" y="48931"/>
                    </a:lnTo>
                    <a:lnTo>
                      <a:pt x="12232" y="48931"/>
                    </a:lnTo>
                    <a:lnTo>
                      <a:pt x="12232" y="46582"/>
                    </a:lnTo>
                    <a:lnTo>
                      <a:pt x="36697" y="34349"/>
                    </a:lnTo>
                    <a:lnTo>
                      <a:pt x="36697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26" name="Google Shape;4226;p120"/>
              <p:cNvSpPr/>
              <p:nvPr/>
            </p:nvSpPr>
            <p:spPr>
              <a:xfrm>
                <a:off x="3800200" y="2083575"/>
                <a:ext cx="459150" cy="1529075"/>
              </a:xfrm>
              <a:custGeom>
                <a:rect b="b" l="l" r="r" t="t"/>
                <a:pathLst>
                  <a:path extrusionOk="0" h="61163" w="18366">
                    <a:moveTo>
                      <a:pt x="1" y="1"/>
                    </a:moveTo>
                    <a:lnTo>
                      <a:pt x="1" y="12233"/>
                    </a:lnTo>
                    <a:lnTo>
                      <a:pt x="6133" y="12233"/>
                    </a:lnTo>
                    <a:lnTo>
                      <a:pt x="6133" y="48931"/>
                    </a:lnTo>
                    <a:lnTo>
                      <a:pt x="1" y="48931"/>
                    </a:lnTo>
                    <a:lnTo>
                      <a:pt x="1" y="61163"/>
                    </a:lnTo>
                    <a:lnTo>
                      <a:pt x="18366" y="61163"/>
                    </a:lnTo>
                    <a:lnTo>
                      <a:pt x="18366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27" name="Google Shape;4227;p120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228" name="Google Shape;4228;p120"/>
            <p:cNvGrpSpPr/>
            <p:nvPr/>
          </p:nvGrpSpPr>
          <p:grpSpPr>
            <a:xfrm>
              <a:off x="4810818" y="3989211"/>
              <a:ext cx="632567" cy="632567"/>
              <a:chOff x="1190625" y="238125"/>
              <a:chExt cx="5219200" cy="5219200"/>
            </a:xfrm>
          </p:grpSpPr>
          <p:sp>
            <p:nvSpPr>
              <p:cNvPr id="4229" name="Google Shape;4229;p120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30" name="Google Shape;4230;p120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31" name="Google Shape;4231;p120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232" name="Google Shape;4232;p120"/>
          <p:cNvSpPr txBox="1"/>
          <p:nvPr>
            <p:ph type="title"/>
          </p:nvPr>
        </p:nvSpPr>
        <p:spPr>
          <a:xfrm>
            <a:off x="1501925" y="1708400"/>
            <a:ext cx="3534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?</a:t>
            </a:r>
            <a:endParaRPr>
              <a:solidFill>
                <a:schemeClr val="accent4"/>
              </a:solidFill>
            </a:endParaRPr>
          </a:p>
        </p:txBody>
      </p:sp>
      <p:grpSp>
        <p:nvGrpSpPr>
          <p:cNvPr id="4233" name="Google Shape;4233;p120"/>
          <p:cNvGrpSpPr/>
          <p:nvPr/>
        </p:nvGrpSpPr>
        <p:grpSpPr>
          <a:xfrm>
            <a:off x="7045873" y="3136035"/>
            <a:ext cx="632567" cy="558356"/>
            <a:chOff x="2557568" y="4063422"/>
            <a:chExt cx="632567" cy="558356"/>
          </a:xfrm>
        </p:grpSpPr>
        <p:grpSp>
          <p:nvGrpSpPr>
            <p:cNvPr id="4234" name="Google Shape;4234;p120"/>
            <p:cNvGrpSpPr/>
            <p:nvPr/>
          </p:nvGrpSpPr>
          <p:grpSpPr>
            <a:xfrm>
              <a:off x="2557568" y="4063422"/>
              <a:ext cx="632567" cy="555969"/>
              <a:chOff x="1190625" y="554525"/>
              <a:chExt cx="5219200" cy="4587200"/>
            </a:xfrm>
          </p:grpSpPr>
          <p:sp>
            <p:nvSpPr>
              <p:cNvPr id="4235" name="Google Shape;4235;p120"/>
              <p:cNvSpPr/>
              <p:nvPr/>
            </p:nvSpPr>
            <p:spPr>
              <a:xfrm>
                <a:off x="1496425" y="2541900"/>
                <a:ext cx="4607575" cy="2446500"/>
              </a:xfrm>
              <a:custGeom>
                <a:rect b="b" l="l" r="r" t="t"/>
                <a:pathLst>
                  <a:path extrusionOk="0" h="97860" w="184303">
                    <a:moveTo>
                      <a:pt x="0" y="0"/>
                    </a:moveTo>
                    <a:lnTo>
                      <a:pt x="0" y="97860"/>
                    </a:lnTo>
                    <a:lnTo>
                      <a:pt x="184303" y="97860"/>
                    </a:lnTo>
                    <a:lnTo>
                      <a:pt x="184303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36" name="Google Shape;4236;p120"/>
              <p:cNvSpPr/>
              <p:nvPr/>
            </p:nvSpPr>
            <p:spPr>
              <a:xfrm>
                <a:off x="1496425" y="3765125"/>
                <a:ext cx="4607575" cy="1223275"/>
              </a:xfrm>
              <a:custGeom>
                <a:rect b="b" l="l" r="r" t="t"/>
                <a:pathLst>
                  <a:path extrusionOk="0" h="48931" w="184303">
                    <a:moveTo>
                      <a:pt x="0" y="1"/>
                    </a:moveTo>
                    <a:lnTo>
                      <a:pt x="0" y="48931"/>
                    </a:lnTo>
                    <a:lnTo>
                      <a:pt x="184303" y="48931"/>
                    </a:lnTo>
                    <a:lnTo>
                      <a:pt x="184303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37" name="Google Shape;4237;p120"/>
              <p:cNvSpPr/>
              <p:nvPr/>
            </p:nvSpPr>
            <p:spPr>
              <a:xfrm>
                <a:off x="4194900" y="3001025"/>
                <a:ext cx="981875" cy="1529075"/>
              </a:xfrm>
              <a:custGeom>
                <a:rect b="b" l="l" r="r" t="t"/>
                <a:pathLst>
                  <a:path extrusionOk="0" h="61163" w="39275">
                    <a:moveTo>
                      <a:pt x="30468" y="0"/>
                    </a:moveTo>
                    <a:lnTo>
                      <a:pt x="1" y="30565"/>
                    </a:lnTo>
                    <a:lnTo>
                      <a:pt x="28739" y="59303"/>
                    </a:lnTo>
                    <a:lnTo>
                      <a:pt x="30565" y="61162"/>
                    </a:lnTo>
                    <a:lnTo>
                      <a:pt x="39275" y="61162"/>
                    </a:lnTo>
                    <a:lnTo>
                      <a:pt x="39275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38" name="Google Shape;4238;p120"/>
              <p:cNvSpPr/>
              <p:nvPr/>
            </p:nvSpPr>
            <p:spPr>
              <a:xfrm>
                <a:off x="4194900" y="3765125"/>
                <a:ext cx="981875" cy="764975"/>
              </a:xfrm>
              <a:custGeom>
                <a:rect b="b" l="l" r="r" t="t"/>
                <a:pathLst>
                  <a:path extrusionOk="0" h="30599" w="39275">
                    <a:moveTo>
                      <a:pt x="1" y="1"/>
                    </a:moveTo>
                    <a:lnTo>
                      <a:pt x="28739" y="28739"/>
                    </a:lnTo>
                    <a:lnTo>
                      <a:pt x="30565" y="30598"/>
                    </a:lnTo>
                    <a:lnTo>
                      <a:pt x="39275" y="30598"/>
                    </a:lnTo>
                    <a:lnTo>
                      <a:pt x="39275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39" name="Google Shape;4239;p120"/>
              <p:cNvSpPr/>
              <p:nvPr/>
            </p:nvSpPr>
            <p:spPr>
              <a:xfrm>
                <a:off x="3188575" y="3001025"/>
                <a:ext cx="1406750" cy="1529075"/>
              </a:xfrm>
              <a:custGeom>
                <a:rect b="b" l="l" r="r" t="t"/>
                <a:pathLst>
                  <a:path extrusionOk="0" h="61163" w="56270">
                    <a:moveTo>
                      <a:pt x="12233" y="0"/>
                    </a:moveTo>
                    <a:cubicBezTo>
                      <a:pt x="7960" y="0"/>
                      <a:pt x="3915" y="1077"/>
                      <a:pt x="1" y="2544"/>
                    </a:cubicBezTo>
                    <a:lnTo>
                      <a:pt x="1" y="58585"/>
                    </a:lnTo>
                    <a:cubicBezTo>
                      <a:pt x="3915" y="60053"/>
                      <a:pt x="7960" y="61162"/>
                      <a:pt x="12233" y="61162"/>
                    </a:cubicBezTo>
                    <a:cubicBezTo>
                      <a:pt x="35491" y="61162"/>
                      <a:pt x="53204" y="35099"/>
                      <a:pt x="54052" y="33990"/>
                    </a:cubicBezTo>
                    <a:lnTo>
                      <a:pt x="56270" y="30565"/>
                    </a:lnTo>
                    <a:lnTo>
                      <a:pt x="54052" y="27140"/>
                    </a:lnTo>
                    <a:cubicBezTo>
                      <a:pt x="53204" y="26031"/>
                      <a:pt x="35491" y="0"/>
                      <a:pt x="122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40" name="Google Shape;4240;p120"/>
              <p:cNvSpPr/>
              <p:nvPr/>
            </p:nvSpPr>
            <p:spPr>
              <a:xfrm>
                <a:off x="3188575" y="3765125"/>
                <a:ext cx="1406750" cy="764975"/>
              </a:xfrm>
              <a:custGeom>
                <a:rect b="b" l="l" r="r" t="t"/>
                <a:pathLst>
                  <a:path extrusionOk="0" h="30599" w="56270">
                    <a:moveTo>
                      <a:pt x="1" y="1"/>
                    </a:moveTo>
                    <a:lnTo>
                      <a:pt x="1" y="28021"/>
                    </a:lnTo>
                    <a:cubicBezTo>
                      <a:pt x="3915" y="29489"/>
                      <a:pt x="7960" y="30598"/>
                      <a:pt x="12233" y="30598"/>
                    </a:cubicBezTo>
                    <a:cubicBezTo>
                      <a:pt x="35491" y="30598"/>
                      <a:pt x="53204" y="4535"/>
                      <a:pt x="54052" y="3426"/>
                    </a:cubicBezTo>
                    <a:lnTo>
                      <a:pt x="56270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41" name="Google Shape;4241;p120"/>
              <p:cNvSpPr/>
              <p:nvPr/>
            </p:nvSpPr>
            <p:spPr>
              <a:xfrm>
                <a:off x="2882775" y="554525"/>
                <a:ext cx="2599825" cy="2140700"/>
              </a:xfrm>
              <a:custGeom>
                <a:rect b="b" l="l" r="r" t="t"/>
                <a:pathLst>
                  <a:path extrusionOk="0" h="85628" w="103993">
                    <a:moveTo>
                      <a:pt x="73395" y="1"/>
                    </a:moveTo>
                    <a:cubicBezTo>
                      <a:pt x="56530" y="1"/>
                      <a:pt x="42830" y="13701"/>
                      <a:pt x="42830" y="30565"/>
                    </a:cubicBezTo>
                    <a:cubicBezTo>
                      <a:pt x="42830" y="38753"/>
                      <a:pt x="45994" y="46419"/>
                      <a:pt x="51768" y="52192"/>
                    </a:cubicBezTo>
                    <a:lnTo>
                      <a:pt x="60412" y="43548"/>
                    </a:lnTo>
                    <a:cubicBezTo>
                      <a:pt x="56955" y="40090"/>
                      <a:pt x="55063" y="35458"/>
                      <a:pt x="55063" y="30565"/>
                    </a:cubicBezTo>
                    <a:cubicBezTo>
                      <a:pt x="55063" y="20453"/>
                      <a:pt x="63283" y="12233"/>
                      <a:pt x="73395" y="12233"/>
                    </a:cubicBezTo>
                    <a:cubicBezTo>
                      <a:pt x="83507" y="12233"/>
                      <a:pt x="91760" y="20453"/>
                      <a:pt x="91760" y="30565"/>
                    </a:cubicBezTo>
                    <a:cubicBezTo>
                      <a:pt x="91760" y="54182"/>
                      <a:pt x="72547" y="73395"/>
                      <a:pt x="48930" y="73395"/>
                    </a:cubicBezTo>
                    <a:lnTo>
                      <a:pt x="0" y="73395"/>
                    </a:lnTo>
                    <a:lnTo>
                      <a:pt x="0" y="85628"/>
                    </a:lnTo>
                    <a:lnTo>
                      <a:pt x="48930" y="85628"/>
                    </a:lnTo>
                    <a:cubicBezTo>
                      <a:pt x="79299" y="85628"/>
                      <a:pt x="103992" y="60934"/>
                      <a:pt x="103992" y="30565"/>
                    </a:cubicBezTo>
                    <a:cubicBezTo>
                      <a:pt x="103992" y="13701"/>
                      <a:pt x="90259" y="1"/>
                      <a:pt x="733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42" name="Google Shape;4242;p120"/>
              <p:cNvSpPr/>
              <p:nvPr/>
            </p:nvSpPr>
            <p:spPr>
              <a:xfrm>
                <a:off x="1190625" y="2389400"/>
                <a:ext cx="5219200" cy="305825"/>
              </a:xfrm>
              <a:custGeom>
                <a:rect b="b" l="l" r="r" t="t"/>
                <a:pathLst>
                  <a:path extrusionOk="0" h="12233" w="208768">
                    <a:moveTo>
                      <a:pt x="0" y="0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43" name="Google Shape;4243;p120"/>
              <p:cNvSpPr/>
              <p:nvPr/>
            </p:nvSpPr>
            <p:spPr>
              <a:xfrm>
                <a:off x="1190625" y="4835875"/>
                <a:ext cx="5219200" cy="305850"/>
              </a:xfrm>
              <a:custGeom>
                <a:rect b="b" l="l" r="r" t="t"/>
                <a:pathLst>
                  <a:path extrusionOk="0" h="12234" w="208768">
                    <a:moveTo>
                      <a:pt x="0" y="1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44" name="Google Shape;4244;p120"/>
              <p:cNvSpPr/>
              <p:nvPr/>
            </p:nvSpPr>
            <p:spPr>
              <a:xfrm>
                <a:off x="2393475" y="3064625"/>
                <a:ext cx="1254250" cy="1401050"/>
              </a:xfrm>
              <a:custGeom>
                <a:rect b="b" l="l" r="r" t="t"/>
                <a:pathLst>
                  <a:path extrusionOk="0" h="56042" w="50170">
                    <a:moveTo>
                      <a:pt x="31805" y="0"/>
                    </a:moveTo>
                    <a:cubicBezTo>
                      <a:pt x="14810" y="6492"/>
                      <a:pt x="2806" y="23748"/>
                      <a:pt x="2218" y="24596"/>
                    </a:cubicBezTo>
                    <a:lnTo>
                      <a:pt x="0" y="28021"/>
                    </a:lnTo>
                    <a:lnTo>
                      <a:pt x="2218" y="31446"/>
                    </a:lnTo>
                    <a:cubicBezTo>
                      <a:pt x="2806" y="32294"/>
                      <a:pt x="14810" y="49550"/>
                      <a:pt x="31805" y="56041"/>
                    </a:cubicBezTo>
                    <a:cubicBezTo>
                      <a:pt x="42569" y="51246"/>
                      <a:pt x="50170" y="40612"/>
                      <a:pt x="50170" y="28021"/>
                    </a:cubicBezTo>
                    <a:cubicBezTo>
                      <a:pt x="50170" y="15430"/>
                      <a:pt x="42569" y="4763"/>
                      <a:pt x="318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45" name="Google Shape;4245;p120"/>
              <p:cNvSpPr/>
              <p:nvPr/>
            </p:nvSpPr>
            <p:spPr>
              <a:xfrm>
                <a:off x="2393475" y="3765125"/>
                <a:ext cx="1254250" cy="700550"/>
              </a:xfrm>
              <a:custGeom>
                <a:rect b="b" l="l" r="r" t="t"/>
                <a:pathLst>
                  <a:path extrusionOk="0" h="28022" w="50170">
                    <a:moveTo>
                      <a:pt x="0" y="1"/>
                    </a:moveTo>
                    <a:lnTo>
                      <a:pt x="2218" y="3426"/>
                    </a:lnTo>
                    <a:cubicBezTo>
                      <a:pt x="2806" y="4274"/>
                      <a:pt x="14810" y="21530"/>
                      <a:pt x="31805" y="28021"/>
                    </a:cubicBezTo>
                    <a:cubicBezTo>
                      <a:pt x="42569" y="23226"/>
                      <a:pt x="50170" y="12592"/>
                      <a:pt x="501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246" name="Google Shape;4246;p120"/>
            <p:cNvGrpSpPr/>
            <p:nvPr/>
          </p:nvGrpSpPr>
          <p:grpSpPr>
            <a:xfrm>
              <a:off x="2557568" y="4065809"/>
              <a:ext cx="632567" cy="555969"/>
              <a:chOff x="1190625" y="554525"/>
              <a:chExt cx="5219200" cy="4587200"/>
            </a:xfrm>
          </p:grpSpPr>
          <p:sp>
            <p:nvSpPr>
              <p:cNvPr id="4247" name="Google Shape;4247;p120"/>
              <p:cNvSpPr/>
              <p:nvPr/>
            </p:nvSpPr>
            <p:spPr>
              <a:xfrm>
                <a:off x="1496425" y="2541900"/>
                <a:ext cx="4607575" cy="2446500"/>
              </a:xfrm>
              <a:custGeom>
                <a:rect b="b" l="l" r="r" t="t"/>
                <a:pathLst>
                  <a:path extrusionOk="0" h="97860" w="184303">
                    <a:moveTo>
                      <a:pt x="0" y="0"/>
                    </a:moveTo>
                    <a:lnTo>
                      <a:pt x="0" y="97860"/>
                    </a:lnTo>
                    <a:lnTo>
                      <a:pt x="184303" y="97860"/>
                    </a:lnTo>
                    <a:lnTo>
                      <a:pt x="1843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48" name="Google Shape;4248;p120"/>
              <p:cNvSpPr/>
              <p:nvPr/>
            </p:nvSpPr>
            <p:spPr>
              <a:xfrm>
                <a:off x="1496425" y="3765125"/>
                <a:ext cx="4607575" cy="1223275"/>
              </a:xfrm>
              <a:custGeom>
                <a:rect b="b" l="l" r="r" t="t"/>
                <a:pathLst>
                  <a:path extrusionOk="0" h="48931" w="184303">
                    <a:moveTo>
                      <a:pt x="0" y="1"/>
                    </a:moveTo>
                    <a:lnTo>
                      <a:pt x="0" y="48931"/>
                    </a:lnTo>
                    <a:lnTo>
                      <a:pt x="184303" y="48931"/>
                    </a:lnTo>
                    <a:lnTo>
                      <a:pt x="1843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49" name="Google Shape;4249;p120"/>
              <p:cNvSpPr/>
              <p:nvPr/>
            </p:nvSpPr>
            <p:spPr>
              <a:xfrm>
                <a:off x="4194900" y="3001025"/>
                <a:ext cx="981875" cy="1529075"/>
              </a:xfrm>
              <a:custGeom>
                <a:rect b="b" l="l" r="r" t="t"/>
                <a:pathLst>
                  <a:path extrusionOk="0" h="61163" w="39275">
                    <a:moveTo>
                      <a:pt x="30468" y="0"/>
                    </a:moveTo>
                    <a:lnTo>
                      <a:pt x="1" y="30565"/>
                    </a:lnTo>
                    <a:lnTo>
                      <a:pt x="28739" y="59303"/>
                    </a:lnTo>
                    <a:lnTo>
                      <a:pt x="30565" y="61162"/>
                    </a:lnTo>
                    <a:lnTo>
                      <a:pt x="39275" y="61162"/>
                    </a:lnTo>
                    <a:lnTo>
                      <a:pt x="3927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50" name="Google Shape;4250;p120"/>
              <p:cNvSpPr/>
              <p:nvPr/>
            </p:nvSpPr>
            <p:spPr>
              <a:xfrm>
                <a:off x="4194900" y="3765125"/>
                <a:ext cx="981875" cy="764975"/>
              </a:xfrm>
              <a:custGeom>
                <a:rect b="b" l="l" r="r" t="t"/>
                <a:pathLst>
                  <a:path extrusionOk="0" h="30599" w="39275">
                    <a:moveTo>
                      <a:pt x="1" y="1"/>
                    </a:moveTo>
                    <a:lnTo>
                      <a:pt x="28739" y="28739"/>
                    </a:lnTo>
                    <a:lnTo>
                      <a:pt x="30565" y="30598"/>
                    </a:lnTo>
                    <a:lnTo>
                      <a:pt x="39275" y="30598"/>
                    </a:lnTo>
                    <a:lnTo>
                      <a:pt x="3927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51" name="Google Shape;4251;p120"/>
              <p:cNvSpPr/>
              <p:nvPr/>
            </p:nvSpPr>
            <p:spPr>
              <a:xfrm>
                <a:off x="3188575" y="3001025"/>
                <a:ext cx="1406750" cy="1529075"/>
              </a:xfrm>
              <a:custGeom>
                <a:rect b="b" l="l" r="r" t="t"/>
                <a:pathLst>
                  <a:path extrusionOk="0" h="61163" w="56270">
                    <a:moveTo>
                      <a:pt x="12233" y="0"/>
                    </a:moveTo>
                    <a:cubicBezTo>
                      <a:pt x="7960" y="0"/>
                      <a:pt x="3915" y="1077"/>
                      <a:pt x="1" y="2544"/>
                    </a:cubicBezTo>
                    <a:lnTo>
                      <a:pt x="1" y="58585"/>
                    </a:lnTo>
                    <a:cubicBezTo>
                      <a:pt x="3915" y="60053"/>
                      <a:pt x="7960" y="61162"/>
                      <a:pt x="12233" y="61162"/>
                    </a:cubicBezTo>
                    <a:cubicBezTo>
                      <a:pt x="35491" y="61162"/>
                      <a:pt x="53204" y="35099"/>
                      <a:pt x="54052" y="33990"/>
                    </a:cubicBezTo>
                    <a:lnTo>
                      <a:pt x="56270" y="30565"/>
                    </a:lnTo>
                    <a:lnTo>
                      <a:pt x="54052" y="27140"/>
                    </a:lnTo>
                    <a:cubicBezTo>
                      <a:pt x="53204" y="26031"/>
                      <a:pt x="35491" y="0"/>
                      <a:pt x="12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52" name="Google Shape;4252;p120"/>
              <p:cNvSpPr/>
              <p:nvPr/>
            </p:nvSpPr>
            <p:spPr>
              <a:xfrm>
                <a:off x="3188575" y="3765125"/>
                <a:ext cx="1406750" cy="764975"/>
              </a:xfrm>
              <a:custGeom>
                <a:rect b="b" l="l" r="r" t="t"/>
                <a:pathLst>
                  <a:path extrusionOk="0" h="30599" w="56270">
                    <a:moveTo>
                      <a:pt x="1" y="1"/>
                    </a:moveTo>
                    <a:lnTo>
                      <a:pt x="1" y="28021"/>
                    </a:lnTo>
                    <a:cubicBezTo>
                      <a:pt x="3915" y="29489"/>
                      <a:pt x="7960" y="30598"/>
                      <a:pt x="12233" y="30598"/>
                    </a:cubicBezTo>
                    <a:cubicBezTo>
                      <a:pt x="35491" y="30598"/>
                      <a:pt x="53204" y="4535"/>
                      <a:pt x="54052" y="3426"/>
                    </a:cubicBezTo>
                    <a:lnTo>
                      <a:pt x="562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53" name="Google Shape;4253;p120"/>
              <p:cNvSpPr/>
              <p:nvPr/>
            </p:nvSpPr>
            <p:spPr>
              <a:xfrm>
                <a:off x="2882775" y="554525"/>
                <a:ext cx="2599825" cy="2140700"/>
              </a:xfrm>
              <a:custGeom>
                <a:rect b="b" l="l" r="r" t="t"/>
                <a:pathLst>
                  <a:path extrusionOk="0" h="85628" w="103993">
                    <a:moveTo>
                      <a:pt x="73395" y="1"/>
                    </a:moveTo>
                    <a:cubicBezTo>
                      <a:pt x="56530" y="1"/>
                      <a:pt x="42830" y="13701"/>
                      <a:pt x="42830" y="30565"/>
                    </a:cubicBezTo>
                    <a:cubicBezTo>
                      <a:pt x="42830" y="38753"/>
                      <a:pt x="45994" y="46419"/>
                      <a:pt x="51768" y="52192"/>
                    </a:cubicBezTo>
                    <a:lnTo>
                      <a:pt x="60412" y="43548"/>
                    </a:lnTo>
                    <a:cubicBezTo>
                      <a:pt x="56955" y="40090"/>
                      <a:pt x="55063" y="35458"/>
                      <a:pt x="55063" y="30565"/>
                    </a:cubicBezTo>
                    <a:cubicBezTo>
                      <a:pt x="55063" y="20453"/>
                      <a:pt x="63283" y="12233"/>
                      <a:pt x="73395" y="12233"/>
                    </a:cubicBezTo>
                    <a:cubicBezTo>
                      <a:pt x="83507" y="12233"/>
                      <a:pt x="91760" y="20453"/>
                      <a:pt x="91760" y="30565"/>
                    </a:cubicBezTo>
                    <a:cubicBezTo>
                      <a:pt x="91760" y="54182"/>
                      <a:pt x="72547" y="73395"/>
                      <a:pt x="48930" y="73395"/>
                    </a:cubicBezTo>
                    <a:lnTo>
                      <a:pt x="0" y="73395"/>
                    </a:lnTo>
                    <a:lnTo>
                      <a:pt x="0" y="85628"/>
                    </a:lnTo>
                    <a:lnTo>
                      <a:pt x="48930" y="85628"/>
                    </a:lnTo>
                    <a:cubicBezTo>
                      <a:pt x="79299" y="85628"/>
                      <a:pt x="103992" y="60934"/>
                      <a:pt x="103992" y="30565"/>
                    </a:cubicBezTo>
                    <a:cubicBezTo>
                      <a:pt x="103992" y="13701"/>
                      <a:pt x="90259" y="1"/>
                      <a:pt x="733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54" name="Google Shape;4254;p120"/>
              <p:cNvSpPr/>
              <p:nvPr/>
            </p:nvSpPr>
            <p:spPr>
              <a:xfrm>
                <a:off x="1190625" y="2389400"/>
                <a:ext cx="5219200" cy="305825"/>
              </a:xfrm>
              <a:custGeom>
                <a:rect b="b" l="l" r="r" t="t"/>
                <a:pathLst>
                  <a:path extrusionOk="0" h="12233" w="208768">
                    <a:moveTo>
                      <a:pt x="0" y="0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55" name="Google Shape;4255;p120"/>
              <p:cNvSpPr/>
              <p:nvPr/>
            </p:nvSpPr>
            <p:spPr>
              <a:xfrm>
                <a:off x="1190625" y="4835875"/>
                <a:ext cx="5219200" cy="305850"/>
              </a:xfrm>
              <a:custGeom>
                <a:rect b="b" l="l" r="r" t="t"/>
                <a:pathLst>
                  <a:path extrusionOk="0" h="12234" w="208768">
                    <a:moveTo>
                      <a:pt x="0" y="1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56" name="Google Shape;4256;p120"/>
              <p:cNvSpPr/>
              <p:nvPr/>
            </p:nvSpPr>
            <p:spPr>
              <a:xfrm>
                <a:off x="2393475" y="3064625"/>
                <a:ext cx="1254250" cy="1401050"/>
              </a:xfrm>
              <a:custGeom>
                <a:rect b="b" l="l" r="r" t="t"/>
                <a:pathLst>
                  <a:path extrusionOk="0" h="56042" w="50170">
                    <a:moveTo>
                      <a:pt x="31805" y="0"/>
                    </a:moveTo>
                    <a:cubicBezTo>
                      <a:pt x="14810" y="6492"/>
                      <a:pt x="2806" y="23748"/>
                      <a:pt x="2218" y="24596"/>
                    </a:cubicBezTo>
                    <a:lnTo>
                      <a:pt x="0" y="28021"/>
                    </a:lnTo>
                    <a:lnTo>
                      <a:pt x="2218" y="31446"/>
                    </a:lnTo>
                    <a:cubicBezTo>
                      <a:pt x="2806" y="32294"/>
                      <a:pt x="14810" y="49550"/>
                      <a:pt x="31805" y="56041"/>
                    </a:cubicBezTo>
                    <a:cubicBezTo>
                      <a:pt x="42569" y="51246"/>
                      <a:pt x="50170" y="40612"/>
                      <a:pt x="50170" y="28021"/>
                    </a:cubicBezTo>
                    <a:cubicBezTo>
                      <a:pt x="50170" y="15430"/>
                      <a:pt x="42569" y="4763"/>
                      <a:pt x="318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57" name="Google Shape;4257;p120"/>
              <p:cNvSpPr/>
              <p:nvPr/>
            </p:nvSpPr>
            <p:spPr>
              <a:xfrm>
                <a:off x="2393475" y="3765125"/>
                <a:ext cx="1254250" cy="700550"/>
              </a:xfrm>
              <a:custGeom>
                <a:rect b="b" l="l" r="r" t="t"/>
                <a:pathLst>
                  <a:path extrusionOk="0" h="28022" w="50170">
                    <a:moveTo>
                      <a:pt x="0" y="1"/>
                    </a:moveTo>
                    <a:lnTo>
                      <a:pt x="2218" y="3426"/>
                    </a:lnTo>
                    <a:cubicBezTo>
                      <a:pt x="2806" y="4274"/>
                      <a:pt x="14810" y="21530"/>
                      <a:pt x="31805" y="28021"/>
                    </a:cubicBezTo>
                    <a:cubicBezTo>
                      <a:pt x="42569" y="23226"/>
                      <a:pt x="50170" y="12592"/>
                      <a:pt x="501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258" name="Google Shape;4258;p120"/>
          <p:cNvSpPr txBox="1"/>
          <p:nvPr>
            <p:ph idx="2" type="title"/>
          </p:nvPr>
        </p:nvSpPr>
        <p:spPr>
          <a:xfrm>
            <a:off x="4828970" y="2920300"/>
            <a:ext cx="20136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A.</a:t>
            </a:r>
            <a:endParaRPr/>
          </a:p>
        </p:txBody>
      </p:sp>
      <p:sp>
        <p:nvSpPr>
          <p:cNvPr id="4259" name="Google Shape;4259;p120"/>
          <p:cNvSpPr txBox="1"/>
          <p:nvPr>
            <p:ph idx="3" type="subTitle"/>
          </p:nvPr>
        </p:nvSpPr>
        <p:spPr>
          <a:xfrm>
            <a:off x="2217150" y="3314325"/>
            <a:ext cx="4625400" cy="16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(a) throw away the plastic bags</a:t>
            </a:r>
            <a:endParaRPr b="1" sz="1900"/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(b) catch up the trash</a:t>
            </a:r>
            <a:endParaRPr b="1" sz="1900"/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(c) use fishing net</a:t>
            </a:r>
            <a:endParaRPr b="1" sz="1900"/>
          </a:p>
        </p:txBody>
      </p:sp>
      <p:pic>
        <p:nvPicPr>
          <p:cNvPr id="4260" name="Google Shape;4260;p120" title="osyaberi_ma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3950" y="983775"/>
            <a:ext cx="1730144" cy="1565775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36000"/>
              </a:srgbClr>
            </a:outerShdw>
          </a:effectLst>
        </p:spPr>
      </p:pic>
      <p:pic>
        <p:nvPicPr>
          <p:cNvPr id="4261" name="Google Shape;4261;p120" title="shopping_bag_rejibukur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7150" y="3218325"/>
            <a:ext cx="543459" cy="55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2" name="Google Shape;4262;p120" title="gomibukuro_yell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8098" y="3694400"/>
            <a:ext cx="507892" cy="5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3" name="Google Shape;4263;p120" title="5774308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2875" y="4231925"/>
            <a:ext cx="558374" cy="55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7" name="Shape 4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8" name="Google Shape;4268;p121"/>
          <p:cNvSpPr txBox="1"/>
          <p:nvPr>
            <p:ph type="title"/>
          </p:nvPr>
        </p:nvSpPr>
        <p:spPr>
          <a:xfrm>
            <a:off x="2217150" y="1400925"/>
            <a:ext cx="20136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Q.</a:t>
            </a:r>
            <a:endParaRPr/>
          </a:p>
        </p:txBody>
      </p:sp>
      <p:sp>
        <p:nvSpPr>
          <p:cNvPr id="4269" name="Google Shape;4269;p121"/>
          <p:cNvSpPr txBox="1"/>
          <p:nvPr>
            <p:ph idx="1" type="subTitle"/>
          </p:nvPr>
        </p:nvSpPr>
        <p:spPr>
          <a:xfrm>
            <a:off x="2217150" y="1793550"/>
            <a:ext cx="4480800" cy="7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Let's _______ to protect the ocean.</a:t>
            </a:r>
            <a:endParaRPr b="1" sz="1600"/>
          </a:p>
        </p:txBody>
      </p:sp>
      <p:sp>
        <p:nvSpPr>
          <p:cNvPr id="4270" name="Google Shape;4270;p121"/>
          <p:cNvSpPr txBox="1"/>
          <p:nvPr>
            <p:ph idx="4" type="title"/>
          </p:nvPr>
        </p:nvSpPr>
        <p:spPr>
          <a:xfrm>
            <a:off x="714375" y="453375"/>
            <a:ext cx="34335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 test</a:t>
            </a:r>
            <a:endParaRPr/>
          </a:p>
        </p:txBody>
      </p:sp>
      <p:grpSp>
        <p:nvGrpSpPr>
          <p:cNvPr id="4271" name="Google Shape;4271;p121"/>
          <p:cNvGrpSpPr/>
          <p:nvPr/>
        </p:nvGrpSpPr>
        <p:grpSpPr>
          <a:xfrm>
            <a:off x="4441251" y="234469"/>
            <a:ext cx="968365" cy="968218"/>
            <a:chOff x="7311510" y="2880678"/>
            <a:chExt cx="898882" cy="898745"/>
          </a:xfrm>
        </p:grpSpPr>
        <p:grpSp>
          <p:nvGrpSpPr>
            <p:cNvPr id="4272" name="Google Shape;4272;p121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273" name="Google Shape;4273;p121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74" name="Google Shape;4274;p121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75" name="Google Shape;4275;p121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276" name="Google Shape;4276;p121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277" name="Google Shape;4277;p121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78" name="Google Shape;4278;p121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79" name="Google Shape;4279;p121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280" name="Google Shape;4280;p121"/>
          <p:cNvGrpSpPr/>
          <p:nvPr/>
        </p:nvGrpSpPr>
        <p:grpSpPr>
          <a:xfrm rot="2201652">
            <a:off x="7555450" y="4185777"/>
            <a:ext cx="650758" cy="650659"/>
            <a:chOff x="7311510" y="2880678"/>
            <a:chExt cx="898882" cy="898745"/>
          </a:xfrm>
        </p:grpSpPr>
        <p:grpSp>
          <p:nvGrpSpPr>
            <p:cNvPr id="4281" name="Google Shape;4281;p121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282" name="Google Shape;4282;p121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83" name="Google Shape;4283;p121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84" name="Google Shape;4284;p121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285" name="Google Shape;4285;p121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286" name="Google Shape;4286;p121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87" name="Google Shape;4287;p121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88" name="Google Shape;4288;p121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289" name="Google Shape;4289;p121"/>
          <p:cNvGrpSpPr/>
          <p:nvPr/>
        </p:nvGrpSpPr>
        <p:grpSpPr>
          <a:xfrm>
            <a:off x="775882" y="3003068"/>
            <a:ext cx="773757" cy="773640"/>
            <a:chOff x="7311510" y="2880678"/>
            <a:chExt cx="898882" cy="898745"/>
          </a:xfrm>
        </p:grpSpPr>
        <p:grpSp>
          <p:nvGrpSpPr>
            <p:cNvPr id="4290" name="Google Shape;4290;p121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291" name="Google Shape;4291;p121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2" name="Google Shape;4292;p121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3" name="Google Shape;4293;p121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294" name="Google Shape;4294;p121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295" name="Google Shape;4295;p121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6" name="Google Shape;4296;p121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7" name="Google Shape;4297;p121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298" name="Google Shape;4298;p121"/>
          <p:cNvGrpSpPr/>
          <p:nvPr/>
        </p:nvGrpSpPr>
        <p:grpSpPr>
          <a:xfrm>
            <a:off x="1389360" y="1572923"/>
            <a:ext cx="632567" cy="635180"/>
            <a:chOff x="4810818" y="3989211"/>
            <a:chExt cx="632567" cy="635180"/>
          </a:xfrm>
        </p:grpSpPr>
        <p:grpSp>
          <p:nvGrpSpPr>
            <p:cNvPr id="4299" name="Google Shape;4299;p121"/>
            <p:cNvGrpSpPr/>
            <p:nvPr/>
          </p:nvGrpSpPr>
          <p:grpSpPr>
            <a:xfrm>
              <a:off x="4810818" y="3991824"/>
              <a:ext cx="632567" cy="632567"/>
              <a:chOff x="1190625" y="238125"/>
              <a:chExt cx="5219200" cy="5219200"/>
            </a:xfrm>
          </p:grpSpPr>
          <p:sp>
            <p:nvSpPr>
              <p:cNvPr id="4300" name="Google Shape;4300;p121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1" name="Google Shape;4301;p121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2" name="Google Shape;4302;p121"/>
              <p:cNvSpPr/>
              <p:nvPr/>
            </p:nvSpPr>
            <p:spPr>
              <a:xfrm>
                <a:off x="334190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24465" y="12233"/>
                    </a:move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close/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3" name="Google Shape;4303;p121"/>
              <p:cNvSpPr/>
              <p:nvPr/>
            </p:nvSpPr>
            <p:spPr>
              <a:xfrm>
                <a:off x="21186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36698"/>
                    </a:lnTo>
                    <a:lnTo>
                      <a:pt x="24465" y="36698"/>
                    </a:ln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lnTo>
                      <a:pt x="24465" y="12233"/>
                    </a:lnTo>
                    <a:lnTo>
                      <a:pt x="24465" y="24466"/>
                    </a:lnTo>
                    <a:lnTo>
                      <a:pt x="36698" y="24466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4" name="Google Shape;4304;p121"/>
              <p:cNvSpPr/>
              <p:nvPr/>
            </p:nvSpPr>
            <p:spPr>
              <a:xfrm>
                <a:off x="45651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24466"/>
                    </a:lnTo>
                    <a:lnTo>
                      <a:pt x="12232" y="24466"/>
                    </a:lnTo>
                    <a:lnTo>
                      <a:pt x="12232" y="12233"/>
                    </a:lnTo>
                    <a:lnTo>
                      <a:pt x="24465" y="12233"/>
                    </a:lnTo>
                    <a:lnTo>
                      <a:pt x="24465" y="26782"/>
                    </a:lnTo>
                    <a:lnTo>
                      <a:pt x="0" y="39014"/>
                    </a:lnTo>
                    <a:lnTo>
                      <a:pt x="0" y="61163"/>
                    </a:lnTo>
                    <a:lnTo>
                      <a:pt x="36697" y="61163"/>
                    </a:lnTo>
                    <a:lnTo>
                      <a:pt x="36697" y="48931"/>
                    </a:lnTo>
                    <a:lnTo>
                      <a:pt x="12232" y="48931"/>
                    </a:lnTo>
                    <a:lnTo>
                      <a:pt x="12232" y="46582"/>
                    </a:lnTo>
                    <a:lnTo>
                      <a:pt x="36697" y="34349"/>
                    </a:lnTo>
                    <a:lnTo>
                      <a:pt x="36697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5" name="Google Shape;4305;p121"/>
              <p:cNvSpPr/>
              <p:nvPr/>
            </p:nvSpPr>
            <p:spPr>
              <a:xfrm>
                <a:off x="3800200" y="2083575"/>
                <a:ext cx="459150" cy="1529075"/>
              </a:xfrm>
              <a:custGeom>
                <a:rect b="b" l="l" r="r" t="t"/>
                <a:pathLst>
                  <a:path extrusionOk="0" h="61163" w="18366">
                    <a:moveTo>
                      <a:pt x="1" y="1"/>
                    </a:moveTo>
                    <a:lnTo>
                      <a:pt x="1" y="12233"/>
                    </a:lnTo>
                    <a:lnTo>
                      <a:pt x="6133" y="12233"/>
                    </a:lnTo>
                    <a:lnTo>
                      <a:pt x="6133" y="48931"/>
                    </a:lnTo>
                    <a:lnTo>
                      <a:pt x="1" y="48931"/>
                    </a:lnTo>
                    <a:lnTo>
                      <a:pt x="1" y="61163"/>
                    </a:lnTo>
                    <a:lnTo>
                      <a:pt x="18366" y="61163"/>
                    </a:lnTo>
                    <a:lnTo>
                      <a:pt x="18366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6" name="Google Shape;4306;p121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07" name="Google Shape;4307;p121"/>
            <p:cNvGrpSpPr/>
            <p:nvPr/>
          </p:nvGrpSpPr>
          <p:grpSpPr>
            <a:xfrm>
              <a:off x="4810818" y="3989211"/>
              <a:ext cx="632567" cy="632567"/>
              <a:chOff x="1190625" y="238125"/>
              <a:chExt cx="5219200" cy="5219200"/>
            </a:xfrm>
          </p:grpSpPr>
          <p:sp>
            <p:nvSpPr>
              <p:cNvPr id="4308" name="Google Shape;4308;p121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9" name="Google Shape;4309;p121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0" name="Google Shape;4310;p121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311" name="Google Shape;4311;p121"/>
          <p:cNvSpPr txBox="1"/>
          <p:nvPr>
            <p:ph type="title"/>
          </p:nvPr>
        </p:nvSpPr>
        <p:spPr>
          <a:xfrm>
            <a:off x="1501925" y="1708400"/>
            <a:ext cx="3534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?</a:t>
            </a:r>
            <a:endParaRPr>
              <a:solidFill>
                <a:schemeClr val="accent4"/>
              </a:solidFill>
            </a:endParaRPr>
          </a:p>
        </p:txBody>
      </p:sp>
      <p:grpSp>
        <p:nvGrpSpPr>
          <p:cNvPr id="4312" name="Google Shape;4312;p121"/>
          <p:cNvGrpSpPr/>
          <p:nvPr/>
        </p:nvGrpSpPr>
        <p:grpSpPr>
          <a:xfrm>
            <a:off x="7045873" y="3136035"/>
            <a:ext cx="632567" cy="558356"/>
            <a:chOff x="2557568" y="4063422"/>
            <a:chExt cx="632567" cy="558356"/>
          </a:xfrm>
        </p:grpSpPr>
        <p:grpSp>
          <p:nvGrpSpPr>
            <p:cNvPr id="4313" name="Google Shape;4313;p121"/>
            <p:cNvGrpSpPr/>
            <p:nvPr/>
          </p:nvGrpSpPr>
          <p:grpSpPr>
            <a:xfrm>
              <a:off x="2557568" y="4063422"/>
              <a:ext cx="632567" cy="555969"/>
              <a:chOff x="1190625" y="554525"/>
              <a:chExt cx="5219200" cy="4587200"/>
            </a:xfrm>
          </p:grpSpPr>
          <p:sp>
            <p:nvSpPr>
              <p:cNvPr id="4314" name="Google Shape;4314;p121"/>
              <p:cNvSpPr/>
              <p:nvPr/>
            </p:nvSpPr>
            <p:spPr>
              <a:xfrm>
                <a:off x="1496425" y="2541900"/>
                <a:ext cx="4607575" cy="2446500"/>
              </a:xfrm>
              <a:custGeom>
                <a:rect b="b" l="l" r="r" t="t"/>
                <a:pathLst>
                  <a:path extrusionOk="0" h="97860" w="184303">
                    <a:moveTo>
                      <a:pt x="0" y="0"/>
                    </a:moveTo>
                    <a:lnTo>
                      <a:pt x="0" y="97860"/>
                    </a:lnTo>
                    <a:lnTo>
                      <a:pt x="184303" y="97860"/>
                    </a:lnTo>
                    <a:lnTo>
                      <a:pt x="184303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5" name="Google Shape;4315;p121"/>
              <p:cNvSpPr/>
              <p:nvPr/>
            </p:nvSpPr>
            <p:spPr>
              <a:xfrm>
                <a:off x="1496425" y="3765125"/>
                <a:ext cx="4607575" cy="1223275"/>
              </a:xfrm>
              <a:custGeom>
                <a:rect b="b" l="l" r="r" t="t"/>
                <a:pathLst>
                  <a:path extrusionOk="0" h="48931" w="184303">
                    <a:moveTo>
                      <a:pt x="0" y="1"/>
                    </a:moveTo>
                    <a:lnTo>
                      <a:pt x="0" y="48931"/>
                    </a:lnTo>
                    <a:lnTo>
                      <a:pt x="184303" y="48931"/>
                    </a:lnTo>
                    <a:lnTo>
                      <a:pt x="184303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6" name="Google Shape;4316;p121"/>
              <p:cNvSpPr/>
              <p:nvPr/>
            </p:nvSpPr>
            <p:spPr>
              <a:xfrm>
                <a:off x="4194900" y="3001025"/>
                <a:ext cx="981875" cy="1529075"/>
              </a:xfrm>
              <a:custGeom>
                <a:rect b="b" l="l" r="r" t="t"/>
                <a:pathLst>
                  <a:path extrusionOk="0" h="61163" w="39275">
                    <a:moveTo>
                      <a:pt x="30468" y="0"/>
                    </a:moveTo>
                    <a:lnTo>
                      <a:pt x="1" y="30565"/>
                    </a:lnTo>
                    <a:lnTo>
                      <a:pt x="28739" y="59303"/>
                    </a:lnTo>
                    <a:lnTo>
                      <a:pt x="30565" y="61162"/>
                    </a:lnTo>
                    <a:lnTo>
                      <a:pt x="39275" y="61162"/>
                    </a:lnTo>
                    <a:lnTo>
                      <a:pt x="39275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7" name="Google Shape;4317;p121"/>
              <p:cNvSpPr/>
              <p:nvPr/>
            </p:nvSpPr>
            <p:spPr>
              <a:xfrm>
                <a:off x="4194900" y="3765125"/>
                <a:ext cx="981875" cy="764975"/>
              </a:xfrm>
              <a:custGeom>
                <a:rect b="b" l="l" r="r" t="t"/>
                <a:pathLst>
                  <a:path extrusionOk="0" h="30599" w="39275">
                    <a:moveTo>
                      <a:pt x="1" y="1"/>
                    </a:moveTo>
                    <a:lnTo>
                      <a:pt x="28739" y="28739"/>
                    </a:lnTo>
                    <a:lnTo>
                      <a:pt x="30565" y="30598"/>
                    </a:lnTo>
                    <a:lnTo>
                      <a:pt x="39275" y="30598"/>
                    </a:lnTo>
                    <a:lnTo>
                      <a:pt x="39275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8" name="Google Shape;4318;p121"/>
              <p:cNvSpPr/>
              <p:nvPr/>
            </p:nvSpPr>
            <p:spPr>
              <a:xfrm>
                <a:off x="3188575" y="3001025"/>
                <a:ext cx="1406750" cy="1529075"/>
              </a:xfrm>
              <a:custGeom>
                <a:rect b="b" l="l" r="r" t="t"/>
                <a:pathLst>
                  <a:path extrusionOk="0" h="61163" w="56270">
                    <a:moveTo>
                      <a:pt x="12233" y="0"/>
                    </a:moveTo>
                    <a:cubicBezTo>
                      <a:pt x="7960" y="0"/>
                      <a:pt x="3915" y="1077"/>
                      <a:pt x="1" y="2544"/>
                    </a:cubicBezTo>
                    <a:lnTo>
                      <a:pt x="1" y="58585"/>
                    </a:lnTo>
                    <a:cubicBezTo>
                      <a:pt x="3915" y="60053"/>
                      <a:pt x="7960" y="61162"/>
                      <a:pt x="12233" y="61162"/>
                    </a:cubicBezTo>
                    <a:cubicBezTo>
                      <a:pt x="35491" y="61162"/>
                      <a:pt x="53204" y="35099"/>
                      <a:pt x="54052" y="33990"/>
                    </a:cubicBezTo>
                    <a:lnTo>
                      <a:pt x="56270" y="30565"/>
                    </a:lnTo>
                    <a:lnTo>
                      <a:pt x="54052" y="27140"/>
                    </a:lnTo>
                    <a:cubicBezTo>
                      <a:pt x="53204" y="26031"/>
                      <a:pt x="35491" y="0"/>
                      <a:pt x="122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9" name="Google Shape;4319;p121"/>
              <p:cNvSpPr/>
              <p:nvPr/>
            </p:nvSpPr>
            <p:spPr>
              <a:xfrm>
                <a:off x="3188575" y="3765125"/>
                <a:ext cx="1406750" cy="764975"/>
              </a:xfrm>
              <a:custGeom>
                <a:rect b="b" l="l" r="r" t="t"/>
                <a:pathLst>
                  <a:path extrusionOk="0" h="30599" w="56270">
                    <a:moveTo>
                      <a:pt x="1" y="1"/>
                    </a:moveTo>
                    <a:lnTo>
                      <a:pt x="1" y="28021"/>
                    </a:lnTo>
                    <a:cubicBezTo>
                      <a:pt x="3915" y="29489"/>
                      <a:pt x="7960" y="30598"/>
                      <a:pt x="12233" y="30598"/>
                    </a:cubicBezTo>
                    <a:cubicBezTo>
                      <a:pt x="35491" y="30598"/>
                      <a:pt x="53204" y="4535"/>
                      <a:pt x="54052" y="3426"/>
                    </a:cubicBezTo>
                    <a:lnTo>
                      <a:pt x="56270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0" name="Google Shape;4320;p121"/>
              <p:cNvSpPr/>
              <p:nvPr/>
            </p:nvSpPr>
            <p:spPr>
              <a:xfrm>
                <a:off x="2882775" y="554525"/>
                <a:ext cx="2599825" cy="2140700"/>
              </a:xfrm>
              <a:custGeom>
                <a:rect b="b" l="l" r="r" t="t"/>
                <a:pathLst>
                  <a:path extrusionOk="0" h="85628" w="103993">
                    <a:moveTo>
                      <a:pt x="73395" y="1"/>
                    </a:moveTo>
                    <a:cubicBezTo>
                      <a:pt x="56530" y="1"/>
                      <a:pt x="42830" y="13701"/>
                      <a:pt x="42830" y="30565"/>
                    </a:cubicBezTo>
                    <a:cubicBezTo>
                      <a:pt x="42830" y="38753"/>
                      <a:pt x="45994" y="46419"/>
                      <a:pt x="51768" y="52192"/>
                    </a:cubicBezTo>
                    <a:lnTo>
                      <a:pt x="60412" y="43548"/>
                    </a:lnTo>
                    <a:cubicBezTo>
                      <a:pt x="56955" y="40090"/>
                      <a:pt x="55063" y="35458"/>
                      <a:pt x="55063" y="30565"/>
                    </a:cubicBezTo>
                    <a:cubicBezTo>
                      <a:pt x="55063" y="20453"/>
                      <a:pt x="63283" y="12233"/>
                      <a:pt x="73395" y="12233"/>
                    </a:cubicBezTo>
                    <a:cubicBezTo>
                      <a:pt x="83507" y="12233"/>
                      <a:pt x="91760" y="20453"/>
                      <a:pt x="91760" y="30565"/>
                    </a:cubicBezTo>
                    <a:cubicBezTo>
                      <a:pt x="91760" y="54182"/>
                      <a:pt x="72547" y="73395"/>
                      <a:pt x="48930" y="73395"/>
                    </a:cubicBezTo>
                    <a:lnTo>
                      <a:pt x="0" y="73395"/>
                    </a:lnTo>
                    <a:lnTo>
                      <a:pt x="0" y="85628"/>
                    </a:lnTo>
                    <a:lnTo>
                      <a:pt x="48930" y="85628"/>
                    </a:lnTo>
                    <a:cubicBezTo>
                      <a:pt x="79299" y="85628"/>
                      <a:pt x="103992" y="60934"/>
                      <a:pt x="103992" y="30565"/>
                    </a:cubicBezTo>
                    <a:cubicBezTo>
                      <a:pt x="103992" y="13701"/>
                      <a:pt x="90259" y="1"/>
                      <a:pt x="733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1" name="Google Shape;4321;p121"/>
              <p:cNvSpPr/>
              <p:nvPr/>
            </p:nvSpPr>
            <p:spPr>
              <a:xfrm>
                <a:off x="1190625" y="2389400"/>
                <a:ext cx="5219200" cy="305825"/>
              </a:xfrm>
              <a:custGeom>
                <a:rect b="b" l="l" r="r" t="t"/>
                <a:pathLst>
                  <a:path extrusionOk="0" h="12233" w="208768">
                    <a:moveTo>
                      <a:pt x="0" y="0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2" name="Google Shape;4322;p121"/>
              <p:cNvSpPr/>
              <p:nvPr/>
            </p:nvSpPr>
            <p:spPr>
              <a:xfrm>
                <a:off x="1190625" y="4835875"/>
                <a:ext cx="5219200" cy="305850"/>
              </a:xfrm>
              <a:custGeom>
                <a:rect b="b" l="l" r="r" t="t"/>
                <a:pathLst>
                  <a:path extrusionOk="0" h="12234" w="208768">
                    <a:moveTo>
                      <a:pt x="0" y="1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3" name="Google Shape;4323;p121"/>
              <p:cNvSpPr/>
              <p:nvPr/>
            </p:nvSpPr>
            <p:spPr>
              <a:xfrm>
                <a:off x="2393475" y="3064625"/>
                <a:ext cx="1254250" cy="1401050"/>
              </a:xfrm>
              <a:custGeom>
                <a:rect b="b" l="l" r="r" t="t"/>
                <a:pathLst>
                  <a:path extrusionOk="0" h="56042" w="50170">
                    <a:moveTo>
                      <a:pt x="31805" y="0"/>
                    </a:moveTo>
                    <a:cubicBezTo>
                      <a:pt x="14810" y="6492"/>
                      <a:pt x="2806" y="23748"/>
                      <a:pt x="2218" y="24596"/>
                    </a:cubicBezTo>
                    <a:lnTo>
                      <a:pt x="0" y="28021"/>
                    </a:lnTo>
                    <a:lnTo>
                      <a:pt x="2218" y="31446"/>
                    </a:lnTo>
                    <a:cubicBezTo>
                      <a:pt x="2806" y="32294"/>
                      <a:pt x="14810" y="49550"/>
                      <a:pt x="31805" y="56041"/>
                    </a:cubicBezTo>
                    <a:cubicBezTo>
                      <a:pt x="42569" y="51246"/>
                      <a:pt x="50170" y="40612"/>
                      <a:pt x="50170" y="28021"/>
                    </a:cubicBezTo>
                    <a:cubicBezTo>
                      <a:pt x="50170" y="15430"/>
                      <a:pt x="42569" y="4763"/>
                      <a:pt x="318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4" name="Google Shape;4324;p121"/>
              <p:cNvSpPr/>
              <p:nvPr/>
            </p:nvSpPr>
            <p:spPr>
              <a:xfrm>
                <a:off x="2393475" y="3765125"/>
                <a:ext cx="1254250" cy="700550"/>
              </a:xfrm>
              <a:custGeom>
                <a:rect b="b" l="l" r="r" t="t"/>
                <a:pathLst>
                  <a:path extrusionOk="0" h="28022" w="50170">
                    <a:moveTo>
                      <a:pt x="0" y="1"/>
                    </a:moveTo>
                    <a:lnTo>
                      <a:pt x="2218" y="3426"/>
                    </a:lnTo>
                    <a:cubicBezTo>
                      <a:pt x="2806" y="4274"/>
                      <a:pt x="14810" y="21530"/>
                      <a:pt x="31805" y="28021"/>
                    </a:cubicBezTo>
                    <a:cubicBezTo>
                      <a:pt x="42569" y="23226"/>
                      <a:pt x="50170" y="12592"/>
                      <a:pt x="501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25" name="Google Shape;4325;p121"/>
            <p:cNvGrpSpPr/>
            <p:nvPr/>
          </p:nvGrpSpPr>
          <p:grpSpPr>
            <a:xfrm>
              <a:off x="2557568" y="4065809"/>
              <a:ext cx="632567" cy="555969"/>
              <a:chOff x="1190625" y="554525"/>
              <a:chExt cx="5219200" cy="4587200"/>
            </a:xfrm>
          </p:grpSpPr>
          <p:sp>
            <p:nvSpPr>
              <p:cNvPr id="4326" name="Google Shape;4326;p121"/>
              <p:cNvSpPr/>
              <p:nvPr/>
            </p:nvSpPr>
            <p:spPr>
              <a:xfrm>
                <a:off x="1496425" y="2541900"/>
                <a:ext cx="4607575" cy="2446500"/>
              </a:xfrm>
              <a:custGeom>
                <a:rect b="b" l="l" r="r" t="t"/>
                <a:pathLst>
                  <a:path extrusionOk="0" h="97860" w="184303">
                    <a:moveTo>
                      <a:pt x="0" y="0"/>
                    </a:moveTo>
                    <a:lnTo>
                      <a:pt x="0" y="97860"/>
                    </a:lnTo>
                    <a:lnTo>
                      <a:pt x="184303" y="97860"/>
                    </a:lnTo>
                    <a:lnTo>
                      <a:pt x="1843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7" name="Google Shape;4327;p121"/>
              <p:cNvSpPr/>
              <p:nvPr/>
            </p:nvSpPr>
            <p:spPr>
              <a:xfrm>
                <a:off x="1496425" y="3765125"/>
                <a:ext cx="4607575" cy="1223275"/>
              </a:xfrm>
              <a:custGeom>
                <a:rect b="b" l="l" r="r" t="t"/>
                <a:pathLst>
                  <a:path extrusionOk="0" h="48931" w="184303">
                    <a:moveTo>
                      <a:pt x="0" y="1"/>
                    </a:moveTo>
                    <a:lnTo>
                      <a:pt x="0" y="48931"/>
                    </a:lnTo>
                    <a:lnTo>
                      <a:pt x="184303" y="48931"/>
                    </a:lnTo>
                    <a:lnTo>
                      <a:pt x="1843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8" name="Google Shape;4328;p121"/>
              <p:cNvSpPr/>
              <p:nvPr/>
            </p:nvSpPr>
            <p:spPr>
              <a:xfrm>
                <a:off x="4194900" y="3001025"/>
                <a:ext cx="981875" cy="1529075"/>
              </a:xfrm>
              <a:custGeom>
                <a:rect b="b" l="l" r="r" t="t"/>
                <a:pathLst>
                  <a:path extrusionOk="0" h="61163" w="39275">
                    <a:moveTo>
                      <a:pt x="30468" y="0"/>
                    </a:moveTo>
                    <a:lnTo>
                      <a:pt x="1" y="30565"/>
                    </a:lnTo>
                    <a:lnTo>
                      <a:pt x="28739" y="59303"/>
                    </a:lnTo>
                    <a:lnTo>
                      <a:pt x="30565" y="61162"/>
                    </a:lnTo>
                    <a:lnTo>
                      <a:pt x="39275" y="61162"/>
                    </a:lnTo>
                    <a:lnTo>
                      <a:pt x="3927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9" name="Google Shape;4329;p121"/>
              <p:cNvSpPr/>
              <p:nvPr/>
            </p:nvSpPr>
            <p:spPr>
              <a:xfrm>
                <a:off x="4194900" y="3765125"/>
                <a:ext cx="981875" cy="764975"/>
              </a:xfrm>
              <a:custGeom>
                <a:rect b="b" l="l" r="r" t="t"/>
                <a:pathLst>
                  <a:path extrusionOk="0" h="30599" w="39275">
                    <a:moveTo>
                      <a:pt x="1" y="1"/>
                    </a:moveTo>
                    <a:lnTo>
                      <a:pt x="28739" y="28739"/>
                    </a:lnTo>
                    <a:lnTo>
                      <a:pt x="30565" y="30598"/>
                    </a:lnTo>
                    <a:lnTo>
                      <a:pt x="39275" y="30598"/>
                    </a:lnTo>
                    <a:lnTo>
                      <a:pt x="3927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0" name="Google Shape;4330;p121"/>
              <p:cNvSpPr/>
              <p:nvPr/>
            </p:nvSpPr>
            <p:spPr>
              <a:xfrm>
                <a:off x="3188575" y="3001025"/>
                <a:ext cx="1406750" cy="1529075"/>
              </a:xfrm>
              <a:custGeom>
                <a:rect b="b" l="l" r="r" t="t"/>
                <a:pathLst>
                  <a:path extrusionOk="0" h="61163" w="56270">
                    <a:moveTo>
                      <a:pt x="12233" y="0"/>
                    </a:moveTo>
                    <a:cubicBezTo>
                      <a:pt x="7960" y="0"/>
                      <a:pt x="3915" y="1077"/>
                      <a:pt x="1" y="2544"/>
                    </a:cubicBezTo>
                    <a:lnTo>
                      <a:pt x="1" y="58585"/>
                    </a:lnTo>
                    <a:cubicBezTo>
                      <a:pt x="3915" y="60053"/>
                      <a:pt x="7960" y="61162"/>
                      <a:pt x="12233" y="61162"/>
                    </a:cubicBezTo>
                    <a:cubicBezTo>
                      <a:pt x="35491" y="61162"/>
                      <a:pt x="53204" y="35099"/>
                      <a:pt x="54052" y="33990"/>
                    </a:cubicBezTo>
                    <a:lnTo>
                      <a:pt x="56270" y="30565"/>
                    </a:lnTo>
                    <a:lnTo>
                      <a:pt x="54052" y="27140"/>
                    </a:lnTo>
                    <a:cubicBezTo>
                      <a:pt x="53204" y="26031"/>
                      <a:pt x="35491" y="0"/>
                      <a:pt x="12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1" name="Google Shape;4331;p121"/>
              <p:cNvSpPr/>
              <p:nvPr/>
            </p:nvSpPr>
            <p:spPr>
              <a:xfrm>
                <a:off x="3188575" y="3765125"/>
                <a:ext cx="1406750" cy="764975"/>
              </a:xfrm>
              <a:custGeom>
                <a:rect b="b" l="l" r="r" t="t"/>
                <a:pathLst>
                  <a:path extrusionOk="0" h="30599" w="56270">
                    <a:moveTo>
                      <a:pt x="1" y="1"/>
                    </a:moveTo>
                    <a:lnTo>
                      <a:pt x="1" y="28021"/>
                    </a:lnTo>
                    <a:cubicBezTo>
                      <a:pt x="3915" y="29489"/>
                      <a:pt x="7960" y="30598"/>
                      <a:pt x="12233" y="30598"/>
                    </a:cubicBezTo>
                    <a:cubicBezTo>
                      <a:pt x="35491" y="30598"/>
                      <a:pt x="53204" y="4535"/>
                      <a:pt x="54052" y="3426"/>
                    </a:cubicBezTo>
                    <a:lnTo>
                      <a:pt x="562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2" name="Google Shape;4332;p121"/>
              <p:cNvSpPr/>
              <p:nvPr/>
            </p:nvSpPr>
            <p:spPr>
              <a:xfrm>
                <a:off x="2882775" y="554525"/>
                <a:ext cx="2599825" cy="2140700"/>
              </a:xfrm>
              <a:custGeom>
                <a:rect b="b" l="l" r="r" t="t"/>
                <a:pathLst>
                  <a:path extrusionOk="0" h="85628" w="103993">
                    <a:moveTo>
                      <a:pt x="73395" y="1"/>
                    </a:moveTo>
                    <a:cubicBezTo>
                      <a:pt x="56530" y="1"/>
                      <a:pt x="42830" y="13701"/>
                      <a:pt x="42830" y="30565"/>
                    </a:cubicBezTo>
                    <a:cubicBezTo>
                      <a:pt x="42830" y="38753"/>
                      <a:pt x="45994" y="46419"/>
                      <a:pt x="51768" y="52192"/>
                    </a:cubicBezTo>
                    <a:lnTo>
                      <a:pt x="60412" y="43548"/>
                    </a:lnTo>
                    <a:cubicBezTo>
                      <a:pt x="56955" y="40090"/>
                      <a:pt x="55063" y="35458"/>
                      <a:pt x="55063" y="30565"/>
                    </a:cubicBezTo>
                    <a:cubicBezTo>
                      <a:pt x="55063" y="20453"/>
                      <a:pt x="63283" y="12233"/>
                      <a:pt x="73395" y="12233"/>
                    </a:cubicBezTo>
                    <a:cubicBezTo>
                      <a:pt x="83507" y="12233"/>
                      <a:pt x="91760" y="20453"/>
                      <a:pt x="91760" y="30565"/>
                    </a:cubicBezTo>
                    <a:cubicBezTo>
                      <a:pt x="91760" y="54182"/>
                      <a:pt x="72547" y="73395"/>
                      <a:pt x="48930" y="73395"/>
                    </a:cubicBezTo>
                    <a:lnTo>
                      <a:pt x="0" y="73395"/>
                    </a:lnTo>
                    <a:lnTo>
                      <a:pt x="0" y="85628"/>
                    </a:lnTo>
                    <a:lnTo>
                      <a:pt x="48930" y="85628"/>
                    </a:lnTo>
                    <a:cubicBezTo>
                      <a:pt x="79299" y="85628"/>
                      <a:pt x="103992" y="60934"/>
                      <a:pt x="103992" y="30565"/>
                    </a:cubicBezTo>
                    <a:cubicBezTo>
                      <a:pt x="103992" y="13701"/>
                      <a:pt x="90259" y="1"/>
                      <a:pt x="733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3" name="Google Shape;4333;p121"/>
              <p:cNvSpPr/>
              <p:nvPr/>
            </p:nvSpPr>
            <p:spPr>
              <a:xfrm>
                <a:off x="1190625" y="2389400"/>
                <a:ext cx="5219200" cy="305825"/>
              </a:xfrm>
              <a:custGeom>
                <a:rect b="b" l="l" r="r" t="t"/>
                <a:pathLst>
                  <a:path extrusionOk="0" h="12233" w="208768">
                    <a:moveTo>
                      <a:pt x="0" y="0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4" name="Google Shape;4334;p121"/>
              <p:cNvSpPr/>
              <p:nvPr/>
            </p:nvSpPr>
            <p:spPr>
              <a:xfrm>
                <a:off x="1190625" y="4835875"/>
                <a:ext cx="5219200" cy="305850"/>
              </a:xfrm>
              <a:custGeom>
                <a:rect b="b" l="l" r="r" t="t"/>
                <a:pathLst>
                  <a:path extrusionOk="0" h="12234" w="208768">
                    <a:moveTo>
                      <a:pt x="0" y="1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5" name="Google Shape;4335;p121"/>
              <p:cNvSpPr/>
              <p:nvPr/>
            </p:nvSpPr>
            <p:spPr>
              <a:xfrm>
                <a:off x="2393475" y="3064625"/>
                <a:ext cx="1254250" cy="1401050"/>
              </a:xfrm>
              <a:custGeom>
                <a:rect b="b" l="l" r="r" t="t"/>
                <a:pathLst>
                  <a:path extrusionOk="0" h="56042" w="50170">
                    <a:moveTo>
                      <a:pt x="31805" y="0"/>
                    </a:moveTo>
                    <a:cubicBezTo>
                      <a:pt x="14810" y="6492"/>
                      <a:pt x="2806" y="23748"/>
                      <a:pt x="2218" y="24596"/>
                    </a:cubicBezTo>
                    <a:lnTo>
                      <a:pt x="0" y="28021"/>
                    </a:lnTo>
                    <a:lnTo>
                      <a:pt x="2218" y="31446"/>
                    </a:lnTo>
                    <a:cubicBezTo>
                      <a:pt x="2806" y="32294"/>
                      <a:pt x="14810" y="49550"/>
                      <a:pt x="31805" y="56041"/>
                    </a:cubicBezTo>
                    <a:cubicBezTo>
                      <a:pt x="42569" y="51246"/>
                      <a:pt x="50170" y="40612"/>
                      <a:pt x="50170" y="28021"/>
                    </a:cubicBezTo>
                    <a:cubicBezTo>
                      <a:pt x="50170" y="15430"/>
                      <a:pt x="42569" y="4763"/>
                      <a:pt x="318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6" name="Google Shape;4336;p121"/>
              <p:cNvSpPr/>
              <p:nvPr/>
            </p:nvSpPr>
            <p:spPr>
              <a:xfrm>
                <a:off x="2393475" y="3765125"/>
                <a:ext cx="1254250" cy="700550"/>
              </a:xfrm>
              <a:custGeom>
                <a:rect b="b" l="l" r="r" t="t"/>
                <a:pathLst>
                  <a:path extrusionOk="0" h="28022" w="50170">
                    <a:moveTo>
                      <a:pt x="0" y="1"/>
                    </a:moveTo>
                    <a:lnTo>
                      <a:pt x="2218" y="3426"/>
                    </a:lnTo>
                    <a:cubicBezTo>
                      <a:pt x="2806" y="4274"/>
                      <a:pt x="14810" y="21530"/>
                      <a:pt x="31805" y="28021"/>
                    </a:cubicBezTo>
                    <a:cubicBezTo>
                      <a:pt x="42569" y="23226"/>
                      <a:pt x="50170" y="12592"/>
                      <a:pt x="501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337" name="Google Shape;4337;p121"/>
          <p:cNvSpPr txBox="1"/>
          <p:nvPr>
            <p:ph idx="2" type="title"/>
          </p:nvPr>
        </p:nvSpPr>
        <p:spPr>
          <a:xfrm>
            <a:off x="4828970" y="2920300"/>
            <a:ext cx="20136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A.</a:t>
            </a:r>
            <a:endParaRPr/>
          </a:p>
        </p:txBody>
      </p:sp>
      <p:sp>
        <p:nvSpPr>
          <p:cNvPr id="4338" name="Google Shape;4338;p121"/>
          <p:cNvSpPr txBox="1"/>
          <p:nvPr>
            <p:ph idx="3" type="subTitle"/>
          </p:nvPr>
        </p:nvSpPr>
        <p:spPr>
          <a:xfrm>
            <a:off x="2217150" y="3314325"/>
            <a:ext cx="4625400" cy="16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(a) throw away the plastic bags</a:t>
            </a:r>
            <a:endParaRPr b="1" sz="1900"/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accent3"/>
                </a:solidFill>
              </a:rPr>
              <a:t>(b) catch up the trash</a:t>
            </a:r>
            <a:endParaRPr b="1" sz="1900">
              <a:solidFill>
                <a:schemeClr val="accent3"/>
              </a:solidFill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(c) use fishing net</a:t>
            </a:r>
            <a:endParaRPr b="1" sz="1900"/>
          </a:p>
        </p:txBody>
      </p:sp>
      <p:pic>
        <p:nvPicPr>
          <p:cNvPr id="4339" name="Google Shape;4339;p121" title="osyaberi_ma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3950" y="983775"/>
            <a:ext cx="1730144" cy="1565775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36000"/>
              </a:srgbClr>
            </a:outerShdw>
          </a:effectLst>
        </p:spPr>
      </p:pic>
      <p:pic>
        <p:nvPicPr>
          <p:cNvPr id="4340" name="Google Shape;4340;p121" title="shopping_bag_rejibukur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7150" y="3218325"/>
            <a:ext cx="543459" cy="55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1" name="Google Shape;4341;p121" title="gomibukuro_yell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8098" y="3694400"/>
            <a:ext cx="507892" cy="5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2" name="Google Shape;4342;p121" title="5774308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2875" y="4231925"/>
            <a:ext cx="558374" cy="55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4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50"/>
          <p:cNvSpPr txBox="1"/>
          <p:nvPr>
            <p:ph type="title"/>
          </p:nvPr>
        </p:nvSpPr>
        <p:spPr>
          <a:xfrm>
            <a:off x="1648200" y="2198750"/>
            <a:ext cx="2923800" cy="62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/>
              <a:t>tr</a:t>
            </a:r>
            <a:r>
              <a:rPr lang="en" sz="5500">
                <a:solidFill>
                  <a:srgbClr val="FFD189"/>
                </a:solidFill>
              </a:rPr>
              <a:t>a</a:t>
            </a:r>
            <a:r>
              <a:rPr lang="en" sz="5500"/>
              <a:t>p</a:t>
            </a:r>
            <a:endParaRPr sz="5500">
              <a:solidFill>
                <a:schemeClr val="accent5"/>
              </a:solidFill>
            </a:endParaRPr>
          </a:p>
        </p:txBody>
      </p:sp>
      <p:pic>
        <p:nvPicPr>
          <p:cNvPr id="1406" name="Google Shape;1406;p50" title="42942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7525" y="1216013"/>
            <a:ext cx="2711475" cy="271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6" name="Shape 4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7" name="Google Shape;4347;p122"/>
          <p:cNvSpPr txBox="1"/>
          <p:nvPr>
            <p:ph type="title"/>
          </p:nvPr>
        </p:nvSpPr>
        <p:spPr>
          <a:xfrm>
            <a:off x="2217150" y="1400925"/>
            <a:ext cx="20136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Q.</a:t>
            </a:r>
            <a:endParaRPr/>
          </a:p>
        </p:txBody>
      </p:sp>
      <p:sp>
        <p:nvSpPr>
          <p:cNvPr id="4348" name="Google Shape;4348;p122"/>
          <p:cNvSpPr txBox="1"/>
          <p:nvPr>
            <p:ph idx="1" type="subTitle"/>
          </p:nvPr>
        </p:nvSpPr>
        <p:spPr>
          <a:xfrm>
            <a:off x="2217150" y="1793550"/>
            <a:ext cx="5877900" cy="7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Not only _______, but also _______ are ocean trash.</a:t>
            </a:r>
            <a:endParaRPr b="1" sz="1600"/>
          </a:p>
        </p:txBody>
      </p:sp>
      <p:sp>
        <p:nvSpPr>
          <p:cNvPr id="4349" name="Google Shape;4349;p122"/>
          <p:cNvSpPr txBox="1"/>
          <p:nvPr>
            <p:ph idx="4" type="title"/>
          </p:nvPr>
        </p:nvSpPr>
        <p:spPr>
          <a:xfrm>
            <a:off x="714375" y="453375"/>
            <a:ext cx="34335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 test</a:t>
            </a:r>
            <a:endParaRPr/>
          </a:p>
        </p:txBody>
      </p:sp>
      <p:grpSp>
        <p:nvGrpSpPr>
          <p:cNvPr id="4350" name="Google Shape;4350;p122"/>
          <p:cNvGrpSpPr/>
          <p:nvPr/>
        </p:nvGrpSpPr>
        <p:grpSpPr>
          <a:xfrm>
            <a:off x="4441251" y="234469"/>
            <a:ext cx="968365" cy="968218"/>
            <a:chOff x="7311510" y="2880678"/>
            <a:chExt cx="898882" cy="898745"/>
          </a:xfrm>
        </p:grpSpPr>
        <p:grpSp>
          <p:nvGrpSpPr>
            <p:cNvPr id="4351" name="Google Shape;4351;p122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352" name="Google Shape;4352;p122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3" name="Google Shape;4353;p122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4" name="Google Shape;4354;p122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55" name="Google Shape;4355;p122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356" name="Google Shape;4356;p122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7" name="Google Shape;4357;p122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8" name="Google Shape;4358;p122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359" name="Google Shape;4359;p122"/>
          <p:cNvGrpSpPr/>
          <p:nvPr/>
        </p:nvGrpSpPr>
        <p:grpSpPr>
          <a:xfrm rot="2201652">
            <a:off x="7555450" y="4185777"/>
            <a:ext cx="650758" cy="650659"/>
            <a:chOff x="7311510" y="2880678"/>
            <a:chExt cx="898882" cy="898745"/>
          </a:xfrm>
        </p:grpSpPr>
        <p:grpSp>
          <p:nvGrpSpPr>
            <p:cNvPr id="4360" name="Google Shape;4360;p122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361" name="Google Shape;4361;p122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2" name="Google Shape;4362;p122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3" name="Google Shape;4363;p122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64" name="Google Shape;4364;p122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365" name="Google Shape;4365;p122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6" name="Google Shape;4366;p122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7" name="Google Shape;4367;p122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368" name="Google Shape;4368;p122"/>
          <p:cNvGrpSpPr/>
          <p:nvPr/>
        </p:nvGrpSpPr>
        <p:grpSpPr>
          <a:xfrm>
            <a:off x="775882" y="3003068"/>
            <a:ext cx="773757" cy="773640"/>
            <a:chOff x="7311510" y="2880678"/>
            <a:chExt cx="898882" cy="898745"/>
          </a:xfrm>
        </p:grpSpPr>
        <p:grpSp>
          <p:nvGrpSpPr>
            <p:cNvPr id="4369" name="Google Shape;4369;p122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370" name="Google Shape;4370;p122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1" name="Google Shape;4371;p122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2" name="Google Shape;4372;p122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73" name="Google Shape;4373;p122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374" name="Google Shape;4374;p122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5" name="Google Shape;4375;p122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6" name="Google Shape;4376;p122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377" name="Google Shape;4377;p122"/>
          <p:cNvGrpSpPr/>
          <p:nvPr/>
        </p:nvGrpSpPr>
        <p:grpSpPr>
          <a:xfrm>
            <a:off x="1389360" y="1572923"/>
            <a:ext cx="632567" cy="635180"/>
            <a:chOff x="4810818" y="3989211"/>
            <a:chExt cx="632567" cy="635180"/>
          </a:xfrm>
        </p:grpSpPr>
        <p:grpSp>
          <p:nvGrpSpPr>
            <p:cNvPr id="4378" name="Google Shape;4378;p122"/>
            <p:cNvGrpSpPr/>
            <p:nvPr/>
          </p:nvGrpSpPr>
          <p:grpSpPr>
            <a:xfrm>
              <a:off x="4810818" y="3991824"/>
              <a:ext cx="632567" cy="632567"/>
              <a:chOff x="1190625" y="238125"/>
              <a:chExt cx="5219200" cy="5219200"/>
            </a:xfrm>
          </p:grpSpPr>
          <p:sp>
            <p:nvSpPr>
              <p:cNvPr id="4379" name="Google Shape;4379;p122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0" name="Google Shape;4380;p122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1" name="Google Shape;4381;p122"/>
              <p:cNvSpPr/>
              <p:nvPr/>
            </p:nvSpPr>
            <p:spPr>
              <a:xfrm>
                <a:off x="334190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24465" y="12233"/>
                    </a:move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close/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2" name="Google Shape;4382;p122"/>
              <p:cNvSpPr/>
              <p:nvPr/>
            </p:nvSpPr>
            <p:spPr>
              <a:xfrm>
                <a:off x="21186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36698"/>
                    </a:lnTo>
                    <a:lnTo>
                      <a:pt x="24465" y="36698"/>
                    </a:ln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lnTo>
                      <a:pt x="24465" y="12233"/>
                    </a:lnTo>
                    <a:lnTo>
                      <a:pt x="24465" y="24466"/>
                    </a:lnTo>
                    <a:lnTo>
                      <a:pt x="36698" y="24466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3" name="Google Shape;4383;p122"/>
              <p:cNvSpPr/>
              <p:nvPr/>
            </p:nvSpPr>
            <p:spPr>
              <a:xfrm>
                <a:off x="45651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24466"/>
                    </a:lnTo>
                    <a:lnTo>
                      <a:pt x="12232" y="24466"/>
                    </a:lnTo>
                    <a:lnTo>
                      <a:pt x="12232" y="12233"/>
                    </a:lnTo>
                    <a:lnTo>
                      <a:pt x="24465" y="12233"/>
                    </a:lnTo>
                    <a:lnTo>
                      <a:pt x="24465" y="26782"/>
                    </a:lnTo>
                    <a:lnTo>
                      <a:pt x="0" y="39014"/>
                    </a:lnTo>
                    <a:lnTo>
                      <a:pt x="0" y="61163"/>
                    </a:lnTo>
                    <a:lnTo>
                      <a:pt x="36697" y="61163"/>
                    </a:lnTo>
                    <a:lnTo>
                      <a:pt x="36697" y="48931"/>
                    </a:lnTo>
                    <a:lnTo>
                      <a:pt x="12232" y="48931"/>
                    </a:lnTo>
                    <a:lnTo>
                      <a:pt x="12232" y="46582"/>
                    </a:lnTo>
                    <a:lnTo>
                      <a:pt x="36697" y="34349"/>
                    </a:lnTo>
                    <a:lnTo>
                      <a:pt x="36697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4" name="Google Shape;4384;p122"/>
              <p:cNvSpPr/>
              <p:nvPr/>
            </p:nvSpPr>
            <p:spPr>
              <a:xfrm>
                <a:off x="3800200" y="2083575"/>
                <a:ext cx="459150" cy="1529075"/>
              </a:xfrm>
              <a:custGeom>
                <a:rect b="b" l="l" r="r" t="t"/>
                <a:pathLst>
                  <a:path extrusionOk="0" h="61163" w="18366">
                    <a:moveTo>
                      <a:pt x="1" y="1"/>
                    </a:moveTo>
                    <a:lnTo>
                      <a:pt x="1" y="12233"/>
                    </a:lnTo>
                    <a:lnTo>
                      <a:pt x="6133" y="12233"/>
                    </a:lnTo>
                    <a:lnTo>
                      <a:pt x="6133" y="48931"/>
                    </a:lnTo>
                    <a:lnTo>
                      <a:pt x="1" y="48931"/>
                    </a:lnTo>
                    <a:lnTo>
                      <a:pt x="1" y="61163"/>
                    </a:lnTo>
                    <a:lnTo>
                      <a:pt x="18366" y="61163"/>
                    </a:lnTo>
                    <a:lnTo>
                      <a:pt x="18366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5" name="Google Shape;4385;p122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86" name="Google Shape;4386;p122"/>
            <p:cNvGrpSpPr/>
            <p:nvPr/>
          </p:nvGrpSpPr>
          <p:grpSpPr>
            <a:xfrm>
              <a:off x="4810818" y="3989211"/>
              <a:ext cx="632567" cy="632567"/>
              <a:chOff x="1190625" y="238125"/>
              <a:chExt cx="5219200" cy="5219200"/>
            </a:xfrm>
          </p:grpSpPr>
          <p:sp>
            <p:nvSpPr>
              <p:cNvPr id="4387" name="Google Shape;4387;p122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8" name="Google Shape;4388;p122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9" name="Google Shape;4389;p122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390" name="Google Shape;4390;p122"/>
          <p:cNvSpPr txBox="1"/>
          <p:nvPr>
            <p:ph type="title"/>
          </p:nvPr>
        </p:nvSpPr>
        <p:spPr>
          <a:xfrm>
            <a:off x="1501925" y="1708400"/>
            <a:ext cx="3534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?</a:t>
            </a:r>
            <a:endParaRPr>
              <a:solidFill>
                <a:schemeClr val="accent4"/>
              </a:solidFill>
            </a:endParaRPr>
          </a:p>
        </p:txBody>
      </p:sp>
      <p:grpSp>
        <p:nvGrpSpPr>
          <p:cNvPr id="4391" name="Google Shape;4391;p122"/>
          <p:cNvGrpSpPr/>
          <p:nvPr/>
        </p:nvGrpSpPr>
        <p:grpSpPr>
          <a:xfrm>
            <a:off x="7045873" y="3136035"/>
            <a:ext cx="632567" cy="558356"/>
            <a:chOff x="2557568" y="4063422"/>
            <a:chExt cx="632567" cy="558356"/>
          </a:xfrm>
        </p:grpSpPr>
        <p:grpSp>
          <p:nvGrpSpPr>
            <p:cNvPr id="4392" name="Google Shape;4392;p122"/>
            <p:cNvGrpSpPr/>
            <p:nvPr/>
          </p:nvGrpSpPr>
          <p:grpSpPr>
            <a:xfrm>
              <a:off x="2557568" y="4063422"/>
              <a:ext cx="632567" cy="555969"/>
              <a:chOff x="1190625" y="554525"/>
              <a:chExt cx="5219200" cy="4587200"/>
            </a:xfrm>
          </p:grpSpPr>
          <p:sp>
            <p:nvSpPr>
              <p:cNvPr id="4393" name="Google Shape;4393;p122"/>
              <p:cNvSpPr/>
              <p:nvPr/>
            </p:nvSpPr>
            <p:spPr>
              <a:xfrm>
                <a:off x="1496425" y="2541900"/>
                <a:ext cx="4607575" cy="2446500"/>
              </a:xfrm>
              <a:custGeom>
                <a:rect b="b" l="l" r="r" t="t"/>
                <a:pathLst>
                  <a:path extrusionOk="0" h="97860" w="184303">
                    <a:moveTo>
                      <a:pt x="0" y="0"/>
                    </a:moveTo>
                    <a:lnTo>
                      <a:pt x="0" y="97860"/>
                    </a:lnTo>
                    <a:lnTo>
                      <a:pt x="184303" y="97860"/>
                    </a:lnTo>
                    <a:lnTo>
                      <a:pt x="184303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4" name="Google Shape;4394;p122"/>
              <p:cNvSpPr/>
              <p:nvPr/>
            </p:nvSpPr>
            <p:spPr>
              <a:xfrm>
                <a:off x="1496425" y="3765125"/>
                <a:ext cx="4607575" cy="1223275"/>
              </a:xfrm>
              <a:custGeom>
                <a:rect b="b" l="l" r="r" t="t"/>
                <a:pathLst>
                  <a:path extrusionOk="0" h="48931" w="184303">
                    <a:moveTo>
                      <a:pt x="0" y="1"/>
                    </a:moveTo>
                    <a:lnTo>
                      <a:pt x="0" y="48931"/>
                    </a:lnTo>
                    <a:lnTo>
                      <a:pt x="184303" y="48931"/>
                    </a:lnTo>
                    <a:lnTo>
                      <a:pt x="184303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5" name="Google Shape;4395;p122"/>
              <p:cNvSpPr/>
              <p:nvPr/>
            </p:nvSpPr>
            <p:spPr>
              <a:xfrm>
                <a:off x="4194900" y="3001025"/>
                <a:ext cx="981875" cy="1529075"/>
              </a:xfrm>
              <a:custGeom>
                <a:rect b="b" l="l" r="r" t="t"/>
                <a:pathLst>
                  <a:path extrusionOk="0" h="61163" w="39275">
                    <a:moveTo>
                      <a:pt x="30468" y="0"/>
                    </a:moveTo>
                    <a:lnTo>
                      <a:pt x="1" y="30565"/>
                    </a:lnTo>
                    <a:lnTo>
                      <a:pt x="28739" y="59303"/>
                    </a:lnTo>
                    <a:lnTo>
                      <a:pt x="30565" y="61162"/>
                    </a:lnTo>
                    <a:lnTo>
                      <a:pt x="39275" y="61162"/>
                    </a:lnTo>
                    <a:lnTo>
                      <a:pt x="39275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6" name="Google Shape;4396;p122"/>
              <p:cNvSpPr/>
              <p:nvPr/>
            </p:nvSpPr>
            <p:spPr>
              <a:xfrm>
                <a:off x="4194900" y="3765125"/>
                <a:ext cx="981875" cy="764975"/>
              </a:xfrm>
              <a:custGeom>
                <a:rect b="b" l="l" r="r" t="t"/>
                <a:pathLst>
                  <a:path extrusionOk="0" h="30599" w="39275">
                    <a:moveTo>
                      <a:pt x="1" y="1"/>
                    </a:moveTo>
                    <a:lnTo>
                      <a:pt x="28739" y="28739"/>
                    </a:lnTo>
                    <a:lnTo>
                      <a:pt x="30565" y="30598"/>
                    </a:lnTo>
                    <a:lnTo>
                      <a:pt x="39275" y="30598"/>
                    </a:lnTo>
                    <a:lnTo>
                      <a:pt x="39275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7" name="Google Shape;4397;p122"/>
              <p:cNvSpPr/>
              <p:nvPr/>
            </p:nvSpPr>
            <p:spPr>
              <a:xfrm>
                <a:off x="3188575" y="3001025"/>
                <a:ext cx="1406750" cy="1529075"/>
              </a:xfrm>
              <a:custGeom>
                <a:rect b="b" l="l" r="r" t="t"/>
                <a:pathLst>
                  <a:path extrusionOk="0" h="61163" w="56270">
                    <a:moveTo>
                      <a:pt x="12233" y="0"/>
                    </a:moveTo>
                    <a:cubicBezTo>
                      <a:pt x="7960" y="0"/>
                      <a:pt x="3915" y="1077"/>
                      <a:pt x="1" y="2544"/>
                    </a:cubicBezTo>
                    <a:lnTo>
                      <a:pt x="1" y="58585"/>
                    </a:lnTo>
                    <a:cubicBezTo>
                      <a:pt x="3915" y="60053"/>
                      <a:pt x="7960" y="61162"/>
                      <a:pt x="12233" y="61162"/>
                    </a:cubicBezTo>
                    <a:cubicBezTo>
                      <a:pt x="35491" y="61162"/>
                      <a:pt x="53204" y="35099"/>
                      <a:pt x="54052" y="33990"/>
                    </a:cubicBezTo>
                    <a:lnTo>
                      <a:pt x="56270" y="30565"/>
                    </a:lnTo>
                    <a:lnTo>
                      <a:pt x="54052" y="27140"/>
                    </a:lnTo>
                    <a:cubicBezTo>
                      <a:pt x="53204" y="26031"/>
                      <a:pt x="35491" y="0"/>
                      <a:pt x="122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8" name="Google Shape;4398;p122"/>
              <p:cNvSpPr/>
              <p:nvPr/>
            </p:nvSpPr>
            <p:spPr>
              <a:xfrm>
                <a:off x="3188575" y="3765125"/>
                <a:ext cx="1406750" cy="764975"/>
              </a:xfrm>
              <a:custGeom>
                <a:rect b="b" l="l" r="r" t="t"/>
                <a:pathLst>
                  <a:path extrusionOk="0" h="30599" w="56270">
                    <a:moveTo>
                      <a:pt x="1" y="1"/>
                    </a:moveTo>
                    <a:lnTo>
                      <a:pt x="1" y="28021"/>
                    </a:lnTo>
                    <a:cubicBezTo>
                      <a:pt x="3915" y="29489"/>
                      <a:pt x="7960" y="30598"/>
                      <a:pt x="12233" y="30598"/>
                    </a:cubicBezTo>
                    <a:cubicBezTo>
                      <a:pt x="35491" y="30598"/>
                      <a:pt x="53204" y="4535"/>
                      <a:pt x="54052" y="3426"/>
                    </a:cubicBezTo>
                    <a:lnTo>
                      <a:pt x="56270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9" name="Google Shape;4399;p122"/>
              <p:cNvSpPr/>
              <p:nvPr/>
            </p:nvSpPr>
            <p:spPr>
              <a:xfrm>
                <a:off x="2882775" y="554525"/>
                <a:ext cx="2599825" cy="2140700"/>
              </a:xfrm>
              <a:custGeom>
                <a:rect b="b" l="l" r="r" t="t"/>
                <a:pathLst>
                  <a:path extrusionOk="0" h="85628" w="103993">
                    <a:moveTo>
                      <a:pt x="73395" y="1"/>
                    </a:moveTo>
                    <a:cubicBezTo>
                      <a:pt x="56530" y="1"/>
                      <a:pt x="42830" y="13701"/>
                      <a:pt x="42830" y="30565"/>
                    </a:cubicBezTo>
                    <a:cubicBezTo>
                      <a:pt x="42830" y="38753"/>
                      <a:pt x="45994" y="46419"/>
                      <a:pt x="51768" y="52192"/>
                    </a:cubicBezTo>
                    <a:lnTo>
                      <a:pt x="60412" y="43548"/>
                    </a:lnTo>
                    <a:cubicBezTo>
                      <a:pt x="56955" y="40090"/>
                      <a:pt x="55063" y="35458"/>
                      <a:pt x="55063" y="30565"/>
                    </a:cubicBezTo>
                    <a:cubicBezTo>
                      <a:pt x="55063" y="20453"/>
                      <a:pt x="63283" y="12233"/>
                      <a:pt x="73395" y="12233"/>
                    </a:cubicBezTo>
                    <a:cubicBezTo>
                      <a:pt x="83507" y="12233"/>
                      <a:pt x="91760" y="20453"/>
                      <a:pt x="91760" y="30565"/>
                    </a:cubicBezTo>
                    <a:cubicBezTo>
                      <a:pt x="91760" y="54182"/>
                      <a:pt x="72547" y="73395"/>
                      <a:pt x="48930" y="73395"/>
                    </a:cubicBezTo>
                    <a:lnTo>
                      <a:pt x="0" y="73395"/>
                    </a:lnTo>
                    <a:lnTo>
                      <a:pt x="0" y="85628"/>
                    </a:lnTo>
                    <a:lnTo>
                      <a:pt x="48930" y="85628"/>
                    </a:lnTo>
                    <a:cubicBezTo>
                      <a:pt x="79299" y="85628"/>
                      <a:pt x="103992" y="60934"/>
                      <a:pt x="103992" y="30565"/>
                    </a:cubicBezTo>
                    <a:cubicBezTo>
                      <a:pt x="103992" y="13701"/>
                      <a:pt x="90259" y="1"/>
                      <a:pt x="733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0" name="Google Shape;4400;p122"/>
              <p:cNvSpPr/>
              <p:nvPr/>
            </p:nvSpPr>
            <p:spPr>
              <a:xfrm>
                <a:off x="1190625" y="2389400"/>
                <a:ext cx="5219200" cy="305825"/>
              </a:xfrm>
              <a:custGeom>
                <a:rect b="b" l="l" r="r" t="t"/>
                <a:pathLst>
                  <a:path extrusionOk="0" h="12233" w="208768">
                    <a:moveTo>
                      <a:pt x="0" y="0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1" name="Google Shape;4401;p122"/>
              <p:cNvSpPr/>
              <p:nvPr/>
            </p:nvSpPr>
            <p:spPr>
              <a:xfrm>
                <a:off x="1190625" y="4835875"/>
                <a:ext cx="5219200" cy="305850"/>
              </a:xfrm>
              <a:custGeom>
                <a:rect b="b" l="l" r="r" t="t"/>
                <a:pathLst>
                  <a:path extrusionOk="0" h="12234" w="208768">
                    <a:moveTo>
                      <a:pt x="0" y="1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2" name="Google Shape;4402;p122"/>
              <p:cNvSpPr/>
              <p:nvPr/>
            </p:nvSpPr>
            <p:spPr>
              <a:xfrm>
                <a:off x="2393475" y="3064625"/>
                <a:ext cx="1254250" cy="1401050"/>
              </a:xfrm>
              <a:custGeom>
                <a:rect b="b" l="l" r="r" t="t"/>
                <a:pathLst>
                  <a:path extrusionOk="0" h="56042" w="50170">
                    <a:moveTo>
                      <a:pt x="31805" y="0"/>
                    </a:moveTo>
                    <a:cubicBezTo>
                      <a:pt x="14810" y="6492"/>
                      <a:pt x="2806" y="23748"/>
                      <a:pt x="2218" y="24596"/>
                    </a:cubicBezTo>
                    <a:lnTo>
                      <a:pt x="0" y="28021"/>
                    </a:lnTo>
                    <a:lnTo>
                      <a:pt x="2218" y="31446"/>
                    </a:lnTo>
                    <a:cubicBezTo>
                      <a:pt x="2806" y="32294"/>
                      <a:pt x="14810" y="49550"/>
                      <a:pt x="31805" y="56041"/>
                    </a:cubicBezTo>
                    <a:cubicBezTo>
                      <a:pt x="42569" y="51246"/>
                      <a:pt x="50170" y="40612"/>
                      <a:pt x="50170" y="28021"/>
                    </a:cubicBezTo>
                    <a:cubicBezTo>
                      <a:pt x="50170" y="15430"/>
                      <a:pt x="42569" y="4763"/>
                      <a:pt x="318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3" name="Google Shape;4403;p122"/>
              <p:cNvSpPr/>
              <p:nvPr/>
            </p:nvSpPr>
            <p:spPr>
              <a:xfrm>
                <a:off x="2393475" y="3765125"/>
                <a:ext cx="1254250" cy="700550"/>
              </a:xfrm>
              <a:custGeom>
                <a:rect b="b" l="l" r="r" t="t"/>
                <a:pathLst>
                  <a:path extrusionOk="0" h="28022" w="50170">
                    <a:moveTo>
                      <a:pt x="0" y="1"/>
                    </a:moveTo>
                    <a:lnTo>
                      <a:pt x="2218" y="3426"/>
                    </a:lnTo>
                    <a:cubicBezTo>
                      <a:pt x="2806" y="4274"/>
                      <a:pt x="14810" y="21530"/>
                      <a:pt x="31805" y="28021"/>
                    </a:cubicBezTo>
                    <a:cubicBezTo>
                      <a:pt x="42569" y="23226"/>
                      <a:pt x="50170" y="12592"/>
                      <a:pt x="501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404" name="Google Shape;4404;p122"/>
            <p:cNvGrpSpPr/>
            <p:nvPr/>
          </p:nvGrpSpPr>
          <p:grpSpPr>
            <a:xfrm>
              <a:off x="2557568" y="4065809"/>
              <a:ext cx="632567" cy="555969"/>
              <a:chOff x="1190625" y="554525"/>
              <a:chExt cx="5219200" cy="4587200"/>
            </a:xfrm>
          </p:grpSpPr>
          <p:sp>
            <p:nvSpPr>
              <p:cNvPr id="4405" name="Google Shape;4405;p122"/>
              <p:cNvSpPr/>
              <p:nvPr/>
            </p:nvSpPr>
            <p:spPr>
              <a:xfrm>
                <a:off x="1496425" y="2541900"/>
                <a:ext cx="4607575" cy="2446500"/>
              </a:xfrm>
              <a:custGeom>
                <a:rect b="b" l="l" r="r" t="t"/>
                <a:pathLst>
                  <a:path extrusionOk="0" h="97860" w="184303">
                    <a:moveTo>
                      <a:pt x="0" y="0"/>
                    </a:moveTo>
                    <a:lnTo>
                      <a:pt x="0" y="97860"/>
                    </a:lnTo>
                    <a:lnTo>
                      <a:pt x="184303" y="97860"/>
                    </a:lnTo>
                    <a:lnTo>
                      <a:pt x="1843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6" name="Google Shape;4406;p122"/>
              <p:cNvSpPr/>
              <p:nvPr/>
            </p:nvSpPr>
            <p:spPr>
              <a:xfrm>
                <a:off x="1496425" y="3765125"/>
                <a:ext cx="4607575" cy="1223275"/>
              </a:xfrm>
              <a:custGeom>
                <a:rect b="b" l="l" r="r" t="t"/>
                <a:pathLst>
                  <a:path extrusionOk="0" h="48931" w="184303">
                    <a:moveTo>
                      <a:pt x="0" y="1"/>
                    </a:moveTo>
                    <a:lnTo>
                      <a:pt x="0" y="48931"/>
                    </a:lnTo>
                    <a:lnTo>
                      <a:pt x="184303" y="48931"/>
                    </a:lnTo>
                    <a:lnTo>
                      <a:pt x="1843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7" name="Google Shape;4407;p122"/>
              <p:cNvSpPr/>
              <p:nvPr/>
            </p:nvSpPr>
            <p:spPr>
              <a:xfrm>
                <a:off x="4194900" y="3001025"/>
                <a:ext cx="981875" cy="1529075"/>
              </a:xfrm>
              <a:custGeom>
                <a:rect b="b" l="l" r="r" t="t"/>
                <a:pathLst>
                  <a:path extrusionOk="0" h="61163" w="39275">
                    <a:moveTo>
                      <a:pt x="30468" y="0"/>
                    </a:moveTo>
                    <a:lnTo>
                      <a:pt x="1" y="30565"/>
                    </a:lnTo>
                    <a:lnTo>
                      <a:pt x="28739" y="59303"/>
                    </a:lnTo>
                    <a:lnTo>
                      <a:pt x="30565" y="61162"/>
                    </a:lnTo>
                    <a:lnTo>
                      <a:pt x="39275" y="61162"/>
                    </a:lnTo>
                    <a:lnTo>
                      <a:pt x="3927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8" name="Google Shape;4408;p122"/>
              <p:cNvSpPr/>
              <p:nvPr/>
            </p:nvSpPr>
            <p:spPr>
              <a:xfrm>
                <a:off x="4194900" y="3765125"/>
                <a:ext cx="981875" cy="764975"/>
              </a:xfrm>
              <a:custGeom>
                <a:rect b="b" l="l" r="r" t="t"/>
                <a:pathLst>
                  <a:path extrusionOk="0" h="30599" w="39275">
                    <a:moveTo>
                      <a:pt x="1" y="1"/>
                    </a:moveTo>
                    <a:lnTo>
                      <a:pt x="28739" y="28739"/>
                    </a:lnTo>
                    <a:lnTo>
                      <a:pt x="30565" y="30598"/>
                    </a:lnTo>
                    <a:lnTo>
                      <a:pt x="39275" y="30598"/>
                    </a:lnTo>
                    <a:lnTo>
                      <a:pt x="3927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9" name="Google Shape;4409;p122"/>
              <p:cNvSpPr/>
              <p:nvPr/>
            </p:nvSpPr>
            <p:spPr>
              <a:xfrm>
                <a:off x="3188575" y="3001025"/>
                <a:ext cx="1406750" cy="1529075"/>
              </a:xfrm>
              <a:custGeom>
                <a:rect b="b" l="l" r="r" t="t"/>
                <a:pathLst>
                  <a:path extrusionOk="0" h="61163" w="56270">
                    <a:moveTo>
                      <a:pt x="12233" y="0"/>
                    </a:moveTo>
                    <a:cubicBezTo>
                      <a:pt x="7960" y="0"/>
                      <a:pt x="3915" y="1077"/>
                      <a:pt x="1" y="2544"/>
                    </a:cubicBezTo>
                    <a:lnTo>
                      <a:pt x="1" y="58585"/>
                    </a:lnTo>
                    <a:cubicBezTo>
                      <a:pt x="3915" y="60053"/>
                      <a:pt x="7960" y="61162"/>
                      <a:pt x="12233" y="61162"/>
                    </a:cubicBezTo>
                    <a:cubicBezTo>
                      <a:pt x="35491" y="61162"/>
                      <a:pt x="53204" y="35099"/>
                      <a:pt x="54052" y="33990"/>
                    </a:cubicBezTo>
                    <a:lnTo>
                      <a:pt x="56270" y="30565"/>
                    </a:lnTo>
                    <a:lnTo>
                      <a:pt x="54052" y="27140"/>
                    </a:lnTo>
                    <a:cubicBezTo>
                      <a:pt x="53204" y="26031"/>
                      <a:pt x="35491" y="0"/>
                      <a:pt x="12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0" name="Google Shape;4410;p122"/>
              <p:cNvSpPr/>
              <p:nvPr/>
            </p:nvSpPr>
            <p:spPr>
              <a:xfrm>
                <a:off x="3188575" y="3765125"/>
                <a:ext cx="1406750" cy="764975"/>
              </a:xfrm>
              <a:custGeom>
                <a:rect b="b" l="l" r="r" t="t"/>
                <a:pathLst>
                  <a:path extrusionOk="0" h="30599" w="56270">
                    <a:moveTo>
                      <a:pt x="1" y="1"/>
                    </a:moveTo>
                    <a:lnTo>
                      <a:pt x="1" y="28021"/>
                    </a:lnTo>
                    <a:cubicBezTo>
                      <a:pt x="3915" y="29489"/>
                      <a:pt x="7960" y="30598"/>
                      <a:pt x="12233" y="30598"/>
                    </a:cubicBezTo>
                    <a:cubicBezTo>
                      <a:pt x="35491" y="30598"/>
                      <a:pt x="53204" y="4535"/>
                      <a:pt x="54052" y="3426"/>
                    </a:cubicBezTo>
                    <a:lnTo>
                      <a:pt x="562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1" name="Google Shape;4411;p122"/>
              <p:cNvSpPr/>
              <p:nvPr/>
            </p:nvSpPr>
            <p:spPr>
              <a:xfrm>
                <a:off x="2882775" y="554525"/>
                <a:ext cx="2599825" cy="2140700"/>
              </a:xfrm>
              <a:custGeom>
                <a:rect b="b" l="l" r="r" t="t"/>
                <a:pathLst>
                  <a:path extrusionOk="0" h="85628" w="103993">
                    <a:moveTo>
                      <a:pt x="73395" y="1"/>
                    </a:moveTo>
                    <a:cubicBezTo>
                      <a:pt x="56530" y="1"/>
                      <a:pt x="42830" y="13701"/>
                      <a:pt x="42830" y="30565"/>
                    </a:cubicBezTo>
                    <a:cubicBezTo>
                      <a:pt x="42830" y="38753"/>
                      <a:pt x="45994" y="46419"/>
                      <a:pt x="51768" y="52192"/>
                    </a:cubicBezTo>
                    <a:lnTo>
                      <a:pt x="60412" y="43548"/>
                    </a:lnTo>
                    <a:cubicBezTo>
                      <a:pt x="56955" y="40090"/>
                      <a:pt x="55063" y="35458"/>
                      <a:pt x="55063" y="30565"/>
                    </a:cubicBezTo>
                    <a:cubicBezTo>
                      <a:pt x="55063" y="20453"/>
                      <a:pt x="63283" y="12233"/>
                      <a:pt x="73395" y="12233"/>
                    </a:cubicBezTo>
                    <a:cubicBezTo>
                      <a:pt x="83507" y="12233"/>
                      <a:pt x="91760" y="20453"/>
                      <a:pt x="91760" y="30565"/>
                    </a:cubicBezTo>
                    <a:cubicBezTo>
                      <a:pt x="91760" y="54182"/>
                      <a:pt x="72547" y="73395"/>
                      <a:pt x="48930" y="73395"/>
                    </a:cubicBezTo>
                    <a:lnTo>
                      <a:pt x="0" y="73395"/>
                    </a:lnTo>
                    <a:lnTo>
                      <a:pt x="0" y="85628"/>
                    </a:lnTo>
                    <a:lnTo>
                      <a:pt x="48930" y="85628"/>
                    </a:lnTo>
                    <a:cubicBezTo>
                      <a:pt x="79299" y="85628"/>
                      <a:pt x="103992" y="60934"/>
                      <a:pt x="103992" y="30565"/>
                    </a:cubicBezTo>
                    <a:cubicBezTo>
                      <a:pt x="103992" y="13701"/>
                      <a:pt x="90259" y="1"/>
                      <a:pt x="733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2" name="Google Shape;4412;p122"/>
              <p:cNvSpPr/>
              <p:nvPr/>
            </p:nvSpPr>
            <p:spPr>
              <a:xfrm>
                <a:off x="1190625" y="2389400"/>
                <a:ext cx="5219200" cy="305825"/>
              </a:xfrm>
              <a:custGeom>
                <a:rect b="b" l="l" r="r" t="t"/>
                <a:pathLst>
                  <a:path extrusionOk="0" h="12233" w="208768">
                    <a:moveTo>
                      <a:pt x="0" y="0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3" name="Google Shape;4413;p122"/>
              <p:cNvSpPr/>
              <p:nvPr/>
            </p:nvSpPr>
            <p:spPr>
              <a:xfrm>
                <a:off x="1190625" y="4835875"/>
                <a:ext cx="5219200" cy="305850"/>
              </a:xfrm>
              <a:custGeom>
                <a:rect b="b" l="l" r="r" t="t"/>
                <a:pathLst>
                  <a:path extrusionOk="0" h="12234" w="208768">
                    <a:moveTo>
                      <a:pt x="0" y="1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4" name="Google Shape;4414;p122"/>
              <p:cNvSpPr/>
              <p:nvPr/>
            </p:nvSpPr>
            <p:spPr>
              <a:xfrm>
                <a:off x="2393475" y="3064625"/>
                <a:ext cx="1254250" cy="1401050"/>
              </a:xfrm>
              <a:custGeom>
                <a:rect b="b" l="l" r="r" t="t"/>
                <a:pathLst>
                  <a:path extrusionOk="0" h="56042" w="50170">
                    <a:moveTo>
                      <a:pt x="31805" y="0"/>
                    </a:moveTo>
                    <a:cubicBezTo>
                      <a:pt x="14810" y="6492"/>
                      <a:pt x="2806" y="23748"/>
                      <a:pt x="2218" y="24596"/>
                    </a:cubicBezTo>
                    <a:lnTo>
                      <a:pt x="0" y="28021"/>
                    </a:lnTo>
                    <a:lnTo>
                      <a:pt x="2218" y="31446"/>
                    </a:lnTo>
                    <a:cubicBezTo>
                      <a:pt x="2806" y="32294"/>
                      <a:pt x="14810" y="49550"/>
                      <a:pt x="31805" y="56041"/>
                    </a:cubicBezTo>
                    <a:cubicBezTo>
                      <a:pt x="42569" y="51246"/>
                      <a:pt x="50170" y="40612"/>
                      <a:pt x="50170" y="28021"/>
                    </a:cubicBezTo>
                    <a:cubicBezTo>
                      <a:pt x="50170" y="15430"/>
                      <a:pt x="42569" y="4763"/>
                      <a:pt x="318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5" name="Google Shape;4415;p122"/>
              <p:cNvSpPr/>
              <p:nvPr/>
            </p:nvSpPr>
            <p:spPr>
              <a:xfrm>
                <a:off x="2393475" y="3765125"/>
                <a:ext cx="1254250" cy="700550"/>
              </a:xfrm>
              <a:custGeom>
                <a:rect b="b" l="l" r="r" t="t"/>
                <a:pathLst>
                  <a:path extrusionOk="0" h="28022" w="50170">
                    <a:moveTo>
                      <a:pt x="0" y="1"/>
                    </a:moveTo>
                    <a:lnTo>
                      <a:pt x="2218" y="3426"/>
                    </a:lnTo>
                    <a:cubicBezTo>
                      <a:pt x="2806" y="4274"/>
                      <a:pt x="14810" y="21530"/>
                      <a:pt x="31805" y="28021"/>
                    </a:cubicBezTo>
                    <a:cubicBezTo>
                      <a:pt x="42569" y="23226"/>
                      <a:pt x="50170" y="12592"/>
                      <a:pt x="501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416" name="Google Shape;4416;p122"/>
          <p:cNvSpPr txBox="1"/>
          <p:nvPr>
            <p:ph idx="2" type="title"/>
          </p:nvPr>
        </p:nvSpPr>
        <p:spPr>
          <a:xfrm>
            <a:off x="4828970" y="2920300"/>
            <a:ext cx="20136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A.</a:t>
            </a:r>
            <a:endParaRPr/>
          </a:p>
        </p:txBody>
      </p:sp>
      <p:sp>
        <p:nvSpPr>
          <p:cNvPr id="4417" name="Google Shape;4417;p122"/>
          <p:cNvSpPr txBox="1"/>
          <p:nvPr>
            <p:ph idx="3" type="subTitle"/>
          </p:nvPr>
        </p:nvSpPr>
        <p:spPr>
          <a:xfrm>
            <a:off x="3294775" y="3314325"/>
            <a:ext cx="3547800" cy="11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？</a:t>
            </a:r>
            <a:endParaRPr b="1"/>
          </a:p>
        </p:txBody>
      </p:sp>
      <p:pic>
        <p:nvPicPr>
          <p:cNvPr id="4418" name="Google Shape;4418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6272" y="321778"/>
            <a:ext cx="2610826" cy="1386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2" name="Shape 4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" name="Google Shape;4423;p123"/>
          <p:cNvSpPr txBox="1"/>
          <p:nvPr>
            <p:ph type="title"/>
          </p:nvPr>
        </p:nvSpPr>
        <p:spPr>
          <a:xfrm>
            <a:off x="2217150" y="1400925"/>
            <a:ext cx="20136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Q.</a:t>
            </a:r>
            <a:endParaRPr/>
          </a:p>
        </p:txBody>
      </p:sp>
      <p:sp>
        <p:nvSpPr>
          <p:cNvPr id="4424" name="Google Shape;4424;p123"/>
          <p:cNvSpPr txBox="1"/>
          <p:nvPr>
            <p:ph idx="1" type="subTitle"/>
          </p:nvPr>
        </p:nvSpPr>
        <p:spPr>
          <a:xfrm>
            <a:off x="2217150" y="1793550"/>
            <a:ext cx="5877900" cy="7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Not only _______, but also _______ are ocean trash.</a:t>
            </a:r>
            <a:endParaRPr b="1" sz="1600"/>
          </a:p>
        </p:txBody>
      </p:sp>
      <p:sp>
        <p:nvSpPr>
          <p:cNvPr id="4425" name="Google Shape;4425;p123"/>
          <p:cNvSpPr txBox="1"/>
          <p:nvPr>
            <p:ph idx="4" type="title"/>
          </p:nvPr>
        </p:nvSpPr>
        <p:spPr>
          <a:xfrm>
            <a:off x="714375" y="453375"/>
            <a:ext cx="3433500" cy="5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 test</a:t>
            </a:r>
            <a:endParaRPr/>
          </a:p>
        </p:txBody>
      </p:sp>
      <p:grpSp>
        <p:nvGrpSpPr>
          <p:cNvPr id="4426" name="Google Shape;4426;p123"/>
          <p:cNvGrpSpPr/>
          <p:nvPr/>
        </p:nvGrpSpPr>
        <p:grpSpPr>
          <a:xfrm>
            <a:off x="4441251" y="234469"/>
            <a:ext cx="968365" cy="968218"/>
            <a:chOff x="7311510" y="2880678"/>
            <a:chExt cx="898882" cy="898745"/>
          </a:xfrm>
        </p:grpSpPr>
        <p:grpSp>
          <p:nvGrpSpPr>
            <p:cNvPr id="4427" name="Google Shape;4427;p123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428" name="Google Shape;4428;p123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29" name="Google Shape;4429;p123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0" name="Google Shape;4430;p123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431" name="Google Shape;4431;p123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432" name="Google Shape;4432;p123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3" name="Google Shape;4433;p123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4" name="Google Shape;4434;p123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435" name="Google Shape;4435;p123"/>
          <p:cNvGrpSpPr/>
          <p:nvPr/>
        </p:nvGrpSpPr>
        <p:grpSpPr>
          <a:xfrm rot="2201652">
            <a:off x="7555450" y="4185777"/>
            <a:ext cx="650758" cy="650659"/>
            <a:chOff x="7311510" y="2880678"/>
            <a:chExt cx="898882" cy="898745"/>
          </a:xfrm>
        </p:grpSpPr>
        <p:grpSp>
          <p:nvGrpSpPr>
            <p:cNvPr id="4436" name="Google Shape;4436;p123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437" name="Google Shape;4437;p123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8" name="Google Shape;4438;p123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9" name="Google Shape;4439;p123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440" name="Google Shape;4440;p123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441" name="Google Shape;4441;p123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2" name="Google Shape;4442;p123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3" name="Google Shape;4443;p123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444" name="Google Shape;4444;p123"/>
          <p:cNvGrpSpPr/>
          <p:nvPr/>
        </p:nvGrpSpPr>
        <p:grpSpPr>
          <a:xfrm>
            <a:off x="775882" y="3003068"/>
            <a:ext cx="773757" cy="773640"/>
            <a:chOff x="7311510" y="2880678"/>
            <a:chExt cx="898882" cy="898745"/>
          </a:xfrm>
        </p:grpSpPr>
        <p:grpSp>
          <p:nvGrpSpPr>
            <p:cNvPr id="4445" name="Google Shape;4445;p123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446" name="Google Shape;4446;p123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7" name="Google Shape;4447;p123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8" name="Google Shape;4448;p123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449" name="Google Shape;4449;p123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450" name="Google Shape;4450;p123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1" name="Google Shape;4451;p123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2" name="Google Shape;4452;p123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453" name="Google Shape;4453;p123"/>
          <p:cNvGrpSpPr/>
          <p:nvPr/>
        </p:nvGrpSpPr>
        <p:grpSpPr>
          <a:xfrm>
            <a:off x="1389360" y="1572923"/>
            <a:ext cx="632567" cy="635180"/>
            <a:chOff x="4810818" y="3989211"/>
            <a:chExt cx="632567" cy="635180"/>
          </a:xfrm>
        </p:grpSpPr>
        <p:grpSp>
          <p:nvGrpSpPr>
            <p:cNvPr id="4454" name="Google Shape;4454;p123"/>
            <p:cNvGrpSpPr/>
            <p:nvPr/>
          </p:nvGrpSpPr>
          <p:grpSpPr>
            <a:xfrm>
              <a:off x="4810818" y="3991824"/>
              <a:ext cx="632567" cy="632567"/>
              <a:chOff x="1190625" y="238125"/>
              <a:chExt cx="5219200" cy="5219200"/>
            </a:xfrm>
          </p:grpSpPr>
          <p:sp>
            <p:nvSpPr>
              <p:cNvPr id="4455" name="Google Shape;4455;p123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6" name="Google Shape;4456;p123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7" name="Google Shape;4457;p123"/>
              <p:cNvSpPr/>
              <p:nvPr/>
            </p:nvSpPr>
            <p:spPr>
              <a:xfrm>
                <a:off x="334190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24465" y="12233"/>
                    </a:move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close/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8" name="Google Shape;4458;p123"/>
              <p:cNvSpPr/>
              <p:nvPr/>
            </p:nvSpPr>
            <p:spPr>
              <a:xfrm>
                <a:off x="21186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61163"/>
                    </a:lnTo>
                    <a:lnTo>
                      <a:pt x="36698" y="61163"/>
                    </a:lnTo>
                    <a:lnTo>
                      <a:pt x="36698" y="36698"/>
                    </a:lnTo>
                    <a:lnTo>
                      <a:pt x="24465" y="36698"/>
                    </a:lnTo>
                    <a:lnTo>
                      <a:pt x="24465" y="48931"/>
                    </a:lnTo>
                    <a:lnTo>
                      <a:pt x="12233" y="48931"/>
                    </a:lnTo>
                    <a:lnTo>
                      <a:pt x="12233" y="12233"/>
                    </a:lnTo>
                    <a:lnTo>
                      <a:pt x="24465" y="12233"/>
                    </a:lnTo>
                    <a:lnTo>
                      <a:pt x="24465" y="24466"/>
                    </a:lnTo>
                    <a:lnTo>
                      <a:pt x="36698" y="24466"/>
                    </a:lnTo>
                    <a:lnTo>
                      <a:pt x="36698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9" name="Google Shape;4459;p123"/>
              <p:cNvSpPr/>
              <p:nvPr/>
            </p:nvSpPr>
            <p:spPr>
              <a:xfrm>
                <a:off x="4565150" y="2083575"/>
                <a:ext cx="917450" cy="1529075"/>
              </a:xfrm>
              <a:custGeom>
                <a:rect b="b" l="l" r="r" t="t"/>
                <a:pathLst>
                  <a:path extrusionOk="0" h="61163" w="36698">
                    <a:moveTo>
                      <a:pt x="0" y="1"/>
                    </a:moveTo>
                    <a:lnTo>
                      <a:pt x="0" y="24466"/>
                    </a:lnTo>
                    <a:lnTo>
                      <a:pt x="12232" y="24466"/>
                    </a:lnTo>
                    <a:lnTo>
                      <a:pt x="12232" y="12233"/>
                    </a:lnTo>
                    <a:lnTo>
                      <a:pt x="24465" y="12233"/>
                    </a:lnTo>
                    <a:lnTo>
                      <a:pt x="24465" y="26782"/>
                    </a:lnTo>
                    <a:lnTo>
                      <a:pt x="0" y="39014"/>
                    </a:lnTo>
                    <a:lnTo>
                      <a:pt x="0" y="61163"/>
                    </a:lnTo>
                    <a:lnTo>
                      <a:pt x="36697" y="61163"/>
                    </a:lnTo>
                    <a:lnTo>
                      <a:pt x="36697" y="48931"/>
                    </a:lnTo>
                    <a:lnTo>
                      <a:pt x="12232" y="48931"/>
                    </a:lnTo>
                    <a:lnTo>
                      <a:pt x="12232" y="46582"/>
                    </a:lnTo>
                    <a:lnTo>
                      <a:pt x="36697" y="34349"/>
                    </a:lnTo>
                    <a:lnTo>
                      <a:pt x="36697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0" name="Google Shape;4460;p123"/>
              <p:cNvSpPr/>
              <p:nvPr/>
            </p:nvSpPr>
            <p:spPr>
              <a:xfrm>
                <a:off x="3800200" y="2083575"/>
                <a:ext cx="459150" cy="1529075"/>
              </a:xfrm>
              <a:custGeom>
                <a:rect b="b" l="l" r="r" t="t"/>
                <a:pathLst>
                  <a:path extrusionOk="0" h="61163" w="18366">
                    <a:moveTo>
                      <a:pt x="1" y="1"/>
                    </a:moveTo>
                    <a:lnTo>
                      <a:pt x="1" y="12233"/>
                    </a:lnTo>
                    <a:lnTo>
                      <a:pt x="6133" y="12233"/>
                    </a:lnTo>
                    <a:lnTo>
                      <a:pt x="6133" y="48931"/>
                    </a:lnTo>
                    <a:lnTo>
                      <a:pt x="1" y="48931"/>
                    </a:lnTo>
                    <a:lnTo>
                      <a:pt x="1" y="61163"/>
                    </a:lnTo>
                    <a:lnTo>
                      <a:pt x="18366" y="61163"/>
                    </a:lnTo>
                    <a:lnTo>
                      <a:pt x="18366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1" name="Google Shape;4461;p123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462" name="Google Shape;4462;p123"/>
            <p:cNvGrpSpPr/>
            <p:nvPr/>
          </p:nvGrpSpPr>
          <p:grpSpPr>
            <a:xfrm>
              <a:off x="4810818" y="3989211"/>
              <a:ext cx="632567" cy="632567"/>
              <a:chOff x="1190625" y="238125"/>
              <a:chExt cx="5219200" cy="5219200"/>
            </a:xfrm>
          </p:grpSpPr>
          <p:sp>
            <p:nvSpPr>
              <p:cNvPr id="4463" name="Google Shape;4463;p123"/>
              <p:cNvSpPr/>
              <p:nvPr/>
            </p:nvSpPr>
            <p:spPr>
              <a:xfrm>
                <a:off x="1190625" y="238125"/>
                <a:ext cx="5219200" cy="4913375"/>
              </a:xfrm>
              <a:custGeom>
                <a:rect b="b" l="l" r="r" t="t"/>
                <a:pathLst>
                  <a:path extrusionOk="0" h="196535" w="208768">
                    <a:moveTo>
                      <a:pt x="98284" y="0"/>
                    </a:moveTo>
                    <a:cubicBezTo>
                      <a:pt x="72351" y="0"/>
                      <a:pt x="49713" y="16571"/>
                      <a:pt x="40905" y="40905"/>
                    </a:cubicBezTo>
                    <a:cubicBezTo>
                      <a:pt x="16571" y="49713"/>
                      <a:pt x="0" y="72351"/>
                      <a:pt x="0" y="98284"/>
                    </a:cubicBezTo>
                    <a:cubicBezTo>
                      <a:pt x="0" y="99132"/>
                      <a:pt x="130" y="99980"/>
                      <a:pt x="261" y="101937"/>
                    </a:cubicBezTo>
                    <a:cubicBezTo>
                      <a:pt x="130" y="102687"/>
                      <a:pt x="0" y="103535"/>
                      <a:pt x="0" y="104384"/>
                    </a:cubicBezTo>
                    <a:cubicBezTo>
                      <a:pt x="0" y="135079"/>
                      <a:pt x="21333" y="162284"/>
                      <a:pt x="50822" y="169884"/>
                    </a:cubicBezTo>
                    <a:cubicBezTo>
                      <a:pt x="55225" y="185509"/>
                      <a:pt x="69415" y="196535"/>
                      <a:pt x="86051" y="196535"/>
                    </a:cubicBezTo>
                    <a:cubicBezTo>
                      <a:pt x="92640" y="196535"/>
                      <a:pt x="99001" y="194708"/>
                      <a:pt x="104384" y="191511"/>
                    </a:cubicBezTo>
                    <a:cubicBezTo>
                      <a:pt x="111854" y="187238"/>
                      <a:pt x="117725" y="180388"/>
                      <a:pt x="120661" y="172070"/>
                    </a:cubicBezTo>
                    <a:lnTo>
                      <a:pt x="141081" y="172070"/>
                    </a:lnTo>
                    <a:cubicBezTo>
                      <a:pt x="178137" y="172070"/>
                      <a:pt x="208767" y="141440"/>
                      <a:pt x="208767" y="104384"/>
                    </a:cubicBezTo>
                    <a:cubicBezTo>
                      <a:pt x="208767" y="103535"/>
                      <a:pt x="208637" y="102687"/>
                      <a:pt x="208506" y="100828"/>
                    </a:cubicBezTo>
                    <a:cubicBezTo>
                      <a:pt x="208637" y="99980"/>
                      <a:pt x="208767" y="99132"/>
                      <a:pt x="208767" y="98284"/>
                    </a:cubicBezTo>
                    <a:cubicBezTo>
                      <a:pt x="208767" y="67197"/>
                      <a:pt x="184987" y="41264"/>
                      <a:pt x="154292" y="37709"/>
                    </a:cubicBezTo>
                    <a:cubicBezTo>
                      <a:pt x="145746" y="17158"/>
                      <a:pt x="126402" y="2577"/>
                      <a:pt x="104384" y="359"/>
                    </a:cubicBezTo>
                    <a:cubicBezTo>
                      <a:pt x="102426" y="130"/>
                      <a:pt x="100339" y="0"/>
                      <a:pt x="982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4" name="Google Shape;4464;p123"/>
              <p:cNvSpPr/>
              <p:nvPr/>
            </p:nvSpPr>
            <p:spPr>
              <a:xfrm>
                <a:off x="3800200" y="247075"/>
                <a:ext cx="2609625" cy="4778850"/>
              </a:xfrm>
              <a:custGeom>
                <a:rect b="b" l="l" r="r" t="t"/>
                <a:pathLst>
                  <a:path extrusionOk="0" h="191154" w="104385">
                    <a:moveTo>
                      <a:pt x="1" y="1"/>
                    </a:moveTo>
                    <a:lnTo>
                      <a:pt x="1" y="191153"/>
                    </a:lnTo>
                    <a:cubicBezTo>
                      <a:pt x="7471" y="186880"/>
                      <a:pt x="13342" y="180030"/>
                      <a:pt x="16278" y="171712"/>
                    </a:cubicBezTo>
                    <a:lnTo>
                      <a:pt x="36698" y="171712"/>
                    </a:lnTo>
                    <a:cubicBezTo>
                      <a:pt x="73754" y="171712"/>
                      <a:pt x="104384" y="141082"/>
                      <a:pt x="104384" y="104026"/>
                    </a:cubicBezTo>
                    <a:cubicBezTo>
                      <a:pt x="104384" y="103177"/>
                      <a:pt x="104254" y="102329"/>
                      <a:pt x="104123" y="100470"/>
                    </a:cubicBezTo>
                    <a:cubicBezTo>
                      <a:pt x="104254" y="99622"/>
                      <a:pt x="104384" y="98774"/>
                      <a:pt x="104384" y="97926"/>
                    </a:cubicBezTo>
                    <a:cubicBezTo>
                      <a:pt x="104384" y="66839"/>
                      <a:pt x="80604" y="40906"/>
                      <a:pt x="49909" y="37351"/>
                    </a:cubicBezTo>
                    <a:cubicBezTo>
                      <a:pt x="41363" y="16800"/>
                      <a:pt x="22019" y="221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5" name="Google Shape;4465;p123"/>
              <p:cNvSpPr/>
              <p:nvPr/>
            </p:nvSpPr>
            <p:spPr>
              <a:xfrm>
                <a:off x="1190625" y="4539850"/>
                <a:ext cx="928050" cy="917475"/>
              </a:xfrm>
              <a:custGeom>
                <a:rect b="b" l="l" r="r" t="t"/>
                <a:pathLst>
                  <a:path extrusionOk="0" h="36699" w="37122">
                    <a:moveTo>
                      <a:pt x="18756" y="1"/>
                    </a:moveTo>
                    <a:cubicBezTo>
                      <a:pt x="8644" y="1"/>
                      <a:pt x="0" y="8221"/>
                      <a:pt x="0" y="18366"/>
                    </a:cubicBezTo>
                    <a:cubicBezTo>
                      <a:pt x="0" y="28478"/>
                      <a:pt x="8644" y="36698"/>
                      <a:pt x="18756" y="36698"/>
                    </a:cubicBezTo>
                    <a:cubicBezTo>
                      <a:pt x="28869" y="36698"/>
                      <a:pt x="37121" y="28478"/>
                      <a:pt x="37121" y="18366"/>
                    </a:cubicBezTo>
                    <a:cubicBezTo>
                      <a:pt x="37121" y="8221"/>
                      <a:pt x="28869" y="1"/>
                      <a:pt x="187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466" name="Google Shape;4466;p123"/>
          <p:cNvSpPr txBox="1"/>
          <p:nvPr>
            <p:ph type="title"/>
          </p:nvPr>
        </p:nvSpPr>
        <p:spPr>
          <a:xfrm>
            <a:off x="1501925" y="1708400"/>
            <a:ext cx="3534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?</a:t>
            </a:r>
            <a:endParaRPr>
              <a:solidFill>
                <a:schemeClr val="accent4"/>
              </a:solidFill>
            </a:endParaRPr>
          </a:p>
        </p:txBody>
      </p:sp>
      <p:grpSp>
        <p:nvGrpSpPr>
          <p:cNvPr id="4467" name="Google Shape;4467;p123"/>
          <p:cNvGrpSpPr/>
          <p:nvPr/>
        </p:nvGrpSpPr>
        <p:grpSpPr>
          <a:xfrm>
            <a:off x="7045873" y="3136035"/>
            <a:ext cx="632567" cy="558356"/>
            <a:chOff x="2557568" y="4063422"/>
            <a:chExt cx="632567" cy="558356"/>
          </a:xfrm>
        </p:grpSpPr>
        <p:grpSp>
          <p:nvGrpSpPr>
            <p:cNvPr id="4468" name="Google Shape;4468;p123"/>
            <p:cNvGrpSpPr/>
            <p:nvPr/>
          </p:nvGrpSpPr>
          <p:grpSpPr>
            <a:xfrm>
              <a:off x="2557568" y="4063422"/>
              <a:ext cx="632567" cy="555969"/>
              <a:chOff x="1190625" y="554525"/>
              <a:chExt cx="5219200" cy="4587200"/>
            </a:xfrm>
          </p:grpSpPr>
          <p:sp>
            <p:nvSpPr>
              <p:cNvPr id="4469" name="Google Shape;4469;p123"/>
              <p:cNvSpPr/>
              <p:nvPr/>
            </p:nvSpPr>
            <p:spPr>
              <a:xfrm>
                <a:off x="1496425" y="2541900"/>
                <a:ext cx="4607575" cy="2446500"/>
              </a:xfrm>
              <a:custGeom>
                <a:rect b="b" l="l" r="r" t="t"/>
                <a:pathLst>
                  <a:path extrusionOk="0" h="97860" w="184303">
                    <a:moveTo>
                      <a:pt x="0" y="0"/>
                    </a:moveTo>
                    <a:lnTo>
                      <a:pt x="0" y="97860"/>
                    </a:lnTo>
                    <a:lnTo>
                      <a:pt x="184303" y="97860"/>
                    </a:lnTo>
                    <a:lnTo>
                      <a:pt x="184303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0" name="Google Shape;4470;p123"/>
              <p:cNvSpPr/>
              <p:nvPr/>
            </p:nvSpPr>
            <p:spPr>
              <a:xfrm>
                <a:off x="1496425" y="3765125"/>
                <a:ext cx="4607575" cy="1223275"/>
              </a:xfrm>
              <a:custGeom>
                <a:rect b="b" l="l" r="r" t="t"/>
                <a:pathLst>
                  <a:path extrusionOk="0" h="48931" w="184303">
                    <a:moveTo>
                      <a:pt x="0" y="1"/>
                    </a:moveTo>
                    <a:lnTo>
                      <a:pt x="0" y="48931"/>
                    </a:lnTo>
                    <a:lnTo>
                      <a:pt x="184303" y="48931"/>
                    </a:lnTo>
                    <a:lnTo>
                      <a:pt x="184303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1" name="Google Shape;4471;p123"/>
              <p:cNvSpPr/>
              <p:nvPr/>
            </p:nvSpPr>
            <p:spPr>
              <a:xfrm>
                <a:off x="4194900" y="3001025"/>
                <a:ext cx="981875" cy="1529075"/>
              </a:xfrm>
              <a:custGeom>
                <a:rect b="b" l="l" r="r" t="t"/>
                <a:pathLst>
                  <a:path extrusionOk="0" h="61163" w="39275">
                    <a:moveTo>
                      <a:pt x="30468" y="0"/>
                    </a:moveTo>
                    <a:lnTo>
                      <a:pt x="1" y="30565"/>
                    </a:lnTo>
                    <a:lnTo>
                      <a:pt x="28739" y="59303"/>
                    </a:lnTo>
                    <a:lnTo>
                      <a:pt x="30565" y="61162"/>
                    </a:lnTo>
                    <a:lnTo>
                      <a:pt x="39275" y="61162"/>
                    </a:lnTo>
                    <a:lnTo>
                      <a:pt x="39275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2" name="Google Shape;4472;p123"/>
              <p:cNvSpPr/>
              <p:nvPr/>
            </p:nvSpPr>
            <p:spPr>
              <a:xfrm>
                <a:off x="4194900" y="3765125"/>
                <a:ext cx="981875" cy="764975"/>
              </a:xfrm>
              <a:custGeom>
                <a:rect b="b" l="l" r="r" t="t"/>
                <a:pathLst>
                  <a:path extrusionOk="0" h="30599" w="39275">
                    <a:moveTo>
                      <a:pt x="1" y="1"/>
                    </a:moveTo>
                    <a:lnTo>
                      <a:pt x="28739" y="28739"/>
                    </a:lnTo>
                    <a:lnTo>
                      <a:pt x="30565" y="30598"/>
                    </a:lnTo>
                    <a:lnTo>
                      <a:pt x="39275" y="30598"/>
                    </a:lnTo>
                    <a:lnTo>
                      <a:pt x="39275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3" name="Google Shape;4473;p123"/>
              <p:cNvSpPr/>
              <p:nvPr/>
            </p:nvSpPr>
            <p:spPr>
              <a:xfrm>
                <a:off x="3188575" y="3001025"/>
                <a:ext cx="1406750" cy="1529075"/>
              </a:xfrm>
              <a:custGeom>
                <a:rect b="b" l="l" r="r" t="t"/>
                <a:pathLst>
                  <a:path extrusionOk="0" h="61163" w="56270">
                    <a:moveTo>
                      <a:pt x="12233" y="0"/>
                    </a:moveTo>
                    <a:cubicBezTo>
                      <a:pt x="7960" y="0"/>
                      <a:pt x="3915" y="1077"/>
                      <a:pt x="1" y="2544"/>
                    </a:cubicBezTo>
                    <a:lnTo>
                      <a:pt x="1" y="58585"/>
                    </a:lnTo>
                    <a:cubicBezTo>
                      <a:pt x="3915" y="60053"/>
                      <a:pt x="7960" y="61162"/>
                      <a:pt x="12233" y="61162"/>
                    </a:cubicBezTo>
                    <a:cubicBezTo>
                      <a:pt x="35491" y="61162"/>
                      <a:pt x="53204" y="35099"/>
                      <a:pt x="54052" y="33990"/>
                    </a:cubicBezTo>
                    <a:lnTo>
                      <a:pt x="56270" y="30565"/>
                    </a:lnTo>
                    <a:lnTo>
                      <a:pt x="54052" y="27140"/>
                    </a:lnTo>
                    <a:cubicBezTo>
                      <a:pt x="53204" y="26031"/>
                      <a:pt x="35491" y="0"/>
                      <a:pt x="122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4" name="Google Shape;4474;p123"/>
              <p:cNvSpPr/>
              <p:nvPr/>
            </p:nvSpPr>
            <p:spPr>
              <a:xfrm>
                <a:off x="3188575" y="3765125"/>
                <a:ext cx="1406750" cy="764975"/>
              </a:xfrm>
              <a:custGeom>
                <a:rect b="b" l="l" r="r" t="t"/>
                <a:pathLst>
                  <a:path extrusionOk="0" h="30599" w="56270">
                    <a:moveTo>
                      <a:pt x="1" y="1"/>
                    </a:moveTo>
                    <a:lnTo>
                      <a:pt x="1" y="28021"/>
                    </a:lnTo>
                    <a:cubicBezTo>
                      <a:pt x="3915" y="29489"/>
                      <a:pt x="7960" y="30598"/>
                      <a:pt x="12233" y="30598"/>
                    </a:cubicBezTo>
                    <a:cubicBezTo>
                      <a:pt x="35491" y="30598"/>
                      <a:pt x="53204" y="4535"/>
                      <a:pt x="54052" y="3426"/>
                    </a:cubicBezTo>
                    <a:lnTo>
                      <a:pt x="56270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5" name="Google Shape;4475;p123"/>
              <p:cNvSpPr/>
              <p:nvPr/>
            </p:nvSpPr>
            <p:spPr>
              <a:xfrm>
                <a:off x="2882775" y="554525"/>
                <a:ext cx="2599825" cy="2140700"/>
              </a:xfrm>
              <a:custGeom>
                <a:rect b="b" l="l" r="r" t="t"/>
                <a:pathLst>
                  <a:path extrusionOk="0" h="85628" w="103993">
                    <a:moveTo>
                      <a:pt x="73395" y="1"/>
                    </a:moveTo>
                    <a:cubicBezTo>
                      <a:pt x="56530" y="1"/>
                      <a:pt x="42830" y="13701"/>
                      <a:pt x="42830" y="30565"/>
                    </a:cubicBezTo>
                    <a:cubicBezTo>
                      <a:pt x="42830" y="38753"/>
                      <a:pt x="45994" y="46419"/>
                      <a:pt x="51768" y="52192"/>
                    </a:cubicBezTo>
                    <a:lnTo>
                      <a:pt x="60412" y="43548"/>
                    </a:lnTo>
                    <a:cubicBezTo>
                      <a:pt x="56955" y="40090"/>
                      <a:pt x="55063" y="35458"/>
                      <a:pt x="55063" y="30565"/>
                    </a:cubicBezTo>
                    <a:cubicBezTo>
                      <a:pt x="55063" y="20453"/>
                      <a:pt x="63283" y="12233"/>
                      <a:pt x="73395" y="12233"/>
                    </a:cubicBezTo>
                    <a:cubicBezTo>
                      <a:pt x="83507" y="12233"/>
                      <a:pt x="91760" y="20453"/>
                      <a:pt x="91760" y="30565"/>
                    </a:cubicBezTo>
                    <a:cubicBezTo>
                      <a:pt x="91760" y="54182"/>
                      <a:pt x="72547" y="73395"/>
                      <a:pt x="48930" y="73395"/>
                    </a:cubicBezTo>
                    <a:lnTo>
                      <a:pt x="0" y="73395"/>
                    </a:lnTo>
                    <a:lnTo>
                      <a:pt x="0" y="85628"/>
                    </a:lnTo>
                    <a:lnTo>
                      <a:pt x="48930" y="85628"/>
                    </a:lnTo>
                    <a:cubicBezTo>
                      <a:pt x="79299" y="85628"/>
                      <a:pt x="103992" y="60934"/>
                      <a:pt x="103992" y="30565"/>
                    </a:cubicBezTo>
                    <a:cubicBezTo>
                      <a:pt x="103992" y="13701"/>
                      <a:pt x="90259" y="1"/>
                      <a:pt x="733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6" name="Google Shape;4476;p123"/>
              <p:cNvSpPr/>
              <p:nvPr/>
            </p:nvSpPr>
            <p:spPr>
              <a:xfrm>
                <a:off x="1190625" y="2389400"/>
                <a:ext cx="5219200" cy="305825"/>
              </a:xfrm>
              <a:custGeom>
                <a:rect b="b" l="l" r="r" t="t"/>
                <a:pathLst>
                  <a:path extrusionOk="0" h="12233" w="208768">
                    <a:moveTo>
                      <a:pt x="0" y="0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7" name="Google Shape;4477;p123"/>
              <p:cNvSpPr/>
              <p:nvPr/>
            </p:nvSpPr>
            <p:spPr>
              <a:xfrm>
                <a:off x="1190625" y="4835875"/>
                <a:ext cx="5219200" cy="305850"/>
              </a:xfrm>
              <a:custGeom>
                <a:rect b="b" l="l" r="r" t="t"/>
                <a:pathLst>
                  <a:path extrusionOk="0" h="12234" w="208768">
                    <a:moveTo>
                      <a:pt x="0" y="1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8" name="Google Shape;4478;p123"/>
              <p:cNvSpPr/>
              <p:nvPr/>
            </p:nvSpPr>
            <p:spPr>
              <a:xfrm>
                <a:off x="2393475" y="3064625"/>
                <a:ext cx="1254250" cy="1401050"/>
              </a:xfrm>
              <a:custGeom>
                <a:rect b="b" l="l" r="r" t="t"/>
                <a:pathLst>
                  <a:path extrusionOk="0" h="56042" w="50170">
                    <a:moveTo>
                      <a:pt x="31805" y="0"/>
                    </a:moveTo>
                    <a:cubicBezTo>
                      <a:pt x="14810" y="6492"/>
                      <a:pt x="2806" y="23748"/>
                      <a:pt x="2218" y="24596"/>
                    </a:cubicBezTo>
                    <a:lnTo>
                      <a:pt x="0" y="28021"/>
                    </a:lnTo>
                    <a:lnTo>
                      <a:pt x="2218" y="31446"/>
                    </a:lnTo>
                    <a:cubicBezTo>
                      <a:pt x="2806" y="32294"/>
                      <a:pt x="14810" y="49550"/>
                      <a:pt x="31805" y="56041"/>
                    </a:cubicBezTo>
                    <a:cubicBezTo>
                      <a:pt x="42569" y="51246"/>
                      <a:pt x="50170" y="40612"/>
                      <a:pt x="50170" y="28021"/>
                    </a:cubicBezTo>
                    <a:cubicBezTo>
                      <a:pt x="50170" y="15430"/>
                      <a:pt x="42569" y="4763"/>
                      <a:pt x="318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9" name="Google Shape;4479;p123"/>
              <p:cNvSpPr/>
              <p:nvPr/>
            </p:nvSpPr>
            <p:spPr>
              <a:xfrm>
                <a:off x="2393475" y="3765125"/>
                <a:ext cx="1254250" cy="700550"/>
              </a:xfrm>
              <a:custGeom>
                <a:rect b="b" l="l" r="r" t="t"/>
                <a:pathLst>
                  <a:path extrusionOk="0" h="28022" w="50170">
                    <a:moveTo>
                      <a:pt x="0" y="1"/>
                    </a:moveTo>
                    <a:lnTo>
                      <a:pt x="2218" y="3426"/>
                    </a:lnTo>
                    <a:cubicBezTo>
                      <a:pt x="2806" y="4274"/>
                      <a:pt x="14810" y="21530"/>
                      <a:pt x="31805" y="28021"/>
                    </a:cubicBezTo>
                    <a:cubicBezTo>
                      <a:pt x="42569" y="23226"/>
                      <a:pt x="50170" y="12592"/>
                      <a:pt x="501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480" name="Google Shape;4480;p123"/>
            <p:cNvGrpSpPr/>
            <p:nvPr/>
          </p:nvGrpSpPr>
          <p:grpSpPr>
            <a:xfrm>
              <a:off x="2557568" y="4065809"/>
              <a:ext cx="632567" cy="555969"/>
              <a:chOff x="1190625" y="554525"/>
              <a:chExt cx="5219200" cy="4587200"/>
            </a:xfrm>
          </p:grpSpPr>
          <p:sp>
            <p:nvSpPr>
              <p:cNvPr id="4481" name="Google Shape;4481;p123"/>
              <p:cNvSpPr/>
              <p:nvPr/>
            </p:nvSpPr>
            <p:spPr>
              <a:xfrm>
                <a:off x="1496425" y="2541900"/>
                <a:ext cx="4607575" cy="2446500"/>
              </a:xfrm>
              <a:custGeom>
                <a:rect b="b" l="l" r="r" t="t"/>
                <a:pathLst>
                  <a:path extrusionOk="0" h="97860" w="184303">
                    <a:moveTo>
                      <a:pt x="0" y="0"/>
                    </a:moveTo>
                    <a:lnTo>
                      <a:pt x="0" y="97860"/>
                    </a:lnTo>
                    <a:lnTo>
                      <a:pt x="184303" y="97860"/>
                    </a:lnTo>
                    <a:lnTo>
                      <a:pt x="1843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2" name="Google Shape;4482;p123"/>
              <p:cNvSpPr/>
              <p:nvPr/>
            </p:nvSpPr>
            <p:spPr>
              <a:xfrm>
                <a:off x="1496425" y="3765125"/>
                <a:ext cx="4607575" cy="1223275"/>
              </a:xfrm>
              <a:custGeom>
                <a:rect b="b" l="l" r="r" t="t"/>
                <a:pathLst>
                  <a:path extrusionOk="0" h="48931" w="184303">
                    <a:moveTo>
                      <a:pt x="0" y="1"/>
                    </a:moveTo>
                    <a:lnTo>
                      <a:pt x="0" y="48931"/>
                    </a:lnTo>
                    <a:lnTo>
                      <a:pt x="184303" y="48931"/>
                    </a:lnTo>
                    <a:lnTo>
                      <a:pt x="1843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3" name="Google Shape;4483;p123"/>
              <p:cNvSpPr/>
              <p:nvPr/>
            </p:nvSpPr>
            <p:spPr>
              <a:xfrm>
                <a:off x="4194900" y="3001025"/>
                <a:ext cx="981875" cy="1529075"/>
              </a:xfrm>
              <a:custGeom>
                <a:rect b="b" l="l" r="r" t="t"/>
                <a:pathLst>
                  <a:path extrusionOk="0" h="61163" w="39275">
                    <a:moveTo>
                      <a:pt x="30468" y="0"/>
                    </a:moveTo>
                    <a:lnTo>
                      <a:pt x="1" y="30565"/>
                    </a:lnTo>
                    <a:lnTo>
                      <a:pt x="28739" y="59303"/>
                    </a:lnTo>
                    <a:lnTo>
                      <a:pt x="30565" y="61162"/>
                    </a:lnTo>
                    <a:lnTo>
                      <a:pt x="39275" y="61162"/>
                    </a:lnTo>
                    <a:lnTo>
                      <a:pt x="3927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4" name="Google Shape;4484;p123"/>
              <p:cNvSpPr/>
              <p:nvPr/>
            </p:nvSpPr>
            <p:spPr>
              <a:xfrm>
                <a:off x="4194900" y="3765125"/>
                <a:ext cx="981875" cy="764975"/>
              </a:xfrm>
              <a:custGeom>
                <a:rect b="b" l="l" r="r" t="t"/>
                <a:pathLst>
                  <a:path extrusionOk="0" h="30599" w="39275">
                    <a:moveTo>
                      <a:pt x="1" y="1"/>
                    </a:moveTo>
                    <a:lnTo>
                      <a:pt x="28739" y="28739"/>
                    </a:lnTo>
                    <a:lnTo>
                      <a:pt x="30565" y="30598"/>
                    </a:lnTo>
                    <a:lnTo>
                      <a:pt x="39275" y="30598"/>
                    </a:lnTo>
                    <a:lnTo>
                      <a:pt x="3927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5" name="Google Shape;4485;p123"/>
              <p:cNvSpPr/>
              <p:nvPr/>
            </p:nvSpPr>
            <p:spPr>
              <a:xfrm>
                <a:off x="3188575" y="3001025"/>
                <a:ext cx="1406750" cy="1529075"/>
              </a:xfrm>
              <a:custGeom>
                <a:rect b="b" l="l" r="r" t="t"/>
                <a:pathLst>
                  <a:path extrusionOk="0" h="61163" w="56270">
                    <a:moveTo>
                      <a:pt x="12233" y="0"/>
                    </a:moveTo>
                    <a:cubicBezTo>
                      <a:pt x="7960" y="0"/>
                      <a:pt x="3915" y="1077"/>
                      <a:pt x="1" y="2544"/>
                    </a:cubicBezTo>
                    <a:lnTo>
                      <a:pt x="1" y="58585"/>
                    </a:lnTo>
                    <a:cubicBezTo>
                      <a:pt x="3915" y="60053"/>
                      <a:pt x="7960" y="61162"/>
                      <a:pt x="12233" y="61162"/>
                    </a:cubicBezTo>
                    <a:cubicBezTo>
                      <a:pt x="35491" y="61162"/>
                      <a:pt x="53204" y="35099"/>
                      <a:pt x="54052" y="33990"/>
                    </a:cubicBezTo>
                    <a:lnTo>
                      <a:pt x="56270" y="30565"/>
                    </a:lnTo>
                    <a:lnTo>
                      <a:pt x="54052" y="27140"/>
                    </a:lnTo>
                    <a:cubicBezTo>
                      <a:pt x="53204" y="26031"/>
                      <a:pt x="35491" y="0"/>
                      <a:pt x="12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6" name="Google Shape;4486;p123"/>
              <p:cNvSpPr/>
              <p:nvPr/>
            </p:nvSpPr>
            <p:spPr>
              <a:xfrm>
                <a:off x="3188575" y="3765125"/>
                <a:ext cx="1406750" cy="764975"/>
              </a:xfrm>
              <a:custGeom>
                <a:rect b="b" l="l" r="r" t="t"/>
                <a:pathLst>
                  <a:path extrusionOk="0" h="30599" w="56270">
                    <a:moveTo>
                      <a:pt x="1" y="1"/>
                    </a:moveTo>
                    <a:lnTo>
                      <a:pt x="1" y="28021"/>
                    </a:lnTo>
                    <a:cubicBezTo>
                      <a:pt x="3915" y="29489"/>
                      <a:pt x="7960" y="30598"/>
                      <a:pt x="12233" y="30598"/>
                    </a:cubicBezTo>
                    <a:cubicBezTo>
                      <a:pt x="35491" y="30598"/>
                      <a:pt x="53204" y="4535"/>
                      <a:pt x="54052" y="3426"/>
                    </a:cubicBezTo>
                    <a:lnTo>
                      <a:pt x="562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7" name="Google Shape;4487;p123"/>
              <p:cNvSpPr/>
              <p:nvPr/>
            </p:nvSpPr>
            <p:spPr>
              <a:xfrm>
                <a:off x="2882775" y="554525"/>
                <a:ext cx="2599825" cy="2140700"/>
              </a:xfrm>
              <a:custGeom>
                <a:rect b="b" l="l" r="r" t="t"/>
                <a:pathLst>
                  <a:path extrusionOk="0" h="85628" w="103993">
                    <a:moveTo>
                      <a:pt x="73395" y="1"/>
                    </a:moveTo>
                    <a:cubicBezTo>
                      <a:pt x="56530" y="1"/>
                      <a:pt x="42830" y="13701"/>
                      <a:pt x="42830" y="30565"/>
                    </a:cubicBezTo>
                    <a:cubicBezTo>
                      <a:pt x="42830" y="38753"/>
                      <a:pt x="45994" y="46419"/>
                      <a:pt x="51768" y="52192"/>
                    </a:cubicBezTo>
                    <a:lnTo>
                      <a:pt x="60412" y="43548"/>
                    </a:lnTo>
                    <a:cubicBezTo>
                      <a:pt x="56955" y="40090"/>
                      <a:pt x="55063" y="35458"/>
                      <a:pt x="55063" y="30565"/>
                    </a:cubicBezTo>
                    <a:cubicBezTo>
                      <a:pt x="55063" y="20453"/>
                      <a:pt x="63283" y="12233"/>
                      <a:pt x="73395" y="12233"/>
                    </a:cubicBezTo>
                    <a:cubicBezTo>
                      <a:pt x="83507" y="12233"/>
                      <a:pt x="91760" y="20453"/>
                      <a:pt x="91760" y="30565"/>
                    </a:cubicBezTo>
                    <a:cubicBezTo>
                      <a:pt x="91760" y="54182"/>
                      <a:pt x="72547" y="73395"/>
                      <a:pt x="48930" y="73395"/>
                    </a:cubicBezTo>
                    <a:lnTo>
                      <a:pt x="0" y="73395"/>
                    </a:lnTo>
                    <a:lnTo>
                      <a:pt x="0" y="85628"/>
                    </a:lnTo>
                    <a:lnTo>
                      <a:pt x="48930" y="85628"/>
                    </a:lnTo>
                    <a:cubicBezTo>
                      <a:pt x="79299" y="85628"/>
                      <a:pt x="103992" y="60934"/>
                      <a:pt x="103992" y="30565"/>
                    </a:cubicBezTo>
                    <a:cubicBezTo>
                      <a:pt x="103992" y="13701"/>
                      <a:pt x="90259" y="1"/>
                      <a:pt x="733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8" name="Google Shape;4488;p123"/>
              <p:cNvSpPr/>
              <p:nvPr/>
            </p:nvSpPr>
            <p:spPr>
              <a:xfrm>
                <a:off x="1190625" y="2389400"/>
                <a:ext cx="5219200" cy="305825"/>
              </a:xfrm>
              <a:custGeom>
                <a:rect b="b" l="l" r="r" t="t"/>
                <a:pathLst>
                  <a:path extrusionOk="0" h="12233" w="208768">
                    <a:moveTo>
                      <a:pt x="0" y="0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9" name="Google Shape;4489;p123"/>
              <p:cNvSpPr/>
              <p:nvPr/>
            </p:nvSpPr>
            <p:spPr>
              <a:xfrm>
                <a:off x="1190625" y="4835875"/>
                <a:ext cx="5219200" cy="305850"/>
              </a:xfrm>
              <a:custGeom>
                <a:rect b="b" l="l" r="r" t="t"/>
                <a:pathLst>
                  <a:path extrusionOk="0" h="12234" w="208768">
                    <a:moveTo>
                      <a:pt x="0" y="1"/>
                    </a:moveTo>
                    <a:lnTo>
                      <a:pt x="0" y="12233"/>
                    </a:lnTo>
                    <a:lnTo>
                      <a:pt x="208767" y="12233"/>
                    </a:lnTo>
                    <a:lnTo>
                      <a:pt x="2087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0" name="Google Shape;4490;p123"/>
              <p:cNvSpPr/>
              <p:nvPr/>
            </p:nvSpPr>
            <p:spPr>
              <a:xfrm>
                <a:off x="2393475" y="3064625"/>
                <a:ext cx="1254250" cy="1401050"/>
              </a:xfrm>
              <a:custGeom>
                <a:rect b="b" l="l" r="r" t="t"/>
                <a:pathLst>
                  <a:path extrusionOk="0" h="56042" w="50170">
                    <a:moveTo>
                      <a:pt x="31805" y="0"/>
                    </a:moveTo>
                    <a:cubicBezTo>
                      <a:pt x="14810" y="6492"/>
                      <a:pt x="2806" y="23748"/>
                      <a:pt x="2218" y="24596"/>
                    </a:cubicBezTo>
                    <a:lnTo>
                      <a:pt x="0" y="28021"/>
                    </a:lnTo>
                    <a:lnTo>
                      <a:pt x="2218" y="31446"/>
                    </a:lnTo>
                    <a:cubicBezTo>
                      <a:pt x="2806" y="32294"/>
                      <a:pt x="14810" y="49550"/>
                      <a:pt x="31805" y="56041"/>
                    </a:cubicBezTo>
                    <a:cubicBezTo>
                      <a:pt x="42569" y="51246"/>
                      <a:pt x="50170" y="40612"/>
                      <a:pt x="50170" y="28021"/>
                    </a:cubicBezTo>
                    <a:cubicBezTo>
                      <a:pt x="50170" y="15430"/>
                      <a:pt x="42569" y="4763"/>
                      <a:pt x="318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1" name="Google Shape;4491;p123"/>
              <p:cNvSpPr/>
              <p:nvPr/>
            </p:nvSpPr>
            <p:spPr>
              <a:xfrm>
                <a:off x="2393475" y="3765125"/>
                <a:ext cx="1254250" cy="700550"/>
              </a:xfrm>
              <a:custGeom>
                <a:rect b="b" l="l" r="r" t="t"/>
                <a:pathLst>
                  <a:path extrusionOk="0" h="28022" w="50170">
                    <a:moveTo>
                      <a:pt x="0" y="1"/>
                    </a:moveTo>
                    <a:lnTo>
                      <a:pt x="2218" y="3426"/>
                    </a:lnTo>
                    <a:cubicBezTo>
                      <a:pt x="2806" y="4274"/>
                      <a:pt x="14810" y="21530"/>
                      <a:pt x="31805" y="28021"/>
                    </a:cubicBezTo>
                    <a:cubicBezTo>
                      <a:pt x="42569" y="23226"/>
                      <a:pt x="50170" y="12592"/>
                      <a:pt x="501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492" name="Google Shape;4492;p123"/>
          <p:cNvSpPr txBox="1"/>
          <p:nvPr>
            <p:ph idx="2" type="title"/>
          </p:nvPr>
        </p:nvSpPr>
        <p:spPr>
          <a:xfrm>
            <a:off x="4828970" y="2920300"/>
            <a:ext cx="20136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A.</a:t>
            </a:r>
            <a:endParaRPr/>
          </a:p>
        </p:txBody>
      </p:sp>
      <p:sp>
        <p:nvSpPr>
          <p:cNvPr id="4493" name="Google Shape;4493;p123"/>
          <p:cNvSpPr txBox="1"/>
          <p:nvPr>
            <p:ph idx="3" type="subTitle"/>
          </p:nvPr>
        </p:nvSpPr>
        <p:spPr>
          <a:xfrm>
            <a:off x="3294775" y="3314325"/>
            <a:ext cx="3547800" cy="11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1.</a:t>
            </a:r>
            <a:r>
              <a:rPr b="1" lang="en" sz="1900"/>
              <a:t>the plastic bottles</a:t>
            </a:r>
            <a:endParaRPr b="1" sz="19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2.</a:t>
            </a:r>
            <a:r>
              <a:rPr b="1" lang="en" sz="1900"/>
              <a:t>the plastic bags</a:t>
            </a:r>
            <a:endParaRPr b="1" sz="19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3. the fishing nets</a:t>
            </a:r>
            <a:endParaRPr b="1" sz="1900"/>
          </a:p>
        </p:txBody>
      </p:sp>
      <p:pic>
        <p:nvPicPr>
          <p:cNvPr id="4494" name="Google Shape;4494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6272" y="321778"/>
            <a:ext cx="2610826" cy="1386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8" name="Shape 4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9" name="Google Shape;4499;p124"/>
          <p:cNvSpPr txBox="1"/>
          <p:nvPr>
            <p:ph type="title"/>
          </p:nvPr>
        </p:nvSpPr>
        <p:spPr>
          <a:xfrm>
            <a:off x="966100" y="1581825"/>
            <a:ext cx="6863700" cy="13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/>
              <a:t>Let's make music!</a:t>
            </a:r>
            <a:endParaRPr sz="5100"/>
          </a:p>
        </p:txBody>
      </p:sp>
      <p:grpSp>
        <p:nvGrpSpPr>
          <p:cNvPr id="4500" name="Google Shape;4500;p124"/>
          <p:cNvGrpSpPr/>
          <p:nvPr/>
        </p:nvGrpSpPr>
        <p:grpSpPr>
          <a:xfrm>
            <a:off x="2107900" y="2951627"/>
            <a:ext cx="1827319" cy="1386838"/>
            <a:chOff x="1033200" y="3085102"/>
            <a:chExt cx="1827319" cy="1386838"/>
          </a:xfrm>
        </p:grpSpPr>
        <p:grpSp>
          <p:nvGrpSpPr>
            <p:cNvPr id="4501" name="Google Shape;4501;p124"/>
            <p:cNvGrpSpPr/>
            <p:nvPr/>
          </p:nvGrpSpPr>
          <p:grpSpPr>
            <a:xfrm>
              <a:off x="1033200" y="3085102"/>
              <a:ext cx="1827319" cy="1386838"/>
              <a:chOff x="1033200" y="3085102"/>
              <a:chExt cx="1827319" cy="1386838"/>
            </a:xfrm>
          </p:grpSpPr>
          <p:sp>
            <p:nvSpPr>
              <p:cNvPr id="4502" name="Google Shape;4502;p124"/>
              <p:cNvSpPr/>
              <p:nvPr/>
            </p:nvSpPr>
            <p:spPr>
              <a:xfrm flipH="1">
                <a:off x="1033200" y="3085102"/>
                <a:ext cx="1827319" cy="1386838"/>
              </a:xfrm>
              <a:custGeom>
                <a:rect b="b" l="l" r="r" t="t"/>
                <a:pathLst>
                  <a:path extrusionOk="0" h="16287" w="21460">
                    <a:moveTo>
                      <a:pt x="14742" y="6449"/>
                    </a:moveTo>
                    <a:cubicBezTo>
                      <a:pt x="15137" y="6510"/>
                      <a:pt x="15441" y="6844"/>
                      <a:pt x="15441" y="7240"/>
                    </a:cubicBezTo>
                    <a:cubicBezTo>
                      <a:pt x="15472" y="7452"/>
                      <a:pt x="15289" y="7665"/>
                      <a:pt x="15076" y="7665"/>
                    </a:cubicBezTo>
                    <a:cubicBezTo>
                      <a:pt x="15058" y="7669"/>
                      <a:pt x="15039" y="7671"/>
                      <a:pt x="15020" y="7671"/>
                    </a:cubicBezTo>
                    <a:cubicBezTo>
                      <a:pt x="14726" y="7671"/>
                      <a:pt x="14377" y="7244"/>
                      <a:pt x="14377" y="6844"/>
                    </a:cubicBezTo>
                    <a:cubicBezTo>
                      <a:pt x="14377" y="6601"/>
                      <a:pt x="14468" y="6449"/>
                      <a:pt x="14742" y="6449"/>
                    </a:cubicBezTo>
                    <a:close/>
                    <a:moveTo>
                      <a:pt x="14195" y="7908"/>
                    </a:moveTo>
                    <a:cubicBezTo>
                      <a:pt x="14560" y="7908"/>
                      <a:pt x="14560" y="8212"/>
                      <a:pt x="14560" y="8455"/>
                    </a:cubicBezTo>
                    <a:cubicBezTo>
                      <a:pt x="14560" y="8686"/>
                      <a:pt x="14614" y="8944"/>
                      <a:pt x="14309" y="8944"/>
                    </a:cubicBezTo>
                    <a:cubicBezTo>
                      <a:pt x="14292" y="8944"/>
                      <a:pt x="14274" y="8943"/>
                      <a:pt x="14256" y="8942"/>
                    </a:cubicBezTo>
                    <a:cubicBezTo>
                      <a:pt x="13921" y="8911"/>
                      <a:pt x="13861" y="8638"/>
                      <a:pt x="13861" y="8334"/>
                    </a:cubicBezTo>
                    <a:cubicBezTo>
                      <a:pt x="13861" y="8121"/>
                      <a:pt x="13921" y="7908"/>
                      <a:pt x="14195" y="7908"/>
                    </a:cubicBezTo>
                    <a:close/>
                    <a:moveTo>
                      <a:pt x="15169" y="9062"/>
                    </a:moveTo>
                    <a:cubicBezTo>
                      <a:pt x="15429" y="9062"/>
                      <a:pt x="15654" y="9413"/>
                      <a:pt x="15654" y="9793"/>
                    </a:cubicBezTo>
                    <a:cubicBezTo>
                      <a:pt x="15654" y="10006"/>
                      <a:pt x="15654" y="10218"/>
                      <a:pt x="15350" y="10249"/>
                    </a:cubicBezTo>
                    <a:cubicBezTo>
                      <a:pt x="15335" y="10250"/>
                      <a:pt x="15319" y="10251"/>
                      <a:pt x="15304" y="10251"/>
                    </a:cubicBezTo>
                    <a:cubicBezTo>
                      <a:pt x="15019" y="10251"/>
                      <a:pt x="14772" y="9984"/>
                      <a:pt x="14772" y="9580"/>
                    </a:cubicBezTo>
                    <a:cubicBezTo>
                      <a:pt x="14742" y="9337"/>
                      <a:pt x="14864" y="9063"/>
                      <a:pt x="15137" y="9063"/>
                    </a:cubicBezTo>
                    <a:cubicBezTo>
                      <a:pt x="15148" y="9062"/>
                      <a:pt x="15159" y="9062"/>
                      <a:pt x="15169" y="9062"/>
                    </a:cubicBezTo>
                    <a:close/>
                    <a:moveTo>
                      <a:pt x="3526" y="12680"/>
                    </a:moveTo>
                    <a:cubicBezTo>
                      <a:pt x="3820" y="12680"/>
                      <a:pt x="3972" y="12879"/>
                      <a:pt x="3981" y="13140"/>
                    </a:cubicBezTo>
                    <a:lnTo>
                      <a:pt x="3981" y="13140"/>
                    </a:lnTo>
                    <a:cubicBezTo>
                      <a:pt x="3953" y="13335"/>
                      <a:pt x="3924" y="13504"/>
                      <a:pt x="3704" y="13504"/>
                    </a:cubicBezTo>
                    <a:cubicBezTo>
                      <a:pt x="3687" y="13504"/>
                      <a:pt x="3668" y="13503"/>
                      <a:pt x="3648" y="13501"/>
                    </a:cubicBezTo>
                    <a:cubicBezTo>
                      <a:pt x="3435" y="13471"/>
                      <a:pt x="3283" y="13288"/>
                      <a:pt x="3283" y="13076"/>
                    </a:cubicBezTo>
                    <a:cubicBezTo>
                      <a:pt x="3252" y="12893"/>
                      <a:pt x="3313" y="12680"/>
                      <a:pt x="3526" y="12680"/>
                    </a:cubicBezTo>
                    <a:close/>
                    <a:moveTo>
                      <a:pt x="9776" y="1"/>
                    </a:moveTo>
                    <a:cubicBezTo>
                      <a:pt x="9555" y="1"/>
                      <a:pt x="9331" y="51"/>
                      <a:pt x="9119" y="157"/>
                    </a:cubicBezTo>
                    <a:cubicBezTo>
                      <a:pt x="8602" y="431"/>
                      <a:pt x="8420" y="978"/>
                      <a:pt x="8511" y="1647"/>
                    </a:cubicBezTo>
                    <a:cubicBezTo>
                      <a:pt x="8624" y="2238"/>
                      <a:pt x="8997" y="2751"/>
                      <a:pt x="9607" y="2751"/>
                    </a:cubicBezTo>
                    <a:cubicBezTo>
                      <a:pt x="9655" y="2751"/>
                      <a:pt x="9706" y="2748"/>
                      <a:pt x="9757" y="2741"/>
                    </a:cubicBezTo>
                    <a:cubicBezTo>
                      <a:pt x="9848" y="2984"/>
                      <a:pt x="9879" y="3227"/>
                      <a:pt x="9909" y="3501"/>
                    </a:cubicBezTo>
                    <a:cubicBezTo>
                      <a:pt x="9879" y="3805"/>
                      <a:pt x="9514" y="3805"/>
                      <a:pt x="9271" y="3926"/>
                    </a:cubicBezTo>
                    <a:cubicBezTo>
                      <a:pt x="8876" y="4109"/>
                      <a:pt x="8480" y="4352"/>
                      <a:pt x="8146" y="4656"/>
                    </a:cubicBezTo>
                    <a:cubicBezTo>
                      <a:pt x="7204" y="5446"/>
                      <a:pt x="6505" y="6449"/>
                      <a:pt x="6079" y="7604"/>
                    </a:cubicBezTo>
                    <a:cubicBezTo>
                      <a:pt x="5897" y="8091"/>
                      <a:pt x="5593" y="8516"/>
                      <a:pt x="5198" y="8820"/>
                    </a:cubicBezTo>
                    <a:cubicBezTo>
                      <a:pt x="4468" y="9398"/>
                      <a:pt x="3830" y="10036"/>
                      <a:pt x="3283" y="10796"/>
                    </a:cubicBezTo>
                    <a:cubicBezTo>
                      <a:pt x="3070" y="11100"/>
                      <a:pt x="2736" y="11343"/>
                      <a:pt x="2371" y="11434"/>
                    </a:cubicBezTo>
                    <a:cubicBezTo>
                      <a:pt x="1094" y="11738"/>
                      <a:pt x="0" y="13653"/>
                      <a:pt x="699" y="14839"/>
                    </a:cubicBezTo>
                    <a:cubicBezTo>
                      <a:pt x="1277" y="14383"/>
                      <a:pt x="1793" y="13866"/>
                      <a:pt x="2280" y="13288"/>
                    </a:cubicBezTo>
                    <a:cubicBezTo>
                      <a:pt x="2584" y="14109"/>
                      <a:pt x="3040" y="14869"/>
                      <a:pt x="3617" y="15538"/>
                    </a:cubicBezTo>
                    <a:cubicBezTo>
                      <a:pt x="3636" y="15560"/>
                      <a:pt x="3660" y="15570"/>
                      <a:pt x="3689" y="15570"/>
                    </a:cubicBezTo>
                    <a:cubicBezTo>
                      <a:pt x="3890" y="15570"/>
                      <a:pt x="4293" y="15070"/>
                      <a:pt x="4347" y="14990"/>
                    </a:cubicBezTo>
                    <a:cubicBezTo>
                      <a:pt x="4438" y="14656"/>
                      <a:pt x="4499" y="14352"/>
                      <a:pt x="4499" y="14018"/>
                    </a:cubicBezTo>
                    <a:cubicBezTo>
                      <a:pt x="4590" y="13258"/>
                      <a:pt x="4347" y="12468"/>
                      <a:pt x="3860" y="11921"/>
                    </a:cubicBezTo>
                    <a:cubicBezTo>
                      <a:pt x="3708" y="11738"/>
                      <a:pt x="3404" y="11586"/>
                      <a:pt x="3648" y="11313"/>
                    </a:cubicBezTo>
                    <a:cubicBezTo>
                      <a:pt x="4164" y="10674"/>
                      <a:pt x="4772" y="10097"/>
                      <a:pt x="5441" y="9580"/>
                    </a:cubicBezTo>
                    <a:lnTo>
                      <a:pt x="5441" y="9580"/>
                    </a:lnTo>
                    <a:cubicBezTo>
                      <a:pt x="5411" y="9793"/>
                      <a:pt x="5380" y="10036"/>
                      <a:pt x="5411" y="10279"/>
                    </a:cubicBezTo>
                    <a:cubicBezTo>
                      <a:pt x="5380" y="10492"/>
                      <a:pt x="5319" y="10735"/>
                      <a:pt x="5319" y="10978"/>
                    </a:cubicBezTo>
                    <a:lnTo>
                      <a:pt x="5319" y="12437"/>
                    </a:lnTo>
                    <a:cubicBezTo>
                      <a:pt x="5450" y="12429"/>
                      <a:pt x="5582" y="12425"/>
                      <a:pt x="5716" y="12425"/>
                    </a:cubicBezTo>
                    <a:cubicBezTo>
                      <a:pt x="6083" y="12425"/>
                      <a:pt x="6461" y="12454"/>
                      <a:pt x="6839" y="12498"/>
                    </a:cubicBezTo>
                    <a:cubicBezTo>
                      <a:pt x="6839" y="12680"/>
                      <a:pt x="6900" y="12863"/>
                      <a:pt x="6900" y="13045"/>
                    </a:cubicBezTo>
                    <a:cubicBezTo>
                      <a:pt x="6870" y="13471"/>
                      <a:pt x="6900" y="13927"/>
                      <a:pt x="6900" y="14352"/>
                    </a:cubicBezTo>
                    <a:cubicBezTo>
                      <a:pt x="6900" y="14747"/>
                      <a:pt x="6870" y="15173"/>
                      <a:pt x="6900" y="15568"/>
                    </a:cubicBezTo>
                    <a:cubicBezTo>
                      <a:pt x="6900" y="15720"/>
                      <a:pt x="6930" y="15842"/>
                      <a:pt x="7022" y="15963"/>
                    </a:cubicBezTo>
                    <a:cubicBezTo>
                      <a:pt x="7076" y="16085"/>
                      <a:pt x="7184" y="16140"/>
                      <a:pt x="7293" y="16140"/>
                    </a:cubicBezTo>
                    <a:cubicBezTo>
                      <a:pt x="7429" y="16140"/>
                      <a:pt x="7565" y="16054"/>
                      <a:pt x="7599" y="15902"/>
                    </a:cubicBezTo>
                    <a:cubicBezTo>
                      <a:pt x="7599" y="15811"/>
                      <a:pt x="7629" y="15690"/>
                      <a:pt x="7629" y="15598"/>
                    </a:cubicBezTo>
                    <a:lnTo>
                      <a:pt x="7660" y="14352"/>
                    </a:lnTo>
                    <a:cubicBezTo>
                      <a:pt x="7660" y="13987"/>
                      <a:pt x="7781" y="13683"/>
                      <a:pt x="7812" y="13319"/>
                    </a:cubicBezTo>
                    <a:cubicBezTo>
                      <a:pt x="7842" y="13106"/>
                      <a:pt x="7812" y="12893"/>
                      <a:pt x="7812" y="12680"/>
                    </a:cubicBezTo>
                    <a:cubicBezTo>
                      <a:pt x="7812" y="12680"/>
                      <a:pt x="7812" y="12650"/>
                      <a:pt x="7812" y="12650"/>
                    </a:cubicBezTo>
                    <a:cubicBezTo>
                      <a:pt x="7827" y="12635"/>
                      <a:pt x="7842" y="12627"/>
                      <a:pt x="7854" y="12627"/>
                    </a:cubicBezTo>
                    <a:cubicBezTo>
                      <a:pt x="7865" y="12627"/>
                      <a:pt x="7873" y="12635"/>
                      <a:pt x="7873" y="12650"/>
                    </a:cubicBezTo>
                    <a:lnTo>
                      <a:pt x="8693" y="12650"/>
                    </a:lnTo>
                    <a:cubicBezTo>
                      <a:pt x="8724" y="12893"/>
                      <a:pt x="8815" y="13106"/>
                      <a:pt x="8845" y="13349"/>
                    </a:cubicBezTo>
                    <a:cubicBezTo>
                      <a:pt x="8845" y="13623"/>
                      <a:pt x="8845" y="13896"/>
                      <a:pt x="8845" y="14170"/>
                    </a:cubicBezTo>
                    <a:lnTo>
                      <a:pt x="8845" y="15325"/>
                    </a:lnTo>
                    <a:cubicBezTo>
                      <a:pt x="8845" y="15598"/>
                      <a:pt x="8784" y="16024"/>
                      <a:pt x="9119" y="16054"/>
                    </a:cubicBezTo>
                    <a:cubicBezTo>
                      <a:pt x="9453" y="16054"/>
                      <a:pt x="9484" y="15690"/>
                      <a:pt x="9514" y="15446"/>
                    </a:cubicBezTo>
                    <a:cubicBezTo>
                      <a:pt x="9696" y="14656"/>
                      <a:pt x="9788" y="13866"/>
                      <a:pt x="9818" y="13106"/>
                    </a:cubicBezTo>
                    <a:cubicBezTo>
                      <a:pt x="9818" y="12828"/>
                      <a:pt x="9894" y="12677"/>
                      <a:pt x="10164" y="12677"/>
                    </a:cubicBezTo>
                    <a:cubicBezTo>
                      <a:pt x="10189" y="12677"/>
                      <a:pt x="10215" y="12678"/>
                      <a:pt x="10243" y="12680"/>
                    </a:cubicBezTo>
                    <a:cubicBezTo>
                      <a:pt x="10487" y="12696"/>
                      <a:pt x="10730" y="12696"/>
                      <a:pt x="10969" y="12696"/>
                    </a:cubicBezTo>
                    <a:cubicBezTo>
                      <a:pt x="11209" y="12696"/>
                      <a:pt x="11444" y="12696"/>
                      <a:pt x="11672" y="12711"/>
                    </a:cubicBezTo>
                    <a:cubicBezTo>
                      <a:pt x="12158" y="12772"/>
                      <a:pt x="12766" y="12680"/>
                      <a:pt x="13101" y="12924"/>
                    </a:cubicBezTo>
                    <a:cubicBezTo>
                      <a:pt x="13435" y="13167"/>
                      <a:pt x="13374" y="13653"/>
                      <a:pt x="13374" y="13987"/>
                    </a:cubicBezTo>
                    <a:cubicBezTo>
                      <a:pt x="13374" y="14474"/>
                      <a:pt x="13405" y="14990"/>
                      <a:pt x="13405" y="15477"/>
                    </a:cubicBezTo>
                    <a:cubicBezTo>
                      <a:pt x="13405" y="15598"/>
                      <a:pt x="13435" y="15720"/>
                      <a:pt x="13496" y="15842"/>
                    </a:cubicBezTo>
                    <a:cubicBezTo>
                      <a:pt x="13522" y="15947"/>
                      <a:pt x="13640" y="16030"/>
                      <a:pt x="13751" y="16030"/>
                    </a:cubicBezTo>
                    <a:cubicBezTo>
                      <a:pt x="13767" y="16030"/>
                      <a:pt x="13784" y="16028"/>
                      <a:pt x="13800" y="16024"/>
                    </a:cubicBezTo>
                    <a:cubicBezTo>
                      <a:pt x="13952" y="15994"/>
                      <a:pt x="14013" y="15842"/>
                      <a:pt x="14043" y="15690"/>
                    </a:cubicBezTo>
                    <a:cubicBezTo>
                      <a:pt x="14225" y="14899"/>
                      <a:pt x="14316" y="14109"/>
                      <a:pt x="14316" y="13288"/>
                    </a:cubicBezTo>
                    <a:cubicBezTo>
                      <a:pt x="14316" y="13015"/>
                      <a:pt x="14468" y="12863"/>
                      <a:pt x="14742" y="12863"/>
                    </a:cubicBezTo>
                    <a:cubicBezTo>
                      <a:pt x="15016" y="12863"/>
                      <a:pt x="15198" y="12924"/>
                      <a:pt x="15228" y="13228"/>
                    </a:cubicBezTo>
                    <a:cubicBezTo>
                      <a:pt x="15259" y="13653"/>
                      <a:pt x="15198" y="13987"/>
                      <a:pt x="15259" y="14413"/>
                    </a:cubicBezTo>
                    <a:cubicBezTo>
                      <a:pt x="15320" y="14808"/>
                      <a:pt x="15472" y="15203"/>
                      <a:pt x="15502" y="15598"/>
                    </a:cubicBezTo>
                    <a:cubicBezTo>
                      <a:pt x="15502" y="15750"/>
                      <a:pt x="15532" y="15933"/>
                      <a:pt x="15593" y="16085"/>
                    </a:cubicBezTo>
                    <a:cubicBezTo>
                      <a:pt x="15665" y="16204"/>
                      <a:pt x="15774" y="16286"/>
                      <a:pt x="15906" y="16286"/>
                    </a:cubicBezTo>
                    <a:cubicBezTo>
                      <a:pt x="15942" y="16286"/>
                      <a:pt x="15980" y="16280"/>
                      <a:pt x="16019" y="16267"/>
                    </a:cubicBezTo>
                    <a:cubicBezTo>
                      <a:pt x="16171" y="16206"/>
                      <a:pt x="16201" y="15994"/>
                      <a:pt x="16201" y="15842"/>
                    </a:cubicBezTo>
                    <a:cubicBezTo>
                      <a:pt x="16231" y="15294"/>
                      <a:pt x="16231" y="14717"/>
                      <a:pt x="16231" y="14170"/>
                    </a:cubicBezTo>
                    <a:cubicBezTo>
                      <a:pt x="16262" y="13896"/>
                      <a:pt x="16231" y="13653"/>
                      <a:pt x="16201" y="13410"/>
                    </a:cubicBezTo>
                    <a:cubicBezTo>
                      <a:pt x="16140" y="13167"/>
                      <a:pt x="16140" y="12954"/>
                      <a:pt x="16171" y="12741"/>
                    </a:cubicBezTo>
                    <a:lnTo>
                      <a:pt x="17052" y="12741"/>
                    </a:lnTo>
                    <a:cubicBezTo>
                      <a:pt x="17082" y="12741"/>
                      <a:pt x="17143" y="12741"/>
                      <a:pt x="17174" y="12711"/>
                    </a:cubicBezTo>
                    <a:cubicBezTo>
                      <a:pt x="17174" y="12680"/>
                      <a:pt x="17174" y="12650"/>
                      <a:pt x="17174" y="12620"/>
                    </a:cubicBezTo>
                    <a:cubicBezTo>
                      <a:pt x="17295" y="11556"/>
                      <a:pt x="17295" y="10522"/>
                      <a:pt x="17295" y="9428"/>
                    </a:cubicBezTo>
                    <a:cubicBezTo>
                      <a:pt x="17994" y="10158"/>
                      <a:pt x="18329" y="10948"/>
                      <a:pt x="18845" y="11617"/>
                    </a:cubicBezTo>
                    <a:cubicBezTo>
                      <a:pt x="18055" y="12316"/>
                      <a:pt x="17721" y="13410"/>
                      <a:pt x="17994" y="14443"/>
                    </a:cubicBezTo>
                    <a:cubicBezTo>
                      <a:pt x="18086" y="14960"/>
                      <a:pt x="18359" y="15446"/>
                      <a:pt x="18785" y="15781"/>
                    </a:cubicBezTo>
                    <a:cubicBezTo>
                      <a:pt x="19089" y="15112"/>
                      <a:pt x="19301" y="14352"/>
                      <a:pt x="19423" y="13623"/>
                    </a:cubicBezTo>
                    <a:cubicBezTo>
                      <a:pt x="20061" y="14018"/>
                      <a:pt x="20669" y="14443"/>
                      <a:pt x="21277" y="14899"/>
                    </a:cubicBezTo>
                    <a:cubicBezTo>
                      <a:pt x="21278" y="14900"/>
                      <a:pt x="21279" y="14900"/>
                      <a:pt x="21281" y="14900"/>
                    </a:cubicBezTo>
                    <a:cubicBezTo>
                      <a:pt x="21341" y="14900"/>
                      <a:pt x="21429" y="14138"/>
                      <a:pt x="21429" y="14079"/>
                    </a:cubicBezTo>
                    <a:cubicBezTo>
                      <a:pt x="21459" y="13866"/>
                      <a:pt x="21459" y="13653"/>
                      <a:pt x="21399" y="13471"/>
                    </a:cubicBezTo>
                    <a:cubicBezTo>
                      <a:pt x="21307" y="12954"/>
                      <a:pt x="21004" y="12498"/>
                      <a:pt x="20578" y="12194"/>
                    </a:cubicBezTo>
                    <a:lnTo>
                      <a:pt x="20578" y="12194"/>
                    </a:lnTo>
                    <a:cubicBezTo>
                      <a:pt x="20608" y="12255"/>
                      <a:pt x="20608" y="12285"/>
                      <a:pt x="20608" y="12346"/>
                    </a:cubicBezTo>
                    <a:cubicBezTo>
                      <a:pt x="20578" y="12559"/>
                      <a:pt x="20669" y="12863"/>
                      <a:pt x="20335" y="12924"/>
                    </a:cubicBezTo>
                    <a:cubicBezTo>
                      <a:pt x="20061" y="12924"/>
                      <a:pt x="19818" y="12741"/>
                      <a:pt x="19757" y="12468"/>
                    </a:cubicBezTo>
                    <a:cubicBezTo>
                      <a:pt x="19605" y="12164"/>
                      <a:pt x="19909" y="12103"/>
                      <a:pt x="20122" y="12012"/>
                    </a:cubicBezTo>
                    <a:cubicBezTo>
                      <a:pt x="20183" y="11981"/>
                      <a:pt x="20213" y="11921"/>
                      <a:pt x="20244" y="11860"/>
                    </a:cubicBezTo>
                    <a:cubicBezTo>
                      <a:pt x="19636" y="11586"/>
                      <a:pt x="19180" y="11069"/>
                      <a:pt x="18906" y="10462"/>
                    </a:cubicBezTo>
                    <a:cubicBezTo>
                      <a:pt x="18572" y="9793"/>
                      <a:pt x="16931" y="8030"/>
                      <a:pt x="16748" y="7604"/>
                    </a:cubicBezTo>
                    <a:cubicBezTo>
                      <a:pt x="16262" y="6115"/>
                      <a:pt x="15228" y="4869"/>
                      <a:pt x="13861" y="4109"/>
                    </a:cubicBezTo>
                    <a:cubicBezTo>
                      <a:pt x="13344" y="3805"/>
                      <a:pt x="13253" y="3440"/>
                      <a:pt x="13526" y="2954"/>
                    </a:cubicBezTo>
                    <a:cubicBezTo>
                      <a:pt x="13709" y="2680"/>
                      <a:pt x="14013" y="2741"/>
                      <a:pt x="14256" y="2619"/>
                    </a:cubicBezTo>
                    <a:cubicBezTo>
                      <a:pt x="14712" y="2407"/>
                      <a:pt x="14985" y="1951"/>
                      <a:pt x="15016" y="1464"/>
                    </a:cubicBezTo>
                    <a:cubicBezTo>
                      <a:pt x="15046" y="978"/>
                      <a:pt x="14742" y="492"/>
                      <a:pt x="14286" y="309"/>
                    </a:cubicBezTo>
                    <a:cubicBezTo>
                      <a:pt x="14105" y="237"/>
                      <a:pt x="13918" y="202"/>
                      <a:pt x="13734" y="202"/>
                    </a:cubicBezTo>
                    <a:cubicBezTo>
                      <a:pt x="13303" y="202"/>
                      <a:pt x="12892" y="394"/>
                      <a:pt x="12614" y="735"/>
                    </a:cubicBezTo>
                    <a:cubicBezTo>
                      <a:pt x="12158" y="1130"/>
                      <a:pt x="12158" y="1860"/>
                      <a:pt x="12614" y="2285"/>
                    </a:cubicBezTo>
                    <a:cubicBezTo>
                      <a:pt x="12827" y="2559"/>
                      <a:pt x="12857" y="2954"/>
                      <a:pt x="12645" y="3258"/>
                    </a:cubicBezTo>
                    <a:cubicBezTo>
                      <a:pt x="12554" y="3477"/>
                      <a:pt x="12419" y="3520"/>
                      <a:pt x="12266" y="3520"/>
                    </a:cubicBezTo>
                    <a:cubicBezTo>
                      <a:pt x="12164" y="3520"/>
                      <a:pt x="12055" y="3501"/>
                      <a:pt x="11946" y="3501"/>
                    </a:cubicBezTo>
                    <a:cubicBezTo>
                      <a:pt x="11520" y="3440"/>
                      <a:pt x="11125" y="3410"/>
                      <a:pt x="10699" y="3410"/>
                    </a:cubicBezTo>
                    <a:cubicBezTo>
                      <a:pt x="10639" y="3167"/>
                      <a:pt x="10608" y="2923"/>
                      <a:pt x="10547" y="2680"/>
                    </a:cubicBezTo>
                    <a:cubicBezTo>
                      <a:pt x="10517" y="2650"/>
                      <a:pt x="10517" y="2589"/>
                      <a:pt x="10547" y="2559"/>
                    </a:cubicBezTo>
                    <a:cubicBezTo>
                      <a:pt x="10578" y="2528"/>
                      <a:pt x="10578" y="2528"/>
                      <a:pt x="10608" y="2498"/>
                    </a:cubicBezTo>
                    <a:cubicBezTo>
                      <a:pt x="11459" y="2133"/>
                      <a:pt x="11459" y="1069"/>
                      <a:pt x="10882" y="492"/>
                    </a:cubicBezTo>
                    <a:cubicBezTo>
                      <a:pt x="10585" y="175"/>
                      <a:pt x="10186" y="1"/>
                      <a:pt x="97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3" name="Google Shape;4503;p124"/>
              <p:cNvSpPr/>
              <p:nvPr/>
            </p:nvSpPr>
            <p:spPr>
              <a:xfrm flipH="1">
                <a:off x="1100466" y="4097549"/>
                <a:ext cx="90685" cy="90600"/>
              </a:xfrm>
              <a:custGeom>
                <a:rect b="b" l="l" r="r" t="t"/>
                <a:pathLst>
                  <a:path extrusionOk="0" h="1064" w="1065">
                    <a:moveTo>
                      <a:pt x="639" y="0"/>
                    </a:moveTo>
                    <a:cubicBezTo>
                      <a:pt x="578" y="61"/>
                      <a:pt x="547" y="91"/>
                      <a:pt x="517" y="122"/>
                    </a:cubicBezTo>
                    <a:cubicBezTo>
                      <a:pt x="304" y="243"/>
                      <a:pt x="0" y="274"/>
                      <a:pt x="122" y="608"/>
                    </a:cubicBezTo>
                    <a:cubicBezTo>
                      <a:pt x="213" y="882"/>
                      <a:pt x="456" y="1064"/>
                      <a:pt x="730" y="1064"/>
                    </a:cubicBezTo>
                    <a:cubicBezTo>
                      <a:pt x="1064" y="1003"/>
                      <a:pt x="973" y="699"/>
                      <a:pt x="973" y="486"/>
                    </a:cubicBezTo>
                    <a:cubicBezTo>
                      <a:pt x="973" y="426"/>
                      <a:pt x="973" y="365"/>
                      <a:pt x="973" y="304"/>
                    </a:cubicBezTo>
                    <a:cubicBezTo>
                      <a:pt x="912" y="152"/>
                      <a:pt x="791" y="31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4" name="Google Shape;4504;p124"/>
              <p:cNvSpPr/>
              <p:nvPr/>
            </p:nvSpPr>
            <p:spPr>
              <a:xfrm flipH="1">
                <a:off x="1545631" y="3634242"/>
                <a:ext cx="88130" cy="103713"/>
              </a:xfrm>
              <a:custGeom>
                <a:rect b="b" l="l" r="r" t="t"/>
                <a:pathLst>
                  <a:path extrusionOk="0" h="1218" w="1035">
                    <a:moveTo>
                      <a:pt x="335" y="0"/>
                    </a:moveTo>
                    <a:cubicBezTo>
                      <a:pt x="61" y="0"/>
                      <a:pt x="1" y="152"/>
                      <a:pt x="1" y="395"/>
                    </a:cubicBezTo>
                    <a:cubicBezTo>
                      <a:pt x="1" y="807"/>
                      <a:pt x="341" y="1218"/>
                      <a:pt x="638" y="1218"/>
                    </a:cubicBezTo>
                    <a:cubicBezTo>
                      <a:pt x="649" y="1218"/>
                      <a:pt x="659" y="1217"/>
                      <a:pt x="669" y="1216"/>
                    </a:cubicBezTo>
                    <a:cubicBezTo>
                      <a:pt x="882" y="1186"/>
                      <a:pt x="1034" y="1003"/>
                      <a:pt x="1034" y="791"/>
                    </a:cubicBezTo>
                    <a:cubicBezTo>
                      <a:pt x="1034" y="395"/>
                      <a:pt x="730" y="61"/>
                      <a:pt x="3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5" name="Google Shape;4505;p124"/>
              <p:cNvSpPr/>
              <p:nvPr/>
            </p:nvSpPr>
            <p:spPr>
              <a:xfrm flipH="1">
                <a:off x="1527579" y="3856827"/>
                <a:ext cx="75102" cy="101243"/>
              </a:xfrm>
              <a:custGeom>
                <a:rect b="b" l="l" r="r" t="t"/>
                <a:pathLst>
                  <a:path extrusionOk="0" h="1189" w="882">
                    <a:moveTo>
                      <a:pt x="365" y="0"/>
                    </a:moveTo>
                    <a:cubicBezTo>
                      <a:pt x="31" y="31"/>
                      <a:pt x="0" y="274"/>
                      <a:pt x="0" y="517"/>
                    </a:cubicBezTo>
                    <a:cubicBezTo>
                      <a:pt x="0" y="921"/>
                      <a:pt x="274" y="1188"/>
                      <a:pt x="536" y="1188"/>
                    </a:cubicBezTo>
                    <a:cubicBezTo>
                      <a:pt x="550" y="1188"/>
                      <a:pt x="564" y="1187"/>
                      <a:pt x="578" y="1186"/>
                    </a:cubicBezTo>
                    <a:cubicBezTo>
                      <a:pt x="851" y="1155"/>
                      <a:pt x="882" y="943"/>
                      <a:pt x="882" y="730"/>
                    </a:cubicBezTo>
                    <a:cubicBezTo>
                      <a:pt x="882" y="365"/>
                      <a:pt x="669" y="0"/>
                      <a:pt x="3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6" name="Google Shape;4506;p124"/>
              <p:cNvSpPr/>
              <p:nvPr/>
            </p:nvSpPr>
            <p:spPr>
              <a:xfrm flipH="1">
                <a:off x="1618094" y="3758477"/>
                <a:ext cx="64799" cy="88045"/>
              </a:xfrm>
              <a:custGeom>
                <a:rect b="b" l="l" r="r" t="t"/>
                <a:pathLst>
                  <a:path extrusionOk="0" h="1034" w="761">
                    <a:moveTo>
                      <a:pt x="334" y="0"/>
                    </a:moveTo>
                    <a:cubicBezTo>
                      <a:pt x="61" y="0"/>
                      <a:pt x="0" y="183"/>
                      <a:pt x="0" y="426"/>
                    </a:cubicBezTo>
                    <a:cubicBezTo>
                      <a:pt x="0" y="699"/>
                      <a:pt x="91" y="1003"/>
                      <a:pt x="426" y="1034"/>
                    </a:cubicBezTo>
                    <a:cubicBezTo>
                      <a:pt x="730" y="1034"/>
                      <a:pt x="730" y="791"/>
                      <a:pt x="730" y="547"/>
                    </a:cubicBezTo>
                    <a:cubicBezTo>
                      <a:pt x="730" y="304"/>
                      <a:pt x="760" y="0"/>
                      <a:pt x="3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7" name="Google Shape;4507;p124"/>
              <p:cNvSpPr/>
              <p:nvPr/>
            </p:nvSpPr>
            <p:spPr>
              <a:xfrm flipH="1">
                <a:off x="2521451" y="4164819"/>
                <a:ext cx="62160" cy="70249"/>
              </a:xfrm>
              <a:custGeom>
                <a:rect b="b" l="l" r="r" t="t"/>
                <a:pathLst>
                  <a:path extrusionOk="0" h="825" w="730">
                    <a:moveTo>
                      <a:pt x="274" y="0"/>
                    </a:moveTo>
                    <a:cubicBezTo>
                      <a:pt x="61" y="0"/>
                      <a:pt x="0" y="183"/>
                      <a:pt x="31" y="396"/>
                    </a:cubicBezTo>
                    <a:cubicBezTo>
                      <a:pt x="31" y="608"/>
                      <a:pt x="183" y="791"/>
                      <a:pt x="426" y="821"/>
                    </a:cubicBezTo>
                    <a:cubicBezTo>
                      <a:pt x="444" y="823"/>
                      <a:pt x="461" y="824"/>
                      <a:pt x="477" y="824"/>
                    </a:cubicBezTo>
                    <a:cubicBezTo>
                      <a:pt x="678" y="824"/>
                      <a:pt x="730" y="653"/>
                      <a:pt x="730" y="456"/>
                    </a:cubicBezTo>
                    <a:cubicBezTo>
                      <a:pt x="700" y="183"/>
                      <a:pt x="578" y="0"/>
                      <a:pt x="2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8" name="Google Shape;4508;p124"/>
              <p:cNvSpPr/>
              <p:nvPr/>
            </p:nvSpPr>
            <p:spPr>
              <a:xfrm flipH="1">
                <a:off x="2043083" y="3137242"/>
                <a:ext cx="58409" cy="59876"/>
              </a:xfrm>
              <a:custGeom>
                <a:rect b="b" l="l" r="r" t="t"/>
                <a:pathLst>
                  <a:path extrusionOk="0" h="1217" w="1187">
                    <a:moveTo>
                      <a:pt x="609" y="1"/>
                    </a:moveTo>
                    <a:cubicBezTo>
                      <a:pt x="274" y="1"/>
                      <a:pt x="1" y="274"/>
                      <a:pt x="1" y="609"/>
                    </a:cubicBezTo>
                    <a:cubicBezTo>
                      <a:pt x="1" y="943"/>
                      <a:pt x="274" y="1217"/>
                      <a:pt x="609" y="1217"/>
                    </a:cubicBezTo>
                    <a:cubicBezTo>
                      <a:pt x="913" y="1217"/>
                      <a:pt x="1186" y="943"/>
                      <a:pt x="1186" y="609"/>
                    </a:cubicBezTo>
                    <a:cubicBezTo>
                      <a:pt x="1186" y="274"/>
                      <a:pt x="913" y="1"/>
                      <a:pt x="6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9" name="Google Shape;4509;p124"/>
              <p:cNvSpPr/>
              <p:nvPr/>
            </p:nvSpPr>
            <p:spPr>
              <a:xfrm flipH="1">
                <a:off x="1717450" y="3161438"/>
                <a:ext cx="58360" cy="58400"/>
              </a:xfrm>
              <a:custGeom>
                <a:rect b="b" l="l" r="r" t="t"/>
                <a:pathLst>
                  <a:path extrusionOk="0" h="1187" w="1186">
                    <a:moveTo>
                      <a:pt x="608" y="1"/>
                    </a:moveTo>
                    <a:cubicBezTo>
                      <a:pt x="274" y="1"/>
                      <a:pt x="0" y="274"/>
                      <a:pt x="0" y="609"/>
                    </a:cubicBezTo>
                    <a:cubicBezTo>
                      <a:pt x="0" y="943"/>
                      <a:pt x="274" y="1186"/>
                      <a:pt x="608" y="1186"/>
                    </a:cubicBezTo>
                    <a:cubicBezTo>
                      <a:pt x="912" y="1186"/>
                      <a:pt x="1186" y="943"/>
                      <a:pt x="1186" y="609"/>
                    </a:cubicBezTo>
                    <a:cubicBezTo>
                      <a:pt x="1186" y="274"/>
                      <a:pt x="912" y="1"/>
                      <a:pt x="6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0" name="Google Shape;4510;p124"/>
              <p:cNvSpPr/>
              <p:nvPr/>
            </p:nvSpPr>
            <p:spPr>
              <a:xfrm rot="-2432689">
                <a:off x="1842692" y="3443696"/>
                <a:ext cx="155349" cy="144116"/>
              </a:xfrm>
              <a:custGeom>
                <a:rect b="b" l="l" r="r" t="t"/>
                <a:pathLst>
                  <a:path extrusionOk="0" h="1501" w="1618">
                    <a:moveTo>
                      <a:pt x="245" y="1"/>
                    </a:moveTo>
                    <a:cubicBezTo>
                      <a:pt x="123" y="173"/>
                      <a:pt x="25" y="393"/>
                      <a:pt x="0" y="614"/>
                    </a:cubicBezTo>
                    <a:cubicBezTo>
                      <a:pt x="0" y="883"/>
                      <a:pt x="123" y="1128"/>
                      <a:pt x="319" y="1275"/>
                    </a:cubicBezTo>
                    <a:cubicBezTo>
                      <a:pt x="491" y="1426"/>
                      <a:pt x="700" y="1501"/>
                      <a:pt x="913" y="1501"/>
                    </a:cubicBezTo>
                    <a:cubicBezTo>
                      <a:pt x="944" y="1501"/>
                      <a:pt x="975" y="1499"/>
                      <a:pt x="1005" y="1496"/>
                    </a:cubicBezTo>
                    <a:cubicBezTo>
                      <a:pt x="1226" y="1496"/>
                      <a:pt x="1446" y="1398"/>
                      <a:pt x="1618" y="1226"/>
                    </a:cubicBezTo>
                    <a:lnTo>
                      <a:pt x="1520" y="1104"/>
                    </a:lnTo>
                    <a:cubicBezTo>
                      <a:pt x="1375" y="1193"/>
                      <a:pt x="1214" y="1237"/>
                      <a:pt x="1054" y="1237"/>
                    </a:cubicBezTo>
                    <a:cubicBezTo>
                      <a:pt x="864" y="1237"/>
                      <a:pt x="675" y="1175"/>
                      <a:pt x="515" y="1055"/>
                    </a:cubicBezTo>
                    <a:cubicBezTo>
                      <a:pt x="393" y="932"/>
                      <a:pt x="294" y="785"/>
                      <a:pt x="294" y="614"/>
                    </a:cubicBezTo>
                    <a:cubicBezTo>
                      <a:pt x="294" y="442"/>
                      <a:pt x="319" y="246"/>
                      <a:pt x="393" y="74"/>
                    </a:cubicBezTo>
                    <a:lnTo>
                      <a:pt x="245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511" name="Google Shape;4511;p124"/>
            <p:cNvGrpSpPr/>
            <p:nvPr/>
          </p:nvGrpSpPr>
          <p:grpSpPr>
            <a:xfrm>
              <a:off x="1033200" y="3085102"/>
              <a:ext cx="1827319" cy="1386838"/>
              <a:chOff x="1033200" y="3085102"/>
              <a:chExt cx="1827319" cy="1386838"/>
            </a:xfrm>
          </p:grpSpPr>
          <p:sp>
            <p:nvSpPr>
              <p:cNvPr id="4512" name="Google Shape;4512;p124"/>
              <p:cNvSpPr/>
              <p:nvPr/>
            </p:nvSpPr>
            <p:spPr>
              <a:xfrm flipH="1">
                <a:off x="1033200" y="3085102"/>
                <a:ext cx="1827319" cy="1386838"/>
              </a:xfrm>
              <a:custGeom>
                <a:rect b="b" l="l" r="r" t="t"/>
                <a:pathLst>
                  <a:path extrusionOk="0" h="16287" w="21460">
                    <a:moveTo>
                      <a:pt x="14742" y="6449"/>
                    </a:moveTo>
                    <a:cubicBezTo>
                      <a:pt x="15137" y="6510"/>
                      <a:pt x="15441" y="6844"/>
                      <a:pt x="15441" y="7240"/>
                    </a:cubicBezTo>
                    <a:cubicBezTo>
                      <a:pt x="15472" y="7452"/>
                      <a:pt x="15289" y="7665"/>
                      <a:pt x="15076" y="7665"/>
                    </a:cubicBezTo>
                    <a:cubicBezTo>
                      <a:pt x="15058" y="7669"/>
                      <a:pt x="15039" y="7671"/>
                      <a:pt x="15020" y="7671"/>
                    </a:cubicBezTo>
                    <a:cubicBezTo>
                      <a:pt x="14726" y="7671"/>
                      <a:pt x="14377" y="7244"/>
                      <a:pt x="14377" y="6844"/>
                    </a:cubicBezTo>
                    <a:cubicBezTo>
                      <a:pt x="14377" y="6601"/>
                      <a:pt x="14468" y="6449"/>
                      <a:pt x="14742" y="6449"/>
                    </a:cubicBezTo>
                    <a:close/>
                    <a:moveTo>
                      <a:pt x="14195" y="7908"/>
                    </a:moveTo>
                    <a:cubicBezTo>
                      <a:pt x="14560" y="7908"/>
                      <a:pt x="14560" y="8212"/>
                      <a:pt x="14560" y="8455"/>
                    </a:cubicBezTo>
                    <a:cubicBezTo>
                      <a:pt x="14560" y="8686"/>
                      <a:pt x="14614" y="8944"/>
                      <a:pt x="14309" y="8944"/>
                    </a:cubicBezTo>
                    <a:cubicBezTo>
                      <a:pt x="14292" y="8944"/>
                      <a:pt x="14274" y="8943"/>
                      <a:pt x="14256" y="8942"/>
                    </a:cubicBezTo>
                    <a:cubicBezTo>
                      <a:pt x="13921" y="8911"/>
                      <a:pt x="13861" y="8638"/>
                      <a:pt x="13861" y="8334"/>
                    </a:cubicBezTo>
                    <a:cubicBezTo>
                      <a:pt x="13861" y="8121"/>
                      <a:pt x="13921" y="7908"/>
                      <a:pt x="14195" y="7908"/>
                    </a:cubicBezTo>
                    <a:close/>
                    <a:moveTo>
                      <a:pt x="15169" y="9062"/>
                    </a:moveTo>
                    <a:cubicBezTo>
                      <a:pt x="15429" y="9062"/>
                      <a:pt x="15654" y="9413"/>
                      <a:pt x="15654" y="9793"/>
                    </a:cubicBezTo>
                    <a:cubicBezTo>
                      <a:pt x="15654" y="10006"/>
                      <a:pt x="15654" y="10218"/>
                      <a:pt x="15350" y="10249"/>
                    </a:cubicBezTo>
                    <a:cubicBezTo>
                      <a:pt x="15335" y="10250"/>
                      <a:pt x="15319" y="10251"/>
                      <a:pt x="15304" y="10251"/>
                    </a:cubicBezTo>
                    <a:cubicBezTo>
                      <a:pt x="15019" y="10251"/>
                      <a:pt x="14772" y="9984"/>
                      <a:pt x="14772" y="9580"/>
                    </a:cubicBezTo>
                    <a:cubicBezTo>
                      <a:pt x="14742" y="9337"/>
                      <a:pt x="14864" y="9063"/>
                      <a:pt x="15137" y="9063"/>
                    </a:cubicBezTo>
                    <a:cubicBezTo>
                      <a:pt x="15148" y="9062"/>
                      <a:pt x="15159" y="9062"/>
                      <a:pt x="15169" y="9062"/>
                    </a:cubicBezTo>
                    <a:close/>
                    <a:moveTo>
                      <a:pt x="3526" y="12680"/>
                    </a:moveTo>
                    <a:cubicBezTo>
                      <a:pt x="3820" y="12680"/>
                      <a:pt x="3972" y="12879"/>
                      <a:pt x="3981" y="13140"/>
                    </a:cubicBezTo>
                    <a:lnTo>
                      <a:pt x="3981" y="13140"/>
                    </a:lnTo>
                    <a:cubicBezTo>
                      <a:pt x="3953" y="13335"/>
                      <a:pt x="3924" y="13504"/>
                      <a:pt x="3704" y="13504"/>
                    </a:cubicBezTo>
                    <a:cubicBezTo>
                      <a:pt x="3687" y="13504"/>
                      <a:pt x="3668" y="13503"/>
                      <a:pt x="3648" y="13501"/>
                    </a:cubicBezTo>
                    <a:cubicBezTo>
                      <a:pt x="3435" y="13471"/>
                      <a:pt x="3283" y="13288"/>
                      <a:pt x="3283" y="13076"/>
                    </a:cubicBezTo>
                    <a:cubicBezTo>
                      <a:pt x="3252" y="12893"/>
                      <a:pt x="3313" y="12680"/>
                      <a:pt x="3526" y="12680"/>
                    </a:cubicBezTo>
                    <a:close/>
                    <a:moveTo>
                      <a:pt x="9776" y="1"/>
                    </a:moveTo>
                    <a:cubicBezTo>
                      <a:pt x="9555" y="1"/>
                      <a:pt x="9331" y="51"/>
                      <a:pt x="9119" y="157"/>
                    </a:cubicBezTo>
                    <a:cubicBezTo>
                      <a:pt x="8602" y="431"/>
                      <a:pt x="8420" y="978"/>
                      <a:pt x="8511" y="1647"/>
                    </a:cubicBezTo>
                    <a:cubicBezTo>
                      <a:pt x="8624" y="2238"/>
                      <a:pt x="8997" y="2751"/>
                      <a:pt x="9607" y="2751"/>
                    </a:cubicBezTo>
                    <a:cubicBezTo>
                      <a:pt x="9655" y="2751"/>
                      <a:pt x="9706" y="2748"/>
                      <a:pt x="9757" y="2741"/>
                    </a:cubicBezTo>
                    <a:cubicBezTo>
                      <a:pt x="9848" y="2984"/>
                      <a:pt x="9879" y="3227"/>
                      <a:pt x="9909" y="3501"/>
                    </a:cubicBezTo>
                    <a:cubicBezTo>
                      <a:pt x="9879" y="3805"/>
                      <a:pt x="9514" y="3805"/>
                      <a:pt x="9271" y="3926"/>
                    </a:cubicBezTo>
                    <a:cubicBezTo>
                      <a:pt x="8876" y="4109"/>
                      <a:pt x="8480" y="4352"/>
                      <a:pt x="8146" y="4656"/>
                    </a:cubicBezTo>
                    <a:cubicBezTo>
                      <a:pt x="7204" y="5446"/>
                      <a:pt x="6505" y="6449"/>
                      <a:pt x="6079" y="7604"/>
                    </a:cubicBezTo>
                    <a:cubicBezTo>
                      <a:pt x="5897" y="8091"/>
                      <a:pt x="5593" y="8516"/>
                      <a:pt x="5198" y="8820"/>
                    </a:cubicBezTo>
                    <a:cubicBezTo>
                      <a:pt x="4468" y="9398"/>
                      <a:pt x="3830" y="10036"/>
                      <a:pt x="3283" y="10796"/>
                    </a:cubicBezTo>
                    <a:cubicBezTo>
                      <a:pt x="3070" y="11100"/>
                      <a:pt x="2736" y="11343"/>
                      <a:pt x="2371" y="11434"/>
                    </a:cubicBezTo>
                    <a:cubicBezTo>
                      <a:pt x="1094" y="11738"/>
                      <a:pt x="0" y="13653"/>
                      <a:pt x="699" y="14839"/>
                    </a:cubicBezTo>
                    <a:cubicBezTo>
                      <a:pt x="1277" y="14383"/>
                      <a:pt x="1793" y="13866"/>
                      <a:pt x="2280" y="13288"/>
                    </a:cubicBezTo>
                    <a:cubicBezTo>
                      <a:pt x="2584" y="14109"/>
                      <a:pt x="3040" y="14869"/>
                      <a:pt x="3617" y="15538"/>
                    </a:cubicBezTo>
                    <a:cubicBezTo>
                      <a:pt x="3636" y="15560"/>
                      <a:pt x="3660" y="15570"/>
                      <a:pt x="3689" y="15570"/>
                    </a:cubicBezTo>
                    <a:cubicBezTo>
                      <a:pt x="3890" y="15570"/>
                      <a:pt x="4293" y="15070"/>
                      <a:pt x="4347" y="14990"/>
                    </a:cubicBezTo>
                    <a:cubicBezTo>
                      <a:pt x="4438" y="14656"/>
                      <a:pt x="4499" y="14352"/>
                      <a:pt x="4499" y="14018"/>
                    </a:cubicBezTo>
                    <a:cubicBezTo>
                      <a:pt x="4590" y="13258"/>
                      <a:pt x="4347" y="12468"/>
                      <a:pt x="3860" y="11921"/>
                    </a:cubicBezTo>
                    <a:cubicBezTo>
                      <a:pt x="3708" y="11738"/>
                      <a:pt x="3404" y="11586"/>
                      <a:pt x="3648" y="11313"/>
                    </a:cubicBezTo>
                    <a:cubicBezTo>
                      <a:pt x="4164" y="10674"/>
                      <a:pt x="4772" y="10097"/>
                      <a:pt x="5441" y="9580"/>
                    </a:cubicBezTo>
                    <a:lnTo>
                      <a:pt x="5441" y="9580"/>
                    </a:lnTo>
                    <a:cubicBezTo>
                      <a:pt x="5411" y="9793"/>
                      <a:pt x="5380" y="10036"/>
                      <a:pt x="5411" y="10279"/>
                    </a:cubicBezTo>
                    <a:cubicBezTo>
                      <a:pt x="5380" y="10492"/>
                      <a:pt x="5319" y="10735"/>
                      <a:pt x="5319" y="10978"/>
                    </a:cubicBezTo>
                    <a:lnTo>
                      <a:pt x="5319" y="12437"/>
                    </a:lnTo>
                    <a:cubicBezTo>
                      <a:pt x="5450" y="12429"/>
                      <a:pt x="5582" y="12425"/>
                      <a:pt x="5716" y="12425"/>
                    </a:cubicBezTo>
                    <a:cubicBezTo>
                      <a:pt x="6083" y="12425"/>
                      <a:pt x="6461" y="12454"/>
                      <a:pt x="6839" y="12498"/>
                    </a:cubicBezTo>
                    <a:cubicBezTo>
                      <a:pt x="6839" y="12680"/>
                      <a:pt x="6900" y="12863"/>
                      <a:pt x="6900" y="13045"/>
                    </a:cubicBezTo>
                    <a:cubicBezTo>
                      <a:pt x="6870" y="13471"/>
                      <a:pt x="6900" y="13927"/>
                      <a:pt x="6900" y="14352"/>
                    </a:cubicBezTo>
                    <a:cubicBezTo>
                      <a:pt x="6900" y="14747"/>
                      <a:pt x="6870" y="15173"/>
                      <a:pt x="6900" y="15568"/>
                    </a:cubicBezTo>
                    <a:cubicBezTo>
                      <a:pt x="6900" y="15720"/>
                      <a:pt x="6930" y="15842"/>
                      <a:pt x="7022" y="15963"/>
                    </a:cubicBezTo>
                    <a:cubicBezTo>
                      <a:pt x="7076" y="16085"/>
                      <a:pt x="7184" y="16140"/>
                      <a:pt x="7293" y="16140"/>
                    </a:cubicBezTo>
                    <a:cubicBezTo>
                      <a:pt x="7429" y="16140"/>
                      <a:pt x="7565" y="16054"/>
                      <a:pt x="7599" y="15902"/>
                    </a:cubicBezTo>
                    <a:cubicBezTo>
                      <a:pt x="7599" y="15811"/>
                      <a:pt x="7629" y="15690"/>
                      <a:pt x="7629" y="15598"/>
                    </a:cubicBezTo>
                    <a:lnTo>
                      <a:pt x="7660" y="14352"/>
                    </a:lnTo>
                    <a:cubicBezTo>
                      <a:pt x="7660" y="13987"/>
                      <a:pt x="7781" y="13683"/>
                      <a:pt x="7812" y="13319"/>
                    </a:cubicBezTo>
                    <a:cubicBezTo>
                      <a:pt x="7842" y="13106"/>
                      <a:pt x="7812" y="12893"/>
                      <a:pt x="7812" y="12680"/>
                    </a:cubicBezTo>
                    <a:cubicBezTo>
                      <a:pt x="7812" y="12680"/>
                      <a:pt x="7812" y="12650"/>
                      <a:pt x="7812" y="12650"/>
                    </a:cubicBezTo>
                    <a:cubicBezTo>
                      <a:pt x="7827" y="12635"/>
                      <a:pt x="7842" y="12627"/>
                      <a:pt x="7854" y="12627"/>
                    </a:cubicBezTo>
                    <a:cubicBezTo>
                      <a:pt x="7865" y="12627"/>
                      <a:pt x="7873" y="12635"/>
                      <a:pt x="7873" y="12650"/>
                    </a:cubicBezTo>
                    <a:lnTo>
                      <a:pt x="8693" y="12650"/>
                    </a:lnTo>
                    <a:cubicBezTo>
                      <a:pt x="8724" y="12893"/>
                      <a:pt x="8815" y="13106"/>
                      <a:pt x="8845" y="13349"/>
                    </a:cubicBezTo>
                    <a:cubicBezTo>
                      <a:pt x="8845" y="13623"/>
                      <a:pt x="8845" y="13896"/>
                      <a:pt x="8845" y="14170"/>
                    </a:cubicBezTo>
                    <a:lnTo>
                      <a:pt x="8845" y="15325"/>
                    </a:lnTo>
                    <a:cubicBezTo>
                      <a:pt x="8845" y="15598"/>
                      <a:pt x="8784" y="16024"/>
                      <a:pt x="9119" y="16054"/>
                    </a:cubicBezTo>
                    <a:cubicBezTo>
                      <a:pt x="9453" y="16054"/>
                      <a:pt x="9484" y="15690"/>
                      <a:pt x="9514" y="15446"/>
                    </a:cubicBezTo>
                    <a:cubicBezTo>
                      <a:pt x="9696" y="14656"/>
                      <a:pt x="9788" y="13866"/>
                      <a:pt x="9818" y="13106"/>
                    </a:cubicBezTo>
                    <a:cubicBezTo>
                      <a:pt x="9818" y="12828"/>
                      <a:pt x="9894" y="12677"/>
                      <a:pt x="10164" y="12677"/>
                    </a:cubicBezTo>
                    <a:cubicBezTo>
                      <a:pt x="10189" y="12677"/>
                      <a:pt x="10215" y="12678"/>
                      <a:pt x="10243" y="12680"/>
                    </a:cubicBezTo>
                    <a:cubicBezTo>
                      <a:pt x="10487" y="12696"/>
                      <a:pt x="10730" y="12696"/>
                      <a:pt x="10969" y="12696"/>
                    </a:cubicBezTo>
                    <a:cubicBezTo>
                      <a:pt x="11209" y="12696"/>
                      <a:pt x="11444" y="12696"/>
                      <a:pt x="11672" y="12711"/>
                    </a:cubicBezTo>
                    <a:cubicBezTo>
                      <a:pt x="12158" y="12772"/>
                      <a:pt x="12766" y="12680"/>
                      <a:pt x="13101" y="12924"/>
                    </a:cubicBezTo>
                    <a:cubicBezTo>
                      <a:pt x="13435" y="13167"/>
                      <a:pt x="13374" y="13653"/>
                      <a:pt x="13374" y="13987"/>
                    </a:cubicBezTo>
                    <a:cubicBezTo>
                      <a:pt x="13374" y="14474"/>
                      <a:pt x="13405" y="14990"/>
                      <a:pt x="13405" y="15477"/>
                    </a:cubicBezTo>
                    <a:cubicBezTo>
                      <a:pt x="13405" y="15598"/>
                      <a:pt x="13435" y="15720"/>
                      <a:pt x="13496" y="15842"/>
                    </a:cubicBezTo>
                    <a:cubicBezTo>
                      <a:pt x="13522" y="15947"/>
                      <a:pt x="13640" y="16030"/>
                      <a:pt x="13751" y="16030"/>
                    </a:cubicBezTo>
                    <a:cubicBezTo>
                      <a:pt x="13767" y="16030"/>
                      <a:pt x="13784" y="16028"/>
                      <a:pt x="13800" y="16024"/>
                    </a:cubicBezTo>
                    <a:cubicBezTo>
                      <a:pt x="13952" y="15994"/>
                      <a:pt x="14013" y="15842"/>
                      <a:pt x="14043" y="15690"/>
                    </a:cubicBezTo>
                    <a:cubicBezTo>
                      <a:pt x="14225" y="14899"/>
                      <a:pt x="14316" y="14109"/>
                      <a:pt x="14316" y="13288"/>
                    </a:cubicBezTo>
                    <a:cubicBezTo>
                      <a:pt x="14316" y="13015"/>
                      <a:pt x="14468" y="12863"/>
                      <a:pt x="14742" y="12863"/>
                    </a:cubicBezTo>
                    <a:cubicBezTo>
                      <a:pt x="15016" y="12863"/>
                      <a:pt x="15198" y="12924"/>
                      <a:pt x="15228" y="13228"/>
                    </a:cubicBezTo>
                    <a:cubicBezTo>
                      <a:pt x="15259" y="13653"/>
                      <a:pt x="15198" y="13987"/>
                      <a:pt x="15259" y="14413"/>
                    </a:cubicBezTo>
                    <a:cubicBezTo>
                      <a:pt x="15320" y="14808"/>
                      <a:pt x="15472" y="15203"/>
                      <a:pt x="15502" y="15598"/>
                    </a:cubicBezTo>
                    <a:cubicBezTo>
                      <a:pt x="15502" y="15750"/>
                      <a:pt x="15532" y="15933"/>
                      <a:pt x="15593" y="16085"/>
                    </a:cubicBezTo>
                    <a:cubicBezTo>
                      <a:pt x="15665" y="16204"/>
                      <a:pt x="15774" y="16286"/>
                      <a:pt x="15906" y="16286"/>
                    </a:cubicBezTo>
                    <a:cubicBezTo>
                      <a:pt x="15942" y="16286"/>
                      <a:pt x="15980" y="16280"/>
                      <a:pt x="16019" y="16267"/>
                    </a:cubicBezTo>
                    <a:cubicBezTo>
                      <a:pt x="16171" y="16206"/>
                      <a:pt x="16201" y="15994"/>
                      <a:pt x="16201" y="15842"/>
                    </a:cubicBezTo>
                    <a:cubicBezTo>
                      <a:pt x="16231" y="15294"/>
                      <a:pt x="16231" y="14717"/>
                      <a:pt x="16231" y="14170"/>
                    </a:cubicBezTo>
                    <a:cubicBezTo>
                      <a:pt x="16262" y="13896"/>
                      <a:pt x="16231" y="13653"/>
                      <a:pt x="16201" y="13410"/>
                    </a:cubicBezTo>
                    <a:cubicBezTo>
                      <a:pt x="16140" y="13167"/>
                      <a:pt x="16140" y="12954"/>
                      <a:pt x="16171" y="12741"/>
                    </a:cubicBezTo>
                    <a:lnTo>
                      <a:pt x="17052" y="12741"/>
                    </a:lnTo>
                    <a:cubicBezTo>
                      <a:pt x="17082" y="12741"/>
                      <a:pt x="17143" y="12741"/>
                      <a:pt x="17174" y="12711"/>
                    </a:cubicBezTo>
                    <a:cubicBezTo>
                      <a:pt x="17174" y="12680"/>
                      <a:pt x="17174" y="12650"/>
                      <a:pt x="17174" y="12620"/>
                    </a:cubicBezTo>
                    <a:cubicBezTo>
                      <a:pt x="17295" y="11556"/>
                      <a:pt x="17295" y="10522"/>
                      <a:pt x="17295" y="9428"/>
                    </a:cubicBezTo>
                    <a:cubicBezTo>
                      <a:pt x="17994" y="10158"/>
                      <a:pt x="18329" y="10948"/>
                      <a:pt x="18845" y="11617"/>
                    </a:cubicBezTo>
                    <a:cubicBezTo>
                      <a:pt x="18055" y="12316"/>
                      <a:pt x="17721" y="13410"/>
                      <a:pt x="17994" y="14443"/>
                    </a:cubicBezTo>
                    <a:cubicBezTo>
                      <a:pt x="18086" y="14960"/>
                      <a:pt x="18359" y="15446"/>
                      <a:pt x="18785" y="15781"/>
                    </a:cubicBezTo>
                    <a:cubicBezTo>
                      <a:pt x="19089" y="15112"/>
                      <a:pt x="19301" y="14352"/>
                      <a:pt x="19423" y="13623"/>
                    </a:cubicBezTo>
                    <a:cubicBezTo>
                      <a:pt x="20061" y="14018"/>
                      <a:pt x="20669" y="14443"/>
                      <a:pt x="21277" y="14899"/>
                    </a:cubicBezTo>
                    <a:cubicBezTo>
                      <a:pt x="21278" y="14900"/>
                      <a:pt x="21279" y="14900"/>
                      <a:pt x="21281" y="14900"/>
                    </a:cubicBezTo>
                    <a:cubicBezTo>
                      <a:pt x="21341" y="14900"/>
                      <a:pt x="21429" y="14138"/>
                      <a:pt x="21429" y="14079"/>
                    </a:cubicBezTo>
                    <a:cubicBezTo>
                      <a:pt x="21459" y="13866"/>
                      <a:pt x="21459" y="13653"/>
                      <a:pt x="21399" y="13471"/>
                    </a:cubicBezTo>
                    <a:cubicBezTo>
                      <a:pt x="21307" y="12954"/>
                      <a:pt x="21004" y="12498"/>
                      <a:pt x="20578" y="12194"/>
                    </a:cubicBezTo>
                    <a:lnTo>
                      <a:pt x="20578" y="12194"/>
                    </a:lnTo>
                    <a:cubicBezTo>
                      <a:pt x="20608" y="12255"/>
                      <a:pt x="20608" y="12285"/>
                      <a:pt x="20608" y="12346"/>
                    </a:cubicBezTo>
                    <a:cubicBezTo>
                      <a:pt x="20578" y="12559"/>
                      <a:pt x="20669" y="12863"/>
                      <a:pt x="20335" y="12924"/>
                    </a:cubicBezTo>
                    <a:cubicBezTo>
                      <a:pt x="20061" y="12924"/>
                      <a:pt x="19818" y="12741"/>
                      <a:pt x="19757" y="12468"/>
                    </a:cubicBezTo>
                    <a:cubicBezTo>
                      <a:pt x="19605" y="12164"/>
                      <a:pt x="19909" y="12103"/>
                      <a:pt x="20122" y="12012"/>
                    </a:cubicBezTo>
                    <a:cubicBezTo>
                      <a:pt x="20183" y="11981"/>
                      <a:pt x="20213" y="11921"/>
                      <a:pt x="20244" y="11860"/>
                    </a:cubicBezTo>
                    <a:cubicBezTo>
                      <a:pt x="19636" y="11586"/>
                      <a:pt x="19180" y="11069"/>
                      <a:pt x="18906" y="10462"/>
                    </a:cubicBezTo>
                    <a:cubicBezTo>
                      <a:pt x="18572" y="9793"/>
                      <a:pt x="16931" y="8030"/>
                      <a:pt x="16748" y="7604"/>
                    </a:cubicBezTo>
                    <a:cubicBezTo>
                      <a:pt x="16262" y="6115"/>
                      <a:pt x="15228" y="4869"/>
                      <a:pt x="13861" y="4109"/>
                    </a:cubicBezTo>
                    <a:cubicBezTo>
                      <a:pt x="13344" y="3805"/>
                      <a:pt x="13253" y="3440"/>
                      <a:pt x="13526" y="2954"/>
                    </a:cubicBezTo>
                    <a:cubicBezTo>
                      <a:pt x="13709" y="2680"/>
                      <a:pt x="14013" y="2741"/>
                      <a:pt x="14256" y="2619"/>
                    </a:cubicBezTo>
                    <a:cubicBezTo>
                      <a:pt x="14712" y="2407"/>
                      <a:pt x="14985" y="1951"/>
                      <a:pt x="15016" y="1464"/>
                    </a:cubicBezTo>
                    <a:cubicBezTo>
                      <a:pt x="15046" y="978"/>
                      <a:pt x="14742" y="492"/>
                      <a:pt x="14286" y="309"/>
                    </a:cubicBezTo>
                    <a:cubicBezTo>
                      <a:pt x="14105" y="237"/>
                      <a:pt x="13918" y="202"/>
                      <a:pt x="13734" y="202"/>
                    </a:cubicBezTo>
                    <a:cubicBezTo>
                      <a:pt x="13303" y="202"/>
                      <a:pt x="12892" y="394"/>
                      <a:pt x="12614" y="735"/>
                    </a:cubicBezTo>
                    <a:cubicBezTo>
                      <a:pt x="12158" y="1130"/>
                      <a:pt x="12158" y="1860"/>
                      <a:pt x="12614" y="2285"/>
                    </a:cubicBezTo>
                    <a:cubicBezTo>
                      <a:pt x="12827" y="2559"/>
                      <a:pt x="12857" y="2954"/>
                      <a:pt x="12645" y="3258"/>
                    </a:cubicBezTo>
                    <a:cubicBezTo>
                      <a:pt x="12554" y="3477"/>
                      <a:pt x="12419" y="3520"/>
                      <a:pt x="12266" y="3520"/>
                    </a:cubicBezTo>
                    <a:cubicBezTo>
                      <a:pt x="12164" y="3520"/>
                      <a:pt x="12055" y="3501"/>
                      <a:pt x="11946" y="3501"/>
                    </a:cubicBezTo>
                    <a:cubicBezTo>
                      <a:pt x="11520" y="3440"/>
                      <a:pt x="11125" y="3410"/>
                      <a:pt x="10699" y="3410"/>
                    </a:cubicBezTo>
                    <a:cubicBezTo>
                      <a:pt x="10639" y="3167"/>
                      <a:pt x="10608" y="2923"/>
                      <a:pt x="10547" y="2680"/>
                    </a:cubicBezTo>
                    <a:cubicBezTo>
                      <a:pt x="10517" y="2650"/>
                      <a:pt x="10517" y="2589"/>
                      <a:pt x="10547" y="2559"/>
                    </a:cubicBezTo>
                    <a:cubicBezTo>
                      <a:pt x="10578" y="2528"/>
                      <a:pt x="10578" y="2528"/>
                      <a:pt x="10608" y="2498"/>
                    </a:cubicBezTo>
                    <a:cubicBezTo>
                      <a:pt x="11459" y="2133"/>
                      <a:pt x="11459" y="1069"/>
                      <a:pt x="10882" y="492"/>
                    </a:cubicBezTo>
                    <a:cubicBezTo>
                      <a:pt x="10585" y="175"/>
                      <a:pt x="10186" y="1"/>
                      <a:pt x="9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3" name="Google Shape;4513;p124"/>
              <p:cNvSpPr/>
              <p:nvPr/>
            </p:nvSpPr>
            <p:spPr>
              <a:xfrm flipH="1">
                <a:off x="1100466" y="4097549"/>
                <a:ext cx="90685" cy="90600"/>
              </a:xfrm>
              <a:custGeom>
                <a:rect b="b" l="l" r="r" t="t"/>
                <a:pathLst>
                  <a:path extrusionOk="0" h="1064" w="1065">
                    <a:moveTo>
                      <a:pt x="639" y="0"/>
                    </a:moveTo>
                    <a:cubicBezTo>
                      <a:pt x="578" y="61"/>
                      <a:pt x="547" y="91"/>
                      <a:pt x="517" y="122"/>
                    </a:cubicBezTo>
                    <a:cubicBezTo>
                      <a:pt x="304" y="243"/>
                      <a:pt x="0" y="274"/>
                      <a:pt x="122" y="608"/>
                    </a:cubicBezTo>
                    <a:cubicBezTo>
                      <a:pt x="213" y="882"/>
                      <a:pt x="456" y="1064"/>
                      <a:pt x="730" y="1064"/>
                    </a:cubicBezTo>
                    <a:cubicBezTo>
                      <a:pt x="1064" y="1003"/>
                      <a:pt x="973" y="699"/>
                      <a:pt x="973" y="486"/>
                    </a:cubicBezTo>
                    <a:cubicBezTo>
                      <a:pt x="973" y="426"/>
                      <a:pt x="973" y="365"/>
                      <a:pt x="973" y="304"/>
                    </a:cubicBezTo>
                    <a:cubicBezTo>
                      <a:pt x="912" y="152"/>
                      <a:pt x="791" y="31"/>
                      <a:pt x="6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4" name="Google Shape;4514;p124"/>
              <p:cNvSpPr/>
              <p:nvPr/>
            </p:nvSpPr>
            <p:spPr>
              <a:xfrm flipH="1">
                <a:off x="1545631" y="3634242"/>
                <a:ext cx="88130" cy="103713"/>
              </a:xfrm>
              <a:custGeom>
                <a:rect b="b" l="l" r="r" t="t"/>
                <a:pathLst>
                  <a:path extrusionOk="0" h="1218" w="1035">
                    <a:moveTo>
                      <a:pt x="335" y="0"/>
                    </a:moveTo>
                    <a:cubicBezTo>
                      <a:pt x="61" y="0"/>
                      <a:pt x="1" y="152"/>
                      <a:pt x="1" y="395"/>
                    </a:cubicBezTo>
                    <a:cubicBezTo>
                      <a:pt x="1" y="807"/>
                      <a:pt x="341" y="1218"/>
                      <a:pt x="638" y="1218"/>
                    </a:cubicBezTo>
                    <a:cubicBezTo>
                      <a:pt x="649" y="1218"/>
                      <a:pt x="659" y="1217"/>
                      <a:pt x="669" y="1216"/>
                    </a:cubicBezTo>
                    <a:cubicBezTo>
                      <a:pt x="882" y="1186"/>
                      <a:pt x="1034" y="1003"/>
                      <a:pt x="1034" y="791"/>
                    </a:cubicBezTo>
                    <a:cubicBezTo>
                      <a:pt x="1034" y="395"/>
                      <a:pt x="730" y="61"/>
                      <a:pt x="3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5" name="Google Shape;4515;p124"/>
              <p:cNvSpPr/>
              <p:nvPr/>
            </p:nvSpPr>
            <p:spPr>
              <a:xfrm flipH="1">
                <a:off x="1527579" y="3856827"/>
                <a:ext cx="75102" cy="101243"/>
              </a:xfrm>
              <a:custGeom>
                <a:rect b="b" l="l" r="r" t="t"/>
                <a:pathLst>
                  <a:path extrusionOk="0" h="1189" w="882">
                    <a:moveTo>
                      <a:pt x="365" y="0"/>
                    </a:moveTo>
                    <a:cubicBezTo>
                      <a:pt x="31" y="31"/>
                      <a:pt x="0" y="274"/>
                      <a:pt x="0" y="517"/>
                    </a:cubicBezTo>
                    <a:cubicBezTo>
                      <a:pt x="0" y="921"/>
                      <a:pt x="274" y="1188"/>
                      <a:pt x="536" y="1188"/>
                    </a:cubicBezTo>
                    <a:cubicBezTo>
                      <a:pt x="550" y="1188"/>
                      <a:pt x="564" y="1187"/>
                      <a:pt x="578" y="1186"/>
                    </a:cubicBezTo>
                    <a:cubicBezTo>
                      <a:pt x="851" y="1155"/>
                      <a:pt x="882" y="943"/>
                      <a:pt x="882" y="730"/>
                    </a:cubicBezTo>
                    <a:cubicBezTo>
                      <a:pt x="882" y="365"/>
                      <a:pt x="669" y="0"/>
                      <a:pt x="3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6" name="Google Shape;4516;p124"/>
              <p:cNvSpPr/>
              <p:nvPr/>
            </p:nvSpPr>
            <p:spPr>
              <a:xfrm flipH="1">
                <a:off x="1618094" y="3758477"/>
                <a:ext cx="64799" cy="88045"/>
              </a:xfrm>
              <a:custGeom>
                <a:rect b="b" l="l" r="r" t="t"/>
                <a:pathLst>
                  <a:path extrusionOk="0" h="1034" w="761">
                    <a:moveTo>
                      <a:pt x="334" y="0"/>
                    </a:moveTo>
                    <a:cubicBezTo>
                      <a:pt x="61" y="0"/>
                      <a:pt x="0" y="183"/>
                      <a:pt x="0" y="426"/>
                    </a:cubicBezTo>
                    <a:cubicBezTo>
                      <a:pt x="0" y="699"/>
                      <a:pt x="91" y="1003"/>
                      <a:pt x="426" y="1034"/>
                    </a:cubicBezTo>
                    <a:cubicBezTo>
                      <a:pt x="730" y="1034"/>
                      <a:pt x="730" y="791"/>
                      <a:pt x="730" y="547"/>
                    </a:cubicBezTo>
                    <a:cubicBezTo>
                      <a:pt x="730" y="304"/>
                      <a:pt x="760" y="0"/>
                      <a:pt x="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7" name="Google Shape;4517;p124"/>
              <p:cNvSpPr/>
              <p:nvPr/>
            </p:nvSpPr>
            <p:spPr>
              <a:xfrm flipH="1">
                <a:off x="2521451" y="4164819"/>
                <a:ext cx="62160" cy="70249"/>
              </a:xfrm>
              <a:custGeom>
                <a:rect b="b" l="l" r="r" t="t"/>
                <a:pathLst>
                  <a:path extrusionOk="0" h="825" w="730">
                    <a:moveTo>
                      <a:pt x="274" y="0"/>
                    </a:moveTo>
                    <a:cubicBezTo>
                      <a:pt x="61" y="0"/>
                      <a:pt x="0" y="183"/>
                      <a:pt x="31" y="396"/>
                    </a:cubicBezTo>
                    <a:cubicBezTo>
                      <a:pt x="31" y="608"/>
                      <a:pt x="183" y="791"/>
                      <a:pt x="426" y="821"/>
                    </a:cubicBezTo>
                    <a:cubicBezTo>
                      <a:pt x="444" y="823"/>
                      <a:pt x="461" y="824"/>
                      <a:pt x="477" y="824"/>
                    </a:cubicBezTo>
                    <a:cubicBezTo>
                      <a:pt x="678" y="824"/>
                      <a:pt x="730" y="653"/>
                      <a:pt x="730" y="456"/>
                    </a:cubicBezTo>
                    <a:cubicBezTo>
                      <a:pt x="700" y="183"/>
                      <a:pt x="578" y="0"/>
                      <a:pt x="2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8" name="Google Shape;4518;p124"/>
              <p:cNvSpPr/>
              <p:nvPr/>
            </p:nvSpPr>
            <p:spPr>
              <a:xfrm flipH="1">
                <a:off x="2043083" y="3137242"/>
                <a:ext cx="58409" cy="59876"/>
              </a:xfrm>
              <a:custGeom>
                <a:rect b="b" l="l" r="r" t="t"/>
                <a:pathLst>
                  <a:path extrusionOk="0" h="1217" w="1187">
                    <a:moveTo>
                      <a:pt x="609" y="1"/>
                    </a:moveTo>
                    <a:cubicBezTo>
                      <a:pt x="274" y="1"/>
                      <a:pt x="1" y="274"/>
                      <a:pt x="1" y="609"/>
                    </a:cubicBezTo>
                    <a:cubicBezTo>
                      <a:pt x="1" y="943"/>
                      <a:pt x="274" y="1217"/>
                      <a:pt x="609" y="1217"/>
                    </a:cubicBezTo>
                    <a:cubicBezTo>
                      <a:pt x="913" y="1217"/>
                      <a:pt x="1186" y="943"/>
                      <a:pt x="1186" y="609"/>
                    </a:cubicBezTo>
                    <a:cubicBezTo>
                      <a:pt x="1186" y="274"/>
                      <a:pt x="913" y="1"/>
                      <a:pt x="6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9" name="Google Shape;4519;p124"/>
              <p:cNvSpPr/>
              <p:nvPr/>
            </p:nvSpPr>
            <p:spPr>
              <a:xfrm flipH="1">
                <a:off x="1717450" y="3161438"/>
                <a:ext cx="58360" cy="58400"/>
              </a:xfrm>
              <a:custGeom>
                <a:rect b="b" l="l" r="r" t="t"/>
                <a:pathLst>
                  <a:path extrusionOk="0" h="1187" w="1186">
                    <a:moveTo>
                      <a:pt x="608" y="1"/>
                    </a:moveTo>
                    <a:cubicBezTo>
                      <a:pt x="274" y="1"/>
                      <a:pt x="0" y="274"/>
                      <a:pt x="0" y="609"/>
                    </a:cubicBezTo>
                    <a:cubicBezTo>
                      <a:pt x="0" y="943"/>
                      <a:pt x="274" y="1186"/>
                      <a:pt x="608" y="1186"/>
                    </a:cubicBezTo>
                    <a:cubicBezTo>
                      <a:pt x="912" y="1186"/>
                      <a:pt x="1186" y="943"/>
                      <a:pt x="1186" y="609"/>
                    </a:cubicBezTo>
                    <a:cubicBezTo>
                      <a:pt x="1186" y="274"/>
                      <a:pt x="912" y="1"/>
                      <a:pt x="6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20" name="Google Shape;4520;p124"/>
              <p:cNvSpPr/>
              <p:nvPr/>
            </p:nvSpPr>
            <p:spPr>
              <a:xfrm rot="-2432689">
                <a:off x="1842692" y="3443696"/>
                <a:ext cx="155349" cy="144116"/>
              </a:xfrm>
              <a:custGeom>
                <a:rect b="b" l="l" r="r" t="t"/>
                <a:pathLst>
                  <a:path extrusionOk="0" h="1501" w="1618">
                    <a:moveTo>
                      <a:pt x="245" y="1"/>
                    </a:moveTo>
                    <a:cubicBezTo>
                      <a:pt x="123" y="173"/>
                      <a:pt x="25" y="393"/>
                      <a:pt x="0" y="614"/>
                    </a:cubicBezTo>
                    <a:cubicBezTo>
                      <a:pt x="0" y="883"/>
                      <a:pt x="123" y="1128"/>
                      <a:pt x="319" y="1275"/>
                    </a:cubicBezTo>
                    <a:cubicBezTo>
                      <a:pt x="491" y="1426"/>
                      <a:pt x="700" y="1501"/>
                      <a:pt x="913" y="1501"/>
                    </a:cubicBezTo>
                    <a:cubicBezTo>
                      <a:pt x="944" y="1501"/>
                      <a:pt x="975" y="1499"/>
                      <a:pt x="1005" y="1496"/>
                    </a:cubicBezTo>
                    <a:cubicBezTo>
                      <a:pt x="1226" y="1496"/>
                      <a:pt x="1446" y="1398"/>
                      <a:pt x="1618" y="1226"/>
                    </a:cubicBezTo>
                    <a:lnTo>
                      <a:pt x="1520" y="1104"/>
                    </a:lnTo>
                    <a:cubicBezTo>
                      <a:pt x="1375" y="1193"/>
                      <a:pt x="1214" y="1237"/>
                      <a:pt x="1054" y="1237"/>
                    </a:cubicBezTo>
                    <a:cubicBezTo>
                      <a:pt x="864" y="1237"/>
                      <a:pt x="675" y="1175"/>
                      <a:pt x="515" y="1055"/>
                    </a:cubicBezTo>
                    <a:cubicBezTo>
                      <a:pt x="393" y="932"/>
                      <a:pt x="294" y="785"/>
                      <a:pt x="294" y="614"/>
                    </a:cubicBezTo>
                    <a:cubicBezTo>
                      <a:pt x="294" y="442"/>
                      <a:pt x="319" y="246"/>
                      <a:pt x="393" y="74"/>
                    </a:cubicBezTo>
                    <a:lnTo>
                      <a:pt x="24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521" name="Google Shape;4521;p124"/>
          <p:cNvGrpSpPr/>
          <p:nvPr/>
        </p:nvGrpSpPr>
        <p:grpSpPr>
          <a:xfrm rot="1785341">
            <a:off x="8132990" y="1831744"/>
            <a:ext cx="650749" cy="650650"/>
            <a:chOff x="7311510" y="2880678"/>
            <a:chExt cx="898882" cy="898745"/>
          </a:xfrm>
        </p:grpSpPr>
        <p:grpSp>
          <p:nvGrpSpPr>
            <p:cNvPr id="4522" name="Google Shape;4522;p12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523" name="Google Shape;4523;p12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24" name="Google Shape;4524;p12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25" name="Google Shape;4525;p12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526" name="Google Shape;4526;p12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527" name="Google Shape;4527;p12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28" name="Google Shape;4528;p12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29" name="Google Shape;4529;p12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530" name="Google Shape;4530;p124"/>
          <p:cNvGrpSpPr/>
          <p:nvPr/>
        </p:nvGrpSpPr>
        <p:grpSpPr>
          <a:xfrm>
            <a:off x="389582" y="996493"/>
            <a:ext cx="773757" cy="773640"/>
            <a:chOff x="7311510" y="2880678"/>
            <a:chExt cx="898882" cy="898745"/>
          </a:xfrm>
        </p:grpSpPr>
        <p:grpSp>
          <p:nvGrpSpPr>
            <p:cNvPr id="4531" name="Google Shape;4531;p12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532" name="Google Shape;4532;p12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3" name="Google Shape;4533;p12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4" name="Google Shape;4534;p12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535" name="Google Shape;4535;p12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536" name="Google Shape;4536;p12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7" name="Google Shape;4537;p12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8" name="Google Shape;4538;p12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539" name="Google Shape;4539;p124"/>
          <p:cNvGrpSpPr/>
          <p:nvPr/>
        </p:nvGrpSpPr>
        <p:grpSpPr>
          <a:xfrm>
            <a:off x="5574851" y="650781"/>
            <a:ext cx="968365" cy="968218"/>
            <a:chOff x="7311510" y="2880678"/>
            <a:chExt cx="898882" cy="898745"/>
          </a:xfrm>
        </p:grpSpPr>
        <p:grpSp>
          <p:nvGrpSpPr>
            <p:cNvPr id="4540" name="Google Shape;4540;p12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541" name="Google Shape;4541;p12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42" name="Google Shape;4542;p12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43" name="Google Shape;4543;p12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1430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544" name="Google Shape;4544;p124"/>
            <p:cNvGrpSpPr/>
            <p:nvPr/>
          </p:nvGrpSpPr>
          <p:grpSpPr>
            <a:xfrm>
              <a:off x="7311510" y="2880678"/>
              <a:ext cx="898882" cy="898745"/>
              <a:chOff x="7789210" y="2683428"/>
              <a:chExt cx="898882" cy="898745"/>
            </a:xfrm>
          </p:grpSpPr>
          <p:sp>
            <p:nvSpPr>
              <p:cNvPr id="4545" name="Google Shape;4545;p124"/>
              <p:cNvSpPr/>
              <p:nvPr/>
            </p:nvSpPr>
            <p:spPr>
              <a:xfrm flipH="1" rot="-7314642">
                <a:off x="7912502" y="2806439"/>
                <a:ext cx="652298" cy="652723"/>
              </a:xfrm>
              <a:custGeom>
                <a:rect b="b" l="l" r="r" t="t"/>
                <a:pathLst>
                  <a:path extrusionOk="0" h="7666" w="7661">
                    <a:moveTo>
                      <a:pt x="2623" y="1"/>
                    </a:moveTo>
                    <a:cubicBezTo>
                      <a:pt x="2487" y="1"/>
                      <a:pt x="2357" y="107"/>
                      <a:pt x="2341" y="257"/>
                    </a:cubicBezTo>
                    <a:lnTo>
                      <a:pt x="2216" y="2448"/>
                    </a:lnTo>
                    <a:cubicBezTo>
                      <a:pt x="2191" y="2547"/>
                      <a:pt x="2142" y="2622"/>
                      <a:pt x="2067" y="2672"/>
                    </a:cubicBezTo>
                    <a:lnTo>
                      <a:pt x="200" y="3817"/>
                    </a:lnTo>
                    <a:cubicBezTo>
                      <a:pt x="1" y="3941"/>
                      <a:pt x="26" y="4240"/>
                      <a:pt x="250" y="4339"/>
                    </a:cubicBezTo>
                    <a:lnTo>
                      <a:pt x="2266" y="5111"/>
                    </a:lnTo>
                    <a:cubicBezTo>
                      <a:pt x="2366" y="5161"/>
                      <a:pt x="2415" y="5235"/>
                      <a:pt x="2465" y="5335"/>
                    </a:cubicBezTo>
                    <a:lnTo>
                      <a:pt x="2938" y="7451"/>
                    </a:lnTo>
                    <a:cubicBezTo>
                      <a:pt x="2983" y="7585"/>
                      <a:pt x="3108" y="7666"/>
                      <a:pt x="3234" y="7666"/>
                    </a:cubicBezTo>
                    <a:cubicBezTo>
                      <a:pt x="3317" y="7666"/>
                      <a:pt x="3401" y="7630"/>
                      <a:pt x="3461" y="7550"/>
                    </a:cubicBezTo>
                    <a:lnTo>
                      <a:pt x="4830" y="5883"/>
                    </a:lnTo>
                    <a:cubicBezTo>
                      <a:pt x="4871" y="5821"/>
                      <a:pt x="4945" y="5777"/>
                      <a:pt x="5026" y="5777"/>
                    </a:cubicBezTo>
                    <a:cubicBezTo>
                      <a:pt x="5043" y="5777"/>
                      <a:pt x="5061" y="5779"/>
                      <a:pt x="5079" y="5783"/>
                    </a:cubicBezTo>
                    <a:lnTo>
                      <a:pt x="7244" y="5957"/>
                    </a:lnTo>
                    <a:cubicBezTo>
                      <a:pt x="7255" y="5958"/>
                      <a:pt x="7265" y="5959"/>
                      <a:pt x="7276" y="5959"/>
                    </a:cubicBezTo>
                    <a:cubicBezTo>
                      <a:pt x="7507" y="5959"/>
                      <a:pt x="7661" y="5700"/>
                      <a:pt x="7518" y="5509"/>
                    </a:cubicBezTo>
                    <a:lnTo>
                      <a:pt x="6348" y="3667"/>
                    </a:lnTo>
                    <a:cubicBezTo>
                      <a:pt x="6298" y="3593"/>
                      <a:pt x="6298" y="3493"/>
                      <a:pt x="6323" y="3394"/>
                    </a:cubicBezTo>
                    <a:lnTo>
                      <a:pt x="7170" y="1402"/>
                    </a:lnTo>
                    <a:cubicBezTo>
                      <a:pt x="7260" y="1200"/>
                      <a:pt x="7105" y="997"/>
                      <a:pt x="6891" y="997"/>
                    </a:cubicBezTo>
                    <a:cubicBezTo>
                      <a:pt x="6868" y="997"/>
                      <a:pt x="6845" y="999"/>
                      <a:pt x="6821" y="1004"/>
                    </a:cubicBezTo>
                    <a:lnTo>
                      <a:pt x="4730" y="1552"/>
                    </a:lnTo>
                    <a:cubicBezTo>
                      <a:pt x="4704" y="1558"/>
                      <a:pt x="4677" y="1561"/>
                      <a:pt x="4651" y="1561"/>
                    </a:cubicBezTo>
                    <a:cubicBezTo>
                      <a:pt x="4579" y="1561"/>
                      <a:pt x="4511" y="1538"/>
                      <a:pt x="4456" y="1502"/>
                    </a:cubicBezTo>
                    <a:lnTo>
                      <a:pt x="2814" y="83"/>
                    </a:lnTo>
                    <a:cubicBezTo>
                      <a:pt x="2757" y="26"/>
                      <a:pt x="2689" y="1"/>
                      <a:pt x="26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46" name="Google Shape;4546;p124"/>
              <p:cNvSpPr/>
              <p:nvPr/>
            </p:nvSpPr>
            <p:spPr>
              <a:xfrm flipH="1" rot="-7314642">
                <a:off x="8017846" y="2928653"/>
                <a:ext cx="426152" cy="426152"/>
              </a:xfrm>
              <a:custGeom>
                <a:rect b="b" l="l" r="r" t="t"/>
                <a:pathLst>
                  <a:path extrusionOk="0" h="5005" w="5005">
                    <a:moveTo>
                      <a:pt x="1736" y="1"/>
                    </a:moveTo>
                    <a:cubicBezTo>
                      <a:pt x="1638" y="1"/>
                      <a:pt x="1544" y="70"/>
                      <a:pt x="1544" y="179"/>
                    </a:cubicBezTo>
                    <a:lnTo>
                      <a:pt x="1445" y="1598"/>
                    </a:lnTo>
                    <a:cubicBezTo>
                      <a:pt x="1445" y="1648"/>
                      <a:pt x="1420" y="1698"/>
                      <a:pt x="1370" y="1747"/>
                    </a:cubicBezTo>
                    <a:lnTo>
                      <a:pt x="150" y="2469"/>
                    </a:lnTo>
                    <a:cubicBezTo>
                      <a:pt x="1" y="2569"/>
                      <a:pt x="26" y="2768"/>
                      <a:pt x="175" y="2818"/>
                    </a:cubicBezTo>
                    <a:lnTo>
                      <a:pt x="1494" y="3341"/>
                    </a:lnTo>
                    <a:cubicBezTo>
                      <a:pt x="1544" y="3365"/>
                      <a:pt x="1594" y="3415"/>
                      <a:pt x="1619" y="3465"/>
                    </a:cubicBezTo>
                    <a:lnTo>
                      <a:pt x="1918" y="4859"/>
                    </a:lnTo>
                    <a:cubicBezTo>
                      <a:pt x="1948" y="4950"/>
                      <a:pt x="2034" y="5004"/>
                      <a:pt x="2119" y="5004"/>
                    </a:cubicBezTo>
                    <a:cubicBezTo>
                      <a:pt x="2173" y="5004"/>
                      <a:pt x="2227" y="4982"/>
                      <a:pt x="2266" y="4934"/>
                    </a:cubicBezTo>
                    <a:lnTo>
                      <a:pt x="3162" y="3838"/>
                    </a:lnTo>
                    <a:cubicBezTo>
                      <a:pt x="3187" y="3789"/>
                      <a:pt x="3262" y="3764"/>
                      <a:pt x="3311" y="3764"/>
                    </a:cubicBezTo>
                    <a:lnTo>
                      <a:pt x="4730" y="3888"/>
                    </a:lnTo>
                    <a:cubicBezTo>
                      <a:pt x="4904" y="3888"/>
                      <a:pt x="5004" y="3714"/>
                      <a:pt x="4904" y="3589"/>
                    </a:cubicBezTo>
                    <a:lnTo>
                      <a:pt x="4158" y="2395"/>
                    </a:lnTo>
                    <a:cubicBezTo>
                      <a:pt x="4108" y="2345"/>
                      <a:pt x="4108" y="2270"/>
                      <a:pt x="4133" y="2220"/>
                    </a:cubicBezTo>
                    <a:lnTo>
                      <a:pt x="4680" y="901"/>
                    </a:lnTo>
                    <a:cubicBezTo>
                      <a:pt x="4724" y="772"/>
                      <a:pt x="4636" y="643"/>
                      <a:pt x="4515" y="643"/>
                    </a:cubicBezTo>
                    <a:cubicBezTo>
                      <a:pt x="4496" y="643"/>
                      <a:pt x="4476" y="646"/>
                      <a:pt x="4456" y="652"/>
                    </a:cubicBezTo>
                    <a:lnTo>
                      <a:pt x="3087" y="1001"/>
                    </a:lnTo>
                    <a:cubicBezTo>
                      <a:pt x="3066" y="1008"/>
                      <a:pt x="3046" y="1011"/>
                      <a:pt x="3028" y="1011"/>
                    </a:cubicBezTo>
                    <a:cubicBezTo>
                      <a:pt x="2984" y="1011"/>
                      <a:pt x="2948" y="993"/>
                      <a:pt x="2913" y="976"/>
                    </a:cubicBezTo>
                    <a:lnTo>
                      <a:pt x="1843" y="30"/>
                    </a:lnTo>
                    <a:cubicBezTo>
                      <a:pt x="1810" y="10"/>
                      <a:pt x="1773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47" name="Google Shape;4547;p124"/>
              <p:cNvSpPr/>
              <p:nvPr/>
            </p:nvSpPr>
            <p:spPr>
              <a:xfrm flipH="1" rot="-7314642">
                <a:off x="8170578" y="3113728"/>
                <a:ext cx="110604" cy="89573"/>
              </a:xfrm>
              <a:custGeom>
                <a:rect b="b" l="l" r="r" t="t"/>
                <a:pathLst>
                  <a:path extrusionOk="0" h="1052" w="1299">
                    <a:moveTo>
                      <a:pt x="665" y="0"/>
                    </a:moveTo>
                    <a:cubicBezTo>
                      <a:pt x="334" y="0"/>
                      <a:pt x="0" y="319"/>
                      <a:pt x="177" y="722"/>
                    </a:cubicBezTo>
                    <a:cubicBezTo>
                      <a:pt x="267" y="954"/>
                      <a:pt x="449" y="1052"/>
                      <a:pt x="633" y="1052"/>
                    </a:cubicBezTo>
                    <a:cubicBezTo>
                      <a:pt x="962" y="1052"/>
                      <a:pt x="1299" y="739"/>
                      <a:pt x="1123" y="324"/>
                    </a:cubicBezTo>
                    <a:cubicBezTo>
                      <a:pt x="1027" y="95"/>
                      <a:pt x="846" y="0"/>
                      <a:pt x="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1" name="Shape 4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2" name="Google Shape;4552;p125"/>
          <p:cNvSpPr txBox="1"/>
          <p:nvPr>
            <p:ph idx="1" type="subTitle"/>
          </p:nvPr>
        </p:nvSpPr>
        <p:spPr>
          <a:xfrm>
            <a:off x="2903725" y="2182076"/>
            <a:ext cx="4672800" cy="173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3" name="Google Shape;4553;p125"/>
          <p:cNvSpPr txBox="1"/>
          <p:nvPr>
            <p:ph type="title"/>
          </p:nvPr>
        </p:nvSpPr>
        <p:spPr>
          <a:xfrm>
            <a:off x="2783700" y="1465175"/>
            <a:ext cx="4792800" cy="62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create?</a:t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7" name="Shape 4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8" name="Google Shape;4558;p126"/>
          <p:cNvSpPr txBox="1"/>
          <p:nvPr>
            <p:ph idx="1" type="subTitle"/>
          </p:nvPr>
        </p:nvSpPr>
        <p:spPr>
          <a:xfrm>
            <a:off x="2903725" y="2182076"/>
            <a:ext cx="4672800" cy="173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r">
              <a:spcBef>
                <a:spcPts val="0"/>
              </a:spcBef>
              <a:spcAft>
                <a:spcPts val="0"/>
              </a:spcAft>
              <a:buSzPts val="2200"/>
              <a:buFont typeface="Zen Kaku Gothic Antique"/>
              <a:buChar char="●"/>
            </a:pPr>
            <a:r>
              <a:rPr b="1" lang="en" sz="2200">
                <a:latin typeface="Zen Kaku Gothic Antique"/>
                <a:ea typeface="Zen Kaku Gothic Antique"/>
                <a:cs typeface="Zen Kaku Gothic Antique"/>
                <a:sym typeface="Zen Kaku Gothic Antique"/>
              </a:rPr>
              <a:t>歌詞素材</a:t>
            </a:r>
            <a:endParaRPr b="1" sz="2200">
              <a:latin typeface="Zen Kaku Gothic Antique"/>
              <a:ea typeface="Zen Kaku Gothic Antique"/>
              <a:cs typeface="Zen Kaku Gothic Antique"/>
              <a:sym typeface="Zen Kaku Gothic Antique"/>
            </a:endParaRPr>
          </a:p>
          <a:p>
            <a:pPr indent="0" lvl="0" marL="45720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latin typeface="Zen Kaku Gothic Antique"/>
              <a:ea typeface="Zen Kaku Gothic Antique"/>
              <a:cs typeface="Zen Kaku Gothic Antique"/>
              <a:sym typeface="Zen Kaku Gothic Antique"/>
            </a:endParaRPr>
          </a:p>
        </p:txBody>
      </p:sp>
      <p:sp>
        <p:nvSpPr>
          <p:cNvPr id="4559" name="Google Shape;4559;p126"/>
          <p:cNvSpPr txBox="1"/>
          <p:nvPr>
            <p:ph type="title"/>
          </p:nvPr>
        </p:nvSpPr>
        <p:spPr>
          <a:xfrm>
            <a:off x="2783700" y="1465175"/>
            <a:ext cx="4792800" cy="62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create?</a:t>
            </a:r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3" name="Shape 4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4" name="Google Shape;4564;p127"/>
          <p:cNvSpPr txBox="1"/>
          <p:nvPr>
            <p:ph idx="1" type="subTitle"/>
          </p:nvPr>
        </p:nvSpPr>
        <p:spPr>
          <a:xfrm>
            <a:off x="2903725" y="2182076"/>
            <a:ext cx="4672800" cy="173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Zen Kaku Gothic Antique"/>
              <a:buChar char="●"/>
            </a:pPr>
            <a:r>
              <a:rPr b="1" lang="en" sz="2200">
                <a:latin typeface="Zen Kaku Gothic Antique"/>
                <a:ea typeface="Zen Kaku Gothic Antique"/>
                <a:cs typeface="Zen Kaku Gothic Antique"/>
                <a:sym typeface="Zen Kaku Gothic Antique"/>
              </a:rPr>
              <a:t>歌詞素材</a:t>
            </a:r>
            <a:endParaRPr b="1" sz="2200">
              <a:latin typeface="Zen Kaku Gothic Antique"/>
              <a:ea typeface="Zen Kaku Gothic Antique"/>
              <a:cs typeface="Zen Kaku Gothic Antique"/>
              <a:sym typeface="Zen Kaku Gothic Antique"/>
            </a:endParaRPr>
          </a:p>
          <a:p>
            <a:pPr indent="-368300" lvl="0" marL="45720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Zen Kaku Gothic Antique"/>
              <a:buChar char="●"/>
            </a:pPr>
            <a:r>
              <a:rPr b="1" lang="en" sz="2200">
                <a:latin typeface="Zen Kaku Gothic Antique"/>
                <a:ea typeface="Zen Kaku Gothic Antique"/>
                <a:cs typeface="Zen Kaku Gothic Antique"/>
                <a:sym typeface="Zen Kaku Gothic Antique"/>
              </a:rPr>
              <a:t>曲風</a:t>
            </a:r>
            <a:endParaRPr b="1" sz="2200">
              <a:latin typeface="Zen Kaku Gothic Antique"/>
              <a:ea typeface="Zen Kaku Gothic Antique"/>
              <a:cs typeface="Zen Kaku Gothic Antique"/>
              <a:sym typeface="Zen Kaku Gothic Antique"/>
            </a:endParaRPr>
          </a:p>
        </p:txBody>
      </p:sp>
      <p:sp>
        <p:nvSpPr>
          <p:cNvPr id="4565" name="Google Shape;4565;p127"/>
          <p:cNvSpPr txBox="1"/>
          <p:nvPr>
            <p:ph type="title"/>
          </p:nvPr>
        </p:nvSpPr>
        <p:spPr>
          <a:xfrm>
            <a:off x="2783700" y="1465175"/>
            <a:ext cx="4792800" cy="62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create?</a:t>
            </a:r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9" name="Shape 4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0" name="Google Shape;4570;p128"/>
          <p:cNvSpPr txBox="1"/>
          <p:nvPr>
            <p:ph idx="4294967295" type="title"/>
          </p:nvPr>
        </p:nvSpPr>
        <p:spPr>
          <a:xfrm>
            <a:off x="3248700" y="382475"/>
            <a:ext cx="2646600" cy="81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/>
              <a:t>Let's+V</a:t>
            </a:r>
            <a:endParaRPr sz="5000"/>
          </a:p>
        </p:txBody>
      </p:sp>
      <p:sp>
        <p:nvSpPr>
          <p:cNvPr id="4571" name="Google Shape;4571;p128"/>
          <p:cNvSpPr txBox="1"/>
          <p:nvPr>
            <p:ph idx="4294967295" type="title"/>
          </p:nvPr>
        </p:nvSpPr>
        <p:spPr>
          <a:xfrm rot="162692">
            <a:off x="636921" y="1343137"/>
            <a:ext cx="6138573" cy="813921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rgbClr val="FFD189"/>
                </a:solidFill>
                <a:latin typeface="Epilogue"/>
                <a:ea typeface="Epilogue"/>
                <a:cs typeface="Epilogue"/>
                <a:sym typeface="Epilogue"/>
              </a:rPr>
              <a:t>learn about ocean protection</a:t>
            </a:r>
            <a:endParaRPr sz="2500">
              <a:solidFill>
                <a:srgbClr val="FFD189"/>
              </a:solidFill>
              <a:latin typeface="Epilogue"/>
              <a:ea typeface="Epilogue"/>
              <a:cs typeface="Epilogue"/>
              <a:sym typeface="Epilog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rgbClr val="FFD189"/>
                </a:solidFill>
                <a:latin typeface="Epilogue"/>
                <a:ea typeface="Epilogue"/>
                <a:cs typeface="Epilogue"/>
                <a:sym typeface="Epilogue"/>
              </a:rPr>
              <a:t>學習海洋保護知識</a:t>
            </a:r>
            <a:endParaRPr sz="2500">
              <a:solidFill>
                <a:srgbClr val="FFD189"/>
              </a:solidFill>
              <a:latin typeface="Epilogue"/>
              <a:ea typeface="Epilogue"/>
              <a:cs typeface="Epilogue"/>
              <a:sym typeface="Epilogue"/>
            </a:endParaRPr>
          </a:p>
        </p:txBody>
      </p:sp>
      <p:sp>
        <p:nvSpPr>
          <p:cNvPr id="4572" name="Google Shape;4572;p128"/>
          <p:cNvSpPr txBox="1"/>
          <p:nvPr>
            <p:ph idx="4294967295" type="title"/>
          </p:nvPr>
        </p:nvSpPr>
        <p:spPr>
          <a:xfrm rot="-200883">
            <a:off x="2558804" y="1932484"/>
            <a:ext cx="6138577" cy="813782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rgbClr val="FFC2C2"/>
                </a:solidFill>
                <a:latin typeface="Epilogue"/>
                <a:ea typeface="Epilogue"/>
                <a:cs typeface="Epilogue"/>
                <a:sym typeface="Epilogue"/>
              </a:rPr>
              <a:t>reduce plastic use</a:t>
            </a:r>
            <a:endParaRPr sz="2500">
              <a:solidFill>
                <a:srgbClr val="FFC2C2"/>
              </a:solidFill>
              <a:latin typeface="Epilogue"/>
              <a:ea typeface="Epilogue"/>
              <a:cs typeface="Epilogue"/>
              <a:sym typeface="Epilog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rgbClr val="FFC2C2"/>
                </a:solidFill>
                <a:latin typeface="Epilogue"/>
                <a:ea typeface="Epilogue"/>
                <a:cs typeface="Epilogue"/>
                <a:sym typeface="Epilogue"/>
              </a:rPr>
              <a:t>減少塑料使用</a:t>
            </a:r>
            <a:endParaRPr sz="2500">
              <a:solidFill>
                <a:srgbClr val="FFC2C2"/>
              </a:solidFill>
              <a:latin typeface="Epilogue"/>
              <a:ea typeface="Epilogue"/>
              <a:cs typeface="Epilogue"/>
              <a:sym typeface="Epilogue"/>
            </a:endParaRPr>
          </a:p>
        </p:txBody>
      </p:sp>
      <p:sp>
        <p:nvSpPr>
          <p:cNvPr id="4573" name="Google Shape;4573;p128"/>
          <p:cNvSpPr txBox="1"/>
          <p:nvPr>
            <p:ph idx="4294967295" type="title"/>
          </p:nvPr>
        </p:nvSpPr>
        <p:spPr>
          <a:xfrm rot="162692">
            <a:off x="803646" y="2489512"/>
            <a:ext cx="6138573" cy="813921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accent5"/>
                </a:solidFill>
                <a:latin typeface="Epilogue"/>
                <a:ea typeface="Epilogue"/>
                <a:cs typeface="Epilogue"/>
                <a:sym typeface="Epilogue"/>
              </a:rPr>
              <a:t>protect the dolphins</a:t>
            </a:r>
            <a:endParaRPr sz="2500">
              <a:solidFill>
                <a:schemeClr val="accent5"/>
              </a:solidFill>
              <a:latin typeface="Epilogue"/>
              <a:ea typeface="Epilogue"/>
              <a:cs typeface="Epilogue"/>
              <a:sym typeface="Epilog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accent5"/>
                </a:solidFill>
                <a:latin typeface="Epilogue"/>
                <a:ea typeface="Epilogue"/>
                <a:cs typeface="Epilogue"/>
                <a:sym typeface="Epilogue"/>
              </a:rPr>
              <a:t>保護海豚</a:t>
            </a:r>
            <a:endParaRPr sz="2500">
              <a:solidFill>
                <a:schemeClr val="accent5"/>
              </a:solidFill>
              <a:latin typeface="Epilogue"/>
              <a:ea typeface="Epilogue"/>
              <a:cs typeface="Epilogue"/>
              <a:sym typeface="Epilogue"/>
            </a:endParaRPr>
          </a:p>
        </p:txBody>
      </p:sp>
      <p:sp>
        <p:nvSpPr>
          <p:cNvPr id="4574" name="Google Shape;4574;p128"/>
          <p:cNvSpPr txBox="1"/>
          <p:nvPr>
            <p:ph idx="4294967295" type="title"/>
          </p:nvPr>
        </p:nvSpPr>
        <p:spPr>
          <a:xfrm rot="-200883">
            <a:off x="2093079" y="2974434"/>
            <a:ext cx="6138577" cy="813782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rgbClr val="C9DAF8"/>
                </a:solidFill>
                <a:latin typeface="Epilogue"/>
                <a:ea typeface="Epilogue"/>
                <a:cs typeface="Epilogue"/>
                <a:sym typeface="Epilogue"/>
              </a:rPr>
              <a:t>save fish from fishing nets</a:t>
            </a:r>
            <a:endParaRPr sz="2500">
              <a:solidFill>
                <a:srgbClr val="C9DAF8"/>
              </a:solidFill>
              <a:latin typeface="Epilogue"/>
              <a:ea typeface="Epilogue"/>
              <a:cs typeface="Epilogue"/>
              <a:sym typeface="Epilog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rgbClr val="C9DAF8"/>
                </a:solidFill>
                <a:latin typeface="Epilogue"/>
                <a:ea typeface="Epilogue"/>
                <a:cs typeface="Epilogue"/>
                <a:sym typeface="Epilogue"/>
              </a:rPr>
              <a:t>拯救漁網中的魚</a:t>
            </a:r>
            <a:endParaRPr sz="2500">
              <a:solidFill>
                <a:srgbClr val="C9DAF8"/>
              </a:solidFill>
              <a:latin typeface="Epilogue"/>
              <a:ea typeface="Epilogue"/>
              <a:cs typeface="Epilogue"/>
              <a:sym typeface="Epilogue"/>
            </a:endParaRPr>
          </a:p>
        </p:txBody>
      </p:sp>
      <p:sp>
        <p:nvSpPr>
          <p:cNvPr id="4575" name="Google Shape;4575;p128"/>
          <p:cNvSpPr txBox="1"/>
          <p:nvPr>
            <p:ph idx="4294967295" type="title"/>
          </p:nvPr>
        </p:nvSpPr>
        <p:spPr>
          <a:xfrm rot="-157630">
            <a:off x="853324" y="3889066"/>
            <a:ext cx="7042402" cy="813851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rgbClr val="FFF2CC"/>
                </a:solidFill>
                <a:latin typeface="Epilogue"/>
                <a:ea typeface="Epilogue"/>
                <a:cs typeface="Epilogue"/>
                <a:sym typeface="Epilogue"/>
              </a:rPr>
              <a:t>stop monsters from hurting marine life</a:t>
            </a:r>
            <a:endParaRPr sz="2500">
              <a:solidFill>
                <a:srgbClr val="FFF2CC"/>
              </a:solidFill>
              <a:latin typeface="Epilogue"/>
              <a:ea typeface="Epilogue"/>
              <a:cs typeface="Epilogue"/>
              <a:sym typeface="Epilog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rgbClr val="FFF2CC"/>
                </a:solidFill>
                <a:latin typeface="Epilogue"/>
                <a:ea typeface="Epilogue"/>
                <a:cs typeface="Epilogue"/>
                <a:sym typeface="Epilogue"/>
              </a:rPr>
              <a:t>阻止怪物傷害海洋生物</a:t>
            </a:r>
            <a:endParaRPr sz="2500">
              <a:solidFill>
                <a:srgbClr val="FFF2CC"/>
              </a:solidFill>
              <a:latin typeface="Epilogue"/>
              <a:ea typeface="Epilogue"/>
              <a:cs typeface="Epilogue"/>
              <a:sym typeface="Epilogue"/>
            </a:endParaRPr>
          </a:p>
        </p:txBody>
      </p:sp>
      <p:sp>
        <p:nvSpPr>
          <p:cNvPr id="4576" name="Google Shape;4576;p128"/>
          <p:cNvSpPr/>
          <p:nvPr/>
        </p:nvSpPr>
        <p:spPr>
          <a:xfrm>
            <a:off x="8007818" y="144175"/>
            <a:ext cx="958800" cy="958800"/>
          </a:xfrm>
          <a:prstGeom prst="ellipse">
            <a:avLst/>
          </a:prstGeom>
          <a:solidFill>
            <a:srgbClr val="FFE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accent2"/>
                </a:solidFill>
                <a:latin typeface="Candal"/>
                <a:ea typeface="Candal"/>
                <a:cs typeface="Candal"/>
                <a:sym typeface="Candal"/>
              </a:rPr>
              <a:t>3</a:t>
            </a:r>
            <a:endParaRPr sz="3500">
              <a:solidFill>
                <a:schemeClr val="accent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0" name="Shape 4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1" name="Google Shape;4581;p129"/>
          <p:cNvSpPr txBox="1"/>
          <p:nvPr>
            <p:ph idx="4294967295" type="title"/>
          </p:nvPr>
        </p:nvSpPr>
        <p:spPr>
          <a:xfrm rot="-884">
            <a:off x="519525" y="1297946"/>
            <a:ext cx="8162700" cy="81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FFD189"/>
                </a:solidFill>
                <a:highlight>
                  <a:schemeClr val="lt1"/>
                </a:highlight>
                <a:latin typeface="Epilogue"/>
                <a:ea typeface="Epilogue"/>
                <a:cs typeface="Epilogue"/>
                <a:sym typeface="Epilogue"/>
              </a:rPr>
              <a:t>Not only plastic bottles but also plastic bags hurt sea animals.</a:t>
            </a:r>
            <a:endParaRPr sz="1900">
              <a:solidFill>
                <a:srgbClr val="FFD189"/>
              </a:solidFill>
              <a:highlight>
                <a:schemeClr val="lt1"/>
              </a:highlight>
              <a:latin typeface="Epilogue"/>
              <a:ea typeface="Epilogue"/>
              <a:cs typeface="Epilogue"/>
              <a:sym typeface="Epilog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FFD189"/>
                </a:solidFill>
                <a:highlight>
                  <a:schemeClr val="lt1"/>
                </a:highlight>
                <a:latin typeface="Epilogue"/>
                <a:ea typeface="Epilogue"/>
                <a:cs typeface="Epilogue"/>
                <a:sym typeface="Epilogue"/>
              </a:rPr>
              <a:t>不只有塑膠瓶，還有塑膠袋也會傷害海洋動物。</a:t>
            </a:r>
            <a:endParaRPr sz="1900">
              <a:solidFill>
                <a:srgbClr val="FFD189"/>
              </a:solidFill>
              <a:highlight>
                <a:schemeClr val="lt1"/>
              </a:highlight>
              <a:latin typeface="Epilogue"/>
              <a:ea typeface="Epilogue"/>
              <a:cs typeface="Epilogue"/>
              <a:sym typeface="Epilogue"/>
            </a:endParaRPr>
          </a:p>
        </p:txBody>
      </p:sp>
      <p:sp>
        <p:nvSpPr>
          <p:cNvPr id="4582" name="Google Shape;4582;p129"/>
          <p:cNvSpPr txBox="1"/>
          <p:nvPr/>
        </p:nvSpPr>
        <p:spPr>
          <a:xfrm>
            <a:off x="0" y="379675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1"/>
                </a:solidFill>
                <a:highlight>
                  <a:schemeClr val="lt1"/>
                </a:highlight>
                <a:latin typeface="Candal"/>
                <a:ea typeface="Candal"/>
                <a:cs typeface="Candal"/>
                <a:sym typeface="Candal"/>
              </a:rPr>
              <a:t>not only A but also B</a:t>
            </a:r>
            <a:endParaRPr b="1" sz="3500">
              <a:solidFill>
                <a:schemeClr val="dk1"/>
              </a:solidFill>
              <a:highlight>
                <a:schemeClr val="lt1"/>
              </a:highlight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4583" name="Google Shape;4583;p129"/>
          <p:cNvSpPr txBox="1"/>
          <p:nvPr>
            <p:ph idx="4294967295" type="title"/>
          </p:nvPr>
        </p:nvSpPr>
        <p:spPr>
          <a:xfrm rot="-884">
            <a:off x="490650" y="2356346"/>
            <a:ext cx="8162700" cy="81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accent5"/>
                </a:solidFill>
                <a:latin typeface="Epilogue"/>
                <a:ea typeface="Epilogue"/>
                <a:cs typeface="Epilogue"/>
                <a:sym typeface="Epilogue"/>
              </a:rPr>
              <a:t>Not only adults but also children can be ocean police.</a:t>
            </a:r>
            <a:endParaRPr sz="1900">
              <a:solidFill>
                <a:schemeClr val="accent5"/>
              </a:solidFill>
              <a:latin typeface="Epilogue"/>
              <a:ea typeface="Epilogue"/>
              <a:cs typeface="Epilogue"/>
              <a:sym typeface="Epilog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accent5"/>
                </a:solidFill>
                <a:latin typeface="Epilogue"/>
                <a:ea typeface="Epilogue"/>
                <a:cs typeface="Epilogue"/>
                <a:sym typeface="Epilogue"/>
              </a:rPr>
              <a:t>不只是大人，還有小孩也可以當海洋警察。</a:t>
            </a:r>
            <a:endParaRPr sz="1900">
              <a:solidFill>
                <a:schemeClr val="accent5"/>
              </a:solidFill>
              <a:latin typeface="Epilogue"/>
              <a:ea typeface="Epilogue"/>
              <a:cs typeface="Epilogue"/>
              <a:sym typeface="Epilogue"/>
            </a:endParaRPr>
          </a:p>
        </p:txBody>
      </p:sp>
      <p:sp>
        <p:nvSpPr>
          <p:cNvPr id="4584" name="Google Shape;4584;p129"/>
          <p:cNvSpPr txBox="1"/>
          <p:nvPr>
            <p:ph idx="4294967295" type="title"/>
          </p:nvPr>
        </p:nvSpPr>
        <p:spPr>
          <a:xfrm rot="-884">
            <a:off x="490650" y="3461521"/>
            <a:ext cx="8162700" cy="81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FFC2C2"/>
                </a:solidFill>
                <a:latin typeface="Epilogue"/>
                <a:ea typeface="Epilogue"/>
                <a:cs typeface="Epilogue"/>
                <a:sym typeface="Epilogue"/>
              </a:rPr>
              <a:t>Not only today but also every day we must protect our ocean.</a:t>
            </a:r>
            <a:endParaRPr sz="1900">
              <a:solidFill>
                <a:srgbClr val="FFC2C2"/>
              </a:solidFill>
              <a:latin typeface="Epilogue"/>
              <a:ea typeface="Epilogue"/>
              <a:cs typeface="Epilogue"/>
              <a:sym typeface="Epilog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FFC2C2"/>
                </a:solidFill>
                <a:latin typeface="Epilogue"/>
                <a:ea typeface="Epilogue"/>
                <a:cs typeface="Epilogue"/>
                <a:sym typeface="Epilogue"/>
              </a:rPr>
              <a:t>不只有今天，還有每一天我們都必須保護我們的海洋。</a:t>
            </a:r>
            <a:endParaRPr sz="1900">
              <a:solidFill>
                <a:srgbClr val="FFC2C2"/>
              </a:solidFill>
              <a:latin typeface="Epilogue"/>
              <a:ea typeface="Epilogue"/>
              <a:cs typeface="Epilogue"/>
              <a:sym typeface="Epilogue"/>
            </a:endParaRPr>
          </a:p>
        </p:txBody>
      </p:sp>
      <p:sp>
        <p:nvSpPr>
          <p:cNvPr id="4585" name="Google Shape;4585;p129"/>
          <p:cNvSpPr/>
          <p:nvPr/>
        </p:nvSpPr>
        <p:spPr>
          <a:xfrm>
            <a:off x="8007818" y="144175"/>
            <a:ext cx="958800" cy="958800"/>
          </a:xfrm>
          <a:prstGeom prst="ellipse">
            <a:avLst/>
          </a:prstGeom>
          <a:solidFill>
            <a:srgbClr val="FFE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accent2"/>
                </a:solidFill>
                <a:latin typeface="Candal"/>
                <a:ea typeface="Candal"/>
                <a:cs typeface="Candal"/>
                <a:sym typeface="Candal"/>
              </a:rPr>
              <a:t>1</a:t>
            </a:r>
            <a:endParaRPr sz="3500">
              <a:solidFill>
                <a:schemeClr val="accent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9" name="Shape 4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0" name="Google Shape;4590;p130"/>
          <p:cNvSpPr txBox="1"/>
          <p:nvPr>
            <p:ph type="title"/>
          </p:nvPr>
        </p:nvSpPr>
        <p:spPr>
          <a:xfrm>
            <a:off x="2088350" y="1707150"/>
            <a:ext cx="5540400" cy="172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/>
              <a:t>Feedback</a:t>
            </a:r>
            <a:endParaRPr sz="8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0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51"/>
          <p:cNvSpPr txBox="1"/>
          <p:nvPr>
            <p:ph type="title"/>
          </p:nvPr>
        </p:nvSpPr>
        <p:spPr>
          <a:xfrm>
            <a:off x="702050" y="2198750"/>
            <a:ext cx="3869700" cy="62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He puts a fish in the </a:t>
            </a:r>
            <a:r>
              <a:rPr lang="en" sz="3500">
                <a:solidFill>
                  <a:srgbClr val="FFD189"/>
                </a:solidFill>
              </a:rPr>
              <a:t>trap</a:t>
            </a:r>
            <a:r>
              <a:rPr lang="en" sz="3500"/>
              <a:t>.</a:t>
            </a:r>
            <a:endParaRPr sz="3500">
              <a:solidFill>
                <a:schemeClr val="accent5"/>
              </a:solidFill>
            </a:endParaRPr>
          </a:p>
        </p:txBody>
      </p:sp>
      <p:pic>
        <p:nvPicPr>
          <p:cNvPr id="1412" name="Google Shape;1412;p51" title="42942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7525" y="1216013"/>
            <a:ext cx="2711475" cy="271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cean Plastics Pollution by Slidesgo">
  <a:themeElements>
    <a:clrScheme name="Simple Light">
      <a:dk1>
        <a:srgbClr val="1C2DA1"/>
      </a:dk1>
      <a:lt1>
        <a:srgbClr val="4AA1FB"/>
      </a:lt1>
      <a:dk2>
        <a:srgbClr val="95D0F8"/>
      </a:dk2>
      <a:lt2>
        <a:srgbClr val="4E93F2"/>
      </a:lt2>
      <a:accent1>
        <a:srgbClr val="546BED"/>
      </a:accent1>
      <a:accent2>
        <a:srgbClr val="FF6700"/>
      </a:accent2>
      <a:accent3>
        <a:srgbClr val="FFBD55"/>
      </a:accent3>
      <a:accent4>
        <a:srgbClr val="FFFFFF"/>
      </a:accent4>
      <a:accent5>
        <a:srgbClr val="B3E3CA"/>
      </a:accent5>
      <a:accent6>
        <a:srgbClr val="68A694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