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18288000" cy="10287000"/>
  <p:notesSz cx="6858000" cy="9144000"/>
  <p:embeddedFontLst>
    <p:embeddedFont>
      <p:font typeface="Noto Sans T Chinese Bold" panose="02020500000000000000" charset="-120"/>
      <p:regular r:id="rId41"/>
    </p:embeddedFont>
    <p:embeddedFont>
      <p:font typeface="可畫朵朵體-HK" panose="02020500000000000000" charset="-128"/>
      <p:regular r:id="rId42"/>
    </p:embeddedFont>
    <p:embeddedFont>
      <p:font typeface="Sniglet" panose="02020500000000000000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9.sv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youtu.be/fiPojSgEJ-8?si=-3t288tOsph0VQv8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5.png"/><Relationship Id="rId7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gif"/><Relationship Id="rId5" Type="http://schemas.openxmlformats.org/officeDocument/2006/relationships/image" Target="../media/image40.gif"/><Relationship Id="rId10" Type="http://schemas.openxmlformats.org/officeDocument/2006/relationships/image" Target="../media/image45.sv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MJ3gohkPbZ8" TargetMode="Externa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1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2.sv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1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2.sv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image" Target="../media/image51.png"/><Relationship Id="rId7" Type="http://schemas.openxmlformats.org/officeDocument/2006/relationships/image" Target="../media/image58.svg"/><Relationship Id="rId12" Type="http://schemas.openxmlformats.org/officeDocument/2006/relationships/image" Target="../media/image6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2.svg"/><Relationship Id="rId9" Type="http://schemas.openxmlformats.org/officeDocument/2006/relationships/image" Target="../media/image60.svg"/><Relationship Id="rId1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svg"/><Relationship Id="rId18" Type="http://schemas.openxmlformats.org/officeDocument/2006/relationships/image" Target="../media/image81.png"/><Relationship Id="rId26" Type="http://schemas.openxmlformats.org/officeDocument/2006/relationships/image" Target="../media/image87.png"/><Relationship Id="rId3" Type="http://schemas.openxmlformats.org/officeDocument/2006/relationships/image" Target="../media/image13.png"/><Relationship Id="rId21" Type="http://schemas.openxmlformats.org/officeDocument/2006/relationships/image" Target="../media/image84.pn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png"/><Relationship Id="rId25" Type="http://schemas.openxmlformats.org/officeDocument/2006/relationships/image" Target="../media/image86.png"/><Relationship Id="rId2" Type="http://schemas.openxmlformats.org/officeDocument/2006/relationships/image" Target="../media/image11.jpeg"/><Relationship Id="rId16" Type="http://schemas.openxmlformats.org/officeDocument/2006/relationships/image" Target="../media/image79.png"/><Relationship Id="rId20" Type="http://schemas.openxmlformats.org/officeDocument/2006/relationships/image" Target="../media/image83.svg"/><Relationship Id="rId29" Type="http://schemas.openxmlformats.org/officeDocument/2006/relationships/image" Target="../media/image9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24" Type="http://schemas.openxmlformats.org/officeDocument/2006/relationships/image" Target="../media/image60.svg"/><Relationship Id="rId5" Type="http://schemas.openxmlformats.org/officeDocument/2006/relationships/image" Target="../media/image68.jpeg"/><Relationship Id="rId15" Type="http://schemas.openxmlformats.org/officeDocument/2006/relationships/image" Target="../media/image78.png"/><Relationship Id="rId23" Type="http://schemas.openxmlformats.org/officeDocument/2006/relationships/image" Target="../media/image59.png"/><Relationship Id="rId28" Type="http://schemas.openxmlformats.org/officeDocument/2006/relationships/image" Target="../media/image89.png"/><Relationship Id="rId10" Type="http://schemas.openxmlformats.org/officeDocument/2006/relationships/image" Target="../media/image73.png"/><Relationship Id="rId19" Type="http://schemas.openxmlformats.org/officeDocument/2006/relationships/image" Target="../media/image82.png"/><Relationship Id="rId4" Type="http://schemas.openxmlformats.org/officeDocument/2006/relationships/image" Target="../media/image14.svg"/><Relationship Id="rId9" Type="http://schemas.openxmlformats.org/officeDocument/2006/relationships/image" Target="../media/image72.png"/><Relationship Id="rId14" Type="http://schemas.openxmlformats.org/officeDocument/2006/relationships/image" Target="../media/image77.png"/><Relationship Id="rId22" Type="http://schemas.openxmlformats.org/officeDocument/2006/relationships/image" Target="../media/image85.svg"/><Relationship Id="rId27" Type="http://schemas.openxmlformats.org/officeDocument/2006/relationships/image" Target="../media/image88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svg"/><Relationship Id="rId5" Type="http://schemas.openxmlformats.org/officeDocument/2006/relationships/image" Target="../media/image96.png"/><Relationship Id="rId4" Type="http://schemas.openxmlformats.org/officeDocument/2006/relationships/image" Target="../media/image95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png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1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7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sv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5.png"/><Relationship Id="rId7" Type="http://schemas.openxmlformats.org/officeDocument/2006/relationships/image" Target="../media/image109.sv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Relationship Id="rId9" Type="http://schemas.openxmlformats.org/officeDocument/2006/relationships/image" Target="../media/image92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svg"/><Relationship Id="rId5" Type="http://schemas.openxmlformats.org/officeDocument/2006/relationships/image" Target="../media/image112.png"/><Relationship Id="rId4" Type="http://schemas.openxmlformats.org/officeDocument/2006/relationships/hyperlink" Target="https://www.google.com.tw/maps/@22.7335463,120.2476113,3a,75y,199.9h,85.08t/data=!3m7!1e1!3m5!1scbKBZl-6H__5LlR0qkx8Jg!2e0!6shttps:%2F%2Fstreetviewpixels-pa.googleapis.com%2Fv1%2Fthumbnail%3Fcb_client%3Dmaps_sv.tactile%26w%3D900%26h%3D600%26pitch%3D4.9183603422495565%26panoid%3DcbKBZl-6H__5LlR0qkx8Jg%26yaw%3D199.90235953687844!7i13312!8i6656?entry=ttu&amp;g_ep=EgoyMDI1MDQyNy4xIKXMDSoASAFQAw%3D%3D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5" Type="http://schemas.openxmlformats.org/officeDocument/2006/relationships/image" Target="../media/image117.png"/><Relationship Id="rId4" Type="http://schemas.openxmlformats.org/officeDocument/2006/relationships/image" Target="../media/image116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119.png"/><Relationship Id="rId7" Type="http://schemas.openxmlformats.org/officeDocument/2006/relationships/image" Target="../media/image7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../media/image70.svg"/><Relationship Id="rId4" Type="http://schemas.openxmlformats.org/officeDocument/2006/relationships/image" Target="../media/image120.svg"/><Relationship Id="rId9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1902137">
            <a:off x="1616647" y="8928891"/>
            <a:ext cx="858394" cy="658818"/>
          </a:xfrm>
          <a:custGeom>
            <a:avLst/>
            <a:gdLst/>
            <a:ahLst/>
            <a:cxnLst/>
            <a:rect l="l" t="t" r="r" b="b"/>
            <a:pathLst>
              <a:path w="858394" h="658818">
                <a:moveTo>
                  <a:pt x="0" y="0"/>
                </a:moveTo>
                <a:lnTo>
                  <a:pt x="858394" y="0"/>
                </a:lnTo>
                <a:lnTo>
                  <a:pt x="858394" y="658818"/>
                </a:lnTo>
                <a:lnTo>
                  <a:pt x="0" y="6588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4195" y="6198299"/>
            <a:ext cx="4279823" cy="3803693"/>
          </a:xfrm>
          <a:custGeom>
            <a:avLst/>
            <a:gdLst/>
            <a:ahLst/>
            <a:cxnLst/>
            <a:rect l="l" t="t" r="r" b="b"/>
            <a:pathLst>
              <a:path w="4279823" h="3803693">
                <a:moveTo>
                  <a:pt x="0" y="0"/>
                </a:moveTo>
                <a:lnTo>
                  <a:pt x="4279823" y="0"/>
                </a:lnTo>
                <a:lnTo>
                  <a:pt x="4279823" y="3803694"/>
                </a:lnTo>
                <a:lnTo>
                  <a:pt x="0" y="38036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923776" y="7943465"/>
            <a:ext cx="2668972" cy="1618064"/>
          </a:xfrm>
          <a:custGeom>
            <a:avLst/>
            <a:gdLst/>
            <a:ahLst/>
            <a:cxnLst/>
            <a:rect l="l" t="t" r="r" b="b"/>
            <a:pathLst>
              <a:path w="2668972" h="1618064">
                <a:moveTo>
                  <a:pt x="0" y="0"/>
                </a:moveTo>
                <a:lnTo>
                  <a:pt x="2668972" y="0"/>
                </a:lnTo>
                <a:lnTo>
                  <a:pt x="2668972" y="1618064"/>
                </a:lnTo>
                <a:lnTo>
                  <a:pt x="0" y="161806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0" y="322811"/>
            <a:ext cx="7594795" cy="2587826"/>
          </a:xfrm>
          <a:custGeom>
            <a:avLst/>
            <a:gdLst/>
            <a:ahLst/>
            <a:cxnLst/>
            <a:rect l="l" t="t" r="r" b="b"/>
            <a:pathLst>
              <a:path w="7594795" h="2587826">
                <a:moveTo>
                  <a:pt x="0" y="0"/>
                </a:moveTo>
                <a:lnTo>
                  <a:pt x="7594795" y="0"/>
                </a:lnTo>
                <a:lnTo>
                  <a:pt x="7594795" y="2587825"/>
                </a:lnTo>
                <a:lnTo>
                  <a:pt x="0" y="25878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88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641229" y="322811"/>
            <a:ext cx="1951518" cy="1314835"/>
          </a:xfrm>
          <a:custGeom>
            <a:avLst/>
            <a:gdLst/>
            <a:ahLst/>
            <a:cxnLst/>
            <a:rect l="l" t="t" r="r" b="b"/>
            <a:pathLst>
              <a:path w="1951518" h="1314835">
                <a:moveTo>
                  <a:pt x="0" y="0"/>
                </a:moveTo>
                <a:lnTo>
                  <a:pt x="1951519" y="0"/>
                </a:lnTo>
                <a:lnTo>
                  <a:pt x="1951519" y="1314835"/>
                </a:lnTo>
                <a:lnTo>
                  <a:pt x="0" y="13148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46154" y="3091343"/>
            <a:ext cx="13895076" cy="2783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44"/>
              </a:lnSpc>
            </a:pPr>
            <a:endParaRPr/>
          </a:p>
          <a:p>
            <a:pPr algn="ctr">
              <a:lnSpc>
                <a:spcPts val="7444"/>
              </a:lnSpc>
            </a:pPr>
            <a:r>
              <a:rPr lang="en-US" sz="496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Reuse重複使用, Reduce減少使用, Recycle再生利用</a:t>
            </a:r>
          </a:p>
          <a:p>
            <a:pPr algn="ctr">
              <a:lnSpc>
                <a:spcPts val="7444"/>
              </a:lnSpc>
            </a:pPr>
            <a:r>
              <a:rPr lang="en-US" sz="496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減塑環保，拯救海洋 Save our ocean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438899" y="7526810"/>
            <a:ext cx="3560646" cy="1731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978"/>
              </a:lnSpc>
            </a:pPr>
            <a:r>
              <a:rPr lang="en-US" sz="5131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2025.5.7(三)</a:t>
            </a:r>
          </a:p>
          <a:p>
            <a:pPr algn="l">
              <a:lnSpc>
                <a:spcPts val="6978"/>
              </a:lnSpc>
            </a:pPr>
            <a:r>
              <a:rPr lang="en-US" sz="5131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15:00-16:00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5602" y="260902"/>
            <a:ext cx="6356796" cy="2465750"/>
          </a:xfrm>
          <a:custGeom>
            <a:avLst/>
            <a:gdLst/>
            <a:ahLst/>
            <a:cxnLst/>
            <a:rect l="l" t="t" r="r" b="b"/>
            <a:pathLst>
              <a:path w="6356796" h="2465750">
                <a:moveTo>
                  <a:pt x="0" y="0"/>
                </a:moveTo>
                <a:lnTo>
                  <a:pt x="6356796" y="0"/>
                </a:lnTo>
                <a:lnTo>
                  <a:pt x="6356796" y="2465750"/>
                </a:lnTo>
                <a:lnTo>
                  <a:pt x="0" y="246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918958" y="3825880"/>
            <a:ext cx="5246370" cy="5246370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6A952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4"/>
              <a:stretch>
                <a:fillRect l="-25768" r="-51216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95B751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700973" y="3825880"/>
            <a:ext cx="5246370" cy="5246370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6A952A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5"/>
              <a:stretch>
                <a:fillRect l="-67575" t="-5477" r="-35701" b="-937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95B751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480743" y="3825880"/>
            <a:ext cx="5246370" cy="5246370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6A952A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6"/>
              <a:stretch>
                <a:fillRect l="223" r="2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95B75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145760" y="790641"/>
            <a:ext cx="5996481" cy="70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r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d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u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c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 減少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325917" y="1841070"/>
            <a:ext cx="5996481" cy="70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r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-d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u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-c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37121" y="6923593"/>
            <a:ext cx="4486786" cy="2896015"/>
            <a:chOff x="0" y="0"/>
            <a:chExt cx="6916003" cy="44639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17273" cy="4463964"/>
            </a:xfrm>
            <a:custGeom>
              <a:avLst/>
              <a:gdLst/>
              <a:ahLst/>
              <a:cxnLst/>
              <a:rect l="l" t="t" r="r" b="b"/>
              <a:pathLst>
                <a:path w="6917273" h="4463964">
                  <a:moveTo>
                    <a:pt x="6519025" y="0"/>
                  </a:moveTo>
                  <a:lnTo>
                    <a:pt x="396979" y="0"/>
                  </a:lnTo>
                  <a:cubicBezTo>
                    <a:pt x="177050" y="0"/>
                    <a:pt x="0" y="114277"/>
                    <a:pt x="0" y="256232"/>
                  </a:cubicBezTo>
                  <a:lnTo>
                    <a:pt x="0" y="4208625"/>
                  </a:lnTo>
                  <a:cubicBezTo>
                    <a:pt x="0" y="4349686"/>
                    <a:pt x="177050" y="4463964"/>
                    <a:pt x="396979" y="4463964"/>
                  </a:cubicBezTo>
                  <a:lnTo>
                    <a:pt x="6520408" y="4463964"/>
                  </a:lnTo>
                  <a:cubicBezTo>
                    <a:pt x="6738954" y="4463964"/>
                    <a:pt x="6917273" y="4349686"/>
                    <a:pt x="6917273" y="4207732"/>
                  </a:cubicBezTo>
                  <a:lnTo>
                    <a:pt x="6917273" y="256232"/>
                  </a:lnTo>
                  <a:cubicBezTo>
                    <a:pt x="6916003" y="114277"/>
                    <a:pt x="6738954" y="0"/>
                    <a:pt x="6519025" y="0"/>
                  </a:cubicBezTo>
                  <a:close/>
                </a:path>
              </a:pathLst>
            </a:custGeom>
            <a:blipFill>
              <a:blip r:embed="rId2"/>
              <a:stretch>
                <a:fillRect t="-1620" b="-162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3935904" y="6872215"/>
            <a:ext cx="4419712" cy="2781059"/>
            <a:chOff x="0" y="0"/>
            <a:chExt cx="6350000" cy="3995673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1270" cy="3995674"/>
            </a:xfrm>
            <a:custGeom>
              <a:avLst/>
              <a:gdLst/>
              <a:ahLst/>
              <a:cxnLst/>
              <a:rect l="l" t="t" r="r" b="b"/>
              <a:pathLst>
                <a:path w="6351270" h="3995674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02289"/>
                    <a:pt x="0" y="229352"/>
                  </a:cubicBezTo>
                  <a:lnTo>
                    <a:pt x="0" y="3767121"/>
                  </a:lnTo>
                  <a:cubicBezTo>
                    <a:pt x="0" y="3893384"/>
                    <a:pt x="162560" y="3995674"/>
                    <a:pt x="364490" y="3995674"/>
                  </a:cubicBezTo>
                  <a:lnTo>
                    <a:pt x="5986780" y="3995674"/>
                  </a:lnTo>
                  <a:cubicBezTo>
                    <a:pt x="6187440" y="3995674"/>
                    <a:pt x="6351270" y="3893384"/>
                    <a:pt x="6351270" y="3766322"/>
                  </a:cubicBezTo>
                  <a:lnTo>
                    <a:pt x="6351270" y="229352"/>
                  </a:lnTo>
                  <a:cubicBezTo>
                    <a:pt x="6350000" y="102289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t="-2801" b="-2801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3935904" y="3327507"/>
            <a:ext cx="4419712" cy="2944633"/>
          </a:xfrm>
          <a:custGeom>
            <a:avLst/>
            <a:gdLst/>
            <a:ahLst/>
            <a:cxnLst/>
            <a:rect l="l" t="t" r="r" b="b"/>
            <a:pathLst>
              <a:path w="4419712" h="2944633">
                <a:moveTo>
                  <a:pt x="0" y="0"/>
                </a:moveTo>
                <a:lnTo>
                  <a:pt x="4419712" y="0"/>
                </a:lnTo>
                <a:lnTo>
                  <a:pt x="4419712" y="2944633"/>
                </a:lnTo>
                <a:lnTo>
                  <a:pt x="0" y="294463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04483" y="3122406"/>
            <a:ext cx="4519424" cy="3354835"/>
          </a:xfrm>
          <a:custGeom>
            <a:avLst/>
            <a:gdLst/>
            <a:ahLst/>
            <a:cxnLst/>
            <a:rect l="l" t="t" r="r" b="b"/>
            <a:pathLst>
              <a:path w="4519424" h="3354835">
                <a:moveTo>
                  <a:pt x="0" y="0"/>
                </a:moveTo>
                <a:lnTo>
                  <a:pt x="4519424" y="0"/>
                </a:lnTo>
                <a:lnTo>
                  <a:pt x="4519424" y="3354835"/>
                </a:lnTo>
                <a:lnTo>
                  <a:pt x="0" y="33548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479" r="-1247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6145760" y="656656"/>
            <a:ext cx="6356796" cy="2465750"/>
            <a:chOff x="0" y="0"/>
            <a:chExt cx="8475728" cy="328766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475728" cy="3287666"/>
            </a:xfrm>
            <a:custGeom>
              <a:avLst/>
              <a:gdLst/>
              <a:ahLst/>
              <a:cxnLst/>
              <a:rect l="l" t="t" r="r" b="b"/>
              <a:pathLst>
                <a:path w="8475728" h="3287666">
                  <a:moveTo>
                    <a:pt x="0" y="0"/>
                  </a:moveTo>
                  <a:lnTo>
                    <a:pt x="8475728" y="0"/>
                  </a:lnTo>
                  <a:lnTo>
                    <a:pt x="8475728" y="3287666"/>
                  </a:lnTo>
                  <a:lnTo>
                    <a:pt x="0" y="32876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>
              <a:off x="43288" y="843702"/>
              <a:ext cx="7995308" cy="1007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3"/>
                </a:lnSpc>
              </a:pPr>
              <a:r>
                <a:rPr lang="en-US" sz="600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 r</a:t>
              </a:r>
              <a:r>
                <a:rPr lang="en-US" sz="6003">
                  <a:solidFill>
                    <a:srgbClr val="FF3131"/>
                  </a:solidFill>
                  <a:latin typeface="Sniglet"/>
                  <a:ea typeface="Sniglet"/>
                  <a:cs typeface="Sniglet"/>
                  <a:sym typeface="Sniglet"/>
                </a:rPr>
                <a:t>e</a:t>
              </a:r>
              <a:r>
                <a:rPr lang="en-US" sz="600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c</a:t>
              </a:r>
              <a:r>
                <a:rPr lang="en-US" sz="6003">
                  <a:solidFill>
                    <a:srgbClr val="FF001D"/>
                  </a:solidFill>
                  <a:latin typeface="Sniglet"/>
                  <a:ea typeface="Sniglet"/>
                  <a:cs typeface="Sniglet"/>
                  <a:sym typeface="Sniglet"/>
                </a:rPr>
                <a:t>y</a:t>
              </a:r>
              <a:r>
                <a:rPr lang="en-US" sz="600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c</a:t>
              </a:r>
              <a:r>
                <a:rPr lang="en-US" sz="6003">
                  <a:solidFill>
                    <a:srgbClr val="FF001D"/>
                  </a:solidFill>
                  <a:latin typeface="Sniglet"/>
                  <a:ea typeface="Sniglet"/>
                  <a:cs typeface="Sniglet"/>
                  <a:sym typeface="Sniglet"/>
                </a:rPr>
                <a:t>le</a:t>
              </a:r>
              <a:r>
                <a:rPr lang="en-US" sz="600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 回收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40210" y="1853383"/>
              <a:ext cx="7995308" cy="10073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43"/>
                </a:lnSpc>
              </a:pPr>
              <a:r>
                <a:rPr lang="en-US" sz="600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 r</a:t>
              </a:r>
              <a:r>
                <a:rPr lang="en-US" sz="6003">
                  <a:solidFill>
                    <a:srgbClr val="FF3131"/>
                  </a:solidFill>
                  <a:latin typeface="Sniglet"/>
                  <a:ea typeface="Sniglet"/>
                  <a:cs typeface="Sniglet"/>
                  <a:sym typeface="Sniglet"/>
                </a:rPr>
                <a:t>e</a:t>
              </a:r>
              <a:r>
                <a:rPr lang="en-US" sz="600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-c</a:t>
              </a:r>
              <a:r>
                <a:rPr lang="en-US" sz="6003">
                  <a:solidFill>
                    <a:srgbClr val="FF001D"/>
                  </a:solidFill>
                  <a:latin typeface="Sniglet"/>
                  <a:ea typeface="Sniglet"/>
                  <a:cs typeface="Sniglet"/>
                  <a:sym typeface="Sniglet"/>
                </a:rPr>
                <a:t>y</a:t>
              </a:r>
              <a:r>
                <a:rPr lang="en-US" sz="600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-c</a:t>
              </a:r>
              <a:r>
                <a:rPr lang="en-US" sz="6003">
                  <a:solidFill>
                    <a:srgbClr val="FF001D"/>
                  </a:solidFill>
                  <a:latin typeface="Sniglet"/>
                  <a:ea typeface="Sniglet"/>
                  <a:cs typeface="Sniglet"/>
                  <a:sym typeface="Sniglet"/>
                </a:rPr>
                <a:t>le</a:t>
              </a:r>
              <a:r>
                <a:rPr lang="en-US" sz="600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25520" y="5361098"/>
            <a:ext cx="5950750" cy="4173474"/>
          </a:xfrm>
          <a:custGeom>
            <a:avLst/>
            <a:gdLst/>
            <a:ahLst/>
            <a:cxnLst/>
            <a:rect l="l" t="t" r="r" b="b"/>
            <a:pathLst>
              <a:path w="5950750" h="4173474">
                <a:moveTo>
                  <a:pt x="0" y="0"/>
                </a:moveTo>
                <a:lnTo>
                  <a:pt x="5950750" y="0"/>
                </a:lnTo>
                <a:lnTo>
                  <a:pt x="5950750" y="4173474"/>
                </a:lnTo>
                <a:lnTo>
                  <a:pt x="0" y="41734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3297" r="-28262" b="-854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925089" y="5242459"/>
            <a:ext cx="5950750" cy="4410753"/>
          </a:xfrm>
          <a:custGeom>
            <a:avLst/>
            <a:gdLst/>
            <a:ahLst/>
            <a:cxnLst/>
            <a:rect l="l" t="t" r="r" b="b"/>
            <a:pathLst>
              <a:path w="5950750" h="4410753">
                <a:moveTo>
                  <a:pt x="0" y="0"/>
                </a:moveTo>
                <a:lnTo>
                  <a:pt x="5950750" y="0"/>
                </a:lnTo>
                <a:lnTo>
                  <a:pt x="5950750" y="4410753"/>
                </a:lnTo>
                <a:lnTo>
                  <a:pt x="0" y="44107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592" b="-592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11946" y="1093859"/>
            <a:ext cx="7897206" cy="2432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377"/>
              </a:lnSpc>
            </a:pPr>
            <a:r>
              <a:rPr lang="en-US" sz="20688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SONG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3010" y="3882413"/>
            <a:ext cx="6865590" cy="9562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06"/>
              </a:lnSpc>
            </a:pPr>
            <a:r>
              <a:rPr lang="en-US" sz="5790" b="1" dirty="0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floating in the sea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084432" y="3831599"/>
            <a:ext cx="10203568" cy="995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2"/>
              </a:lnSpc>
            </a:pPr>
            <a:r>
              <a:rPr lang="en-US" sz="579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reduce the plastic bottles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06804" y="311040"/>
            <a:ext cx="17274392" cy="97092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049" y="3454804"/>
            <a:ext cx="9254049" cy="3956574"/>
            <a:chOff x="0" y="0"/>
            <a:chExt cx="12338733" cy="5275432"/>
          </a:xfrm>
        </p:grpSpPr>
        <p:sp>
          <p:nvSpPr>
            <p:cNvPr id="3" name="Freeform 3"/>
            <p:cNvSpPr/>
            <p:nvPr/>
          </p:nvSpPr>
          <p:spPr>
            <a:xfrm>
              <a:off x="951000" y="0"/>
              <a:ext cx="10436732" cy="5275432"/>
            </a:xfrm>
            <a:custGeom>
              <a:avLst/>
              <a:gdLst/>
              <a:ahLst/>
              <a:cxnLst/>
              <a:rect l="l" t="t" r="r" b="b"/>
              <a:pathLst>
                <a:path w="10436732" h="5275432">
                  <a:moveTo>
                    <a:pt x="0" y="0"/>
                  </a:moveTo>
                  <a:lnTo>
                    <a:pt x="10436733" y="0"/>
                  </a:lnTo>
                  <a:lnTo>
                    <a:pt x="10436733" y="5275432"/>
                  </a:lnTo>
                  <a:lnTo>
                    <a:pt x="0" y="5275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1046784"/>
              <a:ext cx="12338733" cy="1259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29"/>
                </a:lnSpc>
              </a:pPr>
              <a:r>
                <a:rPr lang="en-US" sz="5663" b="1">
                  <a:solidFill>
                    <a:srgbClr val="00000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Bottles are reducing .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144000" y="3309355"/>
            <a:ext cx="8115300" cy="4102023"/>
            <a:chOff x="0" y="0"/>
            <a:chExt cx="10820400" cy="546936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20400" cy="5469364"/>
            </a:xfrm>
            <a:custGeom>
              <a:avLst/>
              <a:gdLst/>
              <a:ahLst/>
              <a:cxnLst/>
              <a:rect l="l" t="t" r="r" b="b"/>
              <a:pathLst>
                <a:path w="10820400" h="5469364">
                  <a:moveTo>
                    <a:pt x="0" y="0"/>
                  </a:moveTo>
                  <a:lnTo>
                    <a:pt x="10820400" y="0"/>
                  </a:lnTo>
                  <a:lnTo>
                    <a:pt x="10820400" y="5469364"/>
                  </a:lnTo>
                  <a:lnTo>
                    <a:pt x="0" y="54693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TextBox 7"/>
            <p:cNvSpPr txBox="1"/>
            <p:nvPr/>
          </p:nvSpPr>
          <p:spPr>
            <a:xfrm>
              <a:off x="60130" y="1256429"/>
              <a:ext cx="10700139" cy="138899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826"/>
                </a:lnSpc>
              </a:pPr>
              <a:r>
                <a:rPr lang="en-US" sz="6304" b="1">
                  <a:solidFill>
                    <a:srgbClr val="000000"/>
                  </a:solidFill>
                  <a:latin typeface="Noto Sans T Chinese Bold"/>
                  <a:ea typeface="Noto Sans T Chinese Bold"/>
                  <a:cs typeface="Noto Sans T Chinese Bold"/>
                  <a:sym typeface="Noto Sans T Chinese Bold"/>
                </a:rPr>
                <a:t>The space is bigger.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1640776" y="6520393"/>
            <a:ext cx="3004853" cy="5475813"/>
          </a:xfrm>
          <a:custGeom>
            <a:avLst/>
            <a:gdLst/>
            <a:ahLst/>
            <a:cxnLst/>
            <a:rect l="l" t="t" r="r" b="b"/>
            <a:pathLst>
              <a:path w="3004853" h="5475813">
                <a:moveTo>
                  <a:pt x="0" y="0"/>
                </a:moveTo>
                <a:lnTo>
                  <a:pt x="3004853" y="0"/>
                </a:lnTo>
                <a:lnTo>
                  <a:pt x="3004853" y="5475814"/>
                </a:lnTo>
                <a:lnTo>
                  <a:pt x="0" y="54758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128258" y="6520393"/>
            <a:ext cx="2749821" cy="5172077"/>
          </a:xfrm>
          <a:custGeom>
            <a:avLst/>
            <a:gdLst/>
            <a:ahLst/>
            <a:cxnLst/>
            <a:rect l="l" t="t" r="r" b="b"/>
            <a:pathLst>
              <a:path w="2749821" h="5172077">
                <a:moveTo>
                  <a:pt x="0" y="0"/>
                </a:moveTo>
                <a:lnTo>
                  <a:pt x="2749821" y="0"/>
                </a:lnTo>
                <a:lnTo>
                  <a:pt x="2749821" y="5172077"/>
                </a:lnTo>
                <a:lnTo>
                  <a:pt x="0" y="51720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280150" y="857250"/>
            <a:ext cx="3726105" cy="1566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I see...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080550" y="2672246"/>
            <a:ext cx="3758857" cy="2278807"/>
          </a:xfrm>
          <a:custGeom>
            <a:avLst/>
            <a:gdLst/>
            <a:ahLst/>
            <a:cxnLst/>
            <a:rect l="l" t="t" r="r" b="b"/>
            <a:pathLst>
              <a:path w="3758857" h="2278807">
                <a:moveTo>
                  <a:pt x="0" y="0"/>
                </a:moveTo>
                <a:lnTo>
                  <a:pt x="3758858" y="0"/>
                </a:lnTo>
                <a:lnTo>
                  <a:pt x="3758858" y="2278807"/>
                </a:lnTo>
                <a:lnTo>
                  <a:pt x="0" y="22788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638571" y="2955388"/>
            <a:ext cx="4174128" cy="2546218"/>
          </a:xfrm>
          <a:custGeom>
            <a:avLst/>
            <a:gdLst/>
            <a:ahLst/>
            <a:cxnLst/>
            <a:rect l="l" t="t" r="r" b="b"/>
            <a:pathLst>
              <a:path w="4174128" h="2546218">
                <a:moveTo>
                  <a:pt x="0" y="0"/>
                </a:moveTo>
                <a:lnTo>
                  <a:pt x="4174129" y="0"/>
                </a:lnTo>
                <a:lnTo>
                  <a:pt x="4174129" y="2546218"/>
                </a:lnTo>
                <a:lnTo>
                  <a:pt x="0" y="25462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682898" y="6073106"/>
            <a:ext cx="2633046" cy="363178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1409702" y="6073106"/>
            <a:ext cx="3681103" cy="3552264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rot="4282876">
            <a:off x="319342" y="5872448"/>
            <a:ext cx="3435018" cy="970392"/>
          </a:xfrm>
          <a:custGeom>
            <a:avLst/>
            <a:gdLst/>
            <a:ahLst/>
            <a:cxnLst/>
            <a:rect l="l" t="t" r="r" b="b"/>
            <a:pathLst>
              <a:path w="3435018" h="970392">
                <a:moveTo>
                  <a:pt x="0" y="0"/>
                </a:moveTo>
                <a:lnTo>
                  <a:pt x="3435017" y="0"/>
                </a:lnTo>
                <a:lnTo>
                  <a:pt x="3435017" y="970393"/>
                </a:lnTo>
                <a:lnTo>
                  <a:pt x="0" y="9703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4234094" y="5311340"/>
            <a:ext cx="3598571" cy="1432886"/>
          </a:xfrm>
          <a:custGeom>
            <a:avLst/>
            <a:gdLst/>
            <a:ahLst/>
            <a:cxnLst/>
            <a:rect l="l" t="t" r="r" b="b"/>
            <a:pathLst>
              <a:path w="3598571" h="1432886">
                <a:moveTo>
                  <a:pt x="0" y="0"/>
                </a:moveTo>
                <a:lnTo>
                  <a:pt x="3598571" y="0"/>
                </a:lnTo>
                <a:lnTo>
                  <a:pt x="3598571" y="1432885"/>
                </a:lnTo>
                <a:lnTo>
                  <a:pt x="0" y="143288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966746" y="1386086"/>
            <a:ext cx="10354509" cy="1000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89"/>
              </a:lnSpc>
            </a:pPr>
            <a:r>
              <a:rPr lang="en-US" sz="8558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Vocabulary Game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81099" y="1000587"/>
            <a:ext cx="5925803" cy="692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3"/>
              </a:lnSpc>
            </a:pPr>
            <a:r>
              <a:rPr lang="en-US" sz="5932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Vocabulary Game</a:t>
            </a:r>
          </a:p>
        </p:txBody>
      </p:sp>
      <p:pic>
        <p:nvPicPr>
          <p:cNvPr id="4" name="Picture 4"/>
          <p:cNvPicPr>
            <a:picLocks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056770" y="2121674"/>
            <a:ext cx="14020401" cy="788031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909229" y="1028700"/>
            <a:ext cx="7908221" cy="8229600"/>
          </a:xfrm>
          <a:custGeom>
            <a:avLst/>
            <a:gdLst/>
            <a:ahLst/>
            <a:cxnLst/>
            <a:rect l="l" t="t" r="r" b="b"/>
            <a:pathLst>
              <a:path w="7908221" h="8229600">
                <a:moveTo>
                  <a:pt x="0" y="0"/>
                </a:moveTo>
                <a:lnTo>
                  <a:pt x="7908221" y="0"/>
                </a:lnTo>
                <a:lnTo>
                  <a:pt x="790822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502250" y="3571192"/>
            <a:ext cx="7315200" cy="3564497"/>
          </a:xfrm>
          <a:custGeom>
            <a:avLst/>
            <a:gdLst/>
            <a:ahLst/>
            <a:cxnLst/>
            <a:rect l="l" t="t" r="r" b="b"/>
            <a:pathLst>
              <a:path w="7315200" h="3564497">
                <a:moveTo>
                  <a:pt x="0" y="0"/>
                </a:moveTo>
                <a:lnTo>
                  <a:pt x="7315200" y="0"/>
                </a:lnTo>
                <a:lnTo>
                  <a:pt x="7315200" y="3564497"/>
                </a:lnTo>
                <a:lnTo>
                  <a:pt x="0" y="35644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817450" y="5160579"/>
            <a:ext cx="6636995" cy="1293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76"/>
              </a:lnSpc>
            </a:pPr>
            <a:r>
              <a:rPr lang="en-US" sz="11042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GRAMMAR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06480" y="6524687"/>
            <a:ext cx="6801091" cy="2638088"/>
          </a:xfrm>
          <a:custGeom>
            <a:avLst/>
            <a:gdLst/>
            <a:ahLst/>
            <a:cxnLst/>
            <a:rect l="l" t="t" r="r" b="b"/>
            <a:pathLst>
              <a:path w="6801091" h="2638088">
                <a:moveTo>
                  <a:pt x="0" y="0"/>
                </a:moveTo>
                <a:lnTo>
                  <a:pt x="6801091" y="0"/>
                </a:lnTo>
                <a:lnTo>
                  <a:pt x="6801091" y="2638088"/>
                </a:lnTo>
                <a:lnTo>
                  <a:pt x="0" y="26380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352635" y="2769767"/>
            <a:ext cx="4833132" cy="3056956"/>
          </a:xfrm>
          <a:custGeom>
            <a:avLst/>
            <a:gdLst/>
            <a:ahLst/>
            <a:cxnLst/>
            <a:rect l="l" t="t" r="r" b="b"/>
            <a:pathLst>
              <a:path w="4833132" h="3056956">
                <a:moveTo>
                  <a:pt x="0" y="0"/>
                </a:moveTo>
                <a:lnTo>
                  <a:pt x="4833133" y="0"/>
                </a:lnTo>
                <a:lnTo>
                  <a:pt x="4833133" y="3056957"/>
                </a:lnTo>
                <a:lnTo>
                  <a:pt x="0" y="30569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11370" y="6152654"/>
            <a:ext cx="3915663" cy="3382154"/>
          </a:xfrm>
          <a:custGeom>
            <a:avLst/>
            <a:gdLst/>
            <a:ahLst/>
            <a:cxnLst/>
            <a:rect l="l" t="t" r="r" b="b"/>
            <a:pathLst>
              <a:path w="3915663" h="3382154">
                <a:moveTo>
                  <a:pt x="0" y="0"/>
                </a:moveTo>
                <a:lnTo>
                  <a:pt x="3915663" y="0"/>
                </a:lnTo>
                <a:lnTo>
                  <a:pt x="3915663" y="3382154"/>
                </a:lnTo>
                <a:lnTo>
                  <a:pt x="0" y="33821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9655324" y="7250085"/>
            <a:ext cx="5053916" cy="593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57"/>
              </a:lnSpc>
            </a:pPr>
            <a:r>
              <a:rPr lang="en-US" sz="506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You </a:t>
            </a:r>
            <a:r>
              <a:rPr lang="en-US" sz="5068">
                <a:solidFill>
                  <a:srgbClr val="FF001D"/>
                </a:solidFill>
                <a:latin typeface="Sniglet"/>
                <a:ea typeface="Sniglet"/>
                <a:cs typeface="Sniglet"/>
                <a:sym typeface="Sniglet"/>
              </a:rPr>
              <a:t>are</a:t>
            </a:r>
            <a:r>
              <a:rPr lang="en-US" sz="5068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5068">
                <a:solidFill>
                  <a:srgbClr val="9266CC"/>
                </a:solidFill>
                <a:latin typeface="Sniglet"/>
                <a:ea typeface="Sniglet"/>
                <a:cs typeface="Sniglet"/>
                <a:sym typeface="Sniglet"/>
              </a:rPr>
              <a:t>floating.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531076" y="899034"/>
            <a:ext cx="4650832" cy="839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65"/>
              </a:lnSpc>
            </a:pPr>
            <a:r>
              <a:rPr lang="en-US" sz="7101">
                <a:solidFill>
                  <a:srgbClr val="284F68"/>
                </a:solidFill>
                <a:latin typeface="可畫朵朵體-HK"/>
                <a:ea typeface="可畫朵朵體-HK"/>
                <a:cs typeface="可畫朵朵體-HK"/>
                <a:sym typeface="可畫朵朵體-HK"/>
              </a:rPr>
              <a:t>現在進行式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531076" y="2168550"/>
            <a:ext cx="7603976" cy="601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6"/>
              </a:lnSpc>
            </a:pPr>
            <a:r>
              <a:rPr lang="en-US" sz="5233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人</a:t>
            </a:r>
            <a:r>
              <a:rPr lang="en-US" sz="5233">
                <a:solidFill>
                  <a:srgbClr val="FEF6E3"/>
                </a:solidFill>
                <a:latin typeface="Sniglet"/>
                <a:ea typeface="Sniglet"/>
                <a:cs typeface="Sniglet"/>
                <a:sym typeface="Sniglet"/>
              </a:rPr>
              <a:t>＋ </a:t>
            </a:r>
            <a:r>
              <a:rPr lang="en-US" sz="5233">
                <a:solidFill>
                  <a:srgbClr val="FF001D"/>
                </a:solidFill>
                <a:latin typeface="Sniglet"/>
                <a:ea typeface="Sniglet"/>
                <a:cs typeface="Sniglet"/>
                <a:sym typeface="Sniglet"/>
              </a:rPr>
              <a:t>be動詞</a:t>
            </a:r>
            <a:r>
              <a:rPr lang="en-US" sz="5233">
                <a:solidFill>
                  <a:srgbClr val="FEF6E3"/>
                </a:solidFill>
                <a:latin typeface="Sniglet"/>
                <a:ea typeface="Sniglet"/>
                <a:cs typeface="Sniglet"/>
                <a:sym typeface="Sniglet"/>
              </a:rPr>
              <a:t>＋</a:t>
            </a:r>
            <a:r>
              <a:rPr lang="en-US" sz="5233">
                <a:solidFill>
                  <a:srgbClr val="9266CC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5233">
                <a:solidFill>
                  <a:srgbClr val="491C84"/>
                </a:solidFill>
                <a:latin typeface="Sniglet"/>
                <a:ea typeface="Sniglet"/>
                <a:cs typeface="Sniglet"/>
                <a:sym typeface="Sniglet"/>
              </a:rPr>
              <a:t>動詞V-ing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744027" y="3007892"/>
            <a:ext cx="8239869" cy="2472884"/>
            <a:chOff x="0" y="0"/>
            <a:chExt cx="10986492" cy="32971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500252" cy="3297179"/>
            </a:xfrm>
            <a:custGeom>
              <a:avLst/>
              <a:gdLst/>
              <a:ahLst/>
              <a:cxnLst/>
              <a:rect l="l" t="t" r="r" b="b"/>
              <a:pathLst>
                <a:path w="8500252" h="3297179">
                  <a:moveTo>
                    <a:pt x="0" y="0"/>
                  </a:moveTo>
                  <a:lnTo>
                    <a:pt x="8500252" y="0"/>
                  </a:lnTo>
                  <a:lnTo>
                    <a:pt x="8500252" y="3297179"/>
                  </a:lnTo>
                  <a:lnTo>
                    <a:pt x="0" y="32971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TextBox 11"/>
            <p:cNvSpPr txBox="1"/>
            <p:nvPr/>
          </p:nvSpPr>
          <p:spPr>
            <a:xfrm>
              <a:off x="847857" y="690341"/>
              <a:ext cx="10138635" cy="16017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en-US" sz="5233">
                  <a:solidFill>
                    <a:srgbClr val="000000"/>
                  </a:solidFill>
                  <a:latin typeface="Sniglet"/>
                  <a:ea typeface="Sniglet"/>
                  <a:cs typeface="Sniglet"/>
                  <a:sym typeface="Sniglet"/>
                </a:rPr>
                <a:t>I </a:t>
              </a:r>
              <a:r>
                <a:rPr lang="en-US" sz="5233">
                  <a:solidFill>
                    <a:srgbClr val="FF001D"/>
                  </a:solidFill>
                  <a:latin typeface="Sniglet"/>
                  <a:ea typeface="Sniglet"/>
                  <a:cs typeface="Sniglet"/>
                  <a:sym typeface="Sniglet"/>
                </a:rPr>
                <a:t>am</a:t>
              </a:r>
              <a:r>
                <a:rPr lang="en-US" sz="523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 </a:t>
              </a:r>
              <a:r>
                <a:rPr lang="en-US" sz="5233">
                  <a:solidFill>
                    <a:srgbClr val="9266CC"/>
                  </a:solidFill>
                  <a:latin typeface="Sniglet"/>
                  <a:ea typeface="Sniglet"/>
                  <a:cs typeface="Sniglet"/>
                  <a:sym typeface="Sniglet"/>
                </a:rPr>
                <a:t>swimming</a:t>
              </a:r>
              <a:r>
                <a:rPr lang="en-US" sz="523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.</a:t>
              </a:r>
            </a:p>
            <a:p>
              <a:pPr algn="l">
                <a:lnSpc>
                  <a:spcPts val="4396"/>
                </a:lnSpc>
              </a:pPr>
              <a:endParaRPr lang="en-US" sz="523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847857" y="1957052"/>
              <a:ext cx="10138635" cy="8666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396"/>
                </a:lnSpc>
              </a:pPr>
              <a:r>
                <a:rPr lang="en-US" sz="5233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我正在游泳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9655324" y="8235152"/>
            <a:ext cx="7603976" cy="602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96"/>
              </a:lnSpc>
            </a:pPr>
            <a:r>
              <a:rPr lang="en-US" sz="523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你正在漂浮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7112" y="1656678"/>
            <a:ext cx="14283752" cy="2934662"/>
          </a:xfrm>
          <a:custGeom>
            <a:avLst/>
            <a:gdLst/>
            <a:ahLst/>
            <a:cxnLst/>
            <a:rect l="l" t="t" r="r" b="b"/>
            <a:pathLst>
              <a:path w="14283752" h="2934662">
                <a:moveTo>
                  <a:pt x="0" y="0"/>
                </a:moveTo>
                <a:lnTo>
                  <a:pt x="14283752" y="0"/>
                </a:lnTo>
                <a:lnTo>
                  <a:pt x="14283752" y="2934662"/>
                </a:lnTo>
                <a:lnTo>
                  <a:pt x="0" y="2934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12533" y="5463292"/>
            <a:ext cx="1071644" cy="2886584"/>
          </a:xfrm>
          <a:custGeom>
            <a:avLst/>
            <a:gdLst/>
            <a:ahLst/>
            <a:cxnLst/>
            <a:rect l="l" t="t" r="r" b="b"/>
            <a:pathLst>
              <a:path w="1071644" h="2886584">
                <a:moveTo>
                  <a:pt x="0" y="0"/>
                </a:moveTo>
                <a:lnTo>
                  <a:pt x="1071645" y="0"/>
                </a:lnTo>
                <a:lnTo>
                  <a:pt x="1071645" y="2886584"/>
                </a:lnTo>
                <a:lnTo>
                  <a:pt x="0" y="2886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22172" y="5785669"/>
            <a:ext cx="3210278" cy="1946231"/>
          </a:xfrm>
          <a:custGeom>
            <a:avLst/>
            <a:gdLst/>
            <a:ahLst/>
            <a:cxnLst/>
            <a:rect l="l" t="t" r="r" b="b"/>
            <a:pathLst>
              <a:path w="3210278" h="1946231">
                <a:moveTo>
                  <a:pt x="0" y="0"/>
                </a:moveTo>
                <a:lnTo>
                  <a:pt x="3210278" y="0"/>
                </a:lnTo>
                <a:lnTo>
                  <a:pt x="3210278" y="1946231"/>
                </a:lnTo>
                <a:lnTo>
                  <a:pt x="0" y="194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65940" y="5441822"/>
            <a:ext cx="3156119" cy="2633925"/>
          </a:xfrm>
          <a:custGeom>
            <a:avLst/>
            <a:gdLst/>
            <a:ahLst/>
            <a:cxnLst/>
            <a:rect l="l" t="t" r="r" b="b"/>
            <a:pathLst>
              <a:path w="3156119" h="2633925">
                <a:moveTo>
                  <a:pt x="0" y="0"/>
                </a:moveTo>
                <a:lnTo>
                  <a:pt x="3156120" y="0"/>
                </a:lnTo>
                <a:lnTo>
                  <a:pt x="3156120" y="2633925"/>
                </a:lnTo>
                <a:lnTo>
                  <a:pt x="0" y="2633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60614" y="2883013"/>
            <a:ext cx="14030156" cy="67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5801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There is a  _____ floating in the sea.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72612" y="8639119"/>
            <a:ext cx="2380388" cy="88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382000" y="8648700"/>
            <a:ext cx="2162689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turtle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29353" y="8639119"/>
            <a:ext cx="119591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fish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539515" cy="11254094"/>
          </a:xfrm>
          <a:custGeom>
            <a:avLst/>
            <a:gdLst/>
            <a:ahLst/>
            <a:cxnLst/>
            <a:rect l="l" t="t" r="r" b="b"/>
            <a:pathLst>
              <a:path w="18539515" h="11254094">
                <a:moveTo>
                  <a:pt x="0" y="0"/>
                </a:moveTo>
                <a:lnTo>
                  <a:pt x="18539515" y="0"/>
                </a:lnTo>
                <a:lnTo>
                  <a:pt x="18539515" y="11254094"/>
                </a:lnTo>
                <a:lnTo>
                  <a:pt x="0" y="112540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367" b="-32367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55992" y="513128"/>
            <a:ext cx="7491912" cy="5722473"/>
            <a:chOff x="0" y="0"/>
            <a:chExt cx="9989216" cy="7629964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9520474" cy="7629964"/>
            </a:xfrm>
            <a:custGeom>
              <a:avLst/>
              <a:gdLst/>
              <a:ahLst/>
              <a:cxnLst/>
              <a:rect l="l" t="t" r="r" b="b"/>
              <a:pathLst>
                <a:path w="9520474" h="7629964">
                  <a:moveTo>
                    <a:pt x="9520474" y="0"/>
                  </a:moveTo>
                  <a:lnTo>
                    <a:pt x="0" y="0"/>
                  </a:lnTo>
                  <a:lnTo>
                    <a:pt x="0" y="7629964"/>
                  </a:lnTo>
                  <a:lnTo>
                    <a:pt x="9520474" y="7629964"/>
                  </a:lnTo>
                  <a:lnTo>
                    <a:pt x="9520474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TextBox 5"/>
            <p:cNvSpPr txBox="1"/>
            <p:nvPr/>
          </p:nvSpPr>
          <p:spPr>
            <a:xfrm>
              <a:off x="1944445" y="1271325"/>
              <a:ext cx="5500956" cy="6944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69"/>
                </a:lnSpc>
              </a:pPr>
              <a:r>
                <a:rPr lang="en-US" sz="4130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What happened?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13106" y="2848724"/>
              <a:ext cx="9276110" cy="14640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08876" lvl="1" indent="-454438" algn="just">
                <a:lnSpc>
                  <a:spcPts val="3536"/>
                </a:lnSpc>
                <a:buAutoNum type="arabicPeriod"/>
              </a:pPr>
              <a:r>
                <a:rPr lang="en-US" sz="4209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What do you see? </a:t>
              </a:r>
            </a:p>
            <a:p>
              <a:pPr marL="908876" lvl="1" indent="-454438" algn="just">
                <a:lnSpc>
                  <a:spcPts val="5556"/>
                </a:lnSpc>
                <a:buAutoNum type="arabicPeriod"/>
              </a:pPr>
              <a:r>
                <a:rPr lang="en-US" sz="4209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How do you feel?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7112" y="1656678"/>
            <a:ext cx="14283752" cy="2934662"/>
          </a:xfrm>
          <a:custGeom>
            <a:avLst/>
            <a:gdLst/>
            <a:ahLst/>
            <a:cxnLst/>
            <a:rect l="l" t="t" r="r" b="b"/>
            <a:pathLst>
              <a:path w="14283752" h="2934662">
                <a:moveTo>
                  <a:pt x="0" y="0"/>
                </a:moveTo>
                <a:lnTo>
                  <a:pt x="14283752" y="0"/>
                </a:lnTo>
                <a:lnTo>
                  <a:pt x="14283752" y="2934662"/>
                </a:lnTo>
                <a:lnTo>
                  <a:pt x="0" y="2934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95309" y="1790729"/>
            <a:ext cx="494980" cy="1333280"/>
          </a:xfrm>
          <a:custGeom>
            <a:avLst/>
            <a:gdLst/>
            <a:ahLst/>
            <a:cxnLst/>
            <a:rect l="l" t="t" r="r" b="b"/>
            <a:pathLst>
              <a:path w="494980" h="1333280">
                <a:moveTo>
                  <a:pt x="0" y="0"/>
                </a:moveTo>
                <a:lnTo>
                  <a:pt x="494980" y="0"/>
                </a:lnTo>
                <a:lnTo>
                  <a:pt x="494980" y="1333280"/>
                </a:lnTo>
                <a:lnTo>
                  <a:pt x="0" y="133328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22172" y="5785669"/>
            <a:ext cx="3210278" cy="1946231"/>
          </a:xfrm>
          <a:custGeom>
            <a:avLst/>
            <a:gdLst/>
            <a:ahLst/>
            <a:cxnLst/>
            <a:rect l="l" t="t" r="r" b="b"/>
            <a:pathLst>
              <a:path w="3210278" h="1946231">
                <a:moveTo>
                  <a:pt x="0" y="0"/>
                </a:moveTo>
                <a:lnTo>
                  <a:pt x="3210278" y="0"/>
                </a:lnTo>
                <a:lnTo>
                  <a:pt x="3210278" y="1946231"/>
                </a:lnTo>
                <a:lnTo>
                  <a:pt x="0" y="194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65940" y="5441822"/>
            <a:ext cx="3156119" cy="2633925"/>
          </a:xfrm>
          <a:custGeom>
            <a:avLst/>
            <a:gdLst/>
            <a:ahLst/>
            <a:cxnLst/>
            <a:rect l="l" t="t" r="r" b="b"/>
            <a:pathLst>
              <a:path w="3156119" h="2633925">
                <a:moveTo>
                  <a:pt x="0" y="0"/>
                </a:moveTo>
                <a:lnTo>
                  <a:pt x="3156120" y="0"/>
                </a:lnTo>
                <a:lnTo>
                  <a:pt x="3156120" y="2633925"/>
                </a:lnTo>
                <a:lnTo>
                  <a:pt x="0" y="2633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843910" y="2928100"/>
            <a:ext cx="14030156" cy="67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5801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There is a  _____ floating in the sea.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477808" y="2362119"/>
            <a:ext cx="2132792" cy="88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29111" y="8639119"/>
            <a:ext cx="2086489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turtle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29353" y="8639119"/>
            <a:ext cx="119591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fish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7112" y="1656678"/>
            <a:ext cx="14283752" cy="2934662"/>
          </a:xfrm>
          <a:custGeom>
            <a:avLst/>
            <a:gdLst/>
            <a:ahLst/>
            <a:cxnLst/>
            <a:rect l="l" t="t" r="r" b="b"/>
            <a:pathLst>
              <a:path w="14283752" h="2934662">
                <a:moveTo>
                  <a:pt x="0" y="0"/>
                </a:moveTo>
                <a:lnTo>
                  <a:pt x="14283752" y="0"/>
                </a:lnTo>
                <a:lnTo>
                  <a:pt x="14283752" y="2934662"/>
                </a:lnTo>
                <a:lnTo>
                  <a:pt x="0" y="2934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12533" y="5463292"/>
            <a:ext cx="1071644" cy="2886584"/>
          </a:xfrm>
          <a:custGeom>
            <a:avLst/>
            <a:gdLst/>
            <a:ahLst/>
            <a:cxnLst/>
            <a:rect l="l" t="t" r="r" b="b"/>
            <a:pathLst>
              <a:path w="1071644" h="2886584">
                <a:moveTo>
                  <a:pt x="0" y="0"/>
                </a:moveTo>
                <a:lnTo>
                  <a:pt x="1071645" y="0"/>
                </a:lnTo>
                <a:lnTo>
                  <a:pt x="1071645" y="2886584"/>
                </a:lnTo>
                <a:lnTo>
                  <a:pt x="0" y="2886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022172" y="5785669"/>
            <a:ext cx="3210278" cy="1946231"/>
          </a:xfrm>
          <a:custGeom>
            <a:avLst/>
            <a:gdLst/>
            <a:ahLst/>
            <a:cxnLst/>
            <a:rect l="l" t="t" r="r" b="b"/>
            <a:pathLst>
              <a:path w="3210278" h="1946231">
                <a:moveTo>
                  <a:pt x="0" y="0"/>
                </a:moveTo>
                <a:lnTo>
                  <a:pt x="3210278" y="0"/>
                </a:lnTo>
                <a:lnTo>
                  <a:pt x="3210278" y="1946231"/>
                </a:lnTo>
                <a:lnTo>
                  <a:pt x="0" y="194623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29175" y="2041332"/>
            <a:ext cx="1293047" cy="1079107"/>
          </a:xfrm>
          <a:custGeom>
            <a:avLst/>
            <a:gdLst/>
            <a:ahLst/>
            <a:cxnLst/>
            <a:rect l="l" t="t" r="r" b="b"/>
            <a:pathLst>
              <a:path w="1293047" h="1079107">
                <a:moveTo>
                  <a:pt x="0" y="0"/>
                </a:moveTo>
                <a:lnTo>
                  <a:pt x="1293047" y="0"/>
                </a:lnTo>
                <a:lnTo>
                  <a:pt x="1293047" y="1079107"/>
                </a:lnTo>
                <a:lnTo>
                  <a:pt x="0" y="107910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60614" y="2883013"/>
            <a:ext cx="14030156" cy="67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5801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There is a  _____ floating in the sea.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72612" y="8639119"/>
            <a:ext cx="1999388" cy="88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651096" y="2485635"/>
            <a:ext cx="1959504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turtle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029353" y="8639119"/>
            <a:ext cx="119591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fish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717112" y="1656678"/>
            <a:ext cx="14283752" cy="2934662"/>
          </a:xfrm>
          <a:custGeom>
            <a:avLst/>
            <a:gdLst/>
            <a:ahLst/>
            <a:cxnLst/>
            <a:rect l="l" t="t" r="r" b="b"/>
            <a:pathLst>
              <a:path w="14283752" h="2934662">
                <a:moveTo>
                  <a:pt x="0" y="0"/>
                </a:moveTo>
                <a:lnTo>
                  <a:pt x="14283752" y="0"/>
                </a:lnTo>
                <a:lnTo>
                  <a:pt x="14283752" y="2934662"/>
                </a:lnTo>
                <a:lnTo>
                  <a:pt x="0" y="2934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812533" y="5463292"/>
            <a:ext cx="1071644" cy="2886584"/>
          </a:xfrm>
          <a:custGeom>
            <a:avLst/>
            <a:gdLst/>
            <a:ahLst/>
            <a:cxnLst/>
            <a:rect l="l" t="t" r="r" b="b"/>
            <a:pathLst>
              <a:path w="1071644" h="2886584">
                <a:moveTo>
                  <a:pt x="0" y="0"/>
                </a:moveTo>
                <a:lnTo>
                  <a:pt x="1071645" y="0"/>
                </a:lnTo>
                <a:lnTo>
                  <a:pt x="1071645" y="2886584"/>
                </a:lnTo>
                <a:lnTo>
                  <a:pt x="0" y="28865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624363" y="2072384"/>
            <a:ext cx="1007181" cy="610603"/>
          </a:xfrm>
          <a:custGeom>
            <a:avLst/>
            <a:gdLst/>
            <a:ahLst/>
            <a:cxnLst/>
            <a:rect l="l" t="t" r="r" b="b"/>
            <a:pathLst>
              <a:path w="1007181" h="610603">
                <a:moveTo>
                  <a:pt x="0" y="0"/>
                </a:moveTo>
                <a:lnTo>
                  <a:pt x="1007181" y="0"/>
                </a:lnTo>
                <a:lnTo>
                  <a:pt x="1007181" y="610604"/>
                </a:lnTo>
                <a:lnTo>
                  <a:pt x="0" y="6106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565940" y="5441822"/>
            <a:ext cx="3156119" cy="2633925"/>
          </a:xfrm>
          <a:custGeom>
            <a:avLst/>
            <a:gdLst/>
            <a:ahLst/>
            <a:cxnLst/>
            <a:rect l="l" t="t" r="r" b="b"/>
            <a:pathLst>
              <a:path w="3156119" h="2633925">
                <a:moveTo>
                  <a:pt x="0" y="0"/>
                </a:moveTo>
                <a:lnTo>
                  <a:pt x="3156120" y="0"/>
                </a:lnTo>
                <a:lnTo>
                  <a:pt x="3156120" y="2633925"/>
                </a:lnTo>
                <a:lnTo>
                  <a:pt x="0" y="26339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960614" y="2883013"/>
            <a:ext cx="14030156" cy="67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5801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There is a  _____ floating in the sea.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72612" y="8639119"/>
            <a:ext cx="2151788" cy="8871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429111" y="8639119"/>
            <a:ext cx="2010289" cy="887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turtle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67982" y="2282436"/>
            <a:ext cx="119591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fish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8454" y="1694488"/>
            <a:ext cx="14283752" cy="2934662"/>
          </a:xfrm>
          <a:custGeom>
            <a:avLst/>
            <a:gdLst/>
            <a:ahLst/>
            <a:cxnLst/>
            <a:rect l="l" t="t" r="r" b="b"/>
            <a:pathLst>
              <a:path w="14283752" h="2934662">
                <a:moveTo>
                  <a:pt x="0" y="0"/>
                </a:moveTo>
                <a:lnTo>
                  <a:pt x="14283752" y="0"/>
                </a:lnTo>
                <a:lnTo>
                  <a:pt x="14283752" y="2934662"/>
                </a:lnTo>
                <a:lnTo>
                  <a:pt x="0" y="2934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38752" y="2042186"/>
            <a:ext cx="1005700" cy="835988"/>
          </a:xfrm>
          <a:custGeom>
            <a:avLst/>
            <a:gdLst/>
            <a:ahLst/>
            <a:cxnLst/>
            <a:rect l="l" t="t" r="r" b="b"/>
            <a:pathLst>
              <a:path w="1005700" h="835988">
                <a:moveTo>
                  <a:pt x="0" y="0"/>
                </a:moveTo>
                <a:lnTo>
                  <a:pt x="1005699" y="0"/>
                </a:lnTo>
                <a:lnTo>
                  <a:pt x="1005699" y="835988"/>
                </a:lnTo>
                <a:lnTo>
                  <a:pt x="0" y="8359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70708" y="6180935"/>
            <a:ext cx="2281152" cy="2371708"/>
          </a:xfrm>
          <a:custGeom>
            <a:avLst/>
            <a:gdLst/>
            <a:ahLst/>
            <a:cxnLst/>
            <a:rect l="l" t="t" r="r" b="b"/>
            <a:pathLst>
              <a:path w="2281152" h="2371708">
                <a:moveTo>
                  <a:pt x="0" y="0"/>
                </a:moveTo>
                <a:lnTo>
                  <a:pt x="2281152" y="0"/>
                </a:lnTo>
                <a:lnTo>
                  <a:pt x="2281152" y="2371709"/>
                </a:lnTo>
                <a:lnTo>
                  <a:pt x="0" y="23717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18106" y="6521682"/>
            <a:ext cx="3065066" cy="1783311"/>
          </a:xfrm>
          <a:custGeom>
            <a:avLst/>
            <a:gdLst/>
            <a:ahLst/>
            <a:cxnLst/>
            <a:rect l="l" t="t" r="r" b="b"/>
            <a:pathLst>
              <a:path w="3065066" h="1783311">
                <a:moveTo>
                  <a:pt x="0" y="0"/>
                </a:moveTo>
                <a:lnTo>
                  <a:pt x="3065066" y="0"/>
                </a:lnTo>
                <a:lnTo>
                  <a:pt x="3065066" y="1783312"/>
                </a:lnTo>
                <a:lnTo>
                  <a:pt x="0" y="178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89527">
            <a:off x="11715803" y="6513544"/>
            <a:ext cx="2396058" cy="1636807"/>
          </a:xfrm>
          <a:custGeom>
            <a:avLst/>
            <a:gdLst/>
            <a:ahLst/>
            <a:cxnLst/>
            <a:rect l="l" t="t" r="r" b="b"/>
            <a:pathLst>
              <a:path w="2396058" h="1636807">
                <a:moveTo>
                  <a:pt x="0" y="0"/>
                </a:moveTo>
                <a:lnTo>
                  <a:pt x="2396058" y="0"/>
                </a:lnTo>
                <a:lnTo>
                  <a:pt x="2396058" y="1636807"/>
                </a:lnTo>
                <a:lnTo>
                  <a:pt x="0" y="1636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75846">
            <a:off x="15443303" y="6486743"/>
            <a:ext cx="2539147" cy="1835591"/>
          </a:xfrm>
          <a:custGeom>
            <a:avLst/>
            <a:gdLst/>
            <a:ahLst/>
            <a:cxnLst/>
            <a:rect l="l" t="t" r="r" b="b"/>
            <a:pathLst>
              <a:path w="2539147" h="1835591">
                <a:moveTo>
                  <a:pt x="0" y="0"/>
                </a:moveTo>
                <a:lnTo>
                  <a:pt x="2539146" y="0"/>
                </a:lnTo>
                <a:lnTo>
                  <a:pt x="2539146" y="1835592"/>
                </a:lnTo>
                <a:lnTo>
                  <a:pt x="0" y="1835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50639" y="5143500"/>
            <a:ext cx="2414014" cy="1378182"/>
          </a:xfrm>
          <a:custGeom>
            <a:avLst/>
            <a:gdLst/>
            <a:ahLst/>
            <a:cxnLst/>
            <a:rect l="l" t="t" r="r" b="b"/>
            <a:pathLst>
              <a:path w="2414014" h="1378182">
                <a:moveTo>
                  <a:pt x="0" y="0"/>
                </a:moveTo>
                <a:lnTo>
                  <a:pt x="2414014" y="0"/>
                </a:lnTo>
                <a:lnTo>
                  <a:pt x="2414014" y="1378182"/>
                </a:lnTo>
                <a:lnTo>
                  <a:pt x="0" y="13781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068475" y="5555640"/>
            <a:ext cx="1989976" cy="966043"/>
          </a:xfrm>
          <a:custGeom>
            <a:avLst/>
            <a:gdLst/>
            <a:ahLst/>
            <a:cxnLst/>
            <a:rect l="l" t="t" r="r" b="b"/>
            <a:pathLst>
              <a:path w="1989976" h="966043">
                <a:moveTo>
                  <a:pt x="0" y="0"/>
                </a:moveTo>
                <a:lnTo>
                  <a:pt x="1989976" y="0"/>
                </a:lnTo>
                <a:lnTo>
                  <a:pt x="1989976" y="966042"/>
                </a:lnTo>
                <a:lnTo>
                  <a:pt x="0" y="966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78117" y="8705159"/>
            <a:ext cx="3866334" cy="8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some bottles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428731" y="2703667"/>
            <a:ext cx="383077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some people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12814" y="8731425"/>
            <a:ext cx="3065065" cy="778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5"/>
              </a:lnSpc>
            </a:pPr>
            <a:r>
              <a:rPr lang="en-US" sz="4546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some hats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11957" y="3078199"/>
            <a:ext cx="14030156" cy="67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5801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There are ____   _____ floating in the sea.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8454" y="1694488"/>
            <a:ext cx="14283752" cy="2934662"/>
          </a:xfrm>
          <a:custGeom>
            <a:avLst/>
            <a:gdLst/>
            <a:ahLst/>
            <a:cxnLst/>
            <a:rect l="l" t="t" r="r" b="b"/>
            <a:pathLst>
              <a:path w="14283752" h="2934662">
                <a:moveTo>
                  <a:pt x="0" y="0"/>
                </a:moveTo>
                <a:lnTo>
                  <a:pt x="14283752" y="0"/>
                </a:lnTo>
                <a:lnTo>
                  <a:pt x="14283752" y="2934662"/>
                </a:lnTo>
                <a:lnTo>
                  <a:pt x="0" y="2934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176527" y="6180935"/>
            <a:ext cx="2967282" cy="2466553"/>
          </a:xfrm>
          <a:custGeom>
            <a:avLst/>
            <a:gdLst/>
            <a:ahLst/>
            <a:cxnLst/>
            <a:rect l="l" t="t" r="r" b="b"/>
            <a:pathLst>
              <a:path w="2967282" h="2466553">
                <a:moveTo>
                  <a:pt x="0" y="0"/>
                </a:moveTo>
                <a:lnTo>
                  <a:pt x="2967281" y="0"/>
                </a:lnTo>
                <a:lnTo>
                  <a:pt x="2967281" y="2466553"/>
                </a:lnTo>
                <a:lnTo>
                  <a:pt x="0" y="2466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970708" y="6180935"/>
            <a:ext cx="2281152" cy="2371708"/>
          </a:xfrm>
          <a:custGeom>
            <a:avLst/>
            <a:gdLst/>
            <a:ahLst/>
            <a:cxnLst/>
            <a:rect l="l" t="t" r="r" b="b"/>
            <a:pathLst>
              <a:path w="2281152" h="2371708">
                <a:moveTo>
                  <a:pt x="0" y="0"/>
                </a:moveTo>
                <a:lnTo>
                  <a:pt x="2281152" y="0"/>
                </a:lnTo>
                <a:lnTo>
                  <a:pt x="2281152" y="2371709"/>
                </a:lnTo>
                <a:lnTo>
                  <a:pt x="0" y="23717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016289" y="2319062"/>
            <a:ext cx="708197" cy="412042"/>
          </a:xfrm>
          <a:custGeom>
            <a:avLst/>
            <a:gdLst/>
            <a:ahLst/>
            <a:cxnLst/>
            <a:rect l="l" t="t" r="r" b="b"/>
            <a:pathLst>
              <a:path w="708197" h="412042">
                <a:moveTo>
                  <a:pt x="0" y="0"/>
                </a:moveTo>
                <a:lnTo>
                  <a:pt x="708198" y="0"/>
                </a:lnTo>
                <a:lnTo>
                  <a:pt x="708198" y="412042"/>
                </a:lnTo>
                <a:lnTo>
                  <a:pt x="0" y="412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89527">
            <a:off x="3646070" y="2317181"/>
            <a:ext cx="553620" cy="378192"/>
          </a:xfrm>
          <a:custGeom>
            <a:avLst/>
            <a:gdLst/>
            <a:ahLst/>
            <a:cxnLst/>
            <a:rect l="l" t="t" r="r" b="b"/>
            <a:pathLst>
              <a:path w="553620" h="378192">
                <a:moveTo>
                  <a:pt x="0" y="0"/>
                </a:moveTo>
                <a:lnTo>
                  <a:pt x="553620" y="0"/>
                </a:lnTo>
                <a:lnTo>
                  <a:pt x="553620" y="378192"/>
                </a:lnTo>
                <a:lnTo>
                  <a:pt x="0" y="3781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75846">
            <a:off x="4507326" y="2310989"/>
            <a:ext cx="586681" cy="424122"/>
          </a:xfrm>
          <a:custGeom>
            <a:avLst/>
            <a:gdLst/>
            <a:ahLst/>
            <a:cxnLst/>
            <a:rect l="l" t="t" r="r" b="b"/>
            <a:pathLst>
              <a:path w="586681" h="424122">
                <a:moveTo>
                  <a:pt x="0" y="0"/>
                </a:moveTo>
                <a:lnTo>
                  <a:pt x="586681" y="0"/>
                </a:lnTo>
                <a:lnTo>
                  <a:pt x="586681" y="424121"/>
                </a:lnTo>
                <a:lnTo>
                  <a:pt x="0" y="42412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4370388" y="2000626"/>
            <a:ext cx="557769" cy="318435"/>
          </a:xfrm>
          <a:custGeom>
            <a:avLst/>
            <a:gdLst/>
            <a:ahLst/>
            <a:cxnLst/>
            <a:rect l="l" t="t" r="r" b="b"/>
            <a:pathLst>
              <a:path w="557769" h="318435">
                <a:moveTo>
                  <a:pt x="0" y="0"/>
                </a:moveTo>
                <a:lnTo>
                  <a:pt x="557769" y="0"/>
                </a:lnTo>
                <a:lnTo>
                  <a:pt x="557769" y="318436"/>
                </a:lnTo>
                <a:lnTo>
                  <a:pt x="0" y="31843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958611" y="2095853"/>
            <a:ext cx="459793" cy="223209"/>
          </a:xfrm>
          <a:custGeom>
            <a:avLst/>
            <a:gdLst/>
            <a:ahLst/>
            <a:cxnLst/>
            <a:rect l="l" t="t" r="r" b="b"/>
            <a:pathLst>
              <a:path w="459793" h="223209">
                <a:moveTo>
                  <a:pt x="0" y="0"/>
                </a:moveTo>
                <a:lnTo>
                  <a:pt x="459793" y="0"/>
                </a:lnTo>
                <a:lnTo>
                  <a:pt x="459793" y="223209"/>
                </a:lnTo>
                <a:lnTo>
                  <a:pt x="0" y="22320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178117" y="8705159"/>
            <a:ext cx="3866334" cy="8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some bottles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11649" y="8800148"/>
            <a:ext cx="383077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some people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575062" y="2626329"/>
            <a:ext cx="3375104" cy="912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0"/>
              </a:lnSpc>
            </a:pPr>
            <a:r>
              <a:rPr lang="en-US" sz="5307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some hats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811957" y="3078199"/>
            <a:ext cx="14030156" cy="6748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5801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There are ____   _____ floating in the sea.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68454" y="1694488"/>
            <a:ext cx="14283752" cy="2934662"/>
          </a:xfrm>
          <a:custGeom>
            <a:avLst/>
            <a:gdLst/>
            <a:ahLst/>
            <a:cxnLst/>
            <a:rect l="l" t="t" r="r" b="b"/>
            <a:pathLst>
              <a:path w="14283752" h="2934662">
                <a:moveTo>
                  <a:pt x="0" y="0"/>
                </a:moveTo>
                <a:lnTo>
                  <a:pt x="14283752" y="0"/>
                </a:lnTo>
                <a:lnTo>
                  <a:pt x="14283752" y="2934662"/>
                </a:lnTo>
                <a:lnTo>
                  <a:pt x="0" y="29346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76376" y="5898141"/>
            <a:ext cx="3018820" cy="2509394"/>
          </a:xfrm>
          <a:custGeom>
            <a:avLst/>
            <a:gdLst/>
            <a:ahLst/>
            <a:cxnLst/>
            <a:rect l="l" t="t" r="r" b="b"/>
            <a:pathLst>
              <a:path w="3018820" h="2509394">
                <a:moveTo>
                  <a:pt x="0" y="0"/>
                </a:moveTo>
                <a:lnTo>
                  <a:pt x="3018820" y="0"/>
                </a:lnTo>
                <a:lnTo>
                  <a:pt x="3018820" y="2509394"/>
                </a:lnTo>
                <a:lnTo>
                  <a:pt x="0" y="250939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726041" y="1901438"/>
            <a:ext cx="1005148" cy="1045050"/>
          </a:xfrm>
          <a:custGeom>
            <a:avLst/>
            <a:gdLst/>
            <a:ahLst/>
            <a:cxnLst/>
            <a:rect l="l" t="t" r="r" b="b"/>
            <a:pathLst>
              <a:path w="1005148" h="1045050">
                <a:moveTo>
                  <a:pt x="0" y="0"/>
                </a:moveTo>
                <a:lnTo>
                  <a:pt x="1005148" y="0"/>
                </a:lnTo>
                <a:lnTo>
                  <a:pt x="1005148" y="1045051"/>
                </a:lnTo>
                <a:lnTo>
                  <a:pt x="0" y="1045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318106" y="6521682"/>
            <a:ext cx="3065066" cy="1783311"/>
          </a:xfrm>
          <a:custGeom>
            <a:avLst/>
            <a:gdLst/>
            <a:ahLst/>
            <a:cxnLst/>
            <a:rect l="l" t="t" r="r" b="b"/>
            <a:pathLst>
              <a:path w="3065066" h="1783311">
                <a:moveTo>
                  <a:pt x="0" y="0"/>
                </a:moveTo>
                <a:lnTo>
                  <a:pt x="3065066" y="0"/>
                </a:lnTo>
                <a:lnTo>
                  <a:pt x="3065066" y="1783312"/>
                </a:lnTo>
                <a:lnTo>
                  <a:pt x="0" y="17833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89527">
            <a:off x="11715803" y="6513544"/>
            <a:ext cx="2396058" cy="1636807"/>
          </a:xfrm>
          <a:custGeom>
            <a:avLst/>
            <a:gdLst/>
            <a:ahLst/>
            <a:cxnLst/>
            <a:rect l="l" t="t" r="r" b="b"/>
            <a:pathLst>
              <a:path w="2396058" h="1636807">
                <a:moveTo>
                  <a:pt x="0" y="0"/>
                </a:moveTo>
                <a:lnTo>
                  <a:pt x="2396058" y="0"/>
                </a:lnTo>
                <a:lnTo>
                  <a:pt x="2396058" y="1636807"/>
                </a:lnTo>
                <a:lnTo>
                  <a:pt x="0" y="163680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675846">
            <a:off x="15443303" y="6486743"/>
            <a:ext cx="2539147" cy="1835591"/>
          </a:xfrm>
          <a:custGeom>
            <a:avLst/>
            <a:gdLst/>
            <a:ahLst/>
            <a:cxnLst/>
            <a:rect l="l" t="t" r="r" b="b"/>
            <a:pathLst>
              <a:path w="2539147" h="1835591">
                <a:moveTo>
                  <a:pt x="0" y="0"/>
                </a:moveTo>
                <a:lnTo>
                  <a:pt x="2539146" y="0"/>
                </a:lnTo>
                <a:lnTo>
                  <a:pt x="2539146" y="1835592"/>
                </a:lnTo>
                <a:lnTo>
                  <a:pt x="0" y="18355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850639" y="5143500"/>
            <a:ext cx="2414014" cy="1378182"/>
          </a:xfrm>
          <a:custGeom>
            <a:avLst/>
            <a:gdLst/>
            <a:ahLst/>
            <a:cxnLst/>
            <a:rect l="l" t="t" r="r" b="b"/>
            <a:pathLst>
              <a:path w="2414014" h="1378182">
                <a:moveTo>
                  <a:pt x="0" y="0"/>
                </a:moveTo>
                <a:lnTo>
                  <a:pt x="2414014" y="0"/>
                </a:lnTo>
                <a:lnTo>
                  <a:pt x="2414014" y="1378182"/>
                </a:lnTo>
                <a:lnTo>
                  <a:pt x="0" y="13781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068475" y="5555640"/>
            <a:ext cx="1989976" cy="966043"/>
          </a:xfrm>
          <a:custGeom>
            <a:avLst/>
            <a:gdLst/>
            <a:ahLst/>
            <a:cxnLst/>
            <a:rect l="l" t="t" r="r" b="b"/>
            <a:pathLst>
              <a:path w="1989976" h="966043">
                <a:moveTo>
                  <a:pt x="0" y="0"/>
                </a:moveTo>
                <a:lnTo>
                  <a:pt x="1989976" y="0"/>
                </a:lnTo>
                <a:lnTo>
                  <a:pt x="1989976" y="966042"/>
                </a:lnTo>
                <a:lnTo>
                  <a:pt x="0" y="966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5335621" y="2703645"/>
            <a:ext cx="4281510" cy="821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some    bottles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228615" y="8705159"/>
            <a:ext cx="3830770" cy="82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</a:pPr>
            <a:r>
              <a:rPr lang="en-US" sz="4800" b="1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some people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612814" y="8731425"/>
            <a:ext cx="3065065" cy="7780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65"/>
              </a:lnSpc>
            </a:pPr>
            <a:r>
              <a:rPr lang="en-US" sz="4546" b="1" dirty="0">
                <a:solidFill>
                  <a:srgbClr val="284F6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some hats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970708" y="3146514"/>
            <a:ext cx="14030156" cy="6748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3"/>
              </a:lnSpc>
            </a:pPr>
            <a:r>
              <a:rPr lang="en-US" sz="5801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There are ____   _____ floating in the sea.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2128646"/>
            <a:ext cx="7718164" cy="7129654"/>
          </a:xfrm>
          <a:custGeom>
            <a:avLst/>
            <a:gdLst/>
            <a:ahLst/>
            <a:cxnLst/>
            <a:rect l="l" t="t" r="r" b="b"/>
            <a:pathLst>
              <a:path w="7718164" h="7129654">
                <a:moveTo>
                  <a:pt x="0" y="0"/>
                </a:moveTo>
                <a:lnTo>
                  <a:pt x="7718164" y="0"/>
                </a:lnTo>
                <a:lnTo>
                  <a:pt x="7718164" y="7129654"/>
                </a:lnTo>
                <a:lnTo>
                  <a:pt x="0" y="712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10305" y="5175594"/>
            <a:ext cx="12311490" cy="14548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54"/>
              </a:lnSpc>
            </a:pPr>
            <a:r>
              <a:rPr lang="en-US" sz="12326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Game Time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713668" y="7081551"/>
            <a:ext cx="4076548" cy="4114800"/>
          </a:xfrm>
          <a:custGeom>
            <a:avLst/>
            <a:gdLst/>
            <a:ahLst/>
            <a:cxnLst/>
            <a:rect l="l" t="t" r="r" b="b"/>
            <a:pathLst>
              <a:path w="4076548" h="4114800">
                <a:moveTo>
                  <a:pt x="0" y="0"/>
                </a:moveTo>
                <a:lnTo>
                  <a:pt x="4076548" y="0"/>
                </a:lnTo>
                <a:lnTo>
                  <a:pt x="4076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68402" y="6609568"/>
            <a:ext cx="5519598" cy="3677432"/>
          </a:xfrm>
          <a:custGeom>
            <a:avLst/>
            <a:gdLst/>
            <a:ahLst/>
            <a:cxnLst/>
            <a:rect l="l" t="t" r="r" b="b"/>
            <a:pathLst>
              <a:path w="5519598" h="3677432">
                <a:moveTo>
                  <a:pt x="0" y="0"/>
                </a:moveTo>
                <a:lnTo>
                  <a:pt x="5519598" y="0"/>
                </a:lnTo>
                <a:lnTo>
                  <a:pt x="5519598" y="3677432"/>
                </a:lnTo>
                <a:lnTo>
                  <a:pt x="0" y="36774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25235" y="6619817"/>
            <a:ext cx="4076548" cy="4114800"/>
          </a:xfrm>
          <a:custGeom>
            <a:avLst/>
            <a:gdLst/>
            <a:ahLst/>
            <a:cxnLst/>
            <a:rect l="l" t="t" r="r" b="b"/>
            <a:pathLst>
              <a:path w="4076548" h="4114800">
                <a:moveTo>
                  <a:pt x="0" y="0"/>
                </a:moveTo>
                <a:lnTo>
                  <a:pt x="4076548" y="0"/>
                </a:lnTo>
                <a:lnTo>
                  <a:pt x="4076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373764" y="7655575"/>
            <a:ext cx="2804928" cy="2966751"/>
          </a:xfrm>
          <a:custGeom>
            <a:avLst/>
            <a:gdLst/>
            <a:ahLst/>
            <a:cxnLst/>
            <a:rect l="l" t="t" r="r" b="b"/>
            <a:pathLst>
              <a:path w="2804928" h="2966751">
                <a:moveTo>
                  <a:pt x="0" y="0"/>
                </a:moveTo>
                <a:lnTo>
                  <a:pt x="2804928" y="0"/>
                </a:lnTo>
                <a:lnTo>
                  <a:pt x="2804928" y="2966751"/>
                </a:lnTo>
                <a:lnTo>
                  <a:pt x="0" y="29667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67380" y="2321318"/>
            <a:ext cx="2939386" cy="1183103"/>
          </a:xfrm>
          <a:custGeom>
            <a:avLst/>
            <a:gdLst/>
            <a:ahLst/>
            <a:cxnLst/>
            <a:rect l="l" t="t" r="r" b="b"/>
            <a:pathLst>
              <a:path w="2939386" h="1183103">
                <a:moveTo>
                  <a:pt x="0" y="0"/>
                </a:moveTo>
                <a:lnTo>
                  <a:pt x="2939386" y="0"/>
                </a:lnTo>
                <a:lnTo>
                  <a:pt x="2939386" y="1183103"/>
                </a:lnTo>
                <a:lnTo>
                  <a:pt x="0" y="11831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4589487" y="2610503"/>
            <a:ext cx="3226734" cy="2123405"/>
          </a:xfrm>
          <a:custGeom>
            <a:avLst/>
            <a:gdLst/>
            <a:ahLst/>
            <a:cxnLst/>
            <a:rect l="l" t="t" r="r" b="b"/>
            <a:pathLst>
              <a:path w="3226734" h="2123405">
                <a:moveTo>
                  <a:pt x="0" y="0"/>
                </a:moveTo>
                <a:lnTo>
                  <a:pt x="3226734" y="0"/>
                </a:lnTo>
                <a:lnTo>
                  <a:pt x="3226734" y="2123405"/>
                </a:lnTo>
                <a:lnTo>
                  <a:pt x="0" y="212340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928" b="-25641"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2989347" y="4151490"/>
            <a:ext cx="3608581" cy="1811057"/>
          </a:xfrm>
          <a:custGeom>
            <a:avLst/>
            <a:gdLst/>
            <a:ahLst/>
            <a:cxnLst/>
            <a:rect l="l" t="t" r="r" b="b"/>
            <a:pathLst>
              <a:path w="3608581" h="1811057">
                <a:moveTo>
                  <a:pt x="0" y="0"/>
                </a:moveTo>
                <a:lnTo>
                  <a:pt x="3608581" y="0"/>
                </a:lnTo>
                <a:lnTo>
                  <a:pt x="3608581" y="1811057"/>
                </a:lnTo>
                <a:lnTo>
                  <a:pt x="0" y="181105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035866" y="1635732"/>
            <a:ext cx="3502778" cy="2110424"/>
          </a:xfrm>
          <a:custGeom>
            <a:avLst/>
            <a:gdLst/>
            <a:ahLst/>
            <a:cxnLst/>
            <a:rect l="l" t="t" r="r" b="b"/>
            <a:pathLst>
              <a:path w="3502778" h="2110424">
                <a:moveTo>
                  <a:pt x="0" y="0"/>
                </a:moveTo>
                <a:lnTo>
                  <a:pt x="3502778" y="0"/>
                </a:lnTo>
                <a:lnTo>
                  <a:pt x="3502778" y="2110423"/>
                </a:lnTo>
                <a:lnTo>
                  <a:pt x="0" y="211042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77322" y="5163622"/>
            <a:ext cx="1445846" cy="2912389"/>
          </a:xfrm>
          <a:custGeom>
            <a:avLst/>
            <a:gdLst/>
            <a:ahLst/>
            <a:cxnLst/>
            <a:rect l="l" t="t" r="r" b="b"/>
            <a:pathLst>
              <a:path w="1445846" h="2912389">
                <a:moveTo>
                  <a:pt x="0" y="0"/>
                </a:moveTo>
                <a:lnTo>
                  <a:pt x="1445846" y="0"/>
                </a:lnTo>
                <a:lnTo>
                  <a:pt x="1445846" y="2912389"/>
                </a:lnTo>
                <a:lnTo>
                  <a:pt x="0" y="291238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119622" y="5478826"/>
            <a:ext cx="2509158" cy="1602725"/>
          </a:xfrm>
          <a:custGeom>
            <a:avLst/>
            <a:gdLst/>
            <a:ahLst/>
            <a:cxnLst/>
            <a:rect l="l" t="t" r="r" b="b"/>
            <a:pathLst>
              <a:path w="2509158" h="1602725">
                <a:moveTo>
                  <a:pt x="0" y="0"/>
                </a:moveTo>
                <a:lnTo>
                  <a:pt x="2509158" y="0"/>
                </a:lnTo>
                <a:lnTo>
                  <a:pt x="2509158" y="1602725"/>
                </a:lnTo>
                <a:lnTo>
                  <a:pt x="0" y="160272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593006" y="1376098"/>
            <a:ext cx="2052037" cy="1890439"/>
          </a:xfrm>
          <a:custGeom>
            <a:avLst/>
            <a:gdLst/>
            <a:ahLst/>
            <a:cxnLst/>
            <a:rect l="l" t="t" r="r" b="b"/>
            <a:pathLst>
              <a:path w="2052037" h="1890439">
                <a:moveTo>
                  <a:pt x="0" y="0"/>
                </a:moveTo>
                <a:lnTo>
                  <a:pt x="2052038" y="0"/>
                </a:lnTo>
                <a:lnTo>
                  <a:pt x="2052038" y="1890440"/>
                </a:lnTo>
                <a:lnTo>
                  <a:pt x="0" y="189044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893662" y="3593558"/>
            <a:ext cx="2336381" cy="3331738"/>
          </a:xfrm>
          <a:custGeom>
            <a:avLst/>
            <a:gdLst/>
            <a:ahLst/>
            <a:cxnLst/>
            <a:rect l="l" t="t" r="r" b="b"/>
            <a:pathLst>
              <a:path w="2336381" h="3331738">
                <a:moveTo>
                  <a:pt x="0" y="0"/>
                </a:moveTo>
                <a:lnTo>
                  <a:pt x="2336381" y="0"/>
                </a:lnTo>
                <a:lnTo>
                  <a:pt x="2336381" y="3331738"/>
                </a:lnTo>
                <a:lnTo>
                  <a:pt x="0" y="333173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69920" y="3871203"/>
            <a:ext cx="1422746" cy="1607623"/>
          </a:xfrm>
          <a:custGeom>
            <a:avLst/>
            <a:gdLst/>
            <a:ahLst/>
            <a:cxnLst/>
            <a:rect l="l" t="t" r="r" b="b"/>
            <a:pathLst>
              <a:path w="1422746" h="1607623">
                <a:moveTo>
                  <a:pt x="0" y="0"/>
                </a:moveTo>
                <a:lnTo>
                  <a:pt x="1422746" y="0"/>
                </a:lnTo>
                <a:lnTo>
                  <a:pt x="1422746" y="1607623"/>
                </a:lnTo>
                <a:lnTo>
                  <a:pt x="0" y="160762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081293" y="6277215"/>
            <a:ext cx="1480205" cy="1847370"/>
          </a:xfrm>
          <a:custGeom>
            <a:avLst/>
            <a:gdLst/>
            <a:ahLst/>
            <a:cxnLst/>
            <a:rect l="l" t="t" r="r" b="b"/>
            <a:pathLst>
              <a:path w="1480205" h="1847370">
                <a:moveTo>
                  <a:pt x="0" y="0"/>
                </a:moveTo>
                <a:lnTo>
                  <a:pt x="1480205" y="0"/>
                </a:lnTo>
                <a:lnTo>
                  <a:pt x="1480205" y="1847370"/>
                </a:lnTo>
                <a:lnTo>
                  <a:pt x="0" y="184737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021013" y="8772691"/>
            <a:ext cx="1552818" cy="971217"/>
          </a:xfrm>
          <a:custGeom>
            <a:avLst/>
            <a:gdLst/>
            <a:ahLst/>
            <a:cxnLst/>
            <a:rect l="l" t="t" r="r" b="b"/>
            <a:pathLst>
              <a:path w="1552818" h="971217">
                <a:moveTo>
                  <a:pt x="0" y="0"/>
                </a:moveTo>
                <a:lnTo>
                  <a:pt x="1552818" y="0"/>
                </a:lnTo>
                <a:lnTo>
                  <a:pt x="1552818" y="971218"/>
                </a:lnTo>
                <a:lnTo>
                  <a:pt x="0" y="9712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8230074" y="4076020"/>
            <a:ext cx="1601128" cy="3005531"/>
          </a:xfrm>
          <a:custGeom>
            <a:avLst/>
            <a:gdLst/>
            <a:ahLst/>
            <a:cxnLst/>
            <a:rect l="l" t="t" r="r" b="b"/>
            <a:pathLst>
              <a:path w="1601128" h="3005531">
                <a:moveTo>
                  <a:pt x="0" y="0"/>
                </a:moveTo>
                <a:lnTo>
                  <a:pt x="1601128" y="0"/>
                </a:lnTo>
                <a:lnTo>
                  <a:pt x="1601128" y="3005531"/>
                </a:lnTo>
                <a:lnTo>
                  <a:pt x="0" y="300553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1093859">
            <a:off x="14994984" y="2073873"/>
            <a:ext cx="3089388" cy="1797462"/>
          </a:xfrm>
          <a:custGeom>
            <a:avLst/>
            <a:gdLst/>
            <a:ahLst/>
            <a:cxnLst/>
            <a:rect l="l" t="t" r="r" b="b"/>
            <a:pathLst>
              <a:path w="3089388" h="1797462">
                <a:moveTo>
                  <a:pt x="0" y="0"/>
                </a:moveTo>
                <a:lnTo>
                  <a:pt x="3089388" y="0"/>
                </a:lnTo>
                <a:lnTo>
                  <a:pt x="3089388" y="1797462"/>
                </a:lnTo>
                <a:lnTo>
                  <a:pt x="0" y="1797462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 rot="1691508">
            <a:off x="2275967" y="8579574"/>
            <a:ext cx="875403" cy="1595267"/>
          </a:xfrm>
          <a:custGeom>
            <a:avLst/>
            <a:gdLst/>
            <a:ahLst/>
            <a:cxnLst/>
            <a:rect l="l" t="t" r="r" b="b"/>
            <a:pathLst>
              <a:path w="875403" h="1595267">
                <a:moveTo>
                  <a:pt x="0" y="0"/>
                </a:moveTo>
                <a:lnTo>
                  <a:pt x="875403" y="0"/>
                </a:lnTo>
                <a:lnTo>
                  <a:pt x="875403" y="1595267"/>
                </a:lnTo>
                <a:lnTo>
                  <a:pt x="0" y="1595267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9125237" y="7185252"/>
            <a:ext cx="2756617" cy="2526063"/>
          </a:xfrm>
          <a:custGeom>
            <a:avLst/>
            <a:gdLst/>
            <a:ahLst/>
            <a:cxnLst/>
            <a:rect l="l" t="t" r="r" b="b"/>
            <a:pathLst>
              <a:path w="2756617" h="2526063">
                <a:moveTo>
                  <a:pt x="0" y="0"/>
                </a:moveTo>
                <a:lnTo>
                  <a:pt x="2756617" y="0"/>
                </a:lnTo>
                <a:lnTo>
                  <a:pt x="2756617" y="2526064"/>
                </a:lnTo>
                <a:lnTo>
                  <a:pt x="0" y="2526064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943271" y="7414185"/>
            <a:ext cx="1724766" cy="1724766"/>
          </a:xfrm>
          <a:custGeom>
            <a:avLst/>
            <a:gdLst/>
            <a:ahLst/>
            <a:cxnLst/>
            <a:rect l="l" t="t" r="r" b="b"/>
            <a:pathLst>
              <a:path w="1724766" h="1724766">
                <a:moveTo>
                  <a:pt x="0" y="0"/>
                </a:moveTo>
                <a:lnTo>
                  <a:pt x="1724766" y="0"/>
                </a:lnTo>
                <a:lnTo>
                  <a:pt x="1724766" y="1724766"/>
                </a:lnTo>
                <a:lnTo>
                  <a:pt x="0" y="1724766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23" name="TextBox 23"/>
          <p:cNvSpPr txBox="1"/>
          <p:nvPr/>
        </p:nvSpPr>
        <p:spPr>
          <a:xfrm>
            <a:off x="358378" y="186637"/>
            <a:ext cx="17929622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 b="1" u="sng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Move things that don't belong in the ocean to the trash.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8804" y="718115"/>
            <a:ext cx="10026747" cy="105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A:What is there in the sea?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0896" y="7907069"/>
            <a:ext cx="15830136" cy="99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9"/>
              </a:lnSpc>
            </a:pPr>
            <a:r>
              <a:rPr lang="en-US" sz="5792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1.paper  2.plastic bottles  3.cans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8804" y="1954995"/>
            <a:ext cx="14921254" cy="105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B:There are some ____ ____ in the sea.</a:t>
            </a:r>
          </a:p>
        </p:txBody>
      </p:sp>
      <p:sp>
        <p:nvSpPr>
          <p:cNvPr id="5" name="Freeform 5"/>
          <p:cNvSpPr/>
          <p:nvPr/>
        </p:nvSpPr>
        <p:spPr>
          <a:xfrm>
            <a:off x="3358188" y="3307063"/>
            <a:ext cx="9875552" cy="4480515"/>
          </a:xfrm>
          <a:custGeom>
            <a:avLst/>
            <a:gdLst/>
            <a:ahLst/>
            <a:cxnLst/>
            <a:rect l="l" t="t" r="r" b="b"/>
            <a:pathLst>
              <a:path w="9875552" h="4480515">
                <a:moveTo>
                  <a:pt x="0" y="0"/>
                </a:moveTo>
                <a:lnTo>
                  <a:pt x="9875552" y="0"/>
                </a:lnTo>
                <a:lnTo>
                  <a:pt x="9875552" y="4480515"/>
                </a:lnTo>
                <a:lnTo>
                  <a:pt x="0" y="4480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619" b="-5079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9852" y="507320"/>
            <a:ext cx="1331451" cy="99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9"/>
              </a:lnSpc>
            </a:pPr>
            <a:r>
              <a:rPr lang="en-US" sz="5792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Q1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8804" y="718115"/>
            <a:ext cx="10026747" cy="105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A:What is there in the sea?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80896" y="7907069"/>
            <a:ext cx="15830136" cy="99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9"/>
              </a:lnSpc>
            </a:pPr>
            <a:r>
              <a:rPr lang="en-US" sz="5792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1.paper  2.plastic bottles  3.cans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958804" y="1954995"/>
            <a:ext cx="14921254" cy="105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B:There are some ____ ____ in the sea.</a:t>
            </a:r>
          </a:p>
        </p:txBody>
      </p:sp>
      <p:sp>
        <p:nvSpPr>
          <p:cNvPr id="5" name="Freeform 5"/>
          <p:cNvSpPr/>
          <p:nvPr/>
        </p:nvSpPr>
        <p:spPr>
          <a:xfrm>
            <a:off x="3358188" y="3307063"/>
            <a:ext cx="9875552" cy="4480515"/>
          </a:xfrm>
          <a:custGeom>
            <a:avLst/>
            <a:gdLst/>
            <a:ahLst/>
            <a:cxnLst/>
            <a:rect l="l" t="t" r="r" b="b"/>
            <a:pathLst>
              <a:path w="9875552" h="4480515">
                <a:moveTo>
                  <a:pt x="0" y="0"/>
                </a:moveTo>
                <a:lnTo>
                  <a:pt x="9875552" y="0"/>
                </a:lnTo>
                <a:lnTo>
                  <a:pt x="9875552" y="4480515"/>
                </a:lnTo>
                <a:lnTo>
                  <a:pt x="0" y="44805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9619" b="-5079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809852" y="507320"/>
            <a:ext cx="1331451" cy="9926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9"/>
              </a:lnSpc>
            </a:pPr>
            <a:r>
              <a:rPr lang="en-US" sz="5792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Q1</a:t>
            </a:r>
          </a:p>
        </p:txBody>
      </p:sp>
      <p:sp>
        <p:nvSpPr>
          <p:cNvPr id="7" name="Freeform 7"/>
          <p:cNvSpPr/>
          <p:nvPr/>
        </p:nvSpPr>
        <p:spPr>
          <a:xfrm>
            <a:off x="5809208" y="7522308"/>
            <a:ext cx="5930408" cy="1735992"/>
          </a:xfrm>
          <a:custGeom>
            <a:avLst/>
            <a:gdLst/>
            <a:ahLst/>
            <a:cxnLst/>
            <a:rect l="l" t="t" r="r" b="b"/>
            <a:pathLst>
              <a:path w="5930408" h="1735992">
                <a:moveTo>
                  <a:pt x="0" y="0"/>
                </a:moveTo>
                <a:lnTo>
                  <a:pt x="5930407" y="0"/>
                </a:lnTo>
                <a:lnTo>
                  <a:pt x="5930407" y="1735992"/>
                </a:lnTo>
                <a:lnTo>
                  <a:pt x="0" y="17359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1377888" y="3376888"/>
            <a:ext cx="6910112" cy="691011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flipH="1">
            <a:off x="780774" y="1293572"/>
            <a:ext cx="10799041" cy="8654642"/>
          </a:xfrm>
          <a:custGeom>
            <a:avLst/>
            <a:gdLst/>
            <a:ahLst/>
            <a:cxnLst/>
            <a:rect l="l" t="t" r="r" b="b"/>
            <a:pathLst>
              <a:path w="10799041" h="8654642">
                <a:moveTo>
                  <a:pt x="10799042" y="0"/>
                </a:moveTo>
                <a:lnTo>
                  <a:pt x="0" y="0"/>
                </a:lnTo>
                <a:lnTo>
                  <a:pt x="0" y="8654642"/>
                </a:lnTo>
                <a:lnTo>
                  <a:pt x="10799042" y="8654642"/>
                </a:lnTo>
                <a:lnTo>
                  <a:pt x="10799042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290660" y="3595963"/>
            <a:ext cx="8930614" cy="744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3"/>
              </a:lnSpc>
            </a:pPr>
            <a:r>
              <a:rPr lang="en-US" sz="6337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1.Too many bottles.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723052" y="4894707"/>
            <a:ext cx="9654836" cy="7261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91"/>
              </a:lnSpc>
            </a:pPr>
            <a:r>
              <a:rPr lang="en-US" sz="6300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 2.No place to live for fish.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914" y="3847704"/>
            <a:ext cx="3538993" cy="3353196"/>
          </a:xfrm>
          <a:custGeom>
            <a:avLst/>
            <a:gdLst/>
            <a:ahLst/>
            <a:cxnLst/>
            <a:rect l="l" t="t" r="r" b="b"/>
            <a:pathLst>
              <a:path w="3538993" h="3353196">
                <a:moveTo>
                  <a:pt x="0" y="0"/>
                </a:moveTo>
                <a:lnTo>
                  <a:pt x="3538993" y="0"/>
                </a:lnTo>
                <a:lnTo>
                  <a:pt x="3538993" y="3353196"/>
                </a:lnTo>
                <a:lnTo>
                  <a:pt x="0" y="3353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06616" y="350266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7798" y="36566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441885" y="688543"/>
            <a:ext cx="8919393" cy="105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What does "reuse" mean?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26020" y="597365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24758" y="2699732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06744" y="2545713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361277" y="2508710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3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3914" y="3847704"/>
            <a:ext cx="3538993" cy="3353196"/>
          </a:xfrm>
          <a:custGeom>
            <a:avLst/>
            <a:gdLst/>
            <a:ahLst/>
            <a:cxnLst/>
            <a:rect l="l" t="t" r="r" b="b"/>
            <a:pathLst>
              <a:path w="3538993" h="3353196">
                <a:moveTo>
                  <a:pt x="0" y="0"/>
                </a:moveTo>
                <a:lnTo>
                  <a:pt x="3538993" y="0"/>
                </a:lnTo>
                <a:lnTo>
                  <a:pt x="3538993" y="3353196"/>
                </a:lnTo>
                <a:lnTo>
                  <a:pt x="0" y="33531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06616" y="350266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67798" y="3656682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008971" y="2057400"/>
            <a:ext cx="6250329" cy="6172200"/>
          </a:xfrm>
          <a:custGeom>
            <a:avLst/>
            <a:gdLst/>
            <a:ahLst/>
            <a:cxnLst/>
            <a:rect l="l" t="t" r="r" b="b"/>
            <a:pathLst>
              <a:path w="6250329" h="6172200">
                <a:moveTo>
                  <a:pt x="0" y="0"/>
                </a:moveTo>
                <a:lnTo>
                  <a:pt x="6250329" y="0"/>
                </a:lnTo>
                <a:lnTo>
                  <a:pt x="6250329" y="6172200"/>
                </a:lnTo>
                <a:lnTo>
                  <a:pt x="0" y="61722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441885" y="688543"/>
            <a:ext cx="8919393" cy="1056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What does "reuse" mean?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26020" y="597365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4758" y="2699732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06744" y="2545713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361277" y="2508710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3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6713" y="2089754"/>
            <a:ext cx="13458109" cy="6738237"/>
          </a:xfrm>
          <a:custGeom>
            <a:avLst/>
            <a:gdLst/>
            <a:ahLst/>
            <a:cxnLst/>
            <a:rect l="l" t="t" r="r" b="b"/>
            <a:pathLst>
              <a:path w="13458109" h="6738237">
                <a:moveTo>
                  <a:pt x="0" y="0"/>
                </a:moveTo>
                <a:lnTo>
                  <a:pt x="13458110" y="0"/>
                </a:lnTo>
                <a:lnTo>
                  <a:pt x="13458110" y="6738237"/>
                </a:lnTo>
                <a:lnTo>
                  <a:pt x="0" y="6738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34" b="-165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24109" y="3048985"/>
            <a:ext cx="3079525" cy="5422495"/>
          </a:xfrm>
          <a:custGeom>
            <a:avLst/>
            <a:gdLst/>
            <a:ahLst/>
            <a:cxnLst/>
            <a:rect l="l" t="t" r="r" b="b"/>
            <a:pathLst>
              <a:path w="3079525" h="5422495">
                <a:moveTo>
                  <a:pt x="0" y="0"/>
                </a:moveTo>
                <a:lnTo>
                  <a:pt x="3079525" y="0"/>
                </a:lnTo>
                <a:lnTo>
                  <a:pt x="3079525" y="5422495"/>
                </a:lnTo>
                <a:lnTo>
                  <a:pt x="0" y="5422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19965">
            <a:off x="1515984" y="3997246"/>
            <a:ext cx="5384594" cy="3439410"/>
          </a:xfrm>
          <a:custGeom>
            <a:avLst/>
            <a:gdLst/>
            <a:ahLst/>
            <a:cxnLst/>
            <a:rect l="l" t="t" r="r" b="b"/>
            <a:pathLst>
              <a:path w="5384594" h="3439410">
                <a:moveTo>
                  <a:pt x="0" y="0"/>
                </a:moveTo>
                <a:lnTo>
                  <a:pt x="5384594" y="0"/>
                </a:lnTo>
                <a:lnTo>
                  <a:pt x="5384594" y="3439409"/>
                </a:lnTo>
                <a:lnTo>
                  <a:pt x="0" y="3439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7387862" y="2731994"/>
            <a:ext cx="2741306" cy="5453757"/>
          </a:xfrm>
          <a:custGeom>
            <a:avLst/>
            <a:gdLst/>
            <a:ahLst/>
            <a:cxnLst/>
            <a:rect l="l" t="t" r="r" b="b"/>
            <a:pathLst>
              <a:path w="2741306" h="5453757">
                <a:moveTo>
                  <a:pt x="0" y="0"/>
                </a:moveTo>
                <a:lnTo>
                  <a:pt x="2741307" y="0"/>
                </a:lnTo>
                <a:lnTo>
                  <a:pt x="2741307" y="5453757"/>
                </a:lnTo>
                <a:lnTo>
                  <a:pt x="0" y="545375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81198" y="759290"/>
            <a:ext cx="11134802" cy="1056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Which one can float on the sea?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6713" y="9008966"/>
            <a:ext cx="13859114" cy="85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502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1.turtle          2.rabbit              3.cat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68111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Q3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56713" y="2089754"/>
            <a:ext cx="13458109" cy="6738237"/>
          </a:xfrm>
          <a:custGeom>
            <a:avLst/>
            <a:gdLst/>
            <a:ahLst/>
            <a:cxnLst/>
            <a:rect l="l" t="t" r="r" b="b"/>
            <a:pathLst>
              <a:path w="13458109" h="6738237">
                <a:moveTo>
                  <a:pt x="0" y="0"/>
                </a:moveTo>
                <a:lnTo>
                  <a:pt x="13458110" y="0"/>
                </a:lnTo>
                <a:lnTo>
                  <a:pt x="13458110" y="6738237"/>
                </a:lnTo>
                <a:lnTo>
                  <a:pt x="0" y="67382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534" b="-16534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124109" y="3048985"/>
            <a:ext cx="3079525" cy="5422495"/>
          </a:xfrm>
          <a:custGeom>
            <a:avLst/>
            <a:gdLst/>
            <a:ahLst/>
            <a:cxnLst/>
            <a:rect l="l" t="t" r="r" b="b"/>
            <a:pathLst>
              <a:path w="3079525" h="5422495">
                <a:moveTo>
                  <a:pt x="0" y="0"/>
                </a:moveTo>
                <a:lnTo>
                  <a:pt x="3079525" y="0"/>
                </a:lnTo>
                <a:lnTo>
                  <a:pt x="3079525" y="5422495"/>
                </a:lnTo>
                <a:lnTo>
                  <a:pt x="0" y="54224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619965">
            <a:off x="1515984" y="3997246"/>
            <a:ext cx="5384594" cy="3439410"/>
          </a:xfrm>
          <a:custGeom>
            <a:avLst/>
            <a:gdLst/>
            <a:ahLst/>
            <a:cxnLst/>
            <a:rect l="l" t="t" r="r" b="b"/>
            <a:pathLst>
              <a:path w="5384594" h="3439410">
                <a:moveTo>
                  <a:pt x="0" y="0"/>
                </a:moveTo>
                <a:lnTo>
                  <a:pt x="5384594" y="0"/>
                </a:lnTo>
                <a:lnTo>
                  <a:pt x="5384594" y="3439409"/>
                </a:lnTo>
                <a:lnTo>
                  <a:pt x="0" y="34394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14838" y="1816083"/>
            <a:ext cx="7173024" cy="6338345"/>
          </a:xfrm>
          <a:custGeom>
            <a:avLst/>
            <a:gdLst/>
            <a:ahLst/>
            <a:cxnLst/>
            <a:rect l="l" t="t" r="r" b="b"/>
            <a:pathLst>
              <a:path w="7173024" h="6338345">
                <a:moveTo>
                  <a:pt x="0" y="0"/>
                </a:moveTo>
                <a:lnTo>
                  <a:pt x="7173024" y="0"/>
                </a:lnTo>
                <a:lnTo>
                  <a:pt x="7173024" y="6338345"/>
                </a:lnTo>
                <a:lnTo>
                  <a:pt x="0" y="63383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581198" y="759290"/>
            <a:ext cx="11134802" cy="1056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Which one can float on the sea?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556713" y="9008966"/>
            <a:ext cx="13859114" cy="853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5020" b="1">
                <a:solidFill>
                  <a:srgbClr val="E80808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1.turtle</a:t>
            </a:r>
            <a:r>
              <a:rPr lang="en-US" sz="502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         2.rabbit             3.cat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68111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Q3</a:t>
            </a:r>
          </a:p>
        </p:txBody>
      </p:sp>
      <p:sp>
        <p:nvSpPr>
          <p:cNvPr id="9" name="Freeform 9"/>
          <p:cNvSpPr/>
          <p:nvPr/>
        </p:nvSpPr>
        <p:spPr>
          <a:xfrm>
            <a:off x="7540262" y="2884394"/>
            <a:ext cx="2741306" cy="5453757"/>
          </a:xfrm>
          <a:custGeom>
            <a:avLst/>
            <a:gdLst/>
            <a:ahLst/>
            <a:cxnLst/>
            <a:rect l="l" t="t" r="r" b="b"/>
            <a:pathLst>
              <a:path w="2741306" h="5453757">
                <a:moveTo>
                  <a:pt x="0" y="0"/>
                </a:moveTo>
                <a:lnTo>
                  <a:pt x="2741307" y="0"/>
                </a:lnTo>
                <a:lnTo>
                  <a:pt x="2741307" y="5453757"/>
                </a:lnTo>
                <a:lnTo>
                  <a:pt x="0" y="545375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22574" y="2788181"/>
            <a:ext cx="7396008" cy="5430219"/>
          </a:xfrm>
          <a:custGeom>
            <a:avLst/>
            <a:gdLst/>
            <a:ahLst/>
            <a:cxnLst/>
            <a:rect l="l" t="t" r="r" b="b"/>
            <a:pathLst>
              <a:path w="7396008" h="5430219">
                <a:moveTo>
                  <a:pt x="0" y="0"/>
                </a:moveTo>
                <a:lnTo>
                  <a:pt x="7396008" y="0"/>
                </a:lnTo>
                <a:lnTo>
                  <a:pt x="7396008" y="5430219"/>
                </a:lnTo>
                <a:lnTo>
                  <a:pt x="0" y="54302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0" r="-39457" b="-42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01786" y="2598867"/>
            <a:ext cx="2139281" cy="2513105"/>
          </a:xfrm>
          <a:custGeom>
            <a:avLst/>
            <a:gdLst/>
            <a:ahLst/>
            <a:cxnLst/>
            <a:rect l="l" t="t" r="r" b="b"/>
            <a:pathLst>
              <a:path w="2139281" h="2513105">
                <a:moveTo>
                  <a:pt x="0" y="0"/>
                </a:moveTo>
                <a:lnTo>
                  <a:pt x="2139281" y="0"/>
                </a:lnTo>
                <a:lnTo>
                  <a:pt x="2139281" y="2513106"/>
                </a:lnTo>
                <a:lnTo>
                  <a:pt x="0" y="25131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371427" y="5165131"/>
            <a:ext cx="2733941" cy="2540080"/>
          </a:xfrm>
          <a:custGeom>
            <a:avLst/>
            <a:gdLst/>
            <a:ahLst/>
            <a:cxnLst/>
            <a:rect l="l" t="t" r="r" b="b"/>
            <a:pathLst>
              <a:path w="2733941" h="2540080">
                <a:moveTo>
                  <a:pt x="0" y="0"/>
                </a:moveTo>
                <a:lnTo>
                  <a:pt x="2733941" y="0"/>
                </a:lnTo>
                <a:lnTo>
                  <a:pt x="2733941" y="2540080"/>
                </a:lnTo>
                <a:lnTo>
                  <a:pt x="0" y="25400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1441" y="7705211"/>
            <a:ext cx="1994631" cy="2344943"/>
          </a:xfrm>
          <a:custGeom>
            <a:avLst/>
            <a:gdLst/>
            <a:ahLst/>
            <a:cxnLst/>
            <a:rect l="l" t="t" r="r" b="b"/>
            <a:pathLst>
              <a:path w="1994631" h="2344943">
                <a:moveTo>
                  <a:pt x="0" y="0"/>
                </a:moveTo>
                <a:lnTo>
                  <a:pt x="1994631" y="0"/>
                </a:lnTo>
                <a:lnTo>
                  <a:pt x="1994631" y="2344942"/>
                </a:lnTo>
                <a:lnTo>
                  <a:pt x="0" y="2344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50438" y="1030001"/>
            <a:ext cx="10065362" cy="1056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How can we protect the sea?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593775" y="3127343"/>
            <a:ext cx="8470692" cy="85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502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1.Throw the trash 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0" y="5932736"/>
            <a:ext cx="7965202" cy="85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502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2.Pick up  the bottles.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580151" y="8401814"/>
            <a:ext cx="12443443" cy="85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502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3. Burn the ocean. 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2451" y="904875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Q4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574002" y="2164332"/>
            <a:ext cx="6685298" cy="4908409"/>
          </a:xfrm>
          <a:custGeom>
            <a:avLst/>
            <a:gdLst/>
            <a:ahLst/>
            <a:cxnLst/>
            <a:rect l="l" t="t" r="r" b="b"/>
            <a:pathLst>
              <a:path w="6685298" h="4908409">
                <a:moveTo>
                  <a:pt x="0" y="0"/>
                </a:moveTo>
                <a:lnTo>
                  <a:pt x="6685298" y="0"/>
                </a:lnTo>
                <a:lnTo>
                  <a:pt x="6685298" y="4908408"/>
                </a:lnTo>
                <a:lnTo>
                  <a:pt x="0" y="49084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20" r="-39457" b="-422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301786" y="1966041"/>
            <a:ext cx="2139281" cy="2513105"/>
          </a:xfrm>
          <a:custGeom>
            <a:avLst/>
            <a:gdLst/>
            <a:ahLst/>
            <a:cxnLst/>
            <a:rect l="l" t="t" r="r" b="b"/>
            <a:pathLst>
              <a:path w="2139281" h="2513105">
                <a:moveTo>
                  <a:pt x="0" y="0"/>
                </a:moveTo>
                <a:lnTo>
                  <a:pt x="2139281" y="0"/>
                </a:lnTo>
                <a:lnTo>
                  <a:pt x="2139281" y="2513105"/>
                </a:lnTo>
                <a:lnTo>
                  <a:pt x="0" y="2513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01786" y="5140548"/>
            <a:ext cx="2733941" cy="2540080"/>
          </a:xfrm>
          <a:custGeom>
            <a:avLst/>
            <a:gdLst/>
            <a:ahLst/>
            <a:cxnLst/>
            <a:rect l="l" t="t" r="r" b="b"/>
            <a:pathLst>
              <a:path w="2733941" h="2540080">
                <a:moveTo>
                  <a:pt x="0" y="0"/>
                </a:moveTo>
                <a:lnTo>
                  <a:pt x="2733941" y="0"/>
                </a:lnTo>
                <a:lnTo>
                  <a:pt x="2733941" y="2540079"/>
                </a:lnTo>
                <a:lnTo>
                  <a:pt x="0" y="25400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671441" y="7705211"/>
            <a:ext cx="1994631" cy="2344943"/>
          </a:xfrm>
          <a:custGeom>
            <a:avLst/>
            <a:gdLst/>
            <a:ahLst/>
            <a:cxnLst/>
            <a:rect l="l" t="t" r="r" b="b"/>
            <a:pathLst>
              <a:path w="1994631" h="2344943">
                <a:moveTo>
                  <a:pt x="0" y="0"/>
                </a:moveTo>
                <a:lnTo>
                  <a:pt x="1994631" y="0"/>
                </a:lnTo>
                <a:lnTo>
                  <a:pt x="1994631" y="2344942"/>
                </a:lnTo>
                <a:lnTo>
                  <a:pt x="0" y="23449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19408" y="909248"/>
            <a:ext cx="11925192" cy="10567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692"/>
              </a:lnSpc>
              <a:spcBef>
                <a:spcPct val="0"/>
              </a:spcBef>
            </a:pPr>
            <a:r>
              <a:rPr lang="en-US" sz="6208" dirty="0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Which is a way to protect the sea?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-593775" y="3127343"/>
            <a:ext cx="8470692" cy="85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502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1.Throw the trash 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593775" y="5934720"/>
            <a:ext cx="7965202" cy="85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502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2.Pick up  bottles.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-2580151" y="8401814"/>
            <a:ext cx="12443443" cy="856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28"/>
              </a:lnSpc>
            </a:pPr>
            <a:r>
              <a:rPr lang="en-US" sz="5020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 3. Burn the ocean.  </a:t>
            </a:r>
          </a:p>
        </p:txBody>
      </p:sp>
      <p:sp>
        <p:nvSpPr>
          <p:cNvPr id="10" name="Freeform 10"/>
          <p:cNvSpPr/>
          <p:nvPr/>
        </p:nvSpPr>
        <p:spPr>
          <a:xfrm>
            <a:off x="87542" y="5276803"/>
            <a:ext cx="6583900" cy="1927287"/>
          </a:xfrm>
          <a:custGeom>
            <a:avLst/>
            <a:gdLst/>
            <a:ahLst/>
            <a:cxnLst/>
            <a:rect l="l" t="t" r="r" b="b"/>
            <a:pathLst>
              <a:path w="6583900" h="1927287">
                <a:moveTo>
                  <a:pt x="0" y="0"/>
                </a:moveTo>
                <a:lnTo>
                  <a:pt x="6583899" y="0"/>
                </a:lnTo>
                <a:lnTo>
                  <a:pt x="6583899" y="1927287"/>
                </a:lnTo>
                <a:lnTo>
                  <a:pt x="0" y="1927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6910" y="830304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Q4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42211" y="2378180"/>
            <a:ext cx="7022015" cy="6259531"/>
          </a:xfrm>
          <a:custGeom>
            <a:avLst/>
            <a:gdLst/>
            <a:ahLst/>
            <a:cxnLst/>
            <a:rect l="l" t="t" r="r" b="b"/>
            <a:pathLst>
              <a:path w="7022015" h="6259531">
                <a:moveTo>
                  <a:pt x="0" y="0"/>
                </a:moveTo>
                <a:lnTo>
                  <a:pt x="7022015" y="0"/>
                </a:lnTo>
                <a:lnTo>
                  <a:pt x="7022015" y="6259530"/>
                </a:lnTo>
                <a:lnTo>
                  <a:pt x="0" y="62595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48" t="-132477" b="-317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23699" y="2378180"/>
            <a:ext cx="7022015" cy="6398046"/>
          </a:xfrm>
          <a:custGeom>
            <a:avLst/>
            <a:gdLst/>
            <a:ahLst/>
            <a:cxnLst/>
            <a:rect l="l" t="t" r="r" b="b"/>
            <a:pathLst>
              <a:path w="7022015" h="6398046">
                <a:moveTo>
                  <a:pt x="0" y="0"/>
                </a:moveTo>
                <a:lnTo>
                  <a:pt x="7022015" y="0"/>
                </a:lnTo>
                <a:lnTo>
                  <a:pt x="7022015" y="6398046"/>
                </a:lnTo>
                <a:lnTo>
                  <a:pt x="0" y="63980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07558" b="-303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171808" y="1127804"/>
            <a:ext cx="11477912" cy="100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3"/>
              </a:lnSpc>
              <a:spcBef>
                <a:spcPct val="0"/>
              </a:spcBef>
            </a:pPr>
            <a:r>
              <a:rPr lang="en-US" sz="5916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were these photos taken?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19310" y="982704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Q5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00579" y="2564357"/>
            <a:ext cx="7143421" cy="7722643"/>
          </a:xfrm>
          <a:custGeom>
            <a:avLst/>
            <a:gdLst/>
            <a:ahLst/>
            <a:cxnLst/>
            <a:rect l="l" t="t" r="r" b="b"/>
            <a:pathLst>
              <a:path w="7143421" h="7722643">
                <a:moveTo>
                  <a:pt x="0" y="0"/>
                </a:moveTo>
                <a:lnTo>
                  <a:pt x="7143421" y="0"/>
                </a:lnTo>
                <a:lnTo>
                  <a:pt x="7143421" y="7722643"/>
                </a:lnTo>
                <a:lnTo>
                  <a:pt x="0" y="7722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005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399436" y="2564357"/>
            <a:ext cx="6500567" cy="7722643"/>
          </a:xfrm>
          <a:custGeom>
            <a:avLst/>
            <a:gdLst/>
            <a:ahLst/>
            <a:cxnLst/>
            <a:rect l="l" t="t" r="r" b="b"/>
            <a:pathLst>
              <a:path w="6500567" h="7722643">
                <a:moveTo>
                  <a:pt x="0" y="0"/>
                </a:moveTo>
                <a:lnTo>
                  <a:pt x="6500567" y="0"/>
                </a:lnTo>
                <a:lnTo>
                  <a:pt x="6500567" y="7722643"/>
                </a:lnTo>
                <a:lnTo>
                  <a:pt x="0" y="772264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2493"/>
            </a:stretch>
          </a:blipFill>
        </p:spPr>
      </p:sp>
      <p:sp>
        <p:nvSpPr>
          <p:cNvPr id="4" name="Freeform 4">
            <a:hlinkClick r:id="rId4" tooltip="https://www.google.com.tw/maps/@22.7335463,120.2476113,3a,75y,199.9h,85.08t/data=!3m7!1e1!3m5!1scbKBZl-6H__5LlR0qkx8Jg!2e0!6shttps:%2F%2Fstreetviewpixels-pa.googleapis.com%2Fv1%2Fthumbnail%3Fcb_client%3Dmaps_sv.tactile%26w%3D900%26h%3D600%26pitch%3D4.9183603422495565%26panoid%3DcbKBZl-6H__5LlR0qkx8Jg%26yaw%3D199.90235953687844!7i13312!8i6656?entry=ttu&amp;g_ep=EgoyMDI1MDQyNy4xIKXMDSoASAFQAw%3D%3D"/>
          </p:cNvPr>
          <p:cNvSpPr/>
          <p:nvPr/>
        </p:nvSpPr>
        <p:spPr>
          <a:xfrm>
            <a:off x="14565025" y="329589"/>
            <a:ext cx="2086743" cy="1805981"/>
          </a:xfrm>
          <a:custGeom>
            <a:avLst/>
            <a:gdLst/>
            <a:ahLst/>
            <a:cxnLst/>
            <a:rect l="l" t="t" r="r" b="b"/>
            <a:pathLst>
              <a:path w="2086743" h="1805981">
                <a:moveTo>
                  <a:pt x="0" y="0"/>
                </a:moveTo>
                <a:lnTo>
                  <a:pt x="2086743" y="0"/>
                </a:lnTo>
                <a:lnTo>
                  <a:pt x="2086743" y="1805981"/>
                </a:lnTo>
                <a:lnTo>
                  <a:pt x="0" y="18059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71808" y="1127804"/>
            <a:ext cx="11477912" cy="100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3"/>
              </a:lnSpc>
              <a:spcBef>
                <a:spcPct val="0"/>
              </a:spcBef>
            </a:pPr>
            <a:r>
              <a:rPr lang="en-US" sz="5916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Where were these photos taken?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9310" y="982704"/>
            <a:ext cx="1552498" cy="11479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55"/>
              </a:lnSpc>
            </a:pPr>
            <a:r>
              <a:rPr lang="en-US" sz="6754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Q5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98832" y="2377081"/>
            <a:ext cx="10181310" cy="7117361"/>
          </a:xfrm>
          <a:custGeom>
            <a:avLst/>
            <a:gdLst/>
            <a:ahLst/>
            <a:cxnLst/>
            <a:rect l="l" t="t" r="r" b="b"/>
            <a:pathLst>
              <a:path w="10181310" h="7117361">
                <a:moveTo>
                  <a:pt x="0" y="0"/>
                </a:moveTo>
                <a:lnTo>
                  <a:pt x="10181309" y="0"/>
                </a:lnTo>
                <a:lnTo>
                  <a:pt x="10181309" y="7117360"/>
                </a:lnTo>
                <a:lnTo>
                  <a:pt x="0" y="7117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683" b="-66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108468" y="6510402"/>
            <a:ext cx="2600293" cy="2747898"/>
          </a:xfrm>
          <a:custGeom>
            <a:avLst/>
            <a:gdLst/>
            <a:ahLst/>
            <a:cxnLst/>
            <a:rect l="l" t="t" r="r" b="b"/>
            <a:pathLst>
              <a:path w="2600293" h="2747898">
                <a:moveTo>
                  <a:pt x="0" y="0"/>
                </a:moveTo>
                <a:lnTo>
                  <a:pt x="2600293" y="0"/>
                </a:lnTo>
                <a:lnTo>
                  <a:pt x="2600293" y="2747898"/>
                </a:lnTo>
                <a:lnTo>
                  <a:pt x="0" y="27478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721166" y="1926796"/>
            <a:ext cx="3374898" cy="3727297"/>
          </a:xfrm>
          <a:custGeom>
            <a:avLst/>
            <a:gdLst/>
            <a:ahLst/>
            <a:cxnLst/>
            <a:rect l="l" t="t" r="r" b="b"/>
            <a:pathLst>
              <a:path w="3374898" h="3727297">
                <a:moveTo>
                  <a:pt x="0" y="0"/>
                </a:moveTo>
                <a:lnTo>
                  <a:pt x="3374898" y="0"/>
                </a:lnTo>
                <a:lnTo>
                  <a:pt x="3374898" y="3727297"/>
                </a:lnTo>
                <a:lnTo>
                  <a:pt x="0" y="372729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582396" y="923925"/>
            <a:ext cx="6794652" cy="1002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83"/>
              </a:lnSpc>
              <a:spcBef>
                <a:spcPct val="0"/>
              </a:spcBef>
            </a:pPr>
            <a:r>
              <a:rPr lang="en-US" sz="5916">
                <a:solidFill>
                  <a:srgbClr val="000000"/>
                </a:solidFill>
                <a:latin typeface="Sniglet"/>
                <a:ea typeface="Sniglet"/>
                <a:cs typeface="Sniglet"/>
                <a:sym typeface="Sniglet"/>
              </a:rPr>
              <a:t> You are great!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73883" y="1028700"/>
            <a:ext cx="12335191" cy="7079184"/>
          </a:xfrm>
          <a:custGeom>
            <a:avLst/>
            <a:gdLst/>
            <a:ahLst/>
            <a:cxnLst/>
            <a:rect l="l" t="t" r="r" b="b"/>
            <a:pathLst>
              <a:path w="12335191" h="7079184">
                <a:moveTo>
                  <a:pt x="0" y="0"/>
                </a:moveTo>
                <a:lnTo>
                  <a:pt x="12335192" y="0"/>
                </a:lnTo>
                <a:lnTo>
                  <a:pt x="12335192" y="7079184"/>
                </a:lnTo>
                <a:lnTo>
                  <a:pt x="0" y="70791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713668" y="7081551"/>
            <a:ext cx="4076548" cy="4114800"/>
          </a:xfrm>
          <a:custGeom>
            <a:avLst/>
            <a:gdLst/>
            <a:ahLst/>
            <a:cxnLst/>
            <a:rect l="l" t="t" r="r" b="b"/>
            <a:pathLst>
              <a:path w="4076548" h="4114800">
                <a:moveTo>
                  <a:pt x="0" y="0"/>
                </a:moveTo>
                <a:lnTo>
                  <a:pt x="4076548" y="0"/>
                </a:lnTo>
                <a:lnTo>
                  <a:pt x="4076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25235" y="6619817"/>
            <a:ext cx="4076548" cy="4114800"/>
          </a:xfrm>
          <a:custGeom>
            <a:avLst/>
            <a:gdLst/>
            <a:ahLst/>
            <a:cxnLst/>
            <a:rect l="l" t="t" r="r" b="b"/>
            <a:pathLst>
              <a:path w="4076548" h="4114800">
                <a:moveTo>
                  <a:pt x="0" y="0"/>
                </a:moveTo>
                <a:lnTo>
                  <a:pt x="4076548" y="0"/>
                </a:lnTo>
                <a:lnTo>
                  <a:pt x="4076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28700" y="763163"/>
            <a:ext cx="2042779" cy="4114800"/>
          </a:xfrm>
          <a:custGeom>
            <a:avLst/>
            <a:gdLst/>
            <a:ahLst/>
            <a:cxnLst/>
            <a:rect l="l" t="t" r="r" b="b"/>
            <a:pathLst>
              <a:path w="2042779" h="4114800">
                <a:moveTo>
                  <a:pt x="0" y="0"/>
                </a:moveTo>
                <a:lnTo>
                  <a:pt x="2042779" y="0"/>
                </a:lnTo>
                <a:lnTo>
                  <a:pt x="20427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01783" y="6291549"/>
            <a:ext cx="2804928" cy="2966751"/>
          </a:xfrm>
          <a:custGeom>
            <a:avLst/>
            <a:gdLst/>
            <a:ahLst/>
            <a:cxnLst/>
            <a:rect l="l" t="t" r="r" b="b"/>
            <a:pathLst>
              <a:path w="2804928" h="2966751">
                <a:moveTo>
                  <a:pt x="0" y="0"/>
                </a:moveTo>
                <a:lnTo>
                  <a:pt x="2804928" y="0"/>
                </a:lnTo>
                <a:lnTo>
                  <a:pt x="2804928" y="2966751"/>
                </a:lnTo>
                <a:lnTo>
                  <a:pt x="0" y="29667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284316" y="4743256"/>
            <a:ext cx="9514325" cy="1124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1"/>
              </a:lnSpc>
            </a:pPr>
            <a:r>
              <a:rPr lang="en-US" sz="9525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Thank You!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13746" y="4244575"/>
            <a:ext cx="9505578" cy="1642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734"/>
              </a:lnSpc>
            </a:pPr>
            <a:r>
              <a:rPr lang="en-US" sz="13970">
                <a:solidFill>
                  <a:srgbClr val="FFFFFF"/>
                </a:solidFill>
                <a:latin typeface="Sniglet"/>
                <a:ea typeface="Sniglet"/>
                <a:cs typeface="Sniglet"/>
                <a:sym typeface="Sniglet"/>
              </a:rPr>
              <a:t>Vocabulary</a:t>
            </a:r>
          </a:p>
        </p:txBody>
      </p:sp>
      <p:sp>
        <p:nvSpPr>
          <p:cNvPr id="4" name="Freeform 4"/>
          <p:cNvSpPr/>
          <p:nvPr/>
        </p:nvSpPr>
        <p:spPr>
          <a:xfrm>
            <a:off x="9279721" y="2634437"/>
            <a:ext cx="4076548" cy="4114800"/>
          </a:xfrm>
          <a:custGeom>
            <a:avLst/>
            <a:gdLst/>
            <a:ahLst/>
            <a:cxnLst/>
            <a:rect l="l" t="t" r="r" b="b"/>
            <a:pathLst>
              <a:path w="4076548" h="4114800">
                <a:moveTo>
                  <a:pt x="0" y="0"/>
                </a:moveTo>
                <a:lnTo>
                  <a:pt x="4076548" y="0"/>
                </a:lnTo>
                <a:lnTo>
                  <a:pt x="4076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3662598" y="5369379"/>
            <a:ext cx="4076548" cy="4114800"/>
          </a:xfrm>
          <a:custGeom>
            <a:avLst/>
            <a:gdLst/>
            <a:ahLst/>
            <a:cxnLst/>
            <a:rect l="l" t="t" r="r" b="b"/>
            <a:pathLst>
              <a:path w="4076548" h="4114800">
                <a:moveTo>
                  <a:pt x="0" y="0"/>
                </a:moveTo>
                <a:lnTo>
                  <a:pt x="4076548" y="0"/>
                </a:lnTo>
                <a:lnTo>
                  <a:pt x="40765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01523" y="3603914"/>
            <a:ext cx="7922151" cy="4340679"/>
          </a:xfrm>
          <a:custGeom>
            <a:avLst/>
            <a:gdLst/>
            <a:ahLst/>
            <a:cxnLst/>
            <a:rect l="l" t="t" r="r" b="b"/>
            <a:pathLst>
              <a:path w="7922151" h="4340679">
                <a:moveTo>
                  <a:pt x="0" y="0"/>
                </a:moveTo>
                <a:lnTo>
                  <a:pt x="7922151" y="0"/>
                </a:lnTo>
                <a:lnTo>
                  <a:pt x="7922151" y="4340679"/>
                </a:lnTo>
                <a:lnTo>
                  <a:pt x="0" y="43406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028700" y="5887193"/>
            <a:ext cx="2842953" cy="4114800"/>
          </a:xfrm>
          <a:custGeom>
            <a:avLst/>
            <a:gdLst/>
            <a:ahLst/>
            <a:cxnLst/>
            <a:rect l="l" t="t" r="r" b="b"/>
            <a:pathLst>
              <a:path w="2842953" h="4114800">
                <a:moveTo>
                  <a:pt x="0" y="0"/>
                </a:moveTo>
                <a:lnTo>
                  <a:pt x="2842953" y="0"/>
                </a:lnTo>
                <a:lnTo>
                  <a:pt x="284295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5602" y="260902"/>
            <a:ext cx="7166654" cy="2779887"/>
          </a:xfrm>
          <a:custGeom>
            <a:avLst/>
            <a:gdLst/>
            <a:ahLst/>
            <a:cxnLst/>
            <a:rect l="l" t="t" r="r" b="b"/>
            <a:pathLst>
              <a:path w="7166654" h="2779887">
                <a:moveTo>
                  <a:pt x="0" y="0"/>
                </a:moveTo>
                <a:lnTo>
                  <a:pt x="7166654" y="0"/>
                </a:lnTo>
                <a:lnTo>
                  <a:pt x="7166654" y="2779887"/>
                </a:lnTo>
                <a:lnTo>
                  <a:pt x="0" y="2779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4108741" y="3040789"/>
            <a:ext cx="10070518" cy="6997074"/>
          </a:xfrm>
          <a:custGeom>
            <a:avLst/>
            <a:gdLst/>
            <a:ahLst/>
            <a:cxnLst/>
            <a:rect l="l" t="t" r="r" b="b"/>
            <a:pathLst>
              <a:path w="10070518" h="6997074">
                <a:moveTo>
                  <a:pt x="0" y="0"/>
                </a:moveTo>
                <a:lnTo>
                  <a:pt x="10070518" y="0"/>
                </a:lnTo>
                <a:lnTo>
                  <a:pt x="10070518" y="6997074"/>
                </a:lnTo>
                <a:lnTo>
                  <a:pt x="0" y="69970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9" t="-17881" r="-389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212428" y="1045781"/>
            <a:ext cx="6673002" cy="60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1"/>
              </a:lnSpc>
            </a:pPr>
            <a:r>
              <a:rPr lang="en-US" sz="5108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  <a:r>
              <a:rPr lang="en-US" sz="5108">
                <a:solidFill>
                  <a:srgbClr val="2B5087"/>
                </a:solidFill>
                <a:latin typeface="Sniglet"/>
                <a:ea typeface="Sniglet"/>
                <a:cs typeface="Sniglet"/>
                <a:sym typeface="Sniglet"/>
              </a:rPr>
              <a:t>plastic bottles</a:t>
            </a:r>
            <a:r>
              <a:rPr lang="en-US" sz="5108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塑膠瓶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212428" y="1822296"/>
            <a:ext cx="6673002" cy="1148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91"/>
              </a:lnSpc>
            </a:pPr>
            <a:r>
              <a:rPr lang="en-US" sz="5108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 pl-</a:t>
            </a:r>
            <a:r>
              <a:rPr lang="en-US" sz="5108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a</a:t>
            </a:r>
            <a:r>
              <a:rPr lang="en-US" sz="5108">
                <a:solidFill>
                  <a:srgbClr val="2B5087"/>
                </a:solidFill>
                <a:latin typeface="Sniglet"/>
                <a:ea typeface="Sniglet"/>
                <a:cs typeface="Sniglet"/>
                <a:sym typeface="Sniglet"/>
              </a:rPr>
              <a:t>-</a:t>
            </a:r>
            <a:r>
              <a:rPr lang="en-US" sz="5108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st-</a:t>
            </a:r>
            <a:r>
              <a:rPr lang="en-US" sz="5108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i</a:t>
            </a:r>
            <a:r>
              <a:rPr lang="en-US" sz="5108">
                <a:solidFill>
                  <a:srgbClr val="2B5087"/>
                </a:solidFill>
                <a:latin typeface="Sniglet"/>
                <a:ea typeface="Sniglet"/>
                <a:cs typeface="Sniglet"/>
                <a:sym typeface="Sniglet"/>
              </a:rPr>
              <a:t>-</a:t>
            </a:r>
            <a:r>
              <a:rPr lang="en-US" sz="5108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c</a:t>
            </a:r>
          </a:p>
          <a:p>
            <a:pPr algn="ctr">
              <a:lnSpc>
                <a:spcPts val="4291"/>
              </a:lnSpc>
            </a:pPr>
            <a:r>
              <a:rPr lang="en-US" sz="5108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 b</a:t>
            </a:r>
            <a:r>
              <a:rPr lang="en-US" sz="5108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o</a:t>
            </a:r>
            <a:r>
              <a:rPr lang="en-US" sz="5108">
                <a:solidFill>
                  <a:srgbClr val="2B5087"/>
                </a:solidFill>
                <a:latin typeface="Sniglet"/>
                <a:ea typeface="Sniglet"/>
                <a:cs typeface="Sniglet"/>
                <a:sym typeface="Sniglet"/>
              </a:rPr>
              <a:t>-</a:t>
            </a:r>
            <a:r>
              <a:rPr lang="en-US" sz="5108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tt</a:t>
            </a:r>
            <a:r>
              <a:rPr lang="en-US" sz="5108">
                <a:solidFill>
                  <a:srgbClr val="2B5087"/>
                </a:solidFill>
                <a:latin typeface="Sniglet"/>
                <a:ea typeface="Sniglet"/>
                <a:cs typeface="Sniglet"/>
                <a:sym typeface="Sniglet"/>
              </a:rPr>
              <a:t>l</a:t>
            </a:r>
            <a:r>
              <a:rPr lang="en-US" sz="5108">
                <a:solidFill>
                  <a:srgbClr val="FF001D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5108">
                <a:solidFill>
                  <a:srgbClr val="2B5087"/>
                </a:solidFill>
                <a:latin typeface="Sniglet"/>
                <a:ea typeface="Sniglet"/>
                <a:cs typeface="Sniglet"/>
                <a:sym typeface="Sniglet"/>
              </a:rPr>
              <a:t>-</a:t>
            </a:r>
            <a:r>
              <a:rPr lang="en-US" sz="5108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81836" y="220624"/>
            <a:ext cx="4718846" cy="1616153"/>
            <a:chOff x="0" y="0"/>
            <a:chExt cx="6291794" cy="2154870"/>
          </a:xfrm>
        </p:grpSpPr>
        <p:sp>
          <p:nvSpPr>
            <p:cNvPr id="3" name="Freeform 3"/>
            <p:cNvSpPr/>
            <p:nvPr/>
          </p:nvSpPr>
          <p:spPr>
            <a:xfrm>
              <a:off x="368229" y="0"/>
              <a:ext cx="5555337" cy="2154870"/>
            </a:xfrm>
            <a:custGeom>
              <a:avLst/>
              <a:gdLst/>
              <a:ahLst/>
              <a:cxnLst/>
              <a:rect l="l" t="t" r="r" b="b"/>
              <a:pathLst>
                <a:path w="5555337" h="2154870">
                  <a:moveTo>
                    <a:pt x="0" y="0"/>
                  </a:moveTo>
                  <a:lnTo>
                    <a:pt x="5555336" y="0"/>
                  </a:lnTo>
                  <a:lnTo>
                    <a:pt x="5555336" y="2154870"/>
                  </a:lnTo>
                  <a:lnTo>
                    <a:pt x="0" y="2154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760517"/>
              <a:ext cx="6291794" cy="795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8"/>
                </a:lnSpc>
              </a:pPr>
              <a:r>
                <a:rPr lang="en-US" sz="4724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number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47054" y="1777873"/>
            <a:ext cx="945882" cy="7987194"/>
            <a:chOff x="0" y="0"/>
            <a:chExt cx="1261175" cy="106495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95171" b="-13017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2197844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0001" r="-375169" b="-13017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6601518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76120" r="-119050" b="-13017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8803355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6504" r="-8667" b="-13017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4399681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3472" r="-241698" b="-130179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10792858" y="1836776"/>
            <a:ext cx="945882" cy="1384678"/>
          </a:xfrm>
          <a:custGeom>
            <a:avLst/>
            <a:gdLst/>
            <a:ahLst/>
            <a:cxnLst/>
            <a:rect l="l" t="t" r="r" b="b"/>
            <a:pathLst>
              <a:path w="945882" h="1384678">
                <a:moveTo>
                  <a:pt x="0" y="0"/>
                </a:moveTo>
                <a:lnTo>
                  <a:pt x="945882" y="0"/>
                </a:lnTo>
                <a:lnTo>
                  <a:pt x="945882" y="1384678"/>
                </a:lnTo>
                <a:lnTo>
                  <a:pt x="0" y="1384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979" t="-178056" r="-59498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792858" y="6654934"/>
            <a:ext cx="984337" cy="1494124"/>
          </a:xfrm>
          <a:custGeom>
            <a:avLst/>
            <a:gdLst/>
            <a:ahLst/>
            <a:cxnLst/>
            <a:rect l="l" t="t" r="r" b="b"/>
            <a:pathLst>
              <a:path w="984337" h="1494124">
                <a:moveTo>
                  <a:pt x="0" y="0"/>
                </a:moveTo>
                <a:lnTo>
                  <a:pt x="984337" y="0"/>
                </a:lnTo>
                <a:lnTo>
                  <a:pt x="984337" y="1494124"/>
                </a:lnTo>
                <a:lnTo>
                  <a:pt x="0" y="1494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1736" t="-173957" r="-16275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2858" y="8406233"/>
            <a:ext cx="984337" cy="1349341"/>
          </a:xfrm>
          <a:custGeom>
            <a:avLst/>
            <a:gdLst/>
            <a:ahLst/>
            <a:cxnLst/>
            <a:rect l="l" t="t" r="r" b="b"/>
            <a:pathLst>
              <a:path w="984337" h="1349341">
                <a:moveTo>
                  <a:pt x="0" y="0"/>
                </a:moveTo>
                <a:lnTo>
                  <a:pt x="984337" y="0"/>
                </a:lnTo>
                <a:lnTo>
                  <a:pt x="984337" y="1349341"/>
                </a:lnTo>
                <a:lnTo>
                  <a:pt x="0" y="1349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2179" t="-162633" r="-4133" b="-16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792858" y="5020044"/>
            <a:ext cx="945882" cy="1377715"/>
          </a:xfrm>
          <a:custGeom>
            <a:avLst/>
            <a:gdLst/>
            <a:ahLst/>
            <a:cxnLst/>
            <a:rect l="l" t="t" r="r" b="b"/>
            <a:pathLst>
              <a:path w="945882" h="1377715">
                <a:moveTo>
                  <a:pt x="0" y="0"/>
                </a:moveTo>
                <a:lnTo>
                  <a:pt x="945882" y="0"/>
                </a:lnTo>
                <a:lnTo>
                  <a:pt x="945882" y="1377715"/>
                </a:lnTo>
                <a:lnTo>
                  <a:pt x="0" y="137771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5543" t="-163414" r="-28213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792858" y="3478629"/>
            <a:ext cx="945882" cy="1343327"/>
          </a:xfrm>
          <a:custGeom>
            <a:avLst/>
            <a:gdLst/>
            <a:ahLst/>
            <a:cxnLst/>
            <a:rect l="l" t="t" r="r" b="b"/>
            <a:pathLst>
              <a:path w="945882" h="1343327">
                <a:moveTo>
                  <a:pt x="0" y="0"/>
                </a:moveTo>
                <a:lnTo>
                  <a:pt x="945882" y="0"/>
                </a:lnTo>
                <a:lnTo>
                  <a:pt x="945882" y="1343327"/>
                </a:lnTo>
                <a:lnTo>
                  <a:pt x="0" y="134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570" t="-142431" r="-37256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3357384" y="1777504"/>
            <a:ext cx="2491524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357384" y="3419356"/>
            <a:ext cx="2908859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372977" y="5064221"/>
            <a:ext cx="2908859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388569" y="6709086"/>
            <a:ext cx="2908859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404162" y="8353951"/>
            <a:ext cx="2908859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446632" y="1901945"/>
            <a:ext cx="2908859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446632" y="3523123"/>
            <a:ext cx="2908859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2446632" y="5144300"/>
            <a:ext cx="2908859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446632" y="6765478"/>
            <a:ext cx="2908859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46632" y="8386655"/>
            <a:ext cx="2908859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bottles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81836" y="220624"/>
            <a:ext cx="4718846" cy="1616153"/>
            <a:chOff x="0" y="0"/>
            <a:chExt cx="6291794" cy="2154870"/>
          </a:xfrm>
        </p:grpSpPr>
        <p:sp>
          <p:nvSpPr>
            <p:cNvPr id="3" name="Freeform 3"/>
            <p:cNvSpPr/>
            <p:nvPr/>
          </p:nvSpPr>
          <p:spPr>
            <a:xfrm>
              <a:off x="368229" y="0"/>
              <a:ext cx="5555337" cy="2154870"/>
            </a:xfrm>
            <a:custGeom>
              <a:avLst/>
              <a:gdLst/>
              <a:ahLst/>
              <a:cxnLst/>
              <a:rect l="l" t="t" r="r" b="b"/>
              <a:pathLst>
                <a:path w="5555337" h="2154870">
                  <a:moveTo>
                    <a:pt x="0" y="0"/>
                  </a:moveTo>
                  <a:lnTo>
                    <a:pt x="5555336" y="0"/>
                  </a:lnTo>
                  <a:lnTo>
                    <a:pt x="5555336" y="2154870"/>
                  </a:lnTo>
                  <a:lnTo>
                    <a:pt x="0" y="21548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TextBox 4"/>
            <p:cNvSpPr txBox="1"/>
            <p:nvPr/>
          </p:nvSpPr>
          <p:spPr>
            <a:xfrm>
              <a:off x="0" y="760517"/>
              <a:ext cx="6291794" cy="7957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68"/>
                </a:lnSpc>
              </a:pPr>
              <a:r>
                <a:rPr lang="en-US" sz="4724">
                  <a:solidFill>
                    <a:srgbClr val="284F68"/>
                  </a:solidFill>
                  <a:latin typeface="Sniglet"/>
                  <a:ea typeface="Sniglet"/>
                  <a:cs typeface="Sniglet"/>
                  <a:sym typeface="Sniglet"/>
                </a:rPr>
                <a:t>number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309430" y="1768380"/>
            <a:ext cx="945882" cy="7987194"/>
            <a:chOff x="0" y="0"/>
            <a:chExt cx="1261175" cy="106495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495171" b="-130179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0" y="2197844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0001" r="-375169" b="-130179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6601518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76120" r="-119050" b="-130179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8803355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86504" r="-8667" b="-130179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4399681"/>
              <a:ext cx="1261175" cy="1846237"/>
            </a:xfrm>
            <a:custGeom>
              <a:avLst/>
              <a:gdLst/>
              <a:ahLst/>
              <a:cxnLst/>
              <a:rect l="l" t="t" r="r" b="b"/>
              <a:pathLst>
                <a:path w="1261175" h="1846237">
                  <a:moveTo>
                    <a:pt x="0" y="0"/>
                  </a:moveTo>
                  <a:lnTo>
                    <a:pt x="1261175" y="0"/>
                  </a:lnTo>
                  <a:lnTo>
                    <a:pt x="1261175" y="1846237"/>
                  </a:lnTo>
                  <a:lnTo>
                    <a:pt x="0" y="1846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53472" r="-241698" b="-130179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9666389" y="1888823"/>
            <a:ext cx="945882" cy="1384678"/>
          </a:xfrm>
          <a:custGeom>
            <a:avLst/>
            <a:gdLst/>
            <a:ahLst/>
            <a:cxnLst/>
            <a:rect l="l" t="t" r="r" b="b"/>
            <a:pathLst>
              <a:path w="945882" h="1384678">
                <a:moveTo>
                  <a:pt x="0" y="0"/>
                </a:moveTo>
                <a:lnTo>
                  <a:pt x="945882" y="0"/>
                </a:lnTo>
                <a:lnTo>
                  <a:pt x="945882" y="1384678"/>
                </a:lnTo>
                <a:lnTo>
                  <a:pt x="0" y="13846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3979" t="-178056" r="-594985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666389" y="6706981"/>
            <a:ext cx="984337" cy="1494124"/>
          </a:xfrm>
          <a:custGeom>
            <a:avLst/>
            <a:gdLst/>
            <a:ahLst/>
            <a:cxnLst/>
            <a:rect l="l" t="t" r="r" b="b"/>
            <a:pathLst>
              <a:path w="984337" h="1494124">
                <a:moveTo>
                  <a:pt x="0" y="0"/>
                </a:moveTo>
                <a:lnTo>
                  <a:pt x="984337" y="0"/>
                </a:lnTo>
                <a:lnTo>
                  <a:pt x="984337" y="1494124"/>
                </a:lnTo>
                <a:lnTo>
                  <a:pt x="0" y="14941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71736" t="-173957" r="-162757"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666389" y="8458280"/>
            <a:ext cx="984337" cy="1349341"/>
          </a:xfrm>
          <a:custGeom>
            <a:avLst/>
            <a:gdLst/>
            <a:ahLst/>
            <a:cxnLst/>
            <a:rect l="l" t="t" r="r" b="b"/>
            <a:pathLst>
              <a:path w="984337" h="1349341">
                <a:moveTo>
                  <a:pt x="0" y="0"/>
                </a:moveTo>
                <a:lnTo>
                  <a:pt x="984337" y="0"/>
                </a:lnTo>
                <a:lnTo>
                  <a:pt x="984337" y="1349341"/>
                </a:lnTo>
                <a:lnTo>
                  <a:pt x="0" y="134934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2179" t="-162633" r="-4133" b="-169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666389" y="5072092"/>
            <a:ext cx="945882" cy="1377715"/>
          </a:xfrm>
          <a:custGeom>
            <a:avLst/>
            <a:gdLst/>
            <a:ahLst/>
            <a:cxnLst/>
            <a:rect l="l" t="t" r="r" b="b"/>
            <a:pathLst>
              <a:path w="945882" h="1377715">
                <a:moveTo>
                  <a:pt x="0" y="0"/>
                </a:moveTo>
                <a:lnTo>
                  <a:pt x="945882" y="0"/>
                </a:lnTo>
                <a:lnTo>
                  <a:pt x="945882" y="1377714"/>
                </a:lnTo>
                <a:lnTo>
                  <a:pt x="0" y="1377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95543" t="-163414" r="-282136"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666389" y="3530676"/>
            <a:ext cx="945882" cy="1343327"/>
          </a:xfrm>
          <a:custGeom>
            <a:avLst/>
            <a:gdLst/>
            <a:ahLst/>
            <a:cxnLst/>
            <a:rect l="l" t="t" r="r" b="b"/>
            <a:pathLst>
              <a:path w="945882" h="1343327">
                <a:moveTo>
                  <a:pt x="0" y="0"/>
                </a:moveTo>
                <a:lnTo>
                  <a:pt x="945882" y="0"/>
                </a:lnTo>
                <a:lnTo>
                  <a:pt x="945882" y="1343327"/>
                </a:lnTo>
                <a:lnTo>
                  <a:pt x="0" y="1343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35570" t="-142431" r="-372561"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719760" y="1764998"/>
            <a:ext cx="5442466" cy="1130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631061" y="3409863"/>
            <a:ext cx="5859563" cy="11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631061" y="5134807"/>
            <a:ext cx="5859563" cy="11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2631061" y="6765333"/>
            <a:ext cx="5859563" cy="11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631061" y="8444240"/>
            <a:ext cx="5859563" cy="11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81286" y="1826539"/>
            <a:ext cx="5859563" cy="11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81286" y="3471404"/>
            <a:ext cx="5859563" cy="11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881286" y="5116268"/>
            <a:ext cx="5859563" cy="11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881286" y="6761133"/>
            <a:ext cx="5859563" cy="11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881286" y="8405998"/>
            <a:ext cx="5859563" cy="113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94"/>
              </a:lnSpc>
            </a:pPr>
            <a:r>
              <a:rPr lang="en-US" sz="6638" b="1">
                <a:solidFill>
                  <a:srgbClr val="000000"/>
                </a:solidFill>
                <a:latin typeface="Noto Sans T Chinese Bold"/>
                <a:ea typeface="Noto Sans T Chinese Bold"/>
                <a:cs typeface="Noto Sans T Chinese Bold"/>
                <a:sym typeface="Noto Sans T Chinese Bold"/>
              </a:rPr>
              <a:t>plastic bottles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965602" y="260902"/>
            <a:ext cx="6356796" cy="2465750"/>
          </a:xfrm>
          <a:custGeom>
            <a:avLst/>
            <a:gdLst/>
            <a:ahLst/>
            <a:cxnLst/>
            <a:rect l="l" t="t" r="r" b="b"/>
            <a:pathLst>
              <a:path w="6356796" h="2465750">
                <a:moveTo>
                  <a:pt x="0" y="0"/>
                </a:moveTo>
                <a:lnTo>
                  <a:pt x="6356796" y="0"/>
                </a:lnTo>
                <a:lnTo>
                  <a:pt x="6356796" y="2465750"/>
                </a:lnTo>
                <a:lnTo>
                  <a:pt x="0" y="246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6145760" y="790641"/>
            <a:ext cx="5996481" cy="70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fl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oa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t in the sea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45760" y="1703327"/>
            <a:ext cx="5996481" cy="70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fl-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oa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-t 漂浮</a:t>
            </a:r>
          </a:p>
        </p:txBody>
      </p:sp>
      <p:sp>
        <p:nvSpPr>
          <p:cNvPr id="5" name="Freeform 5"/>
          <p:cNvSpPr/>
          <p:nvPr/>
        </p:nvSpPr>
        <p:spPr>
          <a:xfrm>
            <a:off x="3170232" y="2726652"/>
            <a:ext cx="11947537" cy="7252547"/>
          </a:xfrm>
          <a:custGeom>
            <a:avLst/>
            <a:gdLst/>
            <a:ahLst/>
            <a:cxnLst/>
            <a:rect l="l" t="t" r="r" b="b"/>
            <a:pathLst>
              <a:path w="11947537" h="7252547">
                <a:moveTo>
                  <a:pt x="0" y="0"/>
                </a:moveTo>
                <a:lnTo>
                  <a:pt x="11947536" y="0"/>
                </a:lnTo>
                <a:lnTo>
                  <a:pt x="11947536" y="7252546"/>
                </a:lnTo>
                <a:lnTo>
                  <a:pt x="0" y="72525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2367" b="-32367"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6B3C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45760" y="1028700"/>
            <a:ext cx="6356796" cy="2465750"/>
          </a:xfrm>
          <a:custGeom>
            <a:avLst/>
            <a:gdLst/>
            <a:ahLst/>
            <a:cxnLst/>
            <a:rect l="l" t="t" r="r" b="b"/>
            <a:pathLst>
              <a:path w="6356796" h="2465750">
                <a:moveTo>
                  <a:pt x="0" y="0"/>
                </a:moveTo>
                <a:lnTo>
                  <a:pt x="6356796" y="0"/>
                </a:lnTo>
                <a:lnTo>
                  <a:pt x="6356796" y="2465750"/>
                </a:lnTo>
                <a:lnTo>
                  <a:pt x="0" y="24657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766558" y="3673480"/>
            <a:ext cx="5246370" cy="5246370"/>
            <a:chOff x="0" y="0"/>
            <a:chExt cx="8909050" cy="8909050"/>
          </a:xfrm>
        </p:grpSpPr>
        <p:sp>
          <p:nvSpPr>
            <p:cNvPr id="4" name="Freeform 4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6A952A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4"/>
              <a:stretch>
                <a:fillRect l="-4624" t="-7911" r="-3412" b="-608"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95B751"/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6553281" y="3673480"/>
            <a:ext cx="5246370" cy="5246370"/>
            <a:chOff x="0" y="0"/>
            <a:chExt cx="8909050" cy="8909050"/>
          </a:xfrm>
        </p:grpSpPr>
        <p:sp>
          <p:nvSpPr>
            <p:cNvPr id="8" name="Freeform 8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469110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5"/>
              <a:stretch>
                <a:fillRect l="121" r="121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95B751"/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12342576" y="3673480"/>
            <a:ext cx="5246370" cy="5246370"/>
            <a:chOff x="0" y="0"/>
            <a:chExt cx="8909050" cy="8909050"/>
          </a:xfrm>
        </p:grpSpPr>
        <p:sp>
          <p:nvSpPr>
            <p:cNvPr id="12" name="Freeform 12"/>
            <p:cNvSpPr/>
            <p:nvPr/>
          </p:nvSpPr>
          <p:spPr>
            <a:xfrm>
              <a:off x="-210012" y="2402"/>
              <a:ext cx="9329074" cy="8904246"/>
            </a:xfrm>
            <a:custGeom>
              <a:avLst/>
              <a:gdLst/>
              <a:ahLst/>
              <a:cxnLst/>
              <a:rect l="l" t="t" r="r" b="b"/>
              <a:pathLst>
                <a:path w="9329074" h="8904246">
                  <a:moveTo>
                    <a:pt x="4664537" y="7123"/>
                  </a:moveTo>
                  <a:cubicBezTo>
                    <a:pt x="3071756" y="0"/>
                    <a:pt x="1596908" y="845651"/>
                    <a:pt x="798454" y="2223865"/>
                  </a:cubicBezTo>
                  <a:cubicBezTo>
                    <a:pt x="0" y="3602079"/>
                    <a:pt x="0" y="5302167"/>
                    <a:pt x="798454" y="6680382"/>
                  </a:cubicBezTo>
                  <a:cubicBezTo>
                    <a:pt x="1596908" y="8058595"/>
                    <a:pt x="3071756" y="8904246"/>
                    <a:pt x="4664537" y="8897123"/>
                  </a:cubicBezTo>
                  <a:cubicBezTo>
                    <a:pt x="6257318" y="8904246"/>
                    <a:pt x="7732166" y="8058595"/>
                    <a:pt x="8530620" y="6680382"/>
                  </a:cubicBezTo>
                  <a:cubicBezTo>
                    <a:pt x="9329074" y="5302167"/>
                    <a:pt x="9329074" y="3602079"/>
                    <a:pt x="8530620" y="2223865"/>
                  </a:cubicBezTo>
                  <a:cubicBezTo>
                    <a:pt x="7732166" y="845651"/>
                    <a:pt x="6257318" y="0"/>
                    <a:pt x="4664537" y="7123"/>
                  </a:cubicBezTo>
                  <a:close/>
                </a:path>
              </a:pathLst>
            </a:custGeom>
            <a:solidFill>
              <a:srgbClr val="469110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63863" y="263805"/>
              <a:ext cx="8781323" cy="8381440"/>
            </a:xfrm>
            <a:custGeom>
              <a:avLst/>
              <a:gdLst/>
              <a:ahLst/>
              <a:cxnLst/>
              <a:rect l="l" t="t" r="r" b="b"/>
              <a:pathLst>
                <a:path w="8781323" h="8381440">
                  <a:moveTo>
                    <a:pt x="4390662" y="6705"/>
                  </a:moveTo>
                  <a:cubicBezTo>
                    <a:pt x="2891400" y="0"/>
                    <a:pt x="1503147" y="795999"/>
                    <a:pt x="751573" y="2093292"/>
                  </a:cubicBezTo>
                  <a:cubicBezTo>
                    <a:pt x="0" y="3390586"/>
                    <a:pt x="0" y="4990854"/>
                    <a:pt x="751573" y="6288148"/>
                  </a:cubicBezTo>
                  <a:cubicBezTo>
                    <a:pt x="1503147" y="7585441"/>
                    <a:pt x="2891400" y="8381440"/>
                    <a:pt x="4390662" y="8374735"/>
                  </a:cubicBezTo>
                  <a:cubicBezTo>
                    <a:pt x="5889924" y="8381440"/>
                    <a:pt x="7278177" y="7585441"/>
                    <a:pt x="8029751" y="6288148"/>
                  </a:cubicBezTo>
                  <a:cubicBezTo>
                    <a:pt x="8781323" y="4990854"/>
                    <a:pt x="8781323" y="3390586"/>
                    <a:pt x="8029751" y="2093292"/>
                  </a:cubicBezTo>
                  <a:cubicBezTo>
                    <a:pt x="7278177" y="795999"/>
                    <a:pt x="5889924" y="0"/>
                    <a:pt x="4390662" y="6705"/>
                  </a:cubicBezTo>
                  <a:close/>
                </a:path>
              </a:pathLst>
            </a:custGeom>
            <a:blipFill>
              <a:blip r:embed="rId6"/>
              <a:stretch>
                <a:fillRect l="-10380" t="-10650" r="223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8909050" cy="8909050"/>
            </a:xfrm>
            <a:custGeom>
              <a:avLst/>
              <a:gdLst/>
              <a:ahLst/>
              <a:cxnLst/>
              <a:rect l="l" t="t" r="r" b="b"/>
              <a:pathLst>
                <a:path w="8909050" h="8909050">
                  <a:moveTo>
                    <a:pt x="4454525" y="8909050"/>
                  </a:moveTo>
                  <a:cubicBezTo>
                    <a:pt x="3264662" y="8909050"/>
                    <a:pt x="2146046" y="8445500"/>
                    <a:pt x="1304544" y="7603744"/>
                  </a:cubicBezTo>
                  <a:cubicBezTo>
                    <a:pt x="895477" y="7194550"/>
                    <a:pt x="574294" y="6718173"/>
                    <a:pt x="350012" y="6187694"/>
                  </a:cubicBezTo>
                  <a:cubicBezTo>
                    <a:pt x="117729" y="5638673"/>
                    <a:pt x="0" y="5055489"/>
                    <a:pt x="0" y="4454525"/>
                  </a:cubicBezTo>
                  <a:cubicBezTo>
                    <a:pt x="0" y="3854704"/>
                    <a:pt x="117475" y="3272282"/>
                    <a:pt x="349377" y="2723642"/>
                  </a:cubicBezTo>
                  <a:cubicBezTo>
                    <a:pt x="573405" y="2193163"/>
                    <a:pt x="894207" y="1716786"/>
                    <a:pt x="1302766" y="1307338"/>
                  </a:cubicBezTo>
                  <a:cubicBezTo>
                    <a:pt x="2144141" y="464312"/>
                    <a:pt x="3263519" y="0"/>
                    <a:pt x="4454525" y="0"/>
                  </a:cubicBezTo>
                  <a:cubicBezTo>
                    <a:pt x="5055362" y="0"/>
                    <a:pt x="5638419" y="117729"/>
                    <a:pt x="6187440" y="350012"/>
                  </a:cubicBezTo>
                  <a:cubicBezTo>
                    <a:pt x="6717792" y="574294"/>
                    <a:pt x="7194296" y="895477"/>
                    <a:pt x="7603490" y="1304544"/>
                  </a:cubicBezTo>
                  <a:cubicBezTo>
                    <a:pt x="8445373" y="2146046"/>
                    <a:pt x="8909050" y="3264789"/>
                    <a:pt x="8909050" y="4454652"/>
                  </a:cubicBezTo>
                  <a:cubicBezTo>
                    <a:pt x="8909050" y="5644769"/>
                    <a:pt x="8445246" y="6763766"/>
                    <a:pt x="7602982" y="7605268"/>
                  </a:cubicBezTo>
                  <a:cubicBezTo>
                    <a:pt x="7193789" y="8014208"/>
                    <a:pt x="6717285" y="8335138"/>
                    <a:pt x="6186932" y="8559419"/>
                  </a:cubicBezTo>
                  <a:cubicBezTo>
                    <a:pt x="5637911" y="8791321"/>
                    <a:pt x="5055108" y="8909050"/>
                    <a:pt x="4454525" y="8909050"/>
                  </a:cubicBezTo>
                  <a:close/>
                  <a:moveTo>
                    <a:pt x="4454525" y="19050"/>
                  </a:moveTo>
                  <a:cubicBezTo>
                    <a:pt x="3268599" y="19050"/>
                    <a:pt x="2154047" y="481330"/>
                    <a:pt x="1316228" y="1320800"/>
                  </a:cubicBezTo>
                  <a:cubicBezTo>
                    <a:pt x="909447" y="1728343"/>
                    <a:pt x="590042" y="2202815"/>
                    <a:pt x="366903" y="2731008"/>
                  </a:cubicBezTo>
                  <a:cubicBezTo>
                    <a:pt x="136017" y="3277362"/>
                    <a:pt x="19050" y="3857244"/>
                    <a:pt x="19050" y="4454525"/>
                  </a:cubicBezTo>
                  <a:cubicBezTo>
                    <a:pt x="19050" y="5052949"/>
                    <a:pt x="136271" y="5633593"/>
                    <a:pt x="367538" y="6180328"/>
                  </a:cubicBezTo>
                  <a:cubicBezTo>
                    <a:pt x="590931" y="6708522"/>
                    <a:pt x="910717" y="7182866"/>
                    <a:pt x="1318006" y="7590282"/>
                  </a:cubicBezTo>
                  <a:cubicBezTo>
                    <a:pt x="2155825" y="8428355"/>
                    <a:pt x="3269742" y="8890000"/>
                    <a:pt x="4454525" y="8890000"/>
                  </a:cubicBezTo>
                  <a:cubicBezTo>
                    <a:pt x="5052568" y="8890000"/>
                    <a:pt x="5632958" y="8772779"/>
                    <a:pt x="6179439" y="8541766"/>
                  </a:cubicBezTo>
                  <a:cubicBezTo>
                    <a:pt x="6707632" y="8318500"/>
                    <a:pt x="7181977" y="7998841"/>
                    <a:pt x="7589520" y="7591679"/>
                  </a:cubicBezTo>
                  <a:cubicBezTo>
                    <a:pt x="8428101" y="6753733"/>
                    <a:pt x="8890000" y="5639562"/>
                    <a:pt x="8890000" y="4454525"/>
                  </a:cubicBezTo>
                  <a:cubicBezTo>
                    <a:pt x="8890000" y="3269742"/>
                    <a:pt x="8428355" y="2155825"/>
                    <a:pt x="7590028" y="1317879"/>
                  </a:cubicBezTo>
                  <a:cubicBezTo>
                    <a:pt x="7182612" y="910590"/>
                    <a:pt x="6708140" y="590931"/>
                    <a:pt x="6180074" y="367538"/>
                  </a:cubicBezTo>
                  <a:cubicBezTo>
                    <a:pt x="5633339" y="136271"/>
                    <a:pt x="5052822" y="19050"/>
                    <a:pt x="4454525" y="19050"/>
                  </a:cubicBezTo>
                  <a:close/>
                  <a:moveTo>
                    <a:pt x="4454525" y="8648065"/>
                  </a:moveTo>
                  <a:cubicBezTo>
                    <a:pt x="3334385" y="8648065"/>
                    <a:pt x="2281301" y="8211693"/>
                    <a:pt x="1489075" y="7419213"/>
                  </a:cubicBezTo>
                  <a:cubicBezTo>
                    <a:pt x="697103" y="6626987"/>
                    <a:pt x="260985" y="5574157"/>
                    <a:pt x="260985" y="4454525"/>
                  </a:cubicBezTo>
                  <a:cubicBezTo>
                    <a:pt x="260985" y="3889756"/>
                    <a:pt x="371602" y="3341497"/>
                    <a:pt x="589788" y="2824988"/>
                  </a:cubicBezTo>
                  <a:cubicBezTo>
                    <a:pt x="800735" y="2325624"/>
                    <a:pt x="1102741" y="1877060"/>
                    <a:pt x="1487297" y="1491742"/>
                  </a:cubicBezTo>
                  <a:cubicBezTo>
                    <a:pt x="2279396" y="698119"/>
                    <a:pt x="3333242" y="260985"/>
                    <a:pt x="4454398" y="260985"/>
                  </a:cubicBezTo>
                  <a:cubicBezTo>
                    <a:pt x="5573776" y="260985"/>
                    <a:pt x="6626606" y="697103"/>
                    <a:pt x="7418832" y="1488948"/>
                  </a:cubicBezTo>
                  <a:cubicBezTo>
                    <a:pt x="8211438" y="2281174"/>
                    <a:pt x="8647937" y="3334385"/>
                    <a:pt x="8647937" y="4454398"/>
                  </a:cubicBezTo>
                  <a:cubicBezTo>
                    <a:pt x="8647937" y="5574792"/>
                    <a:pt x="8211311" y="6628130"/>
                    <a:pt x="7418450" y="7420356"/>
                  </a:cubicBezTo>
                  <a:cubicBezTo>
                    <a:pt x="6626225" y="8212074"/>
                    <a:pt x="5573522" y="8648065"/>
                    <a:pt x="4454525" y="8648065"/>
                  </a:cubicBezTo>
                  <a:close/>
                  <a:moveTo>
                    <a:pt x="4454525" y="280035"/>
                  </a:moveTo>
                  <a:cubicBezTo>
                    <a:pt x="3338449" y="280035"/>
                    <a:pt x="2289429" y="715137"/>
                    <a:pt x="1500886" y="1505204"/>
                  </a:cubicBezTo>
                  <a:cubicBezTo>
                    <a:pt x="713613" y="2294001"/>
                    <a:pt x="280035" y="3341370"/>
                    <a:pt x="280035" y="4454525"/>
                  </a:cubicBezTo>
                  <a:cubicBezTo>
                    <a:pt x="280035" y="5569077"/>
                    <a:pt x="714248" y="6617081"/>
                    <a:pt x="1502537" y="7405751"/>
                  </a:cubicBezTo>
                  <a:cubicBezTo>
                    <a:pt x="2291080" y="8194548"/>
                    <a:pt x="3339465" y="8629015"/>
                    <a:pt x="4454525" y="8629015"/>
                  </a:cubicBezTo>
                  <a:cubicBezTo>
                    <a:pt x="5568442" y="8629015"/>
                    <a:pt x="6616319" y="8195056"/>
                    <a:pt x="7405116" y="7407021"/>
                  </a:cubicBezTo>
                  <a:cubicBezTo>
                    <a:pt x="8194422" y="6618477"/>
                    <a:pt x="8629015" y="5569839"/>
                    <a:pt x="8629015" y="4454525"/>
                  </a:cubicBezTo>
                  <a:cubicBezTo>
                    <a:pt x="8629015" y="3339465"/>
                    <a:pt x="8194548" y="2291080"/>
                    <a:pt x="7405497" y="1502537"/>
                  </a:cubicBezTo>
                  <a:cubicBezTo>
                    <a:pt x="6616827" y="714121"/>
                    <a:pt x="5568823" y="280035"/>
                    <a:pt x="4454525" y="280035"/>
                  </a:cubicBezTo>
                  <a:close/>
                </a:path>
              </a:pathLst>
            </a:custGeom>
            <a:solidFill>
              <a:srgbClr val="95B751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6178226" y="1558439"/>
            <a:ext cx="5996481" cy="70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r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us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 重複使用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506075" y="2471125"/>
            <a:ext cx="5996481" cy="7031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3"/>
              </a:lnSpc>
            </a:pP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r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6003">
                <a:solidFill>
                  <a:srgbClr val="4A4C61"/>
                </a:solidFill>
                <a:latin typeface="Sniglet"/>
                <a:ea typeface="Sniglet"/>
                <a:cs typeface="Sniglet"/>
                <a:sym typeface="Sniglet"/>
              </a:rPr>
              <a:t>-</a:t>
            </a:r>
            <a:r>
              <a:rPr lang="en-US" sz="6003">
                <a:solidFill>
                  <a:srgbClr val="FF001D"/>
                </a:solidFill>
                <a:latin typeface="Sniglet"/>
                <a:ea typeface="Sniglet"/>
                <a:cs typeface="Sniglet"/>
                <a:sym typeface="Sniglet"/>
              </a:rPr>
              <a:t>u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s</a:t>
            </a:r>
            <a:r>
              <a:rPr lang="en-US" sz="6003">
                <a:solidFill>
                  <a:srgbClr val="FF3131"/>
                </a:solidFill>
                <a:latin typeface="Sniglet"/>
                <a:ea typeface="Sniglet"/>
                <a:cs typeface="Sniglet"/>
                <a:sym typeface="Sniglet"/>
              </a:rPr>
              <a:t>e</a:t>
            </a:r>
            <a:r>
              <a:rPr lang="en-US" sz="6003">
                <a:solidFill>
                  <a:srgbClr val="284F68"/>
                </a:solidFill>
                <a:latin typeface="Sniglet"/>
                <a:ea typeface="Sniglet"/>
                <a:cs typeface="Sniglet"/>
                <a:sym typeface="Sniglet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459</Words>
  <Application>Microsoft Office PowerPoint</Application>
  <PresentationFormat>自訂</PresentationFormat>
  <Paragraphs>129</Paragraphs>
  <Slides>39</Slides>
  <Notes>0</Notes>
  <HiddenSlides>0</HiddenSlides>
  <MMClips>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5" baseType="lpstr">
      <vt:lpstr>Arial</vt:lpstr>
      <vt:lpstr>Sniglet</vt:lpstr>
      <vt:lpstr>可畫朵朵體-HK</vt:lpstr>
      <vt:lpstr>Noto Sans T Chinese Bold</vt:lpstr>
      <vt:lpstr>Calibri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蚵寮國小</dc:title>
  <cp:lastModifiedBy>靜蕙 吳</cp:lastModifiedBy>
  <cp:revision>2</cp:revision>
  <dcterms:created xsi:type="dcterms:W3CDTF">2006-08-16T00:00:00Z</dcterms:created>
  <dcterms:modified xsi:type="dcterms:W3CDTF">2025-04-30T08:54:17Z</dcterms:modified>
  <dc:identifier>DAGkHzIr1TI</dc:identifier>
</cp:coreProperties>
</file>