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8288000" cy="10287000"/>
  <p:notesSz cx="6858000" cy="9144000"/>
  <p:embeddedFontLst>
    <p:embeddedFont>
      <p:font typeface="王漢宗特黑體" panose="02020500000000000000" charset="-120"/>
      <p:regular r:id="rId27"/>
    </p:embeddedFont>
    <p:embeddedFont>
      <p:font typeface="Agbalumo" panose="02020500000000000000" charset="0"/>
      <p:regular r:id="rId28"/>
    </p:embeddedFont>
    <p:embeddedFont>
      <p:font typeface="KG Primary Penmanship" panose="020205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1" d="100"/>
          <a:sy n="31" d="100"/>
        </p:scale>
        <p:origin x="1042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玶汝 郭" userId="37e38c97c43a8e9f" providerId="LiveId" clId="{1258C4A5-933F-4CA4-AD26-94C451AD29D5}"/>
    <pc:docChg chg="undo custSel modSld">
      <pc:chgData name="玶汝 郭" userId="37e38c97c43a8e9f" providerId="LiveId" clId="{1258C4A5-933F-4CA4-AD26-94C451AD29D5}" dt="2025-06-01T09:32:01.728" v="3" actId="207"/>
      <pc:docMkLst>
        <pc:docMk/>
      </pc:docMkLst>
      <pc:sldChg chg="modSp mod">
        <pc:chgData name="玶汝 郭" userId="37e38c97c43a8e9f" providerId="LiveId" clId="{1258C4A5-933F-4CA4-AD26-94C451AD29D5}" dt="2025-06-01T09:31:52.112" v="2" actId="207"/>
        <pc:sldMkLst>
          <pc:docMk/>
          <pc:sldMk cId="0" sldId="266"/>
        </pc:sldMkLst>
        <pc:spChg chg="mod">
          <ac:chgData name="玶汝 郭" userId="37e38c97c43a8e9f" providerId="LiveId" clId="{1258C4A5-933F-4CA4-AD26-94C451AD29D5}" dt="2025-06-01T09:31:52.112" v="2" actId="207"/>
          <ac:spMkLst>
            <pc:docMk/>
            <pc:sldMk cId="0" sldId="266"/>
            <ac:spMk id="9" creationId="{00000000-0000-0000-0000-000000000000}"/>
          </ac:spMkLst>
        </pc:spChg>
        <pc:grpChg chg="mod">
          <ac:chgData name="玶汝 郭" userId="37e38c97c43a8e9f" providerId="LiveId" clId="{1258C4A5-933F-4CA4-AD26-94C451AD29D5}" dt="2025-06-01T09:31:47.253" v="1" actId="1076"/>
          <ac:grpSpMkLst>
            <pc:docMk/>
            <pc:sldMk cId="0" sldId="266"/>
            <ac:grpSpMk id="5" creationId="{00000000-0000-0000-0000-000000000000}"/>
          </ac:grpSpMkLst>
        </pc:grpChg>
      </pc:sldChg>
      <pc:sldChg chg="modSp mod">
        <pc:chgData name="玶汝 郭" userId="37e38c97c43a8e9f" providerId="LiveId" clId="{1258C4A5-933F-4CA4-AD26-94C451AD29D5}" dt="2025-06-01T09:32:01.728" v="3" actId="207"/>
        <pc:sldMkLst>
          <pc:docMk/>
          <pc:sldMk cId="0" sldId="279"/>
        </pc:sldMkLst>
        <pc:spChg chg="mod">
          <ac:chgData name="玶汝 郭" userId="37e38c97c43a8e9f" providerId="LiveId" clId="{1258C4A5-933F-4CA4-AD26-94C451AD29D5}" dt="2025-06-01T09:32:01.728" v="3" actId="207"/>
          <ac:spMkLst>
            <pc:docMk/>
            <pc:sldMk cId="0" sldId="279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16.sv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1.sv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hyperlink" Target="https://youtu.be/889YkTbftM8?si=cbv4Jdejal8qhZa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10" Type="http://schemas.openxmlformats.org/officeDocument/2006/relationships/hyperlink" Target="http://www.kahoot.it" TargetMode="External"/><Relationship Id="rId4" Type="http://schemas.openxmlformats.org/officeDocument/2006/relationships/image" Target="../media/image58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6.sv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12555" y="4260132"/>
            <a:ext cx="4507438" cy="4998168"/>
          </a:xfrm>
          <a:custGeom>
            <a:avLst/>
            <a:gdLst/>
            <a:ahLst/>
            <a:cxnLst/>
            <a:rect l="l" t="t" r="r" b="b"/>
            <a:pathLst>
              <a:path w="4507438" h="4998168">
                <a:moveTo>
                  <a:pt x="0" y="0"/>
                </a:moveTo>
                <a:lnTo>
                  <a:pt x="4507439" y="0"/>
                </a:lnTo>
                <a:lnTo>
                  <a:pt x="4507439" y="4998168"/>
                </a:lnTo>
                <a:lnTo>
                  <a:pt x="0" y="49981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4141577" y="4260132"/>
            <a:ext cx="4507438" cy="4998168"/>
          </a:xfrm>
          <a:custGeom>
            <a:avLst/>
            <a:gdLst/>
            <a:ahLst/>
            <a:cxnLst/>
            <a:rect l="l" t="t" r="r" b="b"/>
            <a:pathLst>
              <a:path w="4507438" h="4998168">
                <a:moveTo>
                  <a:pt x="4507438" y="0"/>
                </a:moveTo>
                <a:lnTo>
                  <a:pt x="0" y="0"/>
                </a:lnTo>
                <a:lnTo>
                  <a:pt x="0" y="4998168"/>
                </a:lnTo>
                <a:lnTo>
                  <a:pt x="4507438" y="4998168"/>
                </a:lnTo>
                <a:lnTo>
                  <a:pt x="450743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450040" y="-1535199"/>
            <a:ext cx="13387920" cy="13357399"/>
            <a:chOff x="0" y="0"/>
            <a:chExt cx="17850560" cy="17809865"/>
          </a:xfrm>
        </p:grpSpPr>
        <p:sp>
          <p:nvSpPr>
            <p:cNvPr id="6" name="Freeform 6"/>
            <p:cNvSpPr/>
            <p:nvPr/>
          </p:nvSpPr>
          <p:spPr>
            <a:xfrm>
              <a:off x="0" y="426561"/>
              <a:ext cx="17850560" cy="16956744"/>
            </a:xfrm>
            <a:custGeom>
              <a:avLst/>
              <a:gdLst/>
              <a:ahLst/>
              <a:cxnLst/>
              <a:rect l="l" t="t" r="r" b="b"/>
              <a:pathLst>
                <a:path w="17850560" h="16956744">
                  <a:moveTo>
                    <a:pt x="0" y="0"/>
                  </a:moveTo>
                  <a:lnTo>
                    <a:pt x="17850560" y="0"/>
                  </a:lnTo>
                  <a:lnTo>
                    <a:pt x="17850560" y="16956743"/>
                  </a:lnTo>
                  <a:lnTo>
                    <a:pt x="0" y="16956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1649" t="-4270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09577" y="0"/>
              <a:ext cx="17431406" cy="17809865"/>
            </a:xfrm>
            <a:custGeom>
              <a:avLst/>
              <a:gdLst/>
              <a:ahLst/>
              <a:cxnLst/>
              <a:rect l="l" t="t" r="r" b="b"/>
              <a:pathLst>
                <a:path w="17431406" h="17809865">
                  <a:moveTo>
                    <a:pt x="0" y="0"/>
                  </a:moveTo>
                  <a:lnTo>
                    <a:pt x="17431406" y="0"/>
                  </a:lnTo>
                  <a:lnTo>
                    <a:pt x="17431406" y="17809865"/>
                  </a:lnTo>
                  <a:lnTo>
                    <a:pt x="0" y="1780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3989096" y="5143500"/>
            <a:ext cx="7851746" cy="6010154"/>
          </a:xfrm>
          <a:custGeom>
            <a:avLst/>
            <a:gdLst/>
            <a:ahLst/>
            <a:cxnLst/>
            <a:rect l="l" t="t" r="r" b="b"/>
            <a:pathLst>
              <a:path w="7851746" h="6010154">
                <a:moveTo>
                  <a:pt x="0" y="0"/>
                </a:moveTo>
                <a:lnTo>
                  <a:pt x="7851745" y="0"/>
                </a:lnTo>
                <a:lnTo>
                  <a:pt x="7851745" y="6010154"/>
                </a:lnTo>
                <a:lnTo>
                  <a:pt x="0" y="60101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76950" y="4951437"/>
            <a:ext cx="7804680" cy="5335563"/>
          </a:xfrm>
          <a:custGeom>
            <a:avLst/>
            <a:gdLst/>
            <a:ahLst/>
            <a:cxnLst/>
            <a:rect l="l" t="t" r="r" b="b"/>
            <a:pathLst>
              <a:path w="7804680" h="5335563">
                <a:moveTo>
                  <a:pt x="0" y="0"/>
                </a:moveTo>
                <a:lnTo>
                  <a:pt x="7804679" y="0"/>
                </a:lnTo>
                <a:lnTo>
                  <a:pt x="7804679" y="5335563"/>
                </a:lnTo>
                <a:lnTo>
                  <a:pt x="0" y="53355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1863" y="636901"/>
            <a:ext cx="2142546" cy="4021843"/>
          </a:xfrm>
          <a:custGeom>
            <a:avLst/>
            <a:gdLst/>
            <a:ahLst/>
            <a:cxnLst/>
            <a:rect l="l" t="t" r="r" b="b"/>
            <a:pathLst>
              <a:path w="2142546" h="4021843">
                <a:moveTo>
                  <a:pt x="0" y="0"/>
                </a:moveTo>
                <a:lnTo>
                  <a:pt x="2142546" y="0"/>
                </a:lnTo>
                <a:lnTo>
                  <a:pt x="2142546" y="4021844"/>
                </a:lnTo>
                <a:lnTo>
                  <a:pt x="0" y="40218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862649" y="1719168"/>
            <a:ext cx="1387154" cy="1336712"/>
          </a:xfrm>
          <a:custGeom>
            <a:avLst/>
            <a:gdLst/>
            <a:ahLst/>
            <a:cxnLst/>
            <a:rect l="l" t="t" r="r" b="b"/>
            <a:pathLst>
              <a:path w="1387154" h="1336712">
                <a:moveTo>
                  <a:pt x="0" y="0"/>
                </a:moveTo>
                <a:lnTo>
                  <a:pt x="1387154" y="0"/>
                </a:lnTo>
                <a:lnTo>
                  <a:pt x="1387154" y="1336712"/>
                </a:lnTo>
                <a:lnTo>
                  <a:pt x="0" y="1336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319511" y="0"/>
            <a:ext cx="4968489" cy="357731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342107" y="3461742"/>
            <a:ext cx="12091711" cy="3020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9"/>
              </a:lnSpc>
            </a:pPr>
            <a:r>
              <a:rPr lang="en-US" sz="17578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Sea Turtle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1032756" flipH="1">
            <a:off x="14629794" y="163155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77391" y="5546390"/>
            <a:ext cx="3995097" cy="41148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6" y="0"/>
                </a:lnTo>
                <a:lnTo>
                  <a:pt x="39950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07676" y="6575090"/>
            <a:ext cx="3372787" cy="2057400"/>
          </a:xfrm>
          <a:custGeom>
            <a:avLst/>
            <a:gdLst/>
            <a:ahLst/>
            <a:cxnLst/>
            <a:rect l="l" t="t" r="r" b="b"/>
            <a:pathLst>
              <a:path w="3372787" h="2057400">
                <a:moveTo>
                  <a:pt x="0" y="0"/>
                </a:moveTo>
                <a:lnTo>
                  <a:pt x="3372787" y="0"/>
                </a:lnTo>
                <a:lnTo>
                  <a:pt x="337278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52454" y="6731568"/>
            <a:ext cx="3060428" cy="1744444"/>
          </a:xfrm>
          <a:custGeom>
            <a:avLst/>
            <a:gdLst/>
            <a:ahLst/>
            <a:cxnLst/>
            <a:rect l="l" t="t" r="r" b="b"/>
            <a:pathLst>
              <a:path w="3060428" h="1744444">
                <a:moveTo>
                  <a:pt x="0" y="0"/>
                </a:moveTo>
                <a:lnTo>
                  <a:pt x="3060429" y="0"/>
                </a:lnTo>
                <a:lnTo>
                  <a:pt x="3060429" y="1744444"/>
                </a:lnTo>
                <a:lnTo>
                  <a:pt x="0" y="1744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93958" y="5997208"/>
            <a:ext cx="3137240" cy="2635282"/>
          </a:xfrm>
          <a:custGeom>
            <a:avLst/>
            <a:gdLst/>
            <a:ahLst/>
            <a:cxnLst/>
            <a:rect l="l" t="t" r="r" b="b"/>
            <a:pathLst>
              <a:path w="3137240" h="2635282">
                <a:moveTo>
                  <a:pt x="0" y="0"/>
                </a:moveTo>
                <a:lnTo>
                  <a:pt x="3137240" y="0"/>
                </a:lnTo>
                <a:lnTo>
                  <a:pt x="3137240" y="2635282"/>
                </a:lnTo>
                <a:lnTo>
                  <a:pt x="0" y="26352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76618" y="1072129"/>
            <a:ext cx="13602798" cy="1777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3630"/>
              </a:lnSpc>
              <a:spcBef>
                <a:spcPct val="0"/>
              </a:spcBef>
            </a:pPr>
            <a:r>
              <a:rPr lang="en-US" sz="12391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Let’s pick up the_____.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6246" y="3451092"/>
            <a:ext cx="3364369" cy="169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20"/>
              </a:lnSpc>
            </a:pPr>
            <a:r>
              <a:rPr lang="en-US" sz="9800">
                <a:solidFill>
                  <a:srgbClr val="FFC74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garbage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65083" y="3106770"/>
            <a:ext cx="1798191" cy="214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4"/>
              </a:lnSpc>
            </a:pPr>
            <a:r>
              <a:rPr lang="en-US" sz="12446">
                <a:solidFill>
                  <a:srgbClr val="FFC74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97406" y="3299194"/>
            <a:ext cx="1850325" cy="180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62"/>
              </a:lnSpc>
            </a:pPr>
            <a:r>
              <a:rPr lang="en-US" sz="10544">
                <a:solidFill>
                  <a:srgbClr val="FFC74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shell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651879" y="3395611"/>
            <a:ext cx="2096699" cy="1474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8"/>
              </a:lnSpc>
            </a:pPr>
            <a:r>
              <a:rPr lang="en-US" sz="8555">
                <a:solidFill>
                  <a:srgbClr val="FFC743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bottle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169558" y="471574"/>
            <a:ext cx="3312866" cy="10294216"/>
          </a:xfrm>
          <a:custGeom>
            <a:avLst/>
            <a:gdLst/>
            <a:ahLst/>
            <a:cxnLst/>
            <a:rect l="l" t="t" r="r" b="b"/>
            <a:pathLst>
              <a:path w="3312866" h="10294216">
                <a:moveTo>
                  <a:pt x="3312866" y="0"/>
                </a:moveTo>
                <a:lnTo>
                  <a:pt x="0" y="0"/>
                </a:lnTo>
                <a:lnTo>
                  <a:pt x="0" y="10294216"/>
                </a:lnTo>
                <a:lnTo>
                  <a:pt x="3312866" y="10294216"/>
                </a:lnTo>
                <a:lnTo>
                  <a:pt x="331286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196201" y="273252"/>
            <a:ext cx="3312866" cy="10294216"/>
          </a:xfrm>
          <a:custGeom>
            <a:avLst/>
            <a:gdLst/>
            <a:ahLst/>
            <a:cxnLst/>
            <a:rect l="l" t="t" r="r" b="b"/>
            <a:pathLst>
              <a:path w="3312866" h="10294216">
                <a:moveTo>
                  <a:pt x="0" y="0"/>
                </a:moveTo>
                <a:lnTo>
                  <a:pt x="3312866" y="0"/>
                </a:lnTo>
                <a:lnTo>
                  <a:pt x="3312866" y="10294216"/>
                </a:lnTo>
                <a:lnTo>
                  <a:pt x="0" y="102942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450040" y="-1535199"/>
            <a:ext cx="13387920" cy="13357399"/>
            <a:chOff x="0" y="0"/>
            <a:chExt cx="17850560" cy="17809865"/>
          </a:xfrm>
        </p:grpSpPr>
        <p:sp>
          <p:nvSpPr>
            <p:cNvPr id="6" name="Freeform 6"/>
            <p:cNvSpPr/>
            <p:nvPr/>
          </p:nvSpPr>
          <p:spPr>
            <a:xfrm>
              <a:off x="0" y="426561"/>
              <a:ext cx="17850560" cy="16956744"/>
            </a:xfrm>
            <a:custGeom>
              <a:avLst/>
              <a:gdLst/>
              <a:ahLst/>
              <a:cxnLst/>
              <a:rect l="l" t="t" r="r" b="b"/>
              <a:pathLst>
                <a:path w="17850560" h="16956744">
                  <a:moveTo>
                    <a:pt x="0" y="0"/>
                  </a:moveTo>
                  <a:lnTo>
                    <a:pt x="17850560" y="0"/>
                  </a:lnTo>
                  <a:lnTo>
                    <a:pt x="17850560" y="16956743"/>
                  </a:lnTo>
                  <a:lnTo>
                    <a:pt x="0" y="16956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1649" t="-4270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09577" y="0"/>
              <a:ext cx="17431406" cy="17809865"/>
            </a:xfrm>
            <a:custGeom>
              <a:avLst/>
              <a:gdLst/>
              <a:ahLst/>
              <a:cxnLst/>
              <a:rect l="l" t="t" r="r" b="b"/>
              <a:pathLst>
                <a:path w="17431406" h="17809865">
                  <a:moveTo>
                    <a:pt x="0" y="0"/>
                  </a:moveTo>
                  <a:lnTo>
                    <a:pt x="17431406" y="0"/>
                  </a:lnTo>
                  <a:lnTo>
                    <a:pt x="17431406" y="17809865"/>
                  </a:lnTo>
                  <a:lnTo>
                    <a:pt x="0" y="1780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1520336" y="1028700"/>
            <a:ext cx="3796132" cy="3658090"/>
          </a:xfrm>
          <a:custGeom>
            <a:avLst/>
            <a:gdLst/>
            <a:ahLst/>
            <a:cxnLst/>
            <a:rect l="l" t="t" r="r" b="b"/>
            <a:pathLst>
              <a:path w="3796132" h="3658090">
                <a:moveTo>
                  <a:pt x="0" y="0"/>
                </a:moveTo>
                <a:lnTo>
                  <a:pt x="3796131" y="0"/>
                </a:lnTo>
                <a:lnTo>
                  <a:pt x="3796131" y="3658090"/>
                </a:lnTo>
                <a:lnTo>
                  <a:pt x="0" y="36580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82651" y="3744071"/>
            <a:ext cx="10373167" cy="1790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324"/>
              </a:lnSpc>
              <a:spcBef>
                <a:spcPct val="0"/>
              </a:spcBef>
            </a:pPr>
            <a:r>
              <a:rPr lang="en-US" sz="10946" u="sng" strike="noStrike" dirty="0">
                <a:solidFill>
                  <a:schemeClr val="bg1"/>
                </a:solidFill>
                <a:latin typeface="Agbalumo"/>
                <a:ea typeface="Agbalumo"/>
                <a:cs typeface="Agbalumo"/>
                <a:sym typeface="Agbalumo"/>
                <a:hlinkClick r:id="rId9" tooltip="https://youtu.be/889YkTbftM8?si=cbv4Jdejal8qhZa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13138110" y="3591315"/>
            <a:ext cx="3489802" cy="3362900"/>
          </a:xfrm>
          <a:custGeom>
            <a:avLst/>
            <a:gdLst/>
            <a:ahLst/>
            <a:cxnLst/>
            <a:rect l="l" t="t" r="r" b="b"/>
            <a:pathLst>
              <a:path w="3489802" h="3362900">
                <a:moveTo>
                  <a:pt x="3489802" y="0"/>
                </a:moveTo>
                <a:lnTo>
                  <a:pt x="0" y="0"/>
                </a:lnTo>
                <a:lnTo>
                  <a:pt x="0" y="3362900"/>
                </a:lnTo>
                <a:lnTo>
                  <a:pt x="3489802" y="3362900"/>
                </a:lnTo>
                <a:lnTo>
                  <a:pt x="348980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36176" y="665099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702788" y="6650990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4446247" y="0"/>
                </a:moveTo>
                <a:lnTo>
                  <a:pt x="0" y="0"/>
                </a:lnTo>
                <a:lnTo>
                  <a:pt x="0" y="4114800"/>
                </a:lnTo>
                <a:lnTo>
                  <a:pt x="4446247" y="4114800"/>
                </a:lnTo>
                <a:lnTo>
                  <a:pt x="44462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5950748" cy="8926122"/>
          </a:xfrm>
          <a:custGeom>
            <a:avLst/>
            <a:gdLst/>
            <a:ahLst/>
            <a:cxnLst/>
            <a:rect l="l" t="t" r="r" b="b"/>
            <a:pathLst>
              <a:path w="5950748" h="8926122">
                <a:moveTo>
                  <a:pt x="0" y="0"/>
                </a:moveTo>
                <a:lnTo>
                  <a:pt x="5950748" y="0"/>
                </a:lnTo>
                <a:lnTo>
                  <a:pt x="5950748" y="8926122"/>
                </a:lnTo>
                <a:lnTo>
                  <a:pt x="0" y="8926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92204" y="-13381"/>
            <a:ext cx="10373167" cy="187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4"/>
              </a:lnSpc>
            </a:pPr>
            <a:r>
              <a:rPr lang="en-US" sz="10946">
                <a:solidFill>
                  <a:srgbClr val="FFFFFF"/>
                </a:solidFill>
                <a:latin typeface="Agbalumo"/>
                <a:ea typeface="Agbalumo"/>
                <a:cs typeface="Agbalumo"/>
                <a:sym typeface="Agbalumo"/>
              </a:rPr>
              <a:t>Story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36623" y="3490360"/>
            <a:ext cx="10279852" cy="312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33"/>
              </a:lnSpc>
            </a:pPr>
            <a:r>
              <a:rPr lang="en-US" sz="9023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One day, a boy is walking on the beach.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67940" y="1028700"/>
            <a:ext cx="12352120" cy="6688052"/>
          </a:xfrm>
          <a:custGeom>
            <a:avLst/>
            <a:gdLst/>
            <a:ahLst/>
            <a:cxnLst/>
            <a:rect l="l" t="t" r="r" b="b"/>
            <a:pathLst>
              <a:path w="12352120" h="6688052">
                <a:moveTo>
                  <a:pt x="0" y="0"/>
                </a:moveTo>
                <a:lnTo>
                  <a:pt x="12352120" y="0"/>
                </a:lnTo>
                <a:lnTo>
                  <a:pt x="12352120" y="6688052"/>
                </a:lnTo>
                <a:lnTo>
                  <a:pt x="0" y="6688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304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522856" y="7710270"/>
            <a:ext cx="11242287" cy="154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46"/>
              </a:lnSpc>
            </a:pPr>
            <a:r>
              <a:rPr lang="en-US" sz="9033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ocean is very</a:t>
            </a:r>
            <a:r>
              <a:rPr lang="en-US" sz="9033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</a:t>
            </a:r>
            <a:r>
              <a:rPr lang="en-US" sz="9033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beautiful.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7548" y="972796"/>
            <a:ext cx="5486400" cy="8229600"/>
          </a:xfrm>
          <a:custGeom>
            <a:avLst/>
            <a:gdLst/>
            <a:ahLst/>
            <a:cxnLst/>
            <a:rect l="l" t="t" r="r" b="b"/>
            <a:pathLst>
              <a:path w="5486400" h="8229600">
                <a:moveTo>
                  <a:pt x="0" y="0"/>
                </a:moveTo>
                <a:lnTo>
                  <a:pt x="5486400" y="0"/>
                </a:lnTo>
                <a:lnTo>
                  <a:pt x="5486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915010" y="3477143"/>
            <a:ext cx="9344290" cy="315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633"/>
              </a:lnSpc>
              <a:spcBef>
                <a:spcPct val="0"/>
              </a:spcBef>
            </a:pPr>
            <a:r>
              <a:rPr lang="en-US" sz="9023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 sees a sea turtle on the beach.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5802" y="803573"/>
            <a:ext cx="10177321" cy="7139315"/>
          </a:xfrm>
          <a:custGeom>
            <a:avLst/>
            <a:gdLst/>
            <a:ahLst/>
            <a:cxnLst/>
            <a:rect l="l" t="t" r="r" b="b"/>
            <a:pathLst>
              <a:path w="10177321" h="7139315">
                <a:moveTo>
                  <a:pt x="0" y="0"/>
                </a:moveTo>
                <a:lnTo>
                  <a:pt x="10177322" y="0"/>
                </a:lnTo>
                <a:lnTo>
                  <a:pt x="10177322" y="7139315"/>
                </a:lnTo>
                <a:lnTo>
                  <a:pt x="0" y="713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466688" y="8151473"/>
            <a:ext cx="11354623" cy="1544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09"/>
              </a:lnSpc>
            </a:pPr>
            <a:r>
              <a:rPr lang="en-US" sz="9006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sea turtle looks </a:t>
            </a:r>
            <a:r>
              <a:rPr lang="en-US" sz="9006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painful</a:t>
            </a:r>
            <a:r>
              <a:rPr lang="en-US" sz="9006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21058" y="1336428"/>
            <a:ext cx="7614143" cy="7614143"/>
          </a:xfrm>
          <a:custGeom>
            <a:avLst/>
            <a:gdLst/>
            <a:ahLst/>
            <a:cxnLst/>
            <a:rect l="l" t="t" r="r" b="b"/>
            <a:pathLst>
              <a:path w="7614143" h="7614143">
                <a:moveTo>
                  <a:pt x="0" y="0"/>
                </a:moveTo>
                <a:lnTo>
                  <a:pt x="7614143" y="0"/>
                </a:lnTo>
                <a:lnTo>
                  <a:pt x="7614143" y="7614144"/>
                </a:lnTo>
                <a:lnTo>
                  <a:pt x="0" y="7614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412181" y="2332630"/>
            <a:ext cx="6847119" cy="4815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13"/>
              </a:lnSpc>
            </a:pPr>
            <a:r>
              <a:rPr lang="en-US" sz="9152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Then, some people walk to the turtle.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58975" y="1028700"/>
            <a:ext cx="11517731" cy="6310044"/>
          </a:xfrm>
          <a:custGeom>
            <a:avLst/>
            <a:gdLst/>
            <a:ahLst/>
            <a:cxnLst/>
            <a:rect l="l" t="t" r="r" b="b"/>
            <a:pathLst>
              <a:path w="11517731" h="6310044">
                <a:moveTo>
                  <a:pt x="0" y="0"/>
                </a:moveTo>
                <a:lnTo>
                  <a:pt x="11517731" y="0"/>
                </a:lnTo>
                <a:lnTo>
                  <a:pt x="11517731" y="6310044"/>
                </a:lnTo>
                <a:lnTo>
                  <a:pt x="0" y="6310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27301" y="7715205"/>
            <a:ext cx="9981080" cy="154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687"/>
              </a:lnSpc>
            </a:pPr>
            <a:r>
              <a:rPr lang="en-US" sz="9062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 man </a:t>
            </a:r>
            <a:r>
              <a:rPr lang="en-US" sz="9062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pulls</a:t>
            </a:r>
            <a:r>
              <a:rPr lang="en-US" sz="9062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a straw </a:t>
            </a:r>
            <a:r>
              <a:rPr lang="en-US" sz="9062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out</a:t>
            </a:r>
            <a:r>
              <a:rPr lang="en-US" sz="9062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289532" y="1028700"/>
            <a:ext cx="8012282" cy="6788044"/>
          </a:xfrm>
          <a:custGeom>
            <a:avLst/>
            <a:gdLst/>
            <a:ahLst/>
            <a:cxnLst/>
            <a:rect l="l" t="t" r="r" b="b"/>
            <a:pathLst>
              <a:path w="8012282" h="6788044">
                <a:moveTo>
                  <a:pt x="0" y="0"/>
                </a:moveTo>
                <a:lnTo>
                  <a:pt x="8012282" y="0"/>
                </a:lnTo>
                <a:lnTo>
                  <a:pt x="8012282" y="6788044"/>
                </a:lnTo>
                <a:lnTo>
                  <a:pt x="0" y="6788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514" b="-952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47672" y="8037881"/>
            <a:ext cx="1059265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There is </a:t>
            </a:r>
            <a:r>
              <a:rPr lang="en-US" sz="9000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blood</a:t>
            </a:r>
            <a:r>
              <a:rPr lang="en-US" sz="900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on its face.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77177" y="3375580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11479" y="1664881"/>
            <a:ext cx="9077524" cy="323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2967"/>
              </a:lnSpc>
              <a:spcBef>
                <a:spcPct val="0"/>
              </a:spcBef>
            </a:pPr>
            <a:r>
              <a:rPr lang="en-US" sz="9262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“Why the straw is in the turtle’s nose?"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78" t="-70835" r="-11359" b="-4295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30583" y="2911073"/>
            <a:ext cx="6878951" cy="6509208"/>
          </a:xfrm>
          <a:custGeom>
            <a:avLst/>
            <a:gdLst/>
            <a:ahLst/>
            <a:cxnLst/>
            <a:rect l="l" t="t" r="r" b="b"/>
            <a:pathLst>
              <a:path w="6878951" h="6509208">
                <a:moveTo>
                  <a:pt x="0" y="0"/>
                </a:moveTo>
                <a:lnTo>
                  <a:pt x="6878951" y="0"/>
                </a:lnTo>
                <a:lnTo>
                  <a:pt x="6878951" y="6509208"/>
                </a:lnTo>
                <a:lnTo>
                  <a:pt x="0" y="6509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60866" y="746483"/>
            <a:ext cx="6966269" cy="181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34"/>
              </a:lnSpc>
              <a:spcBef>
                <a:spcPct val="0"/>
              </a:spcBef>
            </a:pPr>
            <a:r>
              <a:rPr lang="en-US" sz="12667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beautiful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88060" y="3584310"/>
            <a:ext cx="9801960" cy="155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001"/>
              </a:lnSpc>
              <a:spcBef>
                <a:spcPct val="0"/>
              </a:spcBef>
            </a:pPr>
            <a:r>
              <a:rPr lang="en-US" sz="10910" u="none" strike="noStrike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girl is beautiful.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21477" y="323122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69" y="0"/>
                </a:lnTo>
                <a:lnTo>
                  <a:pt x="8743569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57191" y="413672"/>
            <a:ext cx="14973618" cy="2990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915"/>
              </a:lnSpc>
            </a:pPr>
            <a:r>
              <a:rPr lang="en-US" sz="851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man says, There is a lot of </a:t>
            </a:r>
            <a:r>
              <a:rPr lang="en-US" sz="8510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garbage</a:t>
            </a:r>
            <a:r>
              <a:rPr lang="en-US" sz="8510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in the ocean.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78309" y="200281"/>
            <a:ext cx="9331382" cy="7466660"/>
          </a:xfrm>
          <a:custGeom>
            <a:avLst/>
            <a:gdLst/>
            <a:ahLst/>
            <a:cxnLst/>
            <a:rect l="l" t="t" r="r" b="b"/>
            <a:pathLst>
              <a:path w="9331382" h="7466660">
                <a:moveTo>
                  <a:pt x="0" y="0"/>
                </a:moveTo>
                <a:lnTo>
                  <a:pt x="9331382" y="0"/>
                </a:lnTo>
                <a:lnTo>
                  <a:pt x="9331382" y="7466660"/>
                </a:lnTo>
                <a:lnTo>
                  <a:pt x="0" y="74666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486" b="-1248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78001" y="7773866"/>
            <a:ext cx="10931999" cy="1810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650"/>
              </a:lnSpc>
            </a:pPr>
            <a:r>
              <a:rPr lang="en-US" sz="10464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 turtle can’t </a:t>
            </a:r>
            <a:r>
              <a:rPr lang="en-US" sz="10464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breath</a:t>
            </a:r>
            <a:r>
              <a:rPr lang="en-US" sz="10464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26490" y="426224"/>
            <a:ext cx="7462472" cy="6038455"/>
          </a:xfrm>
          <a:custGeom>
            <a:avLst/>
            <a:gdLst/>
            <a:ahLst/>
            <a:cxnLst/>
            <a:rect l="l" t="t" r="r" b="b"/>
            <a:pathLst>
              <a:path w="7462472" h="6038455">
                <a:moveTo>
                  <a:pt x="0" y="0"/>
                </a:moveTo>
                <a:lnTo>
                  <a:pt x="7462471" y="0"/>
                </a:lnTo>
                <a:lnTo>
                  <a:pt x="7462471" y="6038454"/>
                </a:lnTo>
                <a:lnTo>
                  <a:pt x="0" y="60384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51148" y="6283703"/>
            <a:ext cx="12985704" cy="2974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920"/>
              </a:lnSpc>
            </a:pPr>
            <a:r>
              <a:rPr lang="en-US" sz="8514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Then, the boy says to his friend , Let’s </a:t>
            </a:r>
            <a:r>
              <a:rPr lang="en-US" sz="8514">
                <a:solidFill>
                  <a:srgbClr val="D2902C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clean up</a:t>
            </a:r>
            <a:r>
              <a:rPr lang="en-US" sz="8514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the beach.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61107" y="1576377"/>
            <a:ext cx="6514529" cy="5545493"/>
          </a:xfrm>
          <a:custGeom>
            <a:avLst/>
            <a:gdLst/>
            <a:ahLst/>
            <a:cxnLst/>
            <a:rect l="l" t="t" r="r" b="b"/>
            <a:pathLst>
              <a:path w="6514529" h="5545493">
                <a:moveTo>
                  <a:pt x="0" y="0"/>
                </a:moveTo>
                <a:lnTo>
                  <a:pt x="6514529" y="0"/>
                </a:lnTo>
                <a:lnTo>
                  <a:pt x="6514529" y="5545493"/>
                </a:lnTo>
                <a:lnTo>
                  <a:pt x="0" y="554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932849" y="234323"/>
            <a:ext cx="5928258" cy="4114800"/>
          </a:xfrm>
          <a:custGeom>
            <a:avLst/>
            <a:gdLst/>
            <a:ahLst/>
            <a:cxnLst/>
            <a:rect l="l" t="t" r="r" b="b"/>
            <a:pathLst>
              <a:path w="5928258" h="4114800">
                <a:moveTo>
                  <a:pt x="0" y="0"/>
                </a:moveTo>
                <a:lnTo>
                  <a:pt x="5928258" y="0"/>
                </a:lnTo>
                <a:lnTo>
                  <a:pt x="59282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868739" y="6931370"/>
            <a:ext cx="10506897" cy="163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3338"/>
              </a:lnSpc>
              <a:spcBef>
                <a:spcPct val="0"/>
              </a:spcBef>
            </a:pPr>
            <a:r>
              <a:rPr lang="en-US" sz="9527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Turtle says, “Thank you”.</a:t>
            </a:r>
          </a:p>
        </p:txBody>
      </p:sp>
      <p:sp>
        <p:nvSpPr>
          <p:cNvPr id="6" name="TextBox 6"/>
          <p:cNvSpPr txBox="1"/>
          <p:nvPr/>
        </p:nvSpPr>
        <p:spPr>
          <a:xfrm rot="-1543070">
            <a:off x="900805" y="1644905"/>
            <a:ext cx="7550369" cy="1477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40"/>
              </a:lnSpc>
            </a:pPr>
            <a:r>
              <a:rPr lang="en-US" sz="8600">
                <a:solidFill>
                  <a:srgbClr val="101C2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Thank you!!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4934289" y="7070317"/>
            <a:ext cx="5929629" cy="5627757"/>
          </a:xfrm>
          <a:custGeom>
            <a:avLst/>
            <a:gdLst/>
            <a:ahLst/>
            <a:cxnLst/>
            <a:rect l="l" t="t" r="r" b="b"/>
            <a:pathLst>
              <a:path w="5929629" h="5627757">
                <a:moveTo>
                  <a:pt x="5929629" y="0"/>
                </a:moveTo>
                <a:lnTo>
                  <a:pt x="0" y="0"/>
                </a:lnTo>
                <a:lnTo>
                  <a:pt x="0" y="5627758"/>
                </a:lnTo>
                <a:lnTo>
                  <a:pt x="5929629" y="5627758"/>
                </a:lnTo>
                <a:lnTo>
                  <a:pt x="592962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579829" y="7070317"/>
            <a:ext cx="5929629" cy="5627757"/>
          </a:xfrm>
          <a:custGeom>
            <a:avLst/>
            <a:gdLst/>
            <a:ahLst/>
            <a:cxnLst/>
            <a:rect l="l" t="t" r="r" b="b"/>
            <a:pathLst>
              <a:path w="5929629" h="5627757">
                <a:moveTo>
                  <a:pt x="0" y="0"/>
                </a:moveTo>
                <a:lnTo>
                  <a:pt x="5929630" y="0"/>
                </a:lnTo>
                <a:lnTo>
                  <a:pt x="5929630" y="5627758"/>
                </a:lnTo>
                <a:lnTo>
                  <a:pt x="0" y="5627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21301" y="1146705"/>
            <a:ext cx="1146150" cy="712697"/>
          </a:xfrm>
          <a:custGeom>
            <a:avLst/>
            <a:gdLst/>
            <a:ahLst/>
            <a:cxnLst/>
            <a:rect l="l" t="t" r="r" b="b"/>
            <a:pathLst>
              <a:path w="1146150" h="712697">
                <a:moveTo>
                  <a:pt x="0" y="0"/>
                </a:moveTo>
                <a:lnTo>
                  <a:pt x="1146150" y="0"/>
                </a:lnTo>
                <a:lnTo>
                  <a:pt x="1146150" y="712697"/>
                </a:lnTo>
                <a:lnTo>
                  <a:pt x="0" y="7126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3349801" y="672351"/>
            <a:ext cx="1146150" cy="712697"/>
          </a:xfrm>
          <a:custGeom>
            <a:avLst/>
            <a:gdLst/>
            <a:ahLst/>
            <a:cxnLst/>
            <a:rect l="l" t="t" r="r" b="b"/>
            <a:pathLst>
              <a:path w="1146150" h="712697">
                <a:moveTo>
                  <a:pt x="1146150" y="0"/>
                </a:moveTo>
                <a:lnTo>
                  <a:pt x="0" y="0"/>
                </a:lnTo>
                <a:lnTo>
                  <a:pt x="0" y="712698"/>
                </a:lnTo>
                <a:lnTo>
                  <a:pt x="1146150" y="712698"/>
                </a:lnTo>
                <a:lnTo>
                  <a:pt x="11461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212872" y="8122409"/>
            <a:ext cx="6075128" cy="3523574"/>
          </a:xfrm>
          <a:custGeom>
            <a:avLst/>
            <a:gdLst/>
            <a:ahLst/>
            <a:cxnLst/>
            <a:rect l="l" t="t" r="r" b="b"/>
            <a:pathLst>
              <a:path w="6075128" h="3523574">
                <a:moveTo>
                  <a:pt x="0" y="0"/>
                </a:moveTo>
                <a:lnTo>
                  <a:pt x="6075128" y="0"/>
                </a:lnTo>
                <a:lnTo>
                  <a:pt x="6075128" y="3523574"/>
                </a:lnTo>
                <a:lnTo>
                  <a:pt x="0" y="35235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69293" y="7759350"/>
            <a:ext cx="2021247" cy="2997900"/>
          </a:xfrm>
          <a:custGeom>
            <a:avLst/>
            <a:gdLst/>
            <a:ahLst/>
            <a:cxnLst/>
            <a:rect l="l" t="t" r="r" b="b"/>
            <a:pathLst>
              <a:path w="2021247" h="2997900">
                <a:moveTo>
                  <a:pt x="0" y="0"/>
                </a:moveTo>
                <a:lnTo>
                  <a:pt x="2021247" y="0"/>
                </a:lnTo>
                <a:lnTo>
                  <a:pt x="2021247" y="2997900"/>
                </a:lnTo>
                <a:lnTo>
                  <a:pt x="0" y="29979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636634" y="0"/>
            <a:ext cx="3330668" cy="3718803"/>
          </a:xfrm>
          <a:custGeom>
            <a:avLst/>
            <a:gdLst/>
            <a:ahLst/>
            <a:cxnLst/>
            <a:rect l="l" t="t" r="r" b="b"/>
            <a:pathLst>
              <a:path w="3330668" h="3718803">
                <a:moveTo>
                  <a:pt x="0" y="0"/>
                </a:moveTo>
                <a:lnTo>
                  <a:pt x="3330668" y="0"/>
                </a:lnTo>
                <a:lnTo>
                  <a:pt x="3330668" y="3718803"/>
                </a:lnTo>
                <a:lnTo>
                  <a:pt x="0" y="37188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5593966" y="0"/>
            <a:ext cx="3330668" cy="3718803"/>
          </a:xfrm>
          <a:custGeom>
            <a:avLst/>
            <a:gdLst/>
            <a:ahLst/>
            <a:cxnLst/>
            <a:rect l="l" t="t" r="r" b="b"/>
            <a:pathLst>
              <a:path w="3330668" h="3718803">
                <a:moveTo>
                  <a:pt x="3330668" y="0"/>
                </a:moveTo>
                <a:lnTo>
                  <a:pt x="0" y="0"/>
                </a:lnTo>
                <a:lnTo>
                  <a:pt x="0" y="3718803"/>
                </a:lnTo>
                <a:lnTo>
                  <a:pt x="3330668" y="3718803"/>
                </a:lnTo>
                <a:lnTo>
                  <a:pt x="333066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868611" y="2184963"/>
            <a:ext cx="8128167" cy="11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Activity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68611" y="4256571"/>
            <a:ext cx="8873487" cy="165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036"/>
              </a:lnSpc>
            </a:pPr>
            <a:r>
              <a:rPr lang="en-US" sz="10025" u="sng" dirty="0">
                <a:solidFill>
                  <a:schemeClr val="bg1"/>
                </a:solidFill>
                <a:latin typeface="王漢宗特黑體"/>
                <a:ea typeface="王漢宗特黑體"/>
                <a:cs typeface="王漢宗特黑體"/>
                <a:sym typeface="王漢宗特黑體"/>
                <a:hlinkClick r:id="rId10" tooltip="http://www.kahoot.i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www.kahoot.it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0040" y="-1535199"/>
            <a:ext cx="13387920" cy="13357399"/>
            <a:chOff x="0" y="0"/>
            <a:chExt cx="17850560" cy="17809865"/>
          </a:xfrm>
        </p:grpSpPr>
        <p:sp>
          <p:nvSpPr>
            <p:cNvPr id="4" name="Freeform 4"/>
            <p:cNvSpPr/>
            <p:nvPr/>
          </p:nvSpPr>
          <p:spPr>
            <a:xfrm>
              <a:off x="0" y="426561"/>
              <a:ext cx="17850560" cy="16956744"/>
            </a:xfrm>
            <a:custGeom>
              <a:avLst/>
              <a:gdLst/>
              <a:ahLst/>
              <a:cxnLst/>
              <a:rect l="l" t="t" r="r" b="b"/>
              <a:pathLst>
                <a:path w="17850560" h="16956744">
                  <a:moveTo>
                    <a:pt x="0" y="0"/>
                  </a:moveTo>
                  <a:lnTo>
                    <a:pt x="17850560" y="0"/>
                  </a:lnTo>
                  <a:lnTo>
                    <a:pt x="17850560" y="16956743"/>
                  </a:lnTo>
                  <a:lnTo>
                    <a:pt x="0" y="16956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1649" t="-4270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09577" y="0"/>
              <a:ext cx="17431406" cy="17809865"/>
            </a:xfrm>
            <a:custGeom>
              <a:avLst/>
              <a:gdLst/>
              <a:ahLst/>
              <a:cxnLst/>
              <a:rect l="l" t="t" r="r" b="b"/>
              <a:pathLst>
                <a:path w="17431406" h="17809865">
                  <a:moveTo>
                    <a:pt x="0" y="0"/>
                  </a:moveTo>
                  <a:lnTo>
                    <a:pt x="17431406" y="0"/>
                  </a:lnTo>
                  <a:lnTo>
                    <a:pt x="17431406" y="17809865"/>
                  </a:lnTo>
                  <a:lnTo>
                    <a:pt x="0" y="1780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4779757" y="612679"/>
            <a:ext cx="2116405" cy="1566140"/>
          </a:xfrm>
          <a:custGeom>
            <a:avLst/>
            <a:gdLst/>
            <a:ahLst/>
            <a:cxnLst/>
            <a:rect l="l" t="t" r="r" b="b"/>
            <a:pathLst>
              <a:path w="2116405" h="1566140">
                <a:moveTo>
                  <a:pt x="0" y="0"/>
                </a:moveTo>
                <a:lnTo>
                  <a:pt x="2116406" y="0"/>
                </a:lnTo>
                <a:lnTo>
                  <a:pt x="2116406" y="1566140"/>
                </a:lnTo>
                <a:lnTo>
                  <a:pt x="0" y="15661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39325" y="8448999"/>
            <a:ext cx="2785506" cy="1264818"/>
          </a:xfrm>
          <a:custGeom>
            <a:avLst/>
            <a:gdLst/>
            <a:ahLst/>
            <a:cxnLst/>
            <a:rect l="l" t="t" r="r" b="b"/>
            <a:pathLst>
              <a:path w="2785506" h="1264818">
                <a:moveTo>
                  <a:pt x="0" y="0"/>
                </a:moveTo>
                <a:lnTo>
                  <a:pt x="2785507" y="0"/>
                </a:lnTo>
                <a:lnTo>
                  <a:pt x="2785507" y="1264818"/>
                </a:lnTo>
                <a:lnTo>
                  <a:pt x="0" y="12648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09980" flipH="1">
            <a:off x="-1862809" y="1088923"/>
            <a:ext cx="8160787" cy="2597850"/>
          </a:xfrm>
          <a:custGeom>
            <a:avLst/>
            <a:gdLst/>
            <a:ahLst/>
            <a:cxnLst/>
            <a:rect l="l" t="t" r="r" b="b"/>
            <a:pathLst>
              <a:path w="8160787" h="2597850">
                <a:moveTo>
                  <a:pt x="8160787" y="0"/>
                </a:moveTo>
                <a:lnTo>
                  <a:pt x="0" y="0"/>
                </a:lnTo>
                <a:lnTo>
                  <a:pt x="0" y="2597850"/>
                </a:lnTo>
                <a:lnTo>
                  <a:pt x="8160787" y="2597850"/>
                </a:lnTo>
                <a:lnTo>
                  <a:pt x="816078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37174" y="4995547"/>
            <a:ext cx="5478683" cy="4663729"/>
          </a:xfrm>
          <a:custGeom>
            <a:avLst/>
            <a:gdLst/>
            <a:ahLst/>
            <a:cxnLst/>
            <a:rect l="l" t="t" r="r" b="b"/>
            <a:pathLst>
              <a:path w="5478683" h="4663729">
                <a:moveTo>
                  <a:pt x="0" y="0"/>
                </a:moveTo>
                <a:lnTo>
                  <a:pt x="5478683" y="0"/>
                </a:lnTo>
                <a:lnTo>
                  <a:pt x="5478683" y="4663729"/>
                </a:lnTo>
                <a:lnTo>
                  <a:pt x="0" y="46637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714651" y="3943941"/>
            <a:ext cx="11065106" cy="1884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4"/>
              </a:lnSpc>
            </a:pPr>
            <a:r>
              <a:rPr lang="en-US" sz="10946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See you!!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78" t="-70835" r="-11359" b="-4295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07336">
            <a:off x="12134498" y="4997520"/>
            <a:ext cx="2355071" cy="5222940"/>
          </a:xfrm>
          <a:custGeom>
            <a:avLst/>
            <a:gdLst/>
            <a:ahLst/>
            <a:cxnLst/>
            <a:rect l="l" t="t" r="r" b="b"/>
            <a:pathLst>
              <a:path w="2355071" h="5222940">
                <a:moveTo>
                  <a:pt x="0" y="0"/>
                </a:moveTo>
                <a:lnTo>
                  <a:pt x="2355071" y="0"/>
                </a:lnTo>
                <a:lnTo>
                  <a:pt x="2355071" y="5222940"/>
                </a:lnTo>
                <a:lnTo>
                  <a:pt x="0" y="52229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303008" y="1259636"/>
            <a:ext cx="7681985" cy="182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34"/>
              </a:lnSpc>
              <a:spcBef>
                <a:spcPct val="0"/>
              </a:spcBef>
            </a:pPr>
            <a:r>
              <a:rPr lang="en-US" sz="12667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straw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584007"/>
            <a:ext cx="17259300" cy="155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001"/>
              </a:lnSpc>
              <a:spcBef>
                <a:spcPct val="0"/>
              </a:spcBef>
            </a:pPr>
            <a:r>
              <a:rPr lang="en-US" sz="10910" u="none" strike="noStrike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Don't throw the straw in the ocean.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935838" y="2990648"/>
            <a:ext cx="4781626" cy="5779988"/>
          </a:xfrm>
          <a:custGeom>
            <a:avLst/>
            <a:gdLst/>
            <a:ahLst/>
            <a:cxnLst/>
            <a:rect l="l" t="t" r="r" b="b"/>
            <a:pathLst>
              <a:path w="4781626" h="5779988">
                <a:moveTo>
                  <a:pt x="0" y="0"/>
                </a:moveTo>
                <a:lnTo>
                  <a:pt x="4781626" y="0"/>
                </a:lnTo>
                <a:lnTo>
                  <a:pt x="4781626" y="5779988"/>
                </a:lnTo>
                <a:lnTo>
                  <a:pt x="0" y="57799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063926" y="1339808"/>
            <a:ext cx="6966269" cy="165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36"/>
              </a:lnSpc>
              <a:spcBef>
                <a:spcPct val="0"/>
              </a:spcBef>
            </a:pPr>
            <a:r>
              <a:rPr lang="en-US" sz="11487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pull out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811644" y="3879714"/>
            <a:ext cx="9977272" cy="156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001"/>
              </a:lnSpc>
              <a:spcBef>
                <a:spcPct val="0"/>
              </a:spcBef>
            </a:pPr>
            <a:r>
              <a:rPr lang="en-US" sz="10910" u="none" strike="noStrike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He pulls out a chair 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1295" y="2792891"/>
            <a:ext cx="5991511" cy="5250061"/>
          </a:xfrm>
          <a:custGeom>
            <a:avLst/>
            <a:gdLst/>
            <a:ahLst/>
            <a:cxnLst/>
            <a:rect l="l" t="t" r="r" b="b"/>
            <a:pathLst>
              <a:path w="5991511" h="5250061">
                <a:moveTo>
                  <a:pt x="0" y="0"/>
                </a:moveTo>
                <a:lnTo>
                  <a:pt x="5991511" y="0"/>
                </a:lnTo>
                <a:lnTo>
                  <a:pt x="5991511" y="5250061"/>
                </a:lnTo>
                <a:lnTo>
                  <a:pt x="0" y="52500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60866" y="1007153"/>
            <a:ext cx="6966269" cy="165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36"/>
              </a:lnSpc>
              <a:spcBef>
                <a:spcPct val="0"/>
              </a:spcBef>
            </a:pPr>
            <a:r>
              <a:rPr lang="en-US" sz="11487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</a:t>
            </a:r>
            <a:r>
              <a:rPr lang="en-US" sz="11487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reathe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21703" y="5062240"/>
            <a:ext cx="12410863" cy="155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001"/>
              </a:lnSpc>
              <a:spcBef>
                <a:spcPct val="0"/>
              </a:spcBef>
            </a:pPr>
            <a:r>
              <a:rPr lang="en-US" sz="10910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We </a:t>
            </a:r>
            <a:r>
              <a:rPr lang="en-US" sz="10910" u="none" strike="noStrike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need air to breathe.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262" y="3867395"/>
            <a:ext cx="5643878" cy="5243676"/>
          </a:xfrm>
          <a:custGeom>
            <a:avLst/>
            <a:gdLst/>
            <a:ahLst/>
            <a:cxnLst/>
            <a:rect l="l" t="t" r="r" b="b"/>
            <a:pathLst>
              <a:path w="5643878" h="5243676">
                <a:moveTo>
                  <a:pt x="0" y="0"/>
                </a:moveTo>
                <a:lnTo>
                  <a:pt x="5643879" y="0"/>
                </a:lnTo>
                <a:lnTo>
                  <a:pt x="5643879" y="5243676"/>
                </a:lnTo>
                <a:lnTo>
                  <a:pt x="0" y="52436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660866" y="1339808"/>
            <a:ext cx="6966269" cy="165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36"/>
              </a:lnSpc>
              <a:spcBef>
                <a:spcPct val="0"/>
              </a:spcBef>
            </a:pPr>
            <a:r>
              <a:rPr lang="en-US" sz="11487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g</a:t>
            </a:r>
            <a:r>
              <a:rPr lang="en-US" sz="11487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arbage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799066"/>
            <a:ext cx="11043562" cy="1406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83"/>
              </a:lnSpc>
              <a:spcBef>
                <a:spcPct val="0"/>
              </a:spcBef>
            </a:pPr>
            <a:r>
              <a:rPr lang="en-US" sz="9803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Let's pick up the garbage.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93691" y="2812967"/>
            <a:ext cx="6232149" cy="6271345"/>
          </a:xfrm>
          <a:custGeom>
            <a:avLst/>
            <a:gdLst/>
            <a:ahLst/>
            <a:cxnLst/>
            <a:rect l="l" t="t" r="r" b="b"/>
            <a:pathLst>
              <a:path w="6232149" h="6271345">
                <a:moveTo>
                  <a:pt x="0" y="0"/>
                </a:moveTo>
                <a:lnTo>
                  <a:pt x="6232150" y="0"/>
                </a:lnTo>
                <a:lnTo>
                  <a:pt x="6232150" y="6271345"/>
                </a:lnTo>
                <a:lnTo>
                  <a:pt x="0" y="6271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79086" y="1343502"/>
            <a:ext cx="10129828" cy="1643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36"/>
              </a:lnSpc>
            </a:pPr>
            <a:r>
              <a:rPr lang="en-US" sz="11487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painful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06186" y="4884588"/>
            <a:ext cx="7219064" cy="159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324"/>
              </a:lnSpc>
              <a:spcBef>
                <a:spcPct val="0"/>
              </a:spcBef>
            </a:pPr>
            <a:r>
              <a:rPr lang="en-US" sz="11203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I  feel painful.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05645" y="4424458"/>
            <a:ext cx="6068676" cy="4612194"/>
          </a:xfrm>
          <a:custGeom>
            <a:avLst/>
            <a:gdLst/>
            <a:ahLst/>
            <a:cxnLst/>
            <a:rect l="l" t="t" r="r" b="b"/>
            <a:pathLst>
              <a:path w="6068676" h="4612194">
                <a:moveTo>
                  <a:pt x="0" y="0"/>
                </a:moveTo>
                <a:lnTo>
                  <a:pt x="6068676" y="0"/>
                </a:lnTo>
                <a:lnTo>
                  <a:pt x="6068676" y="4612194"/>
                </a:lnTo>
                <a:lnTo>
                  <a:pt x="0" y="46121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226526" y="1114425"/>
            <a:ext cx="6966269" cy="159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09"/>
              </a:lnSpc>
            </a:pPr>
            <a:r>
              <a:rPr lang="en-US" sz="11099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clean up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7865" y="5229225"/>
            <a:ext cx="10717780" cy="1403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83"/>
              </a:lnSpc>
              <a:spcBef>
                <a:spcPct val="0"/>
              </a:spcBef>
            </a:pPr>
            <a:r>
              <a:rPr lang="en-US" sz="9803" u="none" strike="noStrike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 They clean up the ocean.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26" t="-55785" r="-10510" b="-58008"/>
            </a:stretch>
          </a:blipFill>
        </p:spPr>
      </p:sp>
      <p:sp>
        <p:nvSpPr>
          <p:cNvPr id="3" name="Freeform 3"/>
          <p:cNvSpPr/>
          <p:nvPr/>
        </p:nvSpPr>
        <p:spPr>
          <a:xfrm rot="-385721" flipH="1">
            <a:off x="1335751" y="102870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660866" y="1300365"/>
            <a:ext cx="6966269" cy="1598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209"/>
              </a:lnSpc>
              <a:spcBef>
                <a:spcPct val="0"/>
              </a:spcBef>
            </a:pPr>
            <a:r>
              <a:rPr lang="en-US" sz="11099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b</a:t>
            </a:r>
            <a:r>
              <a:rPr lang="en-US" sz="11099" u="none" strike="noStrike">
                <a:solidFill>
                  <a:srgbClr val="FFFFFF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lood </a:t>
            </a:r>
          </a:p>
        </p:txBody>
      </p:sp>
      <p:sp>
        <p:nvSpPr>
          <p:cNvPr id="5" name="Freeform 5"/>
          <p:cNvSpPr/>
          <p:nvPr/>
        </p:nvSpPr>
        <p:spPr>
          <a:xfrm rot="1032756" flipH="1">
            <a:off x="14629794" y="1631550"/>
            <a:ext cx="2140869" cy="972106"/>
          </a:xfrm>
          <a:custGeom>
            <a:avLst/>
            <a:gdLst/>
            <a:ahLst/>
            <a:cxnLst/>
            <a:rect l="l" t="t" r="r" b="b"/>
            <a:pathLst>
              <a:path w="2140869" h="972106">
                <a:moveTo>
                  <a:pt x="2140869" y="0"/>
                </a:moveTo>
                <a:lnTo>
                  <a:pt x="0" y="0"/>
                </a:lnTo>
                <a:lnTo>
                  <a:pt x="0" y="972106"/>
                </a:lnTo>
                <a:lnTo>
                  <a:pt x="2140869" y="972106"/>
                </a:lnTo>
                <a:lnTo>
                  <a:pt x="214086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96207" y="3962458"/>
            <a:ext cx="5693190" cy="5548272"/>
          </a:xfrm>
          <a:custGeom>
            <a:avLst/>
            <a:gdLst/>
            <a:ahLst/>
            <a:cxnLst/>
            <a:rect l="l" t="t" r="r" b="b"/>
            <a:pathLst>
              <a:path w="5693190" h="5548272">
                <a:moveTo>
                  <a:pt x="0" y="0"/>
                </a:moveTo>
                <a:lnTo>
                  <a:pt x="5693190" y="0"/>
                </a:lnTo>
                <a:lnTo>
                  <a:pt x="5693190" y="5548273"/>
                </a:lnTo>
                <a:lnTo>
                  <a:pt x="0" y="55482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28565">
            <a:off x="13216530" y="7031072"/>
            <a:ext cx="2526245" cy="1189632"/>
          </a:xfrm>
          <a:custGeom>
            <a:avLst/>
            <a:gdLst/>
            <a:ahLst/>
            <a:cxnLst/>
            <a:rect l="l" t="t" r="r" b="b"/>
            <a:pathLst>
              <a:path w="2526245" h="1189632">
                <a:moveTo>
                  <a:pt x="0" y="0"/>
                </a:moveTo>
                <a:lnTo>
                  <a:pt x="2526246" y="0"/>
                </a:lnTo>
                <a:lnTo>
                  <a:pt x="2526246" y="1189632"/>
                </a:lnTo>
                <a:lnTo>
                  <a:pt x="0" y="11896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17463">
            <a:off x="14833189" y="5226919"/>
            <a:ext cx="1358170" cy="2566987"/>
          </a:xfrm>
          <a:custGeom>
            <a:avLst/>
            <a:gdLst/>
            <a:ahLst/>
            <a:cxnLst/>
            <a:rect l="l" t="t" r="r" b="b"/>
            <a:pathLst>
              <a:path w="1358170" h="2566987">
                <a:moveTo>
                  <a:pt x="0" y="0"/>
                </a:moveTo>
                <a:lnTo>
                  <a:pt x="1358169" y="0"/>
                </a:lnTo>
                <a:lnTo>
                  <a:pt x="1358169" y="2566987"/>
                </a:lnTo>
                <a:lnTo>
                  <a:pt x="0" y="25669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81075" y="4865747"/>
            <a:ext cx="6812339" cy="140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83"/>
              </a:lnSpc>
              <a:spcBef>
                <a:spcPct val="0"/>
              </a:spcBef>
            </a:pPr>
            <a:r>
              <a:rPr lang="en-US" sz="9803">
                <a:solidFill>
                  <a:srgbClr val="F4BE41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Our blood is red.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自訂</PresentationFormat>
  <Paragraphs>40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Calibri</vt:lpstr>
      <vt:lpstr>王漢宗特黑體</vt:lpstr>
      <vt:lpstr>KG Primary Penmanship</vt:lpstr>
      <vt:lpstr>Agbalumo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 turtle (蚵寮)</dc:title>
  <cp:lastModifiedBy>玶汝 郭</cp:lastModifiedBy>
  <cp:revision>1</cp:revision>
  <dcterms:created xsi:type="dcterms:W3CDTF">2006-08-16T00:00:00Z</dcterms:created>
  <dcterms:modified xsi:type="dcterms:W3CDTF">2025-06-01T09:32:05Z</dcterms:modified>
  <dc:identifier>DAGpGRIWHBQ</dc:identifier>
</cp:coreProperties>
</file>