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notesMasterIdLst>
    <p:notesMasterId r:id="rId27"/>
  </p:notesMasterIdLst>
  <p:sldIdLst>
    <p:sldId id="267" r:id="rId2"/>
    <p:sldId id="258" r:id="rId3"/>
    <p:sldId id="268" r:id="rId4"/>
    <p:sldId id="272" r:id="rId5"/>
    <p:sldId id="273" r:id="rId6"/>
    <p:sldId id="279" r:id="rId7"/>
    <p:sldId id="274" r:id="rId8"/>
    <p:sldId id="275" r:id="rId9"/>
    <p:sldId id="282" r:id="rId10"/>
    <p:sldId id="280" r:id="rId11"/>
    <p:sldId id="281" r:id="rId12"/>
    <p:sldId id="283" r:id="rId13"/>
    <p:sldId id="277" r:id="rId14"/>
    <p:sldId id="256" r:id="rId15"/>
    <p:sldId id="261" r:id="rId16"/>
    <p:sldId id="263" r:id="rId17"/>
    <p:sldId id="262" r:id="rId18"/>
    <p:sldId id="284" r:id="rId19"/>
    <p:sldId id="257" r:id="rId20"/>
    <p:sldId id="264" r:id="rId21"/>
    <p:sldId id="266" r:id="rId22"/>
    <p:sldId id="270" r:id="rId23"/>
    <p:sldId id="285" r:id="rId24"/>
    <p:sldId id="271" r:id="rId25"/>
    <p:sldId id="27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4717"/>
    <a:srgbClr val="5A5AA3"/>
    <a:srgbClr val="FFFF00"/>
    <a:srgbClr val="F5090A"/>
    <a:srgbClr val="C00000"/>
    <a:srgbClr val="D78D38"/>
    <a:srgbClr val="1D3B7B"/>
    <a:srgbClr val="0070C0"/>
    <a:srgbClr val="5C1B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44" autoAdjust="0"/>
    <p:restoredTop sz="94660"/>
  </p:normalViewPr>
  <p:slideViewPr>
    <p:cSldViewPr snapToGrid="0">
      <p:cViewPr varScale="1">
        <p:scale>
          <a:sx n="68" d="100"/>
          <a:sy n="68" d="100"/>
        </p:scale>
        <p:origin x="1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B6AA7-1A1C-4BE9-820F-A228C7B9C2FB}" type="datetimeFigureOut">
              <a:rPr lang="en-CA" smtClean="0"/>
              <a:t>2025-05-18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4ECF5D-717F-4351-B5FF-A4D05DCC090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6540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ECF5D-717F-4351-B5FF-A4D05DCC0903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7804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8DDF7-F1F1-F9D4-FCD5-BE899377E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308784-B465-0520-C9EA-AB9F5298D8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E21A6F-B6A5-3197-667D-43D75609E8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061C6-1CBB-C48B-4806-AE6FDF6FA8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ECF5D-717F-4351-B5FF-A4D05DCC0903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3044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ECF5D-717F-4351-B5FF-A4D05DCC0903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6579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B56B6-4B9E-6DD7-FECB-22A8A9753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BC7EA6-FC0B-AD11-119E-17C19242E5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062826-F099-FF0D-0D81-7D55E58DA7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4E419-354E-2568-AA90-3304016A1E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ECF5D-717F-4351-B5FF-A4D05DCC0903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0853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263A4-F8B9-82A4-2058-35A0557B9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87CEB0-BDAD-0D96-2BC9-ACA050E579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D40577-F640-319D-D77C-5233B992E7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422E1-BA30-D22A-C9A7-E3BEB6E6E3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ECF5D-717F-4351-B5FF-A4D05DCC0903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9795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AFAF9-1621-95E0-0543-D246F61CF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B79AD9-8EBC-C46A-FBF0-3B89082EBE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17D6F9-0D39-8051-325D-A37FD5B00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D928E-77AC-5E58-9E9D-FFEF7B6B18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ECF5D-717F-4351-B5FF-A4D05DCC0903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9220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E71CB-4F67-211E-2765-6F2488FBF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69C04C-F909-F1F0-BB8F-46F4565B33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0275A1-4688-AAEB-2EF6-78860CA0CD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16494-7B5A-D84A-B3EB-C2FE584886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ECF5D-717F-4351-B5FF-A4D05DCC0903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0587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57BA-DDF3-40BB-8C44-1FB1CB5480F8}" type="datetimeFigureOut">
              <a:rPr lang="en-CA" smtClean="0"/>
              <a:t>2025-05-18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AC8D-312B-44C3-852F-C02FEED012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9642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57BA-DDF3-40BB-8C44-1FB1CB5480F8}" type="datetimeFigureOut">
              <a:rPr lang="en-CA" smtClean="0"/>
              <a:t>2025-05-18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AC8D-312B-44C3-852F-C02FEED012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7638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57BA-DDF3-40BB-8C44-1FB1CB5480F8}" type="datetimeFigureOut">
              <a:rPr lang="en-CA" smtClean="0"/>
              <a:t>2025-05-18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AC8D-312B-44C3-852F-C02FEED012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3212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57BA-DDF3-40BB-8C44-1FB1CB5480F8}" type="datetimeFigureOut">
              <a:rPr lang="en-CA" smtClean="0"/>
              <a:t>2025-05-18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AC8D-312B-44C3-852F-C02FEED012C9}" type="slidenum">
              <a:rPr lang="en-CA" smtClean="0"/>
              <a:t>‹#›</a:t>
            </a:fld>
            <a:endParaRPr lang="en-CA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1810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57BA-DDF3-40BB-8C44-1FB1CB5480F8}" type="datetimeFigureOut">
              <a:rPr lang="en-CA" smtClean="0"/>
              <a:t>2025-05-18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AC8D-312B-44C3-852F-C02FEED012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5986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57BA-DDF3-40BB-8C44-1FB1CB5480F8}" type="datetimeFigureOut">
              <a:rPr lang="en-CA" smtClean="0"/>
              <a:t>2025-05-18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AC8D-312B-44C3-852F-C02FEED012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3866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57BA-DDF3-40BB-8C44-1FB1CB5480F8}" type="datetimeFigureOut">
              <a:rPr lang="en-CA" smtClean="0"/>
              <a:t>2025-05-18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AC8D-312B-44C3-852F-C02FEED012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9414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57BA-DDF3-40BB-8C44-1FB1CB5480F8}" type="datetimeFigureOut">
              <a:rPr lang="en-CA" smtClean="0"/>
              <a:t>2025-05-18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AC8D-312B-44C3-852F-C02FEED012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8525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57BA-DDF3-40BB-8C44-1FB1CB5480F8}" type="datetimeFigureOut">
              <a:rPr lang="en-CA" smtClean="0"/>
              <a:t>2025-05-18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AC8D-312B-44C3-852F-C02FEED012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5243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57BA-DDF3-40BB-8C44-1FB1CB5480F8}" type="datetimeFigureOut">
              <a:rPr lang="en-CA" smtClean="0"/>
              <a:t>2025-05-18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AC8D-312B-44C3-852F-C02FEED012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8500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57BA-DDF3-40BB-8C44-1FB1CB5480F8}" type="datetimeFigureOut">
              <a:rPr lang="en-CA" smtClean="0"/>
              <a:t>2025-05-18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AC8D-312B-44C3-852F-C02FEED012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0812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57BA-DDF3-40BB-8C44-1FB1CB5480F8}" type="datetimeFigureOut">
              <a:rPr lang="en-CA" smtClean="0"/>
              <a:t>2025-05-18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AC8D-312B-44C3-852F-C02FEED012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5492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57BA-DDF3-40BB-8C44-1FB1CB5480F8}" type="datetimeFigureOut">
              <a:rPr lang="en-CA" smtClean="0"/>
              <a:t>2025-05-18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AC8D-312B-44C3-852F-C02FEED012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2873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57BA-DDF3-40BB-8C44-1FB1CB5480F8}" type="datetimeFigureOut">
              <a:rPr lang="en-CA" smtClean="0"/>
              <a:t>2025-05-18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AC8D-312B-44C3-852F-C02FEED012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1580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57BA-DDF3-40BB-8C44-1FB1CB5480F8}" type="datetimeFigureOut">
              <a:rPr lang="en-CA" smtClean="0"/>
              <a:t>2025-05-18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AC8D-312B-44C3-852F-C02FEED012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7057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57BA-DDF3-40BB-8C44-1FB1CB5480F8}" type="datetimeFigureOut">
              <a:rPr lang="en-CA" smtClean="0"/>
              <a:t>2025-05-18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AC8D-312B-44C3-852F-C02FEED012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2456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57BA-DDF3-40BB-8C44-1FB1CB5480F8}" type="datetimeFigureOut">
              <a:rPr lang="en-CA" smtClean="0"/>
              <a:t>2025-05-18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AC8D-312B-44C3-852F-C02FEED012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2444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47B57BA-DDF3-40BB-8C44-1FB1CB5480F8}" type="datetimeFigureOut">
              <a:rPr lang="en-CA" smtClean="0"/>
              <a:t>2025-05-18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F8CAC8D-312B-44C3-852F-C02FEED012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22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6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6.png"/><Relationship Id="rId4" Type="http://schemas.openxmlformats.org/officeDocument/2006/relationships/image" Target="../media/image22.png"/><Relationship Id="rId9" Type="http://schemas.openxmlformats.org/officeDocument/2006/relationships/hyperlink" Target="https://wheelofnames.com/xqb-e2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6.png"/><Relationship Id="rId2" Type="http://schemas.microsoft.com/office/2007/relationships/media" Target="../media/media12.m4a"/><Relationship Id="rId1" Type="http://schemas.openxmlformats.org/officeDocument/2006/relationships/tags" Target="../tags/tag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6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media15.m4a"/><Relationship Id="rId7" Type="http://schemas.openxmlformats.org/officeDocument/2006/relationships/image" Target="../media/image9.jpeg"/><Relationship Id="rId2" Type="http://schemas.microsoft.com/office/2007/relationships/media" Target="../media/media15.m4a"/><Relationship Id="rId1" Type="http://schemas.openxmlformats.org/officeDocument/2006/relationships/tags" Target="../tags/tag5.xml"/><Relationship Id="rId6" Type="http://schemas.openxmlformats.org/officeDocument/2006/relationships/image" Target="../media/image18.jpeg"/><Relationship Id="rId11" Type="http://schemas.openxmlformats.org/officeDocument/2006/relationships/image" Target="../media/image6.png"/><Relationship Id="rId5" Type="http://schemas.openxmlformats.org/officeDocument/2006/relationships/image" Target="../media/image38.png"/><Relationship Id="rId10" Type="http://schemas.openxmlformats.org/officeDocument/2006/relationships/image" Target="../media/image16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16.mp4"/><Relationship Id="rId7" Type="http://schemas.openxmlformats.org/officeDocument/2006/relationships/image" Target="../media/image39.png"/><Relationship Id="rId2" Type="http://schemas.microsoft.com/office/2007/relationships/media" Target="../media/media16.mp4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7.m4a"/><Relationship Id="rId4" Type="http://schemas.microsoft.com/office/2007/relationships/media" Target="../media/media17.m4a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5" Type="http://schemas.openxmlformats.org/officeDocument/2006/relationships/image" Target="../media/image8.gif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cean Clipart Images – Browse 223,401 Stock Photos, Vectors, and Video |  Adobe Stock">
            <a:extLst>
              <a:ext uri="{FF2B5EF4-FFF2-40B4-BE49-F238E27FC236}">
                <a16:creationId xmlns:a16="http://schemas.microsoft.com/office/drawing/2014/main" id="{7A1C1ACF-7DA3-8DCE-C080-8A4B31688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9757">
            <a:off x="559440" y="3010816"/>
            <a:ext cx="5451382" cy="32698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E190F2-FACD-22DC-FE8D-40330EDD09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3620">
            <a:off x="5940601" y="237568"/>
            <a:ext cx="6013832" cy="60138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D91D0A-FC99-E987-7D4B-E7BEA276C4C9}"/>
              </a:ext>
            </a:extLst>
          </p:cNvPr>
          <p:cNvSpPr txBox="1"/>
          <p:nvPr/>
        </p:nvSpPr>
        <p:spPr>
          <a:xfrm>
            <a:off x="1152135" y="795688"/>
            <a:ext cx="4550899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ocean?</a:t>
            </a:r>
            <a:endParaRPr lang="en-CA" sz="6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BFB6-97A2-8D2E-B727-8180ED8C185F}"/>
              </a:ext>
            </a:extLst>
          </p:cNvPr>
          <p:cNvSpPr txBox="1"/>
          <p:nvPr/>
        </p:nvSpPr>
        <p:spPr>
          <a:xfrm>
            <a:off x="1152135" y="301233"/>
            <a:ext cx="5763498" cy="28623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ocean is lots of water. </a:t>
            </a:r>
          </a:p>
          <a:p>
            <a:pPr algn="ctr"/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big and blue!  </a:t>
            </a:r>
            <a:endParaRPr lang="en-CA" sz="6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6EB139-D5CE-9423-E5A3-0B14211CF7EF}"/>
              </a:ext>
            </a:extLst>
          </p:cNvPr>
          <p:cNvSpPr txBox="1"/>
          <p:nvPr/>
        </p:nvSpPr>
        <p:spPr>
          <a:xfrm>
            <a:off x="2065931" y="5073782"/>
            <a:ext cx="243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</a:t>
            </a:r>
            <a:endParaRPr lang="en-CA" sz="2800" dirty="0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555C6B4F-3878-28C5-1B4C-CF9455179B59}"/>
              </a:ext>
            </a:extLst>
          </p:cNvPr>
          <p:cNvSpPr/>
          <p:nvPr/>
        </p:nvSpPr>
        <p:spPr>
          <a:xfrm rot="19700932">
            <a:off x="2752159" y="4438166"/>
            <a:ext cx="355779" cy="776190"/>
          </a:xfrm>
          <a:prstGeom prst="downArrow">
            <a:avLst>
              <a:gd name="adj1" fmla="val 34427"/>
              <a:gd name="adj2" fmla="val 50000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9CBCBCD-5177-2916-6B1C-43357B0CFA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092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65">
        <p:random/>
      </p:transition>
    </mc:Choice>
    <mc:Fallback xmlns="">
      <p:transition spd="slow" advTm="176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1"/>
      <p:bldP spid="8" grpId="2"/>
      <p:bldP spid="9" grpId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96CC9-7E7F-0B83-A67D-1C88AEC08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D2727E-F29F-E6F7-5A29-825CE32F3077}"/>
              </a:ext>
            </a:extLst>
          </p:cNvPr>
          <p:cNvSpPr txBox="1"/>
          <p:nvPr/>
        </p:nvSpPr>
        <p:spPr>
          <a:xfrm>
            <a:off x="1858919" y="191819"/>
            <a:ext cx="8474162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 Words:</a:t>
            </a:r>
            <a:endParaRPr lang="en-CA" sz="6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 descr="28,000+ Swimming Clipart Stock Illustrations, Royalty-Free ...">
            <a:extLst>
              <a:ext uri="{FF2B5EF4-FFF2-40B4-BE49-F238E27FC236}">
                <a16:creationId xmlns:a16="http://schemas.microsoft.com/office/drawing/2014/main" id="{38558A67-8459-D7FD-DC17-B9CE5CBDCB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1367303">
            <a:off x="3350374" y="1240380"/>
            <a:ext cx="5197879" cy="43772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B7C537-7B7C-5F22-4A78-90BB36BF2F5B}"/>
              </a:ext>
            </a:extLst>
          </p:cNvPr>
          <p:cNvSpPr txBox="1"/>
          <p:nvPr/>
        </p:nvSpPr>
        <p:spPr>
          <a:xfrm>
            <a:off x="2901314" y="4995952"/>
            <a:ext cx="60960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b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swim</a:t>
            </a:r>
            <a:endParaRPr lang="en-CA" sz="4000" u="sng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71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6">
        <p:random/>
      </p:transition>
    </mc:Choice>
    <mc:Fallback xmlns="">
      <p:transition spd="slow" advTm="166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C8DD5-BBC0-296E-EB72-1A9FC9A8D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6DF2F0-4002-558A-D50E-546E64AF01F0}"/>
              </a:ext>
            </a:extLst>
          </p:cNvPr>
          <p:cNvSpPr txBox="1"/>
          <p:nvPr/>
        </p:nvSpPr>
        <p:spPr>
          <a:xfrm>
            <a:off x="1858919" y="191819"/>
            <a:ext cx="8474162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 Words:</a:t>
            </a:r>
            <a:endParaRPr lang="en-CA" sz="6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8957C9-D932-170D-7CD8-7FCFEBB21B1F}"/>
              </a:ext>
            </a:extLst>
          </p:cNvPr>
          <p:cNvSpPr txBox="1"/>
          <p:nvPr/>
        </p:nvSpPr>
        <p:spPr>
          <a:xfrm>
            <a:off x="2901314" y="4995952"/>
            <a:ext cx="60960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b="1" u="sng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endParaRPr lang="en-CA" sz="4000" u="sng" dirty="0">
              <a:solidFill>
                <a:srgbClr val="FFC000"/>
              </a:solidFill>
            </a:endParaRPr>
          </a:p>
        </p:txBody>
      </p:sp>
      <p:pic>
        <p:nvPicPr>
          <p:cNvPr id="6" name="Picture 6" descr="32,200+ Kids Beach Stock Illustrations, Royalty-Free Vector ...">
            <a:extLst>
              <a:ext uri="{FF2B5EF4-FFF2-40B4-BE49-F238E27FC236}">
                <a16:creationId xmlns:a16="http://schemas.microsoft.com/office/drawing/2014/main" id="{130CCA07-D343-5188-B470-F5F43E48E6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1179164">
            <a:off x="2082524" y="1594026"/>
            <a:ext cx="3901440" cy="3901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116 Dough Figure Person Stock Vectors and Vector Art | Shutterstock">
            <a:extLst>
              <a:ext uri="{FF2B5EF4-FFF2-40B4-BE49-F238E27FC236}">
                <a16:creationId xmlns:a16="http://schemas.microsoft.com/office/drawing/2014/main" id="{30E89FF5-D9DF-B048-8ACB-22D627AD4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802">
            <a:off x="5960403" y="1610977"/>
            <a:ext cx="4929162" cy="38529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3F57B5E-4D7B-C491-1051-9F60E498B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4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3">
        <p:random/>
      </p:transition>
    </mc:Choice>
    <mc:Fallback xmlns="">
      <p:transition spd="slow" advTm="24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0B107-610A-D0A1-6C27-2322E431A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DC2026-815C-813E-599F-95FCFE93968F}"/>
              </a:ext>
            </a:extLst>
          </p:cNvPr>
          <p:cNvSpPr txBox="1"/>
          <p:nvPr/>
        </p:nvSpPr>
        <p:spPr>
          <a:xfrm>
            <a:off x="1858919" y="191819"/>
            <a:ext cx="8474162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 Words:</a:t>
            </a:r>
            <a:endParaRPr lang="en-CA" sz="6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ECFBC7-F4EB-11C4-6AEC-6186E62F84E8}"/>
              </a:ext>
            </a:extLst>
          </p:cNvPr>
          <p:cNvSpPr txBox="1"/>
          <p:nvPr/>
        </p:nvSpPr>
        <p:spPr>
          <a:xfrm>
            <a:off x="2901314" y="4995952"/>
            <a:ext cx="60960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b="1" u="sng" dirty="0">
                <a:solidFill>
                  <a:srgbClr val="C00000"/>
                </a:solidFill>
                <a:latin typeface="Comic Sans MS" panose="030F0702030302020204" pitchFamily="66" charset="0"/>
              </a:rPr>
              <a:t>dig</a:t>
            </a:r>
            <a:endParaRPr lang="en-CA" sz="4000" u="sng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10" descr="120+ Kid Digging Sand Stock Illustrations, Royalty-Free ...">
            <a:extLst>
              <a:ext uri="{FF2B5EF4-FFF2-40B4-BE49-F238E27FC236}">
                <a16:creationId xmlns:a16="http://schemas.microsoft.com/office/drawing/2014/main" id="{2DC92939-DB02-F935-D2DA-3CE57C27A0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57146" y="1260236"/>
            <a:ext cx="4784335" cy="3830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30CC5D2-34C8-B111-F26F-F484704A7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0">
        <p:random/>
      </p:transition>
    </mc:Choice>
    <mc:Fallback xmlns="">
      <p:transition spd="slow" advTm="42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10B1214-6EC9-6C34-A4AA-E89631A1AD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B99A33F-7635-1BBA-8655-0891FD4A7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11FCB4C-172B-E2DA-E6BE-43823D49B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6B1BC3-346E-3D65-5DDF-CE9F52ED7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51" y="814387"/>
            <a:ext cx="11408897" cy="58912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66B335-D3D1-7E91-F6FA-9423476F39DC}"/>
              </a:ext>
            </a:extLst>
          </p:cNvPr>
          <p:cNvSpPr txBox="1"/>
          <p:nvPr/>
        </p:nvSpPr>
        <p:spPr>
          <a:xfrm>
            <a:off x="1348964" y="-24437"/>
            <a:ext cx="10180682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 words hopscotch game:</a:t>
            </a:r>
            <a:endParaRPr lang="en-CA" sz="6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AI generated Cute fish clipart design illustration 36520331 PNG">
            <a:extLst>
              <a:ext uri="{FF2B5EF4-FFF2-40B4-BE49-F238E27FC236}">
                <a16:creationId xmlns:a16="http://schemas.microsoft.com/office/drawing/2014/main" id="{754F125C-B5AB-A72F-AF63-FDF5FCDE5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510" y="5602704"/>
            <a:ext cx="1331941" cy="117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I generated Cute fish clipart design illustration 36520328 PNG">
            <a:extLst>
              <a:ext uri="{FF2B5EF4-FFF2-40B4-BE49-F238E27FC236}">
                <a16:creationId xmlns:a16="http://schemas.microsoft.com/office/drawing/2014/main" id="{A944D665-776A-D4E9-6425-3B7D2D7F4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93" y="1300016"/>
            <a:ext cx="1331941" cy="111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I generated Cute fish clipart design illustration 36520333 PNG">
            <a:extLst>
              <a:ext uri="{FF2B5EF4-FFF2-40B4-BE49-F238E27FC236}">
                <a16:creationId xmlns:a16="http://schemas.microsoft.com/office/drawing/2014/main" id="{3040B108-A457-E22A-E22E-3F1884BE6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13" y="1300016"/>
            <a:ext cx="1157134" cy="111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ute little fish clipart design illustration 46339632 PNG">
            <a:extLst>
              <a:ext uri="{FF2B5EF4-FFF2-40B4-BE49-F238E27FC236}">
                <a16:creationId xmlns:a16="http://schemas.microsoft.com/office/drawing/2014/main" id="{D3608C88-2C4E-970C-EFED-475B9030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146" y="3404562"/>
            <a:ext cx="1229141" cy="10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C9EA42-785C-52F7-CFCC-2344970BBC5A}"/>
              </a:ext>
            </a:extLst>
          </p:cNvPr>
          <p:cNvSpPr txBox="1"/>
          <p:nvPr/>
        </p:nvSpPr>
        <p:spPr>
          <a:xfrm>
            <a:off x="957412" y="69358"/>
            <a:ext cx="697675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50" dirty="0">
                <a:hlinkClick r:id="rId9"/>
              </a:rPr>
              <a:t>https://wheelofnames.com/xqb-e2f</a:t>
            </a:r>
            <a:endParaRPr lang="en-CA" sz="1050" dirty="0"/>
          </a:p>
          <a:p>
            <a:endParaRPr lang="en-CA" sz="105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DB248F-B134-0D4E-17FB-2210865442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9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"/>
    </mc:Choice>
    <mc:Fallback xmlns="">
      <p:transition spd="slow" advTm="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1808E-0FD8-E76F-C1FF-7205641FCA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23ADDD-61FB-57A3-69FD-6D391F0DF5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66CC80-42BA-67AA-E9AD-4DEA2377E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776"/>
            <a:ext cx="12192000" cy="6859910"/>
          </a:xfrm>
          <a:prstGeom prst="rect">
            <a:avLst/>
          </a:prstGeom>
        </p:spPr>
      </p:pic>
      <p:pic>
        <p:nvPicPr>
          <p:cNvPr id="2050" name="Picture 2" descr="Pixilated Hand Cursor 1 PNG &amp; SVG Design For T-Shirts">
            <a:extLst>
              <a:ext uri="{FF2B5EF4-FFF2-40B4-BE49-F238E27FC236}">
                <a16:creationId xmlns:a16="http://schemas.microsoft.com/office/drawing/2014/main" id="{C7D3CF8C-313F-78CC-3D7C-9B956158C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662" y="4070961"/>
            <a:ext cx="1664676" cy="166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0F93F71-6C1F-AE8A-6FD9-E1AC92C87C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248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74">
        <p:random/>
      </p:transition>
    </mc:Choice>
    <mc:Fallback xmlns="">
      <p:transition spd="slow" advTm="97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325A06-CFEA-1C5E-4E4A-ED8843560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E789B6FB-2DD0-6C02-7F69-F06BE3FA5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756" y="2252002"/>
            <a:ext cx="1736188" cy="173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DFC2D90-C658-AFA8-479B-7383B09FE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7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5">
        <p:random/>
      </p:transition>
    </mc:Choice>
    <mc:Fallback xmlns="">
      <p:transition spd="slow" advTm="37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334C8-1F3F-7251-00E2-E21DF8CC7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5523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1E5065BD-7A39-9D56-49D4-278B85702D07}"/>
              </a:ext>
            </a:extLst>
          </p:cNvPr>
          <p:cNvSpPr/>
          <p:nvPr/>
        </p:nvSpPr>
        <p:spPr>
          <a:xfrm rot="19321911">
            <a:off x="4243754" y="1139483"/>
            <a:ext cx="844061" cy="1477107"/>
          </a:xfrm>
          <a:prstGeom prst="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4BCDBEA1-58D1-EAA7-31D6-4EBB3EC8CA51}"/>
              </a:ext>
            </a:extLst>
          </p:cNvPr>
          <p:cNvSpPr/>
          <p:nvPr/>
        </p:nvSpPr>
        <p:spPr>
          <a:xfrm rot="2184155">
            <a:off x="7508518" y="1136473"/>
            <a:ext cx="844061" cy="1477107"/>
          </a:xfrm>
          <a:prstGeom prst="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01EC6CD-DC6D-2C7C-5A4C-8A38958DC1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8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67">
        <p:random/>
      </p:transition>
    </mc:Choice>
    <mc:Fallback xmlns="">
      <p:transition spd="slow" advTm="106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72A3A6-3C80-F55E-9A92-5E138EF88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E93131F1-50D1-B638-F7DA-4EAF8058A109}"/>
              </a:ext>
            </a:extLst>
          </p:cNvPr>
          <p:cNvSpPr/>
          <p:nvPr/>
        </p:nvSpPr>
        <p:spPr>
          <a:xfrm rot="8820478">
            <a:off x="5556856" y="2698010"/>
            <a:ext cx="431583" cy="1009236"/>
          </a:xfrm>
          <a:prstGeom prst="downArrow">
            <a:avLst>
              <a:gd name="adj1" fmla="val 28571"/>
              <a:gd name="adj2" fmla="val 64432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5670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69F0B9-F5E6-04BB-B979-4D60E3424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1330"/>
          </a:xfrm>
          <a:prstGeom prst="rect">
            <a:avLst/>
          </a:prstGeom>
        </p:spPr>
      </p:pic>
      <p:pic>
        <p:nvPicPr>
          <p:cNvPr id="4" name="Picture 4" descr="Hand Drawn Circle PNG Transparent Images">
            <a:extLst>
              <a:ext uri="{FF2B5EF4-FFF2-40B4-BE49-F238E27FC236}">
                <a16:creationId xmlns:a16="http://schemas.microsoft.com/office/drawing/2014/main" id="{1210B7AD-2037-69C9-F931-60CA96753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29" y="1266092"/>
            <a:ext cx="1662993" cy="166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31B851-C4FD-7783-1ED5-F2DB47A19FD4}"/>
              </a:ext>
            </a:extLst>
          </p:cNvPr>
          <p:cNvSpPr txBox="1"/>
          <p:nvPr/>
        </p:nvSpPr>
        <p:spPr>
          <a:xfrm>
            <a:off x="5639076" y="5357308"/>
            <a:ext cx="1871003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FF00"/>
                </a:solidFill>
              </a:rPr>
              <a:t>on</a:t>
            </a:r>
            <a:endParaRPr lang="en-CA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1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ABDC45-CD39-C009-6EB9-9C574EB5F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6886"/>
          </a:xfrm>
          <a:prstGeom prst="rect">
            <a:avLst/>
          </a:prstGeom>
        </p:spPr>
      </p:pic>
      <p:pic>
        <p:nvPicPr>
          <p:cNvPr id="1028" name="Picture 4" descr="Hand Drawn Circle PNG Transparent Images">
            <a:extLst>
              <a:ext uri="{FF2B5EF4-FFF2-40B4-BE49-F238E27FC236}">
                <a16:creationId xmlns:a16="http://schemas.microsoft.com/office/drawing/2014/main" id="{FAA36887-12D3-0E18-CACC-4AE02F5A6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29" y="478301"/>
            <a:ext cx="1662993" cy="166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C9D092-EAC3-4BB3-6D68-7511FE6AE749}"/>
              </a:ext>
            </a:extLst>
          </p:cNvPr>
          <p:cNvSpPr txBox="1"/>
          <p:nvPr/>
        </p:nvSpPr>
        <p:spPr>
          <a:xfrm>
            <a:off x="5427784" y="5331655"/>
            <a:ext cx="1871003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5A5AA3"/>
                </a:solidFill>
              </a:rPr>
              <a:t>in</a:t>
            </a:r>
            <a:endParaRPr lang="en-CA" sz="5400" dirty="0">
              <a:solidFill>
                <a:srgbClr val="5A5A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27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artoon Taiwan Map with Taipei Tower Illustration Stock Vector -  Illustration of country, cultural: 92962490">
            <a:extLst>
              <a:ext uri="{FF2B5EF4-FFF2-40B4-BE49-F238E27FC236}">
                <a16:creationId xmlns:a16="http://schemas.microsoft.com/office/drawing/2014/main" id="{2EB4B27F-4DBD-3F44-1801-0BC0DB8B6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4816">
            <a:off x="7206919" y="608285"/>
            <a:ext cx="4357298" cy="53279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42344684-8B5B-3C61-BD91-ED3A181E89B1}"/>
              </a:ext>
            </a:extLst>
          </p:cNvPr>
          <p:cNvSpPr/>
          <p:nvPr/>
        </p:nvSpPr>
        <p:spPr>
          <a:xfrm rot="19700932">
            <a:off x="8896412" y="815073"/>
            <a:ext cx="355779" cy="776190"/>
          </a:xfrm>
          <a:prstGeom prst="downArrow">
            <a:avLst>
              <a:gd name="adj1" fmla="val 34427"/>
              <a:gd name="adj2" fmla="val 50000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C7E1E4-2110-0323-9F1D-5FB8256F9C7C}"/>
              </a:ext>
            </a:extLst>
          </p:cNvPr>
          <p:cNvSpPr txBox="1"/>
          <p:nvPr/>
        </p:nvSpPr>
        <p:spPr>
          <a:xfrm>
            <a:off x="2197956" y="779452"/>
            <a:ext cx="4550899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is the ocean?</a:t>
            </a:r>
            <a:endParaRPr lang="en-CA" sz="6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3E2F35F8-E936-DF19-70D0-83C993D97237}"/>
              </a:ext>
            </a:extLst>
          </p:cNvPr>
          <p:cNvSpPr/>
          <p:nvPr/>
        </p:nvSpPr>
        <p:spPr>
          <a:xfrm rot="1457364">
            <a:off x="11080812" y="3832594"/>
            <a:ext cx="355779" cy="776190"/>
          </a:xfrm>
          <a:prstGeom prst="downArrow">
            <a:avLst>
              <a:gd name="adj1" fmla="val 34427"/>
              <a:gd name="adj2" fmla="val 50000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2D509CD8-CD57-39A2-2E87-71BF8612D069}"/>
              </a:ext>
            </a:extLst>
          </p:cNvPr>
          <p:cNvSpPr/>
          <p:nvPr/>
        </p:nvSpPr>
        <p:spPr>
          <a:xfrm rot="20790705">
            <a:off x="7545132" y="4259508"/>
            <a:ext cx="355779" cy="776190"/>
          </a:xfrm>
          <a:prstGeom prst="downArrow">
            <a:avLst>
              <a:gd name="adj1" fmla="val 34427"/>
              <a:gd name="adj2" fmla="val 50000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D29F9-88DA-B1C2-9BA9-14C9F39BD74C}"/>
              </a:ext>
            </a:extLst>
          </p:cNvPr>
          <p:cNvSpPr txBox="1"/>
          <p:nvPr/>
        </p:nvSpPr>
        <p:spPr>
          <a:xfrm>
            <a:off x="8573500" y="1426830"/>
            <a:ext cx="1420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</a:t>
            </a:r>
            <a:endParaRPr lang="en-CA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762BF-46EA-B524-F669-A43666C46700}"/>
              </a:ext>
            </a:extLst>
          </p:cNvPr>
          <p:cNvSpPr txBox="1"/>
          <p:nvPr/>
        </p:nvSpPr>
        <p:spPr>
          <a:xfrm>
            <a:off x="10420019" y="4447548"/>
            <a:ext cx="1420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</a:t>
            </a:r>
            <a:endParaRPr lang="en-CA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3EE873-9F84-A5AF-2710-644D7EB3E980}"/>
              </a:ext>
            </a:extLst>
          </p:cNvPr>
          <p:cNvSpPr txBox="1"/>
          <p:nvPr/>
        </p:nvSpPr>
        <p:spPr>
          <a:xfrm>
            <a:off x="7152956" y="4976842"/>
            <a:ext cx="1420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</a:t>
            </a:r>
            <a:endParaRPr lang="en-CA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CF080A-A967-5541-4B6F-6BEE70064322}"/>
              </a:ext>
            </a:extLst>
          </p:cNvPr>
          <p:cNvSpPr txBox="1"/>
          <p:nvPr/>
        </p:nvSpPr>
        <p:spPr>
          <a:xfrm>
            <a:off x="339211" y="612844"/>
            <a:ext cx="7015516" cy="56323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around the world! </a:t>
            </a:r>
          </a:p>
          <a:p>
            <a:pPr algn="ctr"/>
            <a:endParaRPr lang="en-US" sz="6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6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6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6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at Taiwan! </a:t>
            </a:r>
            <a:endParaRPr lang="en-CA" sz="6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EE952C4-5BB2-6824-1C4E-F01F5047E4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577" y="1490586"/>
            <a:ext cx="3893736" cy="3893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74E7D79-8CA2-060A-604D-B744D84806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107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87">
        <p:random/>
      </p:transition>
    </mc:Choice>
    <mc:Fallback xmlns="">
      <p:transition spd="slow" advTm="88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/>
      <p:bldP spid="6" grpId="1"/>
      <p:bldP spid="7" grpId="0" animBg="1"/>
      <p:bldP spid="8" grpId="0" animBg="1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CF589D-E763-FD0A-014E-04127142D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1941"/>
          </a:xfrm>
          <a:prstGeom prst="rect">
            <a:avLst/>
          </a:prstGeom>
        </p:spPr>
      </p:pic>
      <p:pic>
        <p:nvPicPr>
          <p:cNvPr id="4" name="Picture 4" descr="Hand Drawn Circle PNG Transparent Images">
            <a:extLst>
              <a:ext uri="{FF2B5EF4-FFF2-40B4-BE49-F238E27FC236}">
                <a16:creationId xmlns:a16="http://schemas.microsoft.com/office/drawing/2014/main" id="{57246907-0987-72A7-A1CF-83685D3F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29" y="1266092"/>
            <a:ext cx="1662993" cy="166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88E016-3B79-C472-0734-2CAC413A9050}"/>
              </a:ext>
            </a:extLst>
          </p:cNvPr>
          <p:cNvSpPr txBox="1"/>
          <p:nvPr/>
        </p:nvSpPr>
        <p:spPr>
          <a:xfrm>
            <a:off x="5441852" y="5303519"/>
            <a:ext cx="1871003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FF00"/>
                </a:solidFill>
              </a:rPr>
              <a:t>on</a:t>
            </a:r>
            <a:endParaRPr lang="en-CA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5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FE75EA-97D4-369F-6D13-5771AFD61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and Drawn Circle PNG Transparent Images">
            <a:extLst>
              <a:ext uri="{FF2B5EF4-FFF2-40B4-BE49-F238E27FC236}">
                <a16:creationId xmlns:a16="http://schemas.microsoft.com/office/drawing/2014/main" id="{AE0AAB64-4801-31B3-8468-1F6F4F05B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32" y="1969476"/>
            <a:ext cx="1662993" cy="166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147C5E-8D8B-6901-9FBD-384A4BDAFA1C}"/>
              </a:ext>
            </a:extLst>
          </p:cNvPr>
          <p:cNvSpPr txBox="1"/>
          <p:nvPr/>
        </p:nvSpPr>
        <p:spPr>
          <a:xfrm>
            <a:off x="4654061" y="5345722"/>
            <a:ext cx="1871003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5090A"/>
                </a:solidFill>
              </a:rPr>
              <a:t>at</a:t>
            </a:r>
            <a:endParaRPr lang="en-CA" sz="5400" dirty="0">
              <a:solidFill>
                <a:srgbClr val="F509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32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A5D5A6E-2288-E8AB-F449-23269EECC3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9BCB16-EEFE-F67A-26A7-2C95A125DD7F}"/>
              </a:ext>
            </a:extLst>
          </p:cNvPr>
          <p:cNvSpPr txBox="1"/>
          <p:nvPr/>
        </p:nvSpPr>
        <p:spPr>
          <a:xfrm>
            <a:off x="1858919" y="-159038"/>
            <a:ext cx="8474162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 Song</a:t>
            </a:r>
            <a:r>
              <a:rPr lang="en-CA" sz="54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54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48B10C-7FAC-C76B-7C64-8AC3F5A1C547}"/>
              </a:ext>
            </a:extLst>
          </p:cNvPr>
          <p:cNvSpPr txBox="1"/>
          <p:nvPr/>
        </p:nvSpPr>
        <p:spPr>
          <a:xfrm>
            <a:off x="1162975" y="636233"/>
            <a:ext cx="9866049" cy="65864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25"/>
              </a:spcBef>
              <a:spcAft>
                <a:spcPts val="25"/>
              </a:spcAft>
            </a:pP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the ocean we can…</a:t>
            </a:r>
          </a:p>
          <a:p>
            <a:pPr algn="ctr">
              <a:spcBef>
                <a:spcPts val="25"/>
              </a:spcBef>
              <a:spcAft>
                <a:spcPts val="25"/>
              </a:spcAft>
            </a:pPr>
            <a:endParaRPr lang="en-US" sz="54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25"/>
              </a:spcBef>
              <a:spcAft>
                <a:spcPts val="25"/>
              </a:spcAft>
            </a:pPr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swim </a:t>
            </a:r>
            <a:r>
              <a:rPr lang="en-US" sz="5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</a:p>
          <a:p>
            <a:pPr algn="ctr">
              <a:spcBef>
                <a:spcPts val="25"/>
              </a:spcBef>
              <a:spcAft>
                <a:spcPts val="25"/>
              </a:spcAft>
            </a:pPr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see fish </a:t>
            </a:r>
            <a:r>
              <a:rPr lang="en-US" sz="5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>
                <a:solidFill>
                  <a:srgbClr val="1D3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</a:t>
            </a:r>
          </a:p>
          <a:p>
            <a:pPr algn="ctr">
              <a:spcBef>
                <a:spcPts val="25"/>
              </a:spcBef>
              <a:spcAft>
                <a:spcPts val="25"/>
              </a:spcAft>
            </a:pPr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>
                <a:solidFill>
                  <a:srgbClr val="7147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beach </a:t>
            </a:r>
          </a:p>
          <a:p>
            <a:pPr algn="ctr">
              <a:spcBef>
                <a:spcPts val="25"/>
              </a:spcBef>
              <a:spcAft>
                <a:spcPts val="25"/>
              </a:spcAft>
            </a:pPr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dig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>
                <a:solidFill>
                  <a:srgbClr val="D78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sand </a:t>
            </a:r>
          </a:p>
          <a:p>
            <a:pPr algn="ctr">
              <a:spcBef>
                <a:spcPts val="25"/>
              </a:spcBef>
              <a:spcAft>
                <a:spcPts val="25"/>
              </a:spcAft>
            </a:pPr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look for </a:t>
            </a:r>
            <a:r>
              <a:rPr lang="en-US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shells</a:t>
            </a:r>
          </a:p>
          <a:p>
            <a:pPr algn="ctr"/>
            <a:endParaRPr lang="en-CA" sz="48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388" name="Picture 4" descr="Music Notes, Musical Elements, Music Note, Note PNG and Vector with  Transparent Background for Free Download">
            <a:extLst>
              <a:ext uri="{FF2B5EF4-FFF2-40B4-BE49-F238E27FC236}">
                <a16:creationId xmlns:a16="http://schemas.microsoft.com/office/drawing/2014/main" id="{4B70A7FA-041B-8719-6F36-4847D686E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612" y="-69247"/>
            <a:ext cx="1410959" cy="141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usic Notes, Musical Elements, Music Note, Note PNG and Vector with  Transparent Background for Free Download">
            <a:extLst>
              <a:ext uri="{FF2B5EF4-FFF2-40B4-BE49-F238E27FC236}">
                <a16:creationId xmlns:a16="http://schemas.microsoft.com/office/drawing/2014/main" id="{FDE3F97E-D37C-7594-A696-02FED2F76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62" y="-191715"/>
            <a:ext cx="1681480" cy="168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28,000+ Swimming Clipart Stock Illustrations, Royalty-Free ...">
            <a:extLst>
              <a:ext uri="{FF2B5EF4-FFF2-40B4-BE49-F238E27FC236}">
                <a16:creationId xmlns:a16="http://schemas.microsoft.com/office/drawing/2014/main" id="{0F969601-E581-3FD7-6F93-B7AD038D99F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437566">
            <a:off x="8655613" y="1926755"/>
            <a:ext cx="1482977" cy="12488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6,700+ Snorkeling Fish Stock Illustrations, Royalty-Free ...">
            <a:extLst>
              <a:ext uri="{FF2B5EF4-FFF2-40B4-BE49-F238E27FC236}">
                <a16:creationId xmlns:a16="http://schemas.microsoft.com/office/drawing/2014/main" id="{0D2FC70F-04D5-E0BE-DE84-221E678C57D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93344">
            <a:off x="8923095" y="3046599"/>
            <a:ext cx="1147025" cy="1060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32,200+ Kids Beach Stock Illustrations, Royalty-Free Vector ...">
            <a:extLst>
              <a:ext uri="{FF2B5EF4-FFF2-40B4-BE49-F238E27FC236}">
                <a16:creationId xmlns:a16="http://schemas.microsoft.com/office/drawing/2014/main" id="{1B18C8BB-91D8-F90B-1007-AB88DD71CB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46712">
            <a:off x="8660070" y="4020385"/>
            <a:ext cx="1060824" cy="1060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6,700+ Snorkeling Fish Stock Illustrations, Royalty-Free ...">
            <a:extLst>
              <a:ext uri="{FF2B5EF4-FFF2-40B4-BE49-F238E27FC236}">
                <a16:creationId xmlns:a16="http://schemas.microsoft.com/office/drawing/2014/main" id="{EE47489F-2A82-8087-EC02-A7B8A8214C4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1228100">
            <a:off x="2121881" y="3081915"/>
            <a:ext cx="1147025" cy="1060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28,000+ Swimming Clipart Stock Illustrations, Royalty-Free ...">
            <a:extLst>
              <a:ext uri="{FF2B5EF4-FFF2-40B4-BE49-F238E27FC236}">
                <a16:creationId xmlns:a16="http://schemas.microsoft.com/office/drawing/2014/main" id="{1EF9D6AE-768D-9136-21D0-98233AF286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367303">
            <a:off x="2133514" y="1906183"/>
            <a:ext cx="1482977" cy="12488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 descr="32,200+ Kids Beach Stock Illustrations, Royalty-Free Vector ...">
            <a:extLst>
              <a:ext uri="{FF2B5EF4-FFF2-40B4-BE49-F238E27FC236}">
                <a16:creationId xmlns:a16="http://schemas.microsoft.com/office/drawing/2014/main" id="{398EFDD8-3456-7D4D-B9EC-2F7F788E2CC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1186202">
            <a:off x="2536350" y="4029109"/>
            <a:ext cx="1060824" cy="1060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0" descr="120+ Kid Digging Sand Stock Illustrations, Royalty-Free ...">
            <a:extLst>
              <a:ext uri="{FF2B5EF4-FFF2-40B4-BE49-F238E27FC236}">
                <a16:creationId xmlns:a16="http://schemas.microsoft.com/office/drawing/2014/main" id="{19AE88BB-F3B8-E00D-8B93-05769C9F8ED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21151571">
            <a:off x="2932363" y="4936211"/>
            <a:ext cx="1180752" cy="945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0" descr="120+ Kid Digging Sand Stock Illustrations, Royalty-Free ...">
            <a:extLst>
              <a:ext uri="{FF2B5EF4-FFF2-40B4-BE49-F238E27FC236}">
                <a16:creationId xmlns:a16="http://schemas.microsoft.com/office/drawing/2014/main" id="{2C7D784C-5595-AE0E-0A78-E3044F2DC16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862158">
            <a:off x="8151776" y="4877546"/>
            <a:ext cx="1180752" cy="945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8" descr="Beach Shells Stock Illustrations – 27,604 Beach Shells Stock Illustrations,  Vectors &amp; Clipart - Dreamstime">
            <a:extLst>
              <a:ext uri="{FF2B5EF4-FFF2-40B4-BE49-F238E27FC236}">
                <a16:creationId xmlns:a16="http://schemas.microsoft.com/office/drawing/2014/main" id="{617D1298-57B6-322D-6EDC-C89347B3FAD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21338734">
            <a:off x="2949759" y="5866652"/>
            <a:ext cx="1172626" cy="910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8" descr="Beach Shells Stock Illustrations – 27,604 Beach Shells Stock Illustrations,  Vectors &amp; Clipart - Dreamstime">
            <a:extLst>
              <a:ext uri="{FF2B5EF4-FFF2-40B4-BE49-F238E27FC236}">
                <a16:creationId xmlns:a16="http://schemas.microsoft.com/office/drawing/2014/main" id="{955288DD-8C00-C57F-18F8-525C6D2090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678109">
            <a:off x="8026993" y="5841782"/>
            <a:ext cx="1172626" cy="910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4CB299-2D62-8177-1762-CEB9233AFF9E}"/>
              </a:ext>
            </a:extLst>
          </p:cNvPr>
          <p:cNvSpPr txBox="1"/>
          <p:nvPr/>
        </p:nvSpPr>
        <p:spPr>
          <a:xfrm>
            <a:off x="9971820" y="2123105"/>
            <a:ext cx="100943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x3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83D377-B6EE-4DBE-6D84-807A602790E3}"/>
              </a:ext>
            </a:extLst>
          </p:cNvPr>
          <p:cNvSpPr txBox="1"/>
          <p:nvPr/>
        </p:nvSpPr>
        <p:spPr>
          <a:xfrm>
            <a:off x="9917529" y="3158274"/>
            <a:ext cx="100943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x3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E633D2-E8C1-0E55-87EF-ED7388432665}"/>
              </a:ext>
            </a:extLst>
          </p:cNvPr>
          <p:cNvSpPr txBox="1"/>
          <p:nvPr/>
        </p:nvSpPr>
        <p:spPr>
          <a:xfrm>
            <a:off x="9680756" y="4024294"/>
            <a:ext cx="100943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x3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ADC56F-02C3-C3F9-AD6A-F22409598173}"/>
              </a:ext>
            </a:extLst>
          </p:cNvPr>
          <p:cNvSpPr txBox="1"/>
          <p:nvPr/>
        </p:nvSpPr>
        <p:spPr>
          <a:xfrm>
            <a:off x="9341921" y="4929970"/>
            <a:ext cx="100943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x3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A83D60-4966-CC28-568D-8F74729D4241}"/>
              </a:ext>
            </a:extLst>
          </p:cNvPr>
          <p:cNvSpPr txBox="1"/>
          <p:nvPr/>
        </p:nvSpPr>
        <p:spPr>
          <a:xfrm>
            <a:off x="9082276" y="5860056"/>
            <a:ext cx="100943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x3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50CD15D-4F97-E9FA-05DE-26A0E41AF289}"/>
              </a:ext>
            </a:extLst>
          </p:cNvPr>
          <p:cNvGrpSpPr/>
          <p:nvPr/>
        </p:nvGrpSpPr>
        <p:grpSpPr>
          <a:xfrm>
            <a:off x="3657028" y="1366979"/>
            <a:ext cx="4411191" cy="998644"/>
            <a:chOff x="9461822" y="7409181"/>
            <a:chExt cx="4411191" cy="998644"/>
          </a:xfrm>
        </p:grpSpPr>
        <p:sp>
          <p:nvSpPr>
            <p:cNvPr id="25" name="Flowchart: Terminator 24">
              <a:extLst>
                <a:ext uri="{FF2B5EF4-FFF2-40B4-BE49-F238E27FC236}">
                  <a16:creationId xmlns:a16="http://schemas.microsoft.com/office/drawing/2014/main" id="{4B07DA3E-C572-6D14-03D5-CC08A614149E}"/>
                </a:ext>
              </a:extLst>
            </p:cNvPr>
            <p:cNvSpPr/>
            <p:nvPr/>
          </p:nvSpPr>
          <p:spPr>
            <a:xfrm rot="20861184">
              <a:off x="9461822" y="7518624"/>
              <a:ext cx="4330115" cy="889201"/>
            </a:xfrm>
            <a:prstGeom prst="flowChartTerminator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68B2203-E4DE-BFFF-F30D-2E7F38557365}"/>
                </a:ext>
              </a:extLst>
            </p:cNvPr>
            <p:cNvSpPr txBox="1"/>
            <p:nvPr/>
          </p:nvSpPr>
          <p:spPr>
            <a:xfrm rot="20782399">
              <a:off x="9545142" y="7409181"/>
              <a:ext cx="4327871" cy="92333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5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all day long!</a:t>
              </a:r>
              <a:endParaRPr lang="en-US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69F2037-8277-4AE2-9FC5-4EB5E21F70D6}"/>
              </a:ext>
            </a:extLst>
          </p:cNvPr>
          <p:cNvGrpSpPr/>
          <p:nvPr/>
        </p:nvGrpSpPr>
        <p:grpSpPr>
          <a:xfrm>
            <a:off x="3662922" y="1355042"/>
            <a:ext cx="4411191" cy="998644"/>
            <a:chOff x="9461822" y="7409181"/>
            <a:chExt cx="4411191" cy="998644"/>
          </a:xfrm>
        </p:grpSpPr>
        <p:sp>
          <p:nvSpPr>
            <p:cNvPr id="29" name="Flowchart: Terminator 28">
              <a:extLst>
                <a:ext uri="{FF2B5EF4-FFF2-40B4-BE49-F238E27FC236}">
                  <a16:creationId xmlns:a16="http://schemas.microsoft.com/office/drawing/2014/main" id="{2E42663C-9914-EB2D-E6A3-DA83D8DAC1D1}"/>
                </a:ext>
              </a:extLst>
            </p:cNvPr>
            <p:cNvSpPr/>
            <p:nvPr/>
          </p:nvSpPr>
          <p:spPr>
            <a:xfrm rot="20861184">
              <a:off x="9461822" y="7518624"/>
              <a:ext cx="4330115" cy="889201"/>
            </a:xfrm>
            <a:prstGeom prst="flowChartTerminator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E8695DA-3312-7174-18D0-81355E8E0C45}"/>
                </a:ext>
              </a:extLst>
            </p:cNvPr>
            <p:cNvSpPr txBox="1"/>
            <p:nvPr/>
          </p:nvSpPr>
          <p:spPr>
            <a:xfrm rot="20782399">
              <a:off x="9545142" y="7409181"/>
              <a:ext cx="4327871" cy="92333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5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all day long!</a:t>
              </a:r>
              <a:endParaRPr lang="en-US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F67E512-4BB3-3631-7BEC-D9A7BD605349}"/>
              </a:ext>
            </a:extLst>
          </p:cNvPr>
          <p:cNvGrpSpPr/>
          <p:nvPr/>
        </p:nvGrpSpPr>
        <p:grpSpPr>
          <a:xfrm>
            <a:off x="3659975" y="1355042"/>
            <a:ext cx="4411191" cy="998644"/>
            <a:chOff x="9461822" y="7409181"/>
            <a:chExt cx="4411191" cy="998644"/>
          </a:xfrm>
        </p:grpSpPr>
        <p:sp>
          <p:nvSpPr>
            <p:cNvPr id="23" name="Flowchart: Terminator 22">
              <a:extLst>
                <a:ext uri="{FF2B5EF4-FFF2-40B4-BE49-F238E27FC236}">
                  <a16:creationId xmlns:a16="http://schemas.microsoft.com/office/drawing/2014/main" id="{07119F17-F5CD-BE80-63E0-9A2309F99D95}"/>
                </a:ext>
              </a:extLst>
            </p:cNvPr>
            <p:cNvSpPr/>
            <p:nvPr/>
          </p:nvSpPr>
          <p:spPr>
            <a:xfrm rot="20861184">
              <a:off x="9461822" y="7518624"/>
              <a:ext cx="4330115" cy="889201"/>
            </a:xfrm>
            <a:prstGeom prst="flowChartTerminator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A5CFF9D-F2B6-83A9-FDF4-6D122765478F}"/>
                </a:ext>
              </a:extLst>
            </p:cNvPr>
            <p:cNvSpPr txBox="1"/>
            <p:nvPr/>
          </p:nvSpPr>
          <p:spPr>
            <a:xfrm rot="20782399">
              <a:off x="9545142" y="7409181"/>
              <a:ext cx="4327871" cy="92333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5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all day long!</a:t>
              </a:r>
              <a:endParaRPr lang="en-US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4F5B7B5-68DE-3F7D-8871-04AC2E0A6447}"/>
              </a:ext>
            </a:extLst>
          </p:cNvPr>
          <p:cNvGrpSpPr/>
          <p:nvPr/>
        </p:nvGrpSpPr>
        <p:grpSpPr>
          <a:xfrm>
            <a:off x="3647670" y="1371545"/>
            <a:ext cx="4411191" cy="998644"/>
            <a:chOff x="9461822" y="7409181"/>
            <a:chExt cx="4411191" cy="998644"/>
          </a:xfrm>
        </p:grpSpPr>
        <p:sp>
          <p:nvSpPr>
            <p:cNvPr id="16384" name="Flowchart: Terminator 16383">
              <a:extLst>
                <a:ext uri="{FF2B5EF4-FFF2-40B4-BE49-F238E27FC236}">
                  <a16:creationId xmlns:a16="http://schemas.microsoft.com/office/drawing/2014/main" id="{44C6CDF9-7186-4D44-5CA0-495745AC7965}"/>
                </a:ext>
              </a:extLst>
            </p:cNvPr>
            <p:cNvSpPr/>
            <p:nvPr/>
          </p:nvSpPr>
          <p:spPr>
            <a:xfrm rot="20861184">
              <a:off x="9461822" y="7518624"/>
              <a:ext cx="4330115" cy="889201"/>
            </a:xfrm>
            <a:prstGeom prst="flowChartTerminator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385" name="TextBox 16384">
              <a:extLst>
                <a:ext uri="{FF2B5EF4-FFF2-40B4-BE49-F238E27FC236}">
                  <a16:creationId xmlns:a16="http://schemas.microsoft.com/office/drawing/2014/main" id="{15ED7AC2-DBE8-A14E-E08D-CC376089FC6F}"/>
                </a:ext>
              </a:extLst>
            </p:cNvPr>
            <p:cNvSpPr txBox="1"/>
            <p:nvPr/>
          </p:nvSpPr>
          <p:spPr>
            <a:xfrm rot="20782399">
              <a:off x="9545142" y="7409181"/>
              <a:ext cx="4327871" cy="92333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5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all day long!</a:t>
              </a:r>
              <a:endParaRPr lang="en-US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386" name="Group 16385">
            <a:extLst>
              <a:ext uri="{FF2B5EF4-FFF2-40B4-BE49-F238E27FC236}">
                <a16:creationId xmlns:a16="http://schemas.microsoft.com/office/drawing/2014/main" id="{47EC33A5-5CA2-A789-BB90-584AD660F568}"/>
              </a:ext>
            </a:extLst>
          </p:cNvPr>
          <p:cNvGrpSpPr/>
          <p:nvPr/>
        </p:nvGrpSpPr>
        <p:grpSpPr>
          <a:xfrm>
            <a:off x="3633267" y="1371545"/>
            <a:ext cx="4411191" cy="998644"/>
            <a:chOff x="9461822" y="7409181"/>
            <a:chExt cx="4411191" cy="998644"/>
          </a:xfrm>
        </p:grpSpPr>
        <p:sp>
          <p:nvSpPr>
            <p:cNvPr id="16387" name="Flowchart: Terminator 16386">
              <a:extLst>
                <a:ext uri="{FF2B5EF4-FFF2-40B4-BE49-F238E27FC236}">
                  <a16:creationId xmlns:a16="http://schemas.microsoft.com/office/drawing/2014/main" id="{F9CEC475-067F-CEFD-8445-7D031B00CD40}"/>
                </a:ext>
              </a:extLst>
            </p:cNvPr>
            <p:cNvSpPr/>
            <p:nvPr/>
          </p:nvSpPr>
          <p:spPr>
            <a:xfrm rot="20861184">
              <a:off x="9461822" y="7518624"/>
              <a:ext cx="4330115" cy="889201"/>
            </a:xfrm>
            <a:prstGeom prst="flowChartTerminator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389" name="TextBox 16388">
              <a:extLst>
                <a:ext uri="{FF2B5EF4-FFF2-40B4-BE49-F238E27FC236}">
                  <a16:creationId xmlns:a16="http://schemas.microsoft.com/office/drawing/2014/main" id="{8FA4DDFF-8EB4-8420-6D78-07A832633A2D}"/>
                </a:ext>
              </a:extLst>
            </p:cNvPr>
            <p:cNvSpPr txBox="1"/>
            <p:nvPr/>
          </p:nvSpPr>
          <p:spPr>
            <a:xfrm rot="20782399">
              <a:off x="9545142" y="7409181"/>
              <a:ext cx="4327871" cy="92333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5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all day long!</a:t>
              </a:r>
              <a:endParaRPr lang="en-US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390" name="Group 16389">
            <a:extLst>
              <a:ext uri="{FF2B5EF4-FFF2-40B4-BE49-F238E27FC236}">
                <a16:creationId xmlns:a16="http://schemas.microsoft.com/office/drawing/2014/main" id="{E04EB327-FD1C-244D-DA28-F36A4FE94B79}"/>
              </a:ext>
            </a:extLst>
          </p:cNvPr>
          <p:cNvGrpSpPr/>
          <p:nvPr/>
        </p:nvGrpSpPr>
        <p:grpSpPr>
          <a:xfrm>
            <a:off x="3634316" y="1355042"/>
            <a:ext cx="4411191" cy="998644"/>
            <a:chOff x="9461822" y="7409181"/>
            <a:chExt cx="4411191" cy="998644"/>
          </a:xfrm>
        </p:grpSpPr>
        <p:sp>
          <p:nvSpPr>
            <p:cNvPr id="16391" name="Flowchart: Terminator 16390">
              <a:extLst>
                <a:ext uri="{FF2B5EF4-FFF2-40B4-BE49-F238E27FC236}">
                  <a16:creationId xmlns:a16="http://schemas.microsoft.com/office/drawing/2014/main" id="{7E1E3716-4125-6D08-0A9D-6E0AF5F364D9}"/>
                </a:ext>
              </a:extLst>
            </p:cNvPr>
            <p:cNvSpPr/>
            <p:nvPr/>
          </p:nvSpPr>
          <p:spPr>
            <a:xfrm rot="20861184">
              <a:off x="9461822" y="7518624"/>
              <a:ext cx="4330115" cy="889201"/>
            </a:xfrm>
            <a:prstGeom prst="flowChartTerminator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392" name="TextBox 16391">
              <a:extLst>
                <a:ext uri="{FF2B5EF4-FFF2-40B4-BE49-F238E27FC236}">
                  <a16:creationId xmlns:a16="http://schemas.microsoft.com/office/drawing/2014/main" id="{C7EBA97C-7CDB-718A-948E-DD66DBC2A3B5}"/>
                </a:ext>
              </a:extLst>
            </p:cNvPr>
            <p:cNvSpPr txBox="1"/>
            <p:nvPr/>
          </p:nvSpPr>
          <p:spPr>
            <a:xfrm rot="20782399">
              <a:off x="9545142" y="7409181"/>
              <a:ext cx="4327871" cy="92333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5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all day long!</a:t>
              </a:r>
              <a:endParaRPr lang="en-US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393" name="Audio 16392">
            <a:hlinkClick r:id="" action="ppaction://media"/>
            <a:extLst>
              <a:ext uri="{FF2B5EF4-FFF2-40B4-BE49-F238E27FC236}">
                <a16:creationId xmlns:a16="http://schemas.microsoft.com/office/drawing/2014/main" id="{84782743-C9EF-8E94-317E-66732F13B7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rcRect l="-200000" t="-90625" r="-200000" b="-90625"/>
          <a:stretch>
            <a:fillRect/>
          </a:stretch>
        </p:blipFill>
        <p:spPr>
          <a:xfrm>
            <a:off x="9143999" y="3873752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178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72351">
        <p:random/>
      </p:transition>
    </mc:Choice>
    <mc:Fallback xmlns="">
      <p:transition spd="slow" advTm="57235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3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3"/>
                </p:tgtEl>
              </p:cMediaNode>
            </p:audio>
          </p:childTnLst>
        </p:cTn>
      </p:par>
    </p:tnLst>
    <p:bldLst>
      <p:bldP spid="2" grpId="0"/>
      <p:bldP spid="17" grpId="0"/>
      <p:bldP spid="19" grpId="0"/>
      <p:bldP spid="20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Ocean Song">
            <a:hlinkClick r:id="" action="ppaction://media"/>
            <a:extLst>
              <a:ext uri="{FF2B5EF4-FFF2-40B4-BE49-F238E27FC236}">
                <a16:creationId xmlns:a16="http://schemas.microsoft.com/office/drawing/2014/main" id="{30298DE9-D9EE-8E13-4E05-08A9ADC2EC0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DCEBF29-99C5-A036-2F23-D081E7D0E33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442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4"/>
    </mc:Choice>
    <mc:Fallback xmlns="">
      <p:transition spd="slow" advTm="6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2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13" objId="2"/>
        <p14:pauseEvt time="3207" objId="2"/>
        <p14:stopEvt time="6914" objId="2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935642-A022-5CD3-A64A-B2783AEC8B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762623-E520-E803-F63C-FB861F837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702" y="-10418"/>
            <a:ext cx="6203867" cy="82550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6A9F6C-21FE-4F90-118C-B11CC3531533}"/>
              </a:ext>
            </a:extLst>
          </p:cNvPr>
          <p:cNvSpPr txBox="1"/>
          <p:nvPr/>
        </p:nvSpPr>
        <p:spPr>
          <a:xfrm rot="21111321">
            <a:off x="-2349221" y="1087711"/>
            <a:ext cx="8474162" cy="45243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Try </a:t>
            </a:r>
          </a:p>
          <a:p>
            <a:pPr algn="ctr"/>
            <a:r>
              <a:rPr lang="en-US" sz="72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writing</a:t>
            </a:r>
            <a:endParaRPr lang="en-CA" sz="7200" b="1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algn="ctr"/>
            <a:r>
              <a:rPr lang="en-CA" sz="72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and</a:t>
            </a:r>
          </a:p>
          <a:p>
            <a:pPr algn="ctr"/>
            <a:r>
              <a:rPr lang="en-CA" sz="72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matching!</a:t>
            </a:r>
            <a:endParaRPr lang="en-US" sz="7200" b="1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1C075C-BEA2-6847-2C0A-365556DEE9C2}"/>
              </a:ext>
            </a:extLst>
          </p:cNvPr>
          <p:cNvSpPr txBox="1"/>
          <p:nvPr/>
        </p:nvSpPr>
        <p:spPr>
          <a:xfrm>
            <a:off x="9667511" y="1919554"/>
            <a:ext cx="19696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000" i="0" strike="noStrike" kern="1200" cap="none" spc="-30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Calibri" panose="020F0502020204030204" pitchFamily="34" charset="0"/>
              </a:rPr>
              <a:t>water</a:t>
            </a:r>
            <a:endParaRPr lang="en-CA" sz="4000" spc="-3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804B9F-26A9-B793-3944-19811798764F}"/>
              </a:ext>
            </a:extLst>
          </p:cNvPr>
          <p:cNvSpPr txBox="1"/>
          <p:nvPr/>
        </p:nvSpPr>
        <p:spPr>
          <a:xfrm>
            <a:off x="9520897" y="3347646"/>
            <a:ext cx="19696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i="0" strike="noStrike" kern="1200" cap="none" spc="-30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Calibri" panose="020F0502020204030204" pitchFamily="34" charset="0"/>
              </a:rPr>
              <a:t>ocean</a:t>
            </a:r>
            <a:endParaRPr lang="en-CA" sz="4400" spc="-3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C3747B-29DF-8E48-DE4B-3000DCDBC5D5}"/>
              </a:ext>
            </a:extLst>
          </p:cNvPr>
          <p:cNvSpPr txBox="1"/>
          <p:nvPr/>
        </p:nvSpPr>
        <p:spPr>
          <a:xfrm>
            <a:off x="9541875" y="4660467"/>
            <a:ext cx="19696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i="0" strike="noStrike" kern="1200" cap="none" spc="-30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Calibri" panose="020F0502020204030204" pitchFamily="34" charset="0"/>
              </a:rPr>
              <a:t>beach</a:t>
            </a:r>
            <a:endParaRPr lang="en-CA" sz="4400" spc="-3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871636-B154-B9E4-031B-284F9430E3DD}"/>
              </a:ext>
            </a:extLst>
          </p:cNvPr>
          <p:cNvSpPr txBox="1"/>
          <p:nvPr/>
        </p:nvSpPr>
        <p:spPr>
          <a:xfrm>
            <a:off x="9588208" y="5975529"/>
            <a:ext cx="19696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i="0" strike="noStrike" kern="1200" cap="none" spc="-30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Calibri" panose="020F0502020204030204" pitchFamily="34" charset="0"/>
              </a:rPr>
              <a:t>sand</a:t>
            </a:r>
            <a:endParaRPr lang="en-CA" sz="4400" spc="-3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5FC8422-C02F-38D1-1D03-D4E767FA3D62}"/>
              </a:ext>
            </a:extLst>
          </p:cNvPr>
          <p:cNvCxnSpPr>
            <a:cxnSpLocks/>
          </p:cNvCxnSpPr>
          <p:nvPr/>
        </p:nvCxnSpPr>
        <p:spPr>
          <a:xfrm>
            <a:off x="8880638" y="2388346"/>
            <a:ext cx="786873" cy="10406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32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5ABE5-9061-6824-55B9-DE03DE8E1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4CDB68-5376-42B8-FAEA-B2D8E9F0F4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460097-0CF4-75C4-E29B-6C1CC7A10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350" y="121036"/>
            <a:ext cx="5029200" cy="66919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8496F5-5295-6CEF-2D0B-3E21152D5F10}"/>
              </a:ext>
            </a:extLst>
          </p:cNvPr>
          <p:cNvSpPr txBox="1"/>
          <p:nvPr/>
        </p:nvSpPr>
        <p:spPr>
          <a:xfrm>
            <a:off x="-766893" y="1817012"/>
            <a:ext cx="8474162" cy="18620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answers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B9943FCC-220B-ED7F-0404-EE3C45B9764C}"/>
              </a:ext>
            </a:extLst>
          </p:cNvPr>
          <p:cNvSpPr/>
          <p:nvPr/>
        </p:nvSpPr>
        <p:spPr>
          <a:xfrm rot="16200000">
            <a:off x="3947601" y="2542879"/>
            <a:ext cx="1336068" cy="3608431"/>
          </a:xfrm>
          <a:prstGeom prst="downArrow">
            <a:avLst>
              <a:gd name="adj1" fmla="val 34427"/>
              <a:gd name="adj2" fmla="val 50000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4ECFD8-7BDB-A87C-91ED-723DEDEA2398}"/>
              </a:ext>
            </a:extLst>
          </p:cNvPr>
          <p:cNvCxnSpPr/>
          <p:nvPr/>
        </p:nvCxnSpPr>
        <p:spPr>
          <a:xfrm>
            <a:off x="9231270" y="3185043"/>
            <a:ext cx="1076325" cy="1066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A1DE63-0E5E-F900-D565-9EC5B218A50D}"/>
              </a:ext>
            </a:extLst>
          </p:cNvPr>
          <p:cNvCxnSpPr>
            <a:cxnSpLocks/>
          </p:cNvCxnSpPr>
          <p:nvPr/>
        </p:nvCxnSpPr>
        <p:spPr>
          <a:xfrm>
            <a:off x="8991600" y="4347094"/>
            <a:ext cx="1315995" cy="9488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FCB963-D022-51CE-4840-145C976CDDDB}"/>
              </a:ext>
            </a:extLst>
          </p:cNvPr>
          <p:cNvCxnSpPr>
            <a:cxnSpLocks/>
          </p:cNvCxnSpPr>
          <p:nvPr/>
        </p:nvCxnSpPr>
        <p:spPr>
          <a:xfrm flipV="1">
            <a:off x="9251864" y="1943350"/>
            <a:ext cx="1076325" cy="32765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1D02D67-D019-E43B-086B-7BFFA33D1470}"/>
              </a:ext>
            </a:extLst>
          </p:cNvPr>
          <p:cNvCxnSpPr>
            <a:cxnSpLocks/>
          </p:cNvCxnSpPr>
          <p:nvPr/>
        </p:nvCxnSpPr>
        <p:spPr>
          <a:xfrm>
            <a:off x="8839200" y="6381750"/>
            <a:ext cx="146839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818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8CCB14-0AFF-5760-E05F-943FE039C75B}"/>
              </a:ext>
            </a:extLst>
          </p:cNvPr>
          <p:cNvSpPr txBox="1"/>
          <p:nvPr/>
        </p:nvSpPr>
        <p:spPr>
          <a:xfrm>
            <a:off x="1858919" y="191819"/>
            <a:ext cx="8474162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 Words:</a:t>
            </a:r>
            <a:endParaRPr lang="en-CA" sz="6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54133F-906A-1436-BC95-FD7A3BF04DF9}"/>
              </a:ext>
            </a:extLst>
          </p:cNvPr>
          <p:cNvSpPr txBox="1"/>
          <p:nvPr/>
        </p:nvSpPr>
        <p:spPr>
          <a:xfrm>
            <a:off x="2937549" y="4932535"/>
            <a:ext cx="60960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b="1" u="sng" dirty="0">
                <a:solidFill>
                  <a:srgbClr val="1D3B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kumimoji="0" lang="en-US" sz="11500" b="1" i="0" u="sng" strike="noStrike" kern="1200" cap="none" spc="0" normalizeH="0" baseline="0" noProof="0" dirty="0" err="1">
                <a:ln>
                  <a:noFill/>
                </a:ln>
                <a:solidFill>
                  <a:srgbClr val="1D3B7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cean</a:t>
            </a:r>
            <a:endParaRPr lang="en-CA" sz="4000" u="sng" dirty="0">
              <a:solidFill>
                <a:srgbClr val="1D3B7B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C38E8D-52A7-AFEC-3002-F8FB4EAA00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07482"/>
            <a:ext cx="4043680" cy="40436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6,700+ Snorkeling Fish Stock Illustrations, Royalty-Free ...">
            <a:extLst>
              <a:ext uri="{FF2B5EF4-FFF2-40B4-BE49-F238E27FC236}">
                <a16:creationId xmlns:a16="http://schemas.microsoft.com/office/drawing/2014/main" id="{F04F07A5-439B-DF75-C297-B691E8C1966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073964">
            <a:off x="1502255" y="1292628"/>
            <a:ext cx="4211152" cy="3893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A67CEDC-CAFA-A00E-2DD6-DCDD2503FB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7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6">
        <p:random/>
      </p:transition>
    </mc:Choice>
    <mc:Fallback xmlns="">
      <p:transition spd="slow" advTm="20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A8300-30AC-C1CE-DDC9-BEFB5FCCF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20E621-32C4-6520-433E-8F547609C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3620">
            <a:off x="6027118" y="1210551"/>
            <a:ext cx="4933441" cy="49334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144847-8D6F-C3D3-6905-18725BD3B014}"/>
              </a:ext>
            </a:extLst>
          </p:cNvPr>
          <p:cNvSpPr txBox="1"/>
          <p:nvPr/>
        </p:nvSpPr>
        <p:spPr>
          <a:xfrm>
            <a:off x="1858918" y="-1"/>
            <a:ext cx="8474162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 Words:</a:t>
            </a:r>
            <a:endParaRPr lang="en-CA" sz="6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442E9B-49A6-1A20-B3F9-EABC4A674195}"/>
              </a:ext>
            </a:extLst>
          </p:cNvPr>
          <p:cNvSpPr txBox="1"/>
          <p:nvPr/>
        </p:nvSpPr>
        <p:spPr>
          <a:xfrm>
            <a:off x="1518138" y="5098059"/>
            <a:ext cx="60960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15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water</a:t>
            </a:r>
            <a:endParaRPr lang="en-CA" sz="4000" u="sng" dirty="0">
              <a:solidFill>
                <a:srgbClr val="0070C0"/>
              </a:solidFill>
            </a:endParaRPr>
          </a:p>
        </p:txBody>
      </p:sp>
      <p:pic>
        <p:nvPicPr>
          <p:cNvPr id="6146" name="Picture 2" descr="Water Clip Art Images - Free Download on Freepik">
            <a:extLst>
              <a:ext uri="{FF2B5EF4-FFF2-40B4-BE49-F238E27FC236}">
                <a16:creationId xmlns:a16="http://schemas.microsoft.com/office/drawing/2014/main" id="{B7C59968-0A43-7AB5-B4CD-55E0BEE2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1557">
            <a:off x="1613217" y="1588528"/>
            <a:ext cx="4177488" cy="41774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6071CFB-033A-1A89-F2CC-16D78BCDC0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2">
        <p:random/>
      </p:transition>
    </mc:Choice>
    <mc:Fallback xmlns="">
      <p:transition spd="slow" advTm="22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4C4CE-B604-34CB-1DF8-0EFEEDCB0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290A58-4781-49E0-DEA7-CA095B55C1EE}"/>
              </a:ext>
            </a:extLst>
          </p:cNvPr>
          <p:cNvSpPr txBox="1"/>
          <p:nvPr/>
        </p:nvSpPr>
        <p:spPr>
          <a:xfrm>
            <a:off x="1858919" y="191819"/>
            <a:ext cx="8474162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 Words:</a:t>
            </a:r>
            <a:endParaRPr lang="en-CA" sz="6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8F26CB-060A-9A9F-8C41-7626E6EA74C8}"/>
              </a:ext>
            </a:extLst>
          </p:cNvPr>
          <p:cNvSpPr txBox="1"/>
          <p:nvPr/>
        </p:nvSpPr>
        <p:spPr>
          <a:xfrm>
            <a:off x="3048000" y="4995952"/>
            <a:ext cx="60960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b="1" u="sng" dirty="0">
                <a:solidFill>
                  <a:srgbClr val="D78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en-US" sz="11500" b="1" i="0" u="sng" strike="noStrike" kern="1200" cap="none" spc="0" normalizeH="0" baseline="0" noProof="0" dirty="0">
                <a:ln>
                  <a:noFill/>
                </a:ln>
                <a:solidFill>
                  <a:srgbClr val="D78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</a:t>
            </a:r>
            <a:endParaRPr lang="en-CA" sz="4000" u="sng" dirty="0">
              <a:solidFill>
                <a:srgbClr val="D78D38"/>
              </a:solidFill>
            </a:endParaRPr>
          </a:p>
        </p:txBody>
      </p:sp>
      <p:pic>
        <p:nvPicPr>
          <p:cNvPr id="8196" name="Picture 4" descr="Certified Soft Fall Sand | Centenary Landscaping">
            <a:extLst>
              <a:ext uri="{FF2B5EF4-FFF2-40B4-BE49-F238E27FC236}">
                <a16:creationId xmlns:a16="http://schemas.microsoft.com/office/drawing/2014/main" id="{747CF1CE-BADB-F0B0-1144-4EA9DFB61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185" y="1307395"/>
            <a:ext cx="3981632" cy="39816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659F2F-5951-628E-2905-C9921456AF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6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0">
        <p:random/>
      </p:transition>
    </mc:Choice>
    <mc:Fallback xmlns="">
      <p:transition spd="slow" advTm="28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1BCAE-3732-8468-DECF-5AB3C3F26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B1FE6F-719C-9F33-3F85-F988B4B817CC}"/>
              </a:ext>
            </a:extLst>
          </p:cNvPr>
          <p:cNvSpPr txBox="1"/>
          <p:nvPr/>
        </p:nvSpPr>
        <p:spPr>
          <a:xfrm>
            <a:off x="1858919" y="191819"/>
            <a:ext cx="8474162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 Words:</a:t>
            </a:r>
            <a:endParaRPr lang="en-CA" sz="6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55927F-E93B-BCF4-8FC2-D9BD1E48F7A3}"/>
              </a:ext>
            </a:extLst>
          </p:cNvPr>
          <p:cNvSpPr txBox="1"/>
          <p:nvPr/>
        </p:nvSpPr>
        <p:spPr>
          <a:xfrm>
            <a:off x="2701657" y="4995952"/>
            <a:ext cx="6788686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b="1" u="sng" dirty="0">
                <a:solidFill>
                  <a:srgbClr val="7147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sandcastle</a:t>
            </a:r>
            <a:endParaRPr lang="en-CA" sz="4000" u="sng" dirty="0">
              <a:solidFill>
                <a:srgbClr val="714717"/>
              </a:solidFill>
            </a:endParaRPr>
          </a:p>
        </p:txBody>
      </p:sp>
      <p:pic>
        <p:nvPicPr>
          <p:cNvPr id="1026" name="Picture 2" descr="5 Ways Leadership is Like Building a Sandcastle – The Principal's Desk">
            <a:extLst>
              <a:ext uri="{FF2B5EF4-FFF2-40B4-BE49-F238E27FC236}">
                <a16:creationId xmlns:a16="http://schemas.microsoft.com/office/drawing/2014/main" id="{54FC35E6-5C35-FEB7-8A2B-048432DC0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2581">
            <a:off x="6558917" y="2074635"/>
            <a:ext cx="4361835" cy="29150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270+ Clip Art Of Building Sandcastle Stock Illustrations, Royalty-Free  Vector Graphics &amp; Clip Art - iStock">
            <a:extLst>
              <a:ext uri="{FF2B5EF4-FFF2-40B4-BE49-F238E27FC236}">
                <a16:creationId xmlns:a16="http://schemas.microsoft.com/office/drawing/2014/main" id="{6DFAB07D-6A7D-2628-C40E-EB1EB99D8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0591">
            <a:off x="531820" y="1790698"/>
            <a:ext cx="5829300" cy="3276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2102933-269C-10B3-6D21-2FE43E886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1">
        <p:random/>
      </p:transition>
    </mc:Choice>
    <mc:Fallback xmlns="">
      <p:transition spd="slow" advTm="38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C60B9-48C6-E9E2-2883-2D38A6F36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43A806-E5F7-B210-3F1D-421F88D8F8CD}"/>
              </a:ext>
            </a:extLst>
          </p:cNvPr>
          <p:cNvSpPr txBox="1"/>
          <p:nvPr/>
        </p:nvSpPr>
        <p:spPr>
          <a:xfrm>
            <a:off x="1858919" y="191819"/>
            <a:ext cx="8474162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 Words:</a:t>
            </a:r>
            <a:endParaRPr lang="en-CA" sz="6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893D75-B95D-525A-8DE6-36DDD276D97A}"/>
              </a:ext>
            </a:extLst>
          </p:cNvPr>
          <p:cNvSpPr txBox="1"/>
          <p:nvPr/>
        </p:nvSpPr>
        <p:spPr>
          <a:xfrm>
            <a:off x="3125885" y="4995952"/>
            <a:ext cx="60960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b="1" u="sng" dirty="0">
                <a:solidFill>
                  <a:srgbClr val="7147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beach</a:t>
            </a:r>
            <a:endParaRPr lang="en-CA" sz="4000" u="sng" dirty="0">
              <a:solidFill>
                <a:srgbClr val="714717"/>
              </a:solidFill>
            </a:endParaRPr>
          </a:p>
        </p:txBody>
      </p:sp>
      <p:pic>
        <p:nvPicPr>
          <p:cNvPr id="3074" name="Picture 2" descr="Sea Beach, sand Art And Play, beach Sand, tropics, seawater, Wind wave,  Shore, caribbean, coast, sand | Anyrgb">
            <a:extLst>
              <a:ext uri="{FF2B5EF4-FFF2-40B4-BE49-F238E27FC236}">
                <a16:creationId xmlns:a16="http://schemas.microsoft.com/office/drawing/2014/main" id="{C1CCF719-8137-0012-D1CC-FC9D0AD35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449" y="1572757"/>
            <a:ext cx="5578871" cy="3712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A4A6184A-EEC8-7980-DB02-786A92FA5BE7}"/>
              </a:ext>
            </a:extLst>
          </p:cNvPr>
          <p:cNvSpPr/>
          <p:nvPr/>
        </p:nvSpPr>
        <p:spPr>
          <a:xfrm rot="19700932">
            <a:off x="5452688" y="3458814"/>
            <a:ext cx="355779" cy="776190"/>
          </a:xfrm>
          <a:prstGeom prst="downArrow">
            <a:avLst>
              <a:gd name="adj1" fmla="val 34427"/>
              <a:gd name="adj2" fmla="val 50000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7B0EB66-AA58-E490-2633-81BA60496D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811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96">
        <p:random/>
      </p:transition>
    </mc:Choice>
    <mc:Fallback xmlns="">
      <p:transition spd="slow" advTm="39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53EFB-951C-94B9-F8C8-3B9FE128C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D2307C-23C0-4C25-410A-CBD365F6BA9B}"/>
              </a:ext>
            </a:extLst>
          </p:cNvPr>
          <p:cNvSpPr txBox="1"/>
          <p:nvPr/>
        </p:nvSpPr>
        <p:spPr>
          <a:xfrm>
            <a:off x="1858919" y="191819"/>
            <a:ext cx="8474162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 Words:</a:t>
            </a:r>
            <a:endParaRPr lang="en-CA" sz="6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314" name="Picture 2" descr="Bucket Seashell Stock Vector Illustration and Royalty Free Bucket Seashell  Clipart">
            <a:extLst>
              <a:ext uri="{FF2B5EF4-FFF2-40B4-BE49-F238E27FC236}">
                <a16:creationId xmlns:a16="http://schemas.microsoft.com/office/drawing/2014/main" id="{8757A491-A5DE-F6A4-7AD0-A397BEE8A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16">
            <a:off x="6589196" y="1285875"/>
            <a:ext cx="4286250" cy="4286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45435F-879F-A11C-4C61-828F43BED15C}"/>
              </a:ext>
            </a:extLst>
          </p:cNvPr>
          <p:cNvSpPr txBox="1"/>
          <p:nvPr/>
        </p:nvSpPr>
        <p:spPr>
          <a:xfrm>
            <a:off x="2901314" y="4995952"/>
            <a:ext cx="60960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shells</a:t>
            </a:r>
            <a:endParaRPr lang="en-CA" sz="4000" u="sng" dirty="0">
              <a:solidFill>
                <a:srgbClr val="C00000"/>
              </a:solidFill>
            </a:endParaRPr>
          </a:p>
        </p:txBody>
      </p:sp>
      <p:pic>
        <p:nvPicPr>
          <p:cNvPr id="4" name="Picture 8" descr="Beach Shells Stock Illustrations – 27,604 Beach Shells Stock Illustrations,  Vectors &amp; Clipart - Dreamstime">
            <a:extLst>
              <a:ext uri="{FF2B5EF4-FFF2-40B4-BE49-F238E27FC236}">
                <a16:creationId xmlns:a16="http://schemas.microsoft.com/office/drawing/2014/main" id="{97C81C79-96BC-47B2-D686-4A1DE2D655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338734">
            <a:off x="1368133" y="1772015"/>
            <a:ext cx="4456307" cy="3458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9172493-A334-766E-9D34-F75DE180B0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6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9">
        <p:random/>
      </p:transition>
    </mc:Choice>
    <mc:Fallback xmlns="">
      <p:transition spd="slow" advTm="27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B6D62-F70A-C116-7DB5-1425C236F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56E6E5-E1FA-BAFA-548D-5C14C288010A}"/>
              </a:ext>
            </a:extLst>
          </p:cNvPr>
          <p:cNvSpPr txBox="1"/>
          <p:nvPr/>
        </p:nvSpPr>
        <p:spPr>
          <a:xfrm>
            <a:off x="1858919" y="191819"/>
            <a:ext cx="8474162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 Words:</a:t>
            </a:r>
            <a:endParaRPr lang="en-CA" sz="6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0CFE64-3CB8-7CFB-B39D-3165C346F5E6}"/>
              </a:ext>
            </a:extLst>
          </p:cNvPr>
          <p:cNvSpPr txBox="1"/>
          <p:nvPr/>
        </p:nvSpPr>
        <p:spPr>
          <a:xfrm>
            <a:off x="2901314" y="4995952"/>
            <a:ext cx="60960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b="1" u="sng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</a:t>
            </a:r>
            <a:endParaRPr lang="en-CA" sz="4000" u="sng" dirty="0">
              <a:solidFill>
                <a:srgbClr val="00B050"/>
              </a:solidFill>
            </a:endParaRPr>
          </a:p>
        </p:txBody>
      </p:sp>
      <p:pic>
        <p:nvPicPr>
          <p:cNvPr id="5126" name="Picture 6" descr="Fish Clipart Vector Art, Icons, and Graphics for Free Download">
            <a:extLst>
              <a:ext uri="{FF2B5EF4-FFF2-40B4-BE49-F238E27FC236}">
                <a16:creationId xmlns:a16="http://schemas.microsoft.com/office/drawing/2014/main" id="{B4EF74B9-B8DF-1CA3-B829-56950B072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689" y="1422129"/>
            <a:ext cx="4431249" cy="4013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9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5">
        <p:random/>
      </p:transition>
    </mc:Choice>
    <mc:Fallback xmlns="">
      <p:transition spd="slow" advTm="165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1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1|0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8.4|56.5|46.4|5.6|38.6|4.4|9.8|95.6|6.8|1.8|68|3.5|13.8|85.4|4.4|10.8|85.2|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2929</TotalTime>
  <Words>167</Words>
  <Application>Microsoft Office PowerPoint</Application>
  <PresentationFormat>Widescreen</PresentationFormat>
  <Paragraphs>75</Paragraphs>
  <Slides>25</Slides>
  <Notes>7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Comic Sans MS</vt:lpstr>
      <vt:lpstr>Tw Cen MT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Jessica Fader</dc:creator>
  <cp:lastModifiedBy>Jessica Fader</cp:lastModifiedBy>
  <cp:revision>25</cp:revision>
  <dcterms:created xsi:type="dcterms:W3CDTF">2025-03-26T14:06:35Z</dcterms:created>
  <dcterms:modified xsi:type="dcterms:W3CDTF">2025-05-18T09:42:38Z</dcterms:modified>
</cp:coreProperties>
</file>